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41"/>
  </p:notesMasterIdLst>
  <p:handoutMasterIdLst>
    <p:handoutMasterId r:id="rId42"/>
  </p:handout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Lst>
  <p:sldSz cx="9144000" cy="5143500" type="screen16x9"/>
  <p:notesSz cx="6858000" cy="9144000"/>
  <p:embeddedFontLst>
    <p:embeddedFont>
      <p:font typeface="Roboto Medium" panose="020B0604020202020204" charset="0"/>
      <p:regular r:id="rId43"/>
      <p:bold r:id="rId44"/>
      <p:italic r:id="rId45"/>
      <p:boldItalic r:id="rId46"/>
    </p:embeddedFont>
    <p:embeddedFont>
      <p:font typeface="Calibri" panose="020F0502020204030204" pitchFamily="34" charset="0"/>
      <p:regular r:id="rId47"/>
      <p:bold r:id="rId48"/>
      <p:italic r:id="rId49"/>
      <p:boldItalic r:id="rId50"/>
    </p:embeddedFont>
    <p:embeddedFont>
      <p:font typeface="Open Sans" panose="020B0604020202020204" charset="0"/>
      <p:regular r:id="rId51"/>
      <p:bold r:id="rId52"/>
      <p:italic r:id="rId53"/>
      <p:boldItalic r:id="rId54"/>
    </p:embeddedFont>
    <p:embeddedFont>
      <p:font typeface="Amatic SC" panose="020B0604020202020204" charset="-79"/>
      <p:regular r:id="rId55"/>
      <p:bold r:id="rId56"/>
    </p:embeddedFont>
    <p:embeddedFont>
      <p:font typeface="Red Hat Text" panose="020B0604020202020204" charset="0"/>
      <p:regular r:id="rId57"/>
      <p:bold r:id="rId58"/>
      <p:italic r:id="rId59"/>
      <p:boldItalic r:id="rId60"/>
    </p:embeddedFont>
    <p:embeddedFont>
      <p:font typeface="Proxima Nova" panose="020B0604020202020204" charset="0"/>
      <p:regular r:id="rId61"/>
      <p:bold r:id="rId62"/>
      <p:italic r:id="rId63"/>
      <p:boldItalic r:id="rId64"/>
    </p:embeddedFont>
    <p:embeddedFont>
      <p:font typeface="Proxima Nova Semibold" panose="020B0604020202020204" charset="0"/>
      <p:regular r:id="rId65"/>
      <p:bold r:id="rId66"/>
      <p:boldItalic r:id="rId6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A2A7EA1-DDFC-42B0-8DC5-367EBD24BE27}">
  <a:tblStyle styleId="{9A2A7EA1-DDFC-42B0-8DC5-367EBD24BE2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DEDCAF1-4787-43CA-AAD7-F63BC1D13E25}" styleName="Table_1">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3" d="100"/>
          <a:sy n="143" d="100"/>
        </p:scale>
        <p:origin x="684" y="120"/>
      </p:cViewPr>
      <p:guideLst>
        <p:guide orient="horz" pos="1620"/>
        <p:guide pos="2880"/>
      </p:guideLst>
    </p:cSldViewPr>
  </p:slideViewPr>
  <p:notesTextViewPr>
    <p:cViewPr>
      <p:scale>
        <a:sx n="1" d="1"/>
        <a:sy n="1" d="1"/>
      </p:scale>
      <p:origin x="0" y="0"/>
    </p:cViewPr>
  </p:notesTextViewPr>
  <p:notesViewPr>
    <p:cSldViewPr snapToGrid="0">
      <p:cViewPr varScale="1">
        <p:scale>
          <a:sx n="87" d="100"/>
          <a:sy n="87" d="100"/>
        </p:scale>
        <p:origin x="3840" y="9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handoutMaster" Target="handoutMasters/handoutMaster1.xml"/><Relationship Id="rId47" Type="http://schemas.openxmlformats.org/officeDocument/2006/relationships/font" Target="fonts/font5.fntdata"/><Relationship Id="rId50" Type="http://schemas.openxmlformats.org/officeDocument/2006/relationships/font" Target="fonts/font8.fntdata"/><Relationship Id="rId55" Type="http://schemas.openxmlformats.org/officeDocument/2006/relationships/font" Target="fonts/font13.fntdata"/><Relationship Id="rId63" Type="http://schemas.openxmlformats.org/officeDocument/2006/relationships/font" Target="fonts/font21.fntdata"/><Relationship Id="rId68"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font" Target="fonts/font24.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7.fntdata"/><Relationship Id="rId57" Type="http://schemas.openxmlformats.org/officeDocument/2006/relationships/font" Target="fonts/font15.fntdata"/><Relationship Id="rId61" Type="http://schemas.openxmlformats.org/officeDocument/2006/relationships/font" Target="fonts/font19.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font" Target="fonts/font23.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font" Target="fonts/font22.fntdata"/><Relationship Id="rId6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9.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4.fntdata"/><Relationship Id="rId59" Type="http://schemas.openxmlformats.org/officeDocument/2006/relationships/font" Target="fonts/font17.fntdata"/><Relationship Id="rId67" Type="http://schemas.openxmlformats.org/officeDocument/2006/relationships/font" Target="fonts/font25.fntdata"/><Relationship Id="rId20" Type="http://schemas.openxmlformats.org/officeDocument/2006/relationships/slide" Target="slides/slide18.xml"/><Relationship Id="rId41" Type="http://schemas.openxmlformats.org/officeDocument/2006/relationships/notesMaster" Target="notesMasters/notesMaster1.xml"/><Relationship Id="rId54" Type="http://schemas.openxmlformats.org/officeDocument/2006/relationships/font" Target="fonts/font12.fntdata"/><Relationship Id="rId62" Type="http://schemas.openxmlformats.org/officeDocument/2006/relationships/font" Target="fonts/font20.fntdata"/><Relationship Id="rId70"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Marcador de fecha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538D7074-38F4-49FA-8E65-B5D7C76661D3}" type="datetimeFigureOut">
              <a:rPr lang="en-US" smtClean="0"/>
              <a:t>12/2/2023</a:t>
            </a:fld>
            <a:endParaRPr lang="en-US"/>
          </a:p>
        </p:txBody>
      </p:sp>
      <p:sp>
        <p:nvSpPr>
          <p:cNvPr id="4" name="Marcador de pie de página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Marcador de número de diapositiva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88CB403-BE03-46D0-B149-01B7AC6EE582}" type="slidenum">
              <a:rPr lang="en-US" smtClean="0"/>
              <a:t>‹Nº›</a:t>
            </a:fld>
            <a:endParaRPr lang="en-US"/>
          </a:p>
        </p:txBody>
      </p:sp>
    </p:spTree>
    <p:extLst>
      <p:ext uri="{BB962C8B-B14F-4D97-AF65-F5344CB8AC3E}">
        <p14:creationId xmlns:p14="http://schemas.microsoft.com/office/powerpoint/2010/main" val="42522260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
        <p:cNvGrpSpPr/>
        <p:nvPr/>
      </p:nvGrpSpPr>
      <p:grpSpPr>
        <a:xfrm>
          <a:off x="0" y="0"/>
          <a:ext cx="0" cy="0"/>
          <a:chOff x="0" y="0"/>
          <a:chExt cx="0" cy="0"/>
        </a:xfrm>
      </p:grpSpPr>
      <p:sp>
        <p:nvSpPr>
          <p:cNvPr id="599" name="Google Shape;59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 name="Google Shape;60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5"/>
        <p:cNvGrpSpPr/>
        <p:nvPr/>
      </p:nvGrpSpPr>
      <p:grpSpPr>
        <a:xfrm>
          <a:off x="0" y="0"/>
          <a:ext cx="0" cy="0"/>
          <a:chOff x="0" y="0"/>
          <a:chExt cx="0" cy="0"/>
        </a:xfrm>
      </p:grpSpPr>
      <p:sp>
        <p:nvSpPr>
          <p:cNvPr id="1166" name="Google Shape;1166;g11e375b9f55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7" name="Google Shape;1167;g11e375b9f55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2"/>
        <p:cNvGrpSpPr/>
        <p:nvPr/>
      </p:nvGrpSpPr>
      <p:grpSpPr>
        <a:xfrm>
          <a:off x="0" y="0"/>
          <a:ext cx="0" cy="0"/>
          <a:chOff x="0" y="0"/>
          <a:chExt cx="0" cy="0"/>
        </a:xfrm>
      </p:grpSpPr>
      <p:sp>
        <p:nvSpPr>
          <p:cNvPr id="1333" name="Google Shape;1333;g21722c30371_0_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4" name="Google Shape;1334;g21722c30371_0_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0"/>
        <p:cNvGrpSpPr/>
        <p:nvPr/>
      </p:nvGrpSpPr>
      <p:grpSpPr>
        <a:xfrm>
          <a:off x="0" y="0"/>
          <a:ext cx="0" cy="0"/>
          <a:chOff x="0" y="0"/>
          <a:chExt cx="0" cy="0"/>
        </a:xfrm>
      </p:grpSpPr>
      <p:sp>
        <p:nvSpPr>
          <p:cNvPr id="1511" name="Google Shape;1511;g21722c303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2" name="Google Shape;1512;g21722c303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3"/>
        <p:cNvGrpSpPr/>
        <p:nvPr/>
      </p:nvGrpSpPr>
      <p:grpSpPr>
        <a:xfrm>
          <a:off x="0" y="0"/>
          <a:ext cx="0" cy="0"/>
          <a:chOff x="0" y="0"/>
          <a:chExt cx="0" cy="0"/>
        </a:xfrm>
      </p:grpSpPr>
      <p:sp>
        <p:nvSpPr>
          <p:cNvPr id="1524" name="Google Shape;1524;g10f9e629ec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5" name="Google Shape;1525;g10f9e629ec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6"/>
        <p:cNvGrpSpPr/>
        <p:nvPr/>
      </p:nvGrpSpPr>
      <p:grpSpPr>
        <a:xfrm>
          <a:off x="0" y="0"/>
          <a:ext cx="0" cy="0"/>
          <a:chOff x="0" y="0"/>
          <a:chExt cx="0" cy="0"/>
        </a:xfrm>
      </p:grpSpPr>
      <p:sp>
        <p:nvSpPr>
          <p:cNvPr id="1537" name="Google Shape;1537;g1105afc42a3_1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8" name="Google Shape;1538;g1105afc42a3_1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2"/>
        <p:cNvGrpSpPr/>
        <p:nvPr/>
      </p:nvGrpSpPr>
      <p:grpSpPr>
        <a:xfrm>
          <a:off x="0" y="0"/>
          <a:ext cx="0" cy="0"/>
          <a:chOff x="0" y="0"/>
          <a:chExt cx="0" cy="0"/>
        </a:xfrm>
      </p:grpSpPr>
      <p:sp>
        <p:nvSpPr>
          <p:cNvPr id="1543" name="Google Shape;1543;g11360713c04_0_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4" name="Google Shape;1544;g11360713c04_0_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0"/>
        <p:cNvGrpSpPr/>
        <p:nvPr/>
      </p:nvGrpSpPr>
      <p:grpSpPr>
        <a:xfrm>
          <a:off x="0" y="0"/>
          <a:ext cx="0" cy="0"/>
          <a:chOff x="0" y="0"/>
          <a:chExt cx="0" cy="0"/>
        </a:xfrm>
      </p:grpSpPr>
      <p:sp>
        <p:nvSpPr>
          <p:cNvPr id="1571" name="Google Shape;1571;g21cbd33eb97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2" name="Google Shape;1572;g21cbd33eb97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7"/>
        <p:cNvGrpSpPr/>
        <p:nvPr/>
      </p:nvGrpSpPr>
      <p:grpSpPr>
        <a:xfrm>
          <a:off x="0" y="0"/>
          <a:ext cx="0" cy="0"/>
          <a:chOff x="0" y="0"/>
          <a:chExt cx="0" cy="0"/>
        </a:xfrm>
      </p:grpSpPr>
      <p:sp>
        <p:nvSpPr>
          <p:cNvPr id="1588" name="Google Shape;1588;g11e375b9f55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9" name="Google Shape;1589;g11e375b9f55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2"/>
        <p:cNvGrpSpPr/>
        <p:nvPr/>
      </p:nvGrpSpPr>
      <p:grpSpPr>
        <a:xfrm>
          <a:off x="0" y="0"/>
          <a:ext cx="0" cy="0"/>
          <a:chOff x="0" y="0"/>
          <a:chExt cx="0" cy="0"/>
        </a:xfrm>
      </p:grpSpPr>
      <p:sp>
        <p:nvSpPr>
          <p:cNvPr id="1603" name="Google Shape;1603;g118898af350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4" name="Google Shape;1604;g118898af350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7"/>
        <p:cNvGrpSpPr/>
        <p:nvPr/>
      </p:nvGrpSpPr>
      <p:grpSpPr>
        <a:xfrm>
          <a:off x="0" y="0"/>
          <a:ext cx="0" cy="0"/>
          <a:chOff x="0" y="0"/>
          <a:chExt cx="0" cy="0"/>
        </a:xfrm>
      </p:grpSpPr>
      <p:sp>
        <p:nvSpPr>
          <p:cNvPr id="1618" name="Google Shape;1618;g21722c30371_0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9" name="Google Shape;1619;g21722c30371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9"/>
        <p:cNvGrpSpPr/>
        <p:nvPr/>
      </p:nvGrpSpPr>
      <p:grpSpPr>
        <a:xfrm>
          <a:off x="0" y="0"/>
          <a:ext cx="0" cy="0"/>
          <a:chOff x="0" y="0"/>
          <a:chExt cx="0" cy="0"/>
        </a:xfrm>
      </p:grpSpPr>
      <p:sp>
        <p:nvSpPr>
          <p:cNvPr id="810" name="Google Shape;810;g10f9e629ec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 name="Google Shape;811;g10f9e629ec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0"/>
        <p:cNvGrpSpPr/>
        <p:nvPr/>
      </p:nvGrpSpPr>
      <p:grpSpPr>
        <a:xfrm>
          <a:off x="0" y="0"/>
          <a:ext cx="0" cy="0"/>
          <a:chOff x="0" y="0"/>
          <a:chExt cx="0" cy="0"/>
        </a:xfrm>
      </p:grpSpPr>
      <p:sp>
        <p:nvSpPr>
          <p:cNvPr id="1631" name="Google Shape;1631;g1105afc42a3_1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2" name="Google Shape;1632;g1105afc42a3_1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3"/>
        <p:cNvGrpSpPr/>
        <p:nvPr/>
      </p:nvGrpSpPr>
      <p:grpSpPr>
        <a:xfrm>
          <a:off x="0" y="0"/>
          <a:ext cx="0" cy="0"/>
          <a:chOff x="0" y="0"/>
          <a:chExt cx="0" cy="0"/>
        </a:xfrm>
      </p:grpSpPr>
      <p:sp>
        <p:nvSpPr>
          <p:cNvPr id="1774" name="Google Shape;1774;g1e25fbc50c0_0_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5" name="Google Shape;1775;g1e25fbc50c0_0_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8"/>
        <p:cNvGrpSpPr/>
        <p:nvPr/>
      </p:nvGrpSpPr>
      <p:grpSpPr>
        <a:xfrm>
          <a:off x="0" y="0"/>
          <a:ext cx="0" cy="0"/>
          <a:chOff x="0" y="0"/>
          <a:chExt cx="0" cy="0"/>
        </a:xfrm>
      </p:grpSpPr>
      <p:sp>
        <p:nvSpPr>
          <p:cNvPr id="2029" name="Google Shape;2029;g1105afc42a3_1_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0" name="Google Shape;2030;g1105afc42a3_1_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4"/>
        <p:cNvGrpSpPr/>
        <p:nvPr/>
      </p:nvGrpSpPr>
      <p:grpSpPr>
        <a:xfrm>
          <a:off x="0" y="0"/>
          <a:ext cx="0" cy="0"/>
          <a:chOff x="0" y="0"/>
          <a:chExt cx="0" cy="0"/>
        </a:xfrm>
      </p:grpSpPr>
      <p:sp>
        <p:nvSpPr>
          <p:cNvPr id="2295" name="Google Shape;2295;g1105afc42a3_1_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6" name="Google Shape;2296;g1105afc42a3_1_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8"/>
        <p:cNvGrpSpPr/>
        <p:nvPr/>
      </p:nvGrpSpPr>
      <p:grpSpPr>
        <a:xfrm>
          <a:off x="0" y="0"/>
          <a:ext cx="0" cy="0"/>
          <a:chOff x="0" y="0"/>
          <a:chExt cx="0" cy="0"/>
        </a:xfrm>
      </p:grpSpPr>
      <p:sp>
        <p:nvSpPr>
          <p:cNvPr id="2319" name="Google Shape;2319;g1e267679e8b_0_88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0" name="Google Shape;2320;g1e267679e8b_0_88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2"/>
        <p:cNvGrpSpPr/>
        <p:nvPr/>
      </p:nvGrpSpPr>
      <p:grpSpPr>
        <a:xfrm>
          <a:off x="0" y="0"/>
          <a:ext cx="0" cy="0"/>
          <a:chOff x="0" y="0"/>
          <a:chExt cx="0" cy="0"/>
        </a:xfrm>
      </p:grpSpPr>
      <p:sp>
        <p:nvSpPr>
          <p:cNvPr id="2343" name="Google Shape;2343;g1e267679e8b_0_8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4" name="Google Shape;2344;g1e267679e8b_0_8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8"/>
        <p:cNvGrpSpPr/>
        <p:nvPr/>
      </p:nvGrpSpPr>
      <p:grpSpPr>
        <a:xfrm>
          <a:off x="0" y="0"/>
          <a:ext cx="0" cy="0"/>
          <a:chOff x="0" y="0"/>
          <a:chExt cx="0" cy="0"/>
        </a:xfrm>
      </p:grpSpPr>
      <p:sp>
        <p:nvSpPr>
          <p:cNvPr id="2359" name="Google Shape;2359;g1e267679e8b_0_88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0" name="Google Shape;2360;g1e267679e8b_0_88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7"/>
        <p:cNvGrpSpPr/>
        <p:nvPr/>
      </p:nvGrpSpPr>
      <p:grpSpPr>
        <a:xfrm>
          <a:off x="0" y="0"/>
          <a:ext cx="0" cy="0"/>
          <a:chOff x="0" y="0"/>
          <a:chExt cx="0" cy="0"/>
        </a:xfrm>
      </p:grpSpPr>
      <p:sp>
        <p:nvSpPr>
          <p:cNvPr id="2698" name="Google Shape;2698;g1e267679e8b_0_9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9" name="Google Shape;2699;g1e267679e8b_0_9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8"/>
        <p:cNvGrpSpPr/>
        <p:nvPr/>
      </p:nvGrpSpPr>
      <p:grpSpPr>
        <a:xfrm>
          <a:off x="0" y="0"/>
          <a:ext cx="0" cy="0"/>
          <a:chOff x="0" y="0"/>
          <a:chExt cx="0" cy="0"/>
        </a:xfrm>
      </p:grpSpPr>
      <p:sp>
        <p:nvSpPr>
          <p:cNvPr id="4899" name="Google Shape;4899;g1e267679e8b_0_11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0" name="Google Shape;4900;g1e267679e8b_0_11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7"/>
        <p:cNvGrpSpPr/>
        <p:nvPr/>
      </p:nvGrpSpPr>
      <p:grpSpPr>
        <a:xfrm>
          <a:off x="0" y="0"/>
          <a:ext cx="0" cy="0"/>
          <a:chOff x="0" y="0"/>
          <a:chExt cx="0" cy="0"/>
        </a:xfrm>
      </p:grpSpPr>
      <p:sp>
        <p:nvSpPr>
          <p:cNvPr id="5318" name="Google Shape;5318;g1e267679e8b_0_11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9" name="Google Shape;5319;g1e267679e8b_0_11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
        <p:cNvGrpSpPr/>
        <p:nvPr/>
      </p:nvGrpSpPr>
      <p:grpSpPr>
        <a:xfrm>
          <a:off x="0" y="0"/>
          <a:ext cx="0" cy="0"/>
          <a:chOff x="0" y="0"/>
          <a:chExt cx="0" cy="0"/>
        </a:xfrm>
      </p:grpSpPr>
      <p:sp>
        <p:nvSpPr>
          <p:cNvPr id="819" name="Google Shape;819;g10f9e629ec3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 name="Google Shape;820;g10f9e629ec3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7"/>
        <p:cNvGrpSpPr/>
        <p:nvPr/>
      </p:nvGrpSpPr>
      <p:grpSpPr>
        <a:xfrm>
          <a:off x="0" y="0"/>
          <a:ext cx="0" cy="0"/>
          <a:chOff x="0" y="0"/>
          <a:chExt cx="0" cy="0"/>
        </a:xfrm>
      </p:grpSpPr>
      <p:sp>
        <p:nvSpPr>
          <p:cNvPr id="5488" name="Google Shape;5488;g1e267679e8b_0_119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9" name="Google Shape;5489;g1e267679e8b_0_119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2"/>
        <p:cNvGrpSpPr/>
        <p:nvPr/>
      </p:nvGrpSpPr>
      <p:grpSpPr>
        <a:xfrm>
          <a:off x="0" y="0"/>
          <a:ext cx="0" cy="0"/>
          <a:chOff x="0" y="0"/>
          <a:chExt cx="0" cy="0"/>
        </a:xfrm>
      </p:grpSpPr>
      <p:sp>
        <p:nvSpPr>
          <p:cNvPr id="5893" name="Google Shape;5893;g1e267679e8b_0_123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4" name="Google Shape;5894;g1e267679e8b_0_12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72"/>
        <p:cNvGrpSpPr/>
        <p:nvPr/>
      </p:nvGrpSpPr>
      <p:grpSpPr>
        <a:xfrm>
          <a:off x="0" y="0"/>
          <a:ext cx="0" cy="0"/>
          <a:chOff x="0" y="0"/>
          <a:chExt cx="0" cy="0"/>
        </a:xfrm>
      </p:grpSpPr>
      <p:sp>
        <p:nvSpPr>
          <p:cNvPr id="6273" name="Google Shape;6273;g1e267679e8b_0_12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4" name="Google Shape;6274;g1e267679e8b_0_12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8"/>
        <p:cNvGrpSpPr/>
        <p:nvPr/>
      </p:nvGrpSpPr>
      <p:grpSpPr>
        <a:xfrm>
          <a:off x="0" y="0"/>
          <a:ext cx="0" cy="0"/>
          <a:chOff x="0" y="0"/>
          <a:chExt cx="0" cy="0"/>
        </a:xfrm>
      </p:grpSpPr>
      <p:sp>
        <p:nvSpPr>
          <p:cNvPr id="6699" name="Google Shape;6699;g1e267679e8b_0_13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00" name="Google Shape;6700;g1e267679e8b_0_13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9"/>
        <p:cNvGrpSpPr/>
        <p:nvPr/>
      </p:nvGrpSpPr>
      <p:grpSpPr>
        <a:xfrm>
          <a:off x="0" y="0"/>
          <a:ext cx="0" cy="0"/>
          <a:chOff x="0" y="0"/>
          <a:chExt cx="0" cy="0"/>
        </a:xfrm>
      </p:grpSpPr>
      <p:sp>
        <p:nvSpPr>
          <p:cNvPr id="7060" name="Google Shape;7060;g1e267679e8b_0_135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1" name="Google Shape;7061;g1e267679e8b_0_135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69"/>
        <p:cNvGrpSpPr/>
        <p:nvPr/>
      </p:nvGrpSpPr>
      <p:grpSpPr>
        <a:xfrm>
          <a:off x="0" y="0"/>
          <a:ext cx="0" cy="0"/>
          <a:chOff x="0" y="0"/>
          <a:chExt cx="0" cy="0"/>
        </a:xfrm>
      </p:grpSpPr>
      <p:sp>
        <p:nvSpPr>
          <p:cNvPr id="7570" name="Google Shape;7570;g1e267679e8b_0_140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71" name="Google Shape;7571;g1e267679e8b_0_140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9"/>
        <p:cNvGrpSpPr/>
        <p:nvPr/>
      </p:nvGrpSpPr>
      <p:grpSpPr>
        <a:xfrm>
          <a:off x="0" y="0"/>
          <a:ext cx="0" cy="0"/>
          <a:chOff x="0" y="0"/>
          <a:chExt cx="0" cy="0"/>
        </a:xfrm>
      </p:grpSpPr>
      <p:sp>
        <p:nvSpPr>
          <p:cNvPr id="8190" name="Google Shape;8190;g1e267679e8b_0_146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1" name="Google Shape;8191;g1e267679e8b_0_14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3"/>
        <p:cNvGrpSpPr/>
        <p:nvPr/>
      </p:nvGrpSpPr>
      <p:grpSpPr>
        <a:xfrm>
          <a:off x="0" y="0"/>
          <a:ext cx="0" cy="0"/>
          <a:chOff x="0" y="0"/>
          <a:chExt cx="0" cy="0"/>
        </a:xfrm>
      </p:grpSpPr>
      <p:sp>
        <p:nvSpPr>
          <p:cNvPr id="8784" name="Google Shape;8784;g1e267679e8b_0_15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5" name="Google Shape;8785;g1e267679e8b_0_15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4"/>
        <p:cNvGrpSpPr/>
        <p:nvPr/>
      </p:nvGrpSpPr>
      <p:grpSpPr>
        <a:xfrm>
          <a:off x="0" y="0"/>
          <a:ext cx="0" cy="0"/>
          <a:chOff x="0" y="0"/>
          <a:chExt cx="0" cy="0"/>
        </a:xfrm>
      </p:grpSpPr>
      <p:sp>
        <p:nvSpPr>
          <p:cNvPr id="9105" name="Google Shape;9105;g1e267679e8b_0_155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06" name="Google Shape;9106;g1e267679e8b_0_15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21258269c9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21258269c9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
        <p:cNvGrpSpPr/>
        <p:nvPr/>
      </p:nvGrpSpPr>
      <p:grpSpPr>
        <a:xfrm>
          <a:off x="0" y="0"/>
          <a:ext cx="0" cy="0"/>
          <a:chOff x="0" y="0"/>
          <a:chExt cx="0" cy="0"/>
        </a:xfrm>
      </p:grpSpPr>
      <p:sp>
        <p:nvSpPr>
          <p:cNvPr id="1006" name="Google Shape;1006;g111e7c571f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 name="Google Shape;1007;g111e7c571f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8"/>
        <p:cNvGrpSpPr/>
        <p:nvPr/>
      </p:nvGrpSpPr>
      <p:grpSpPr>
        <a:xfrm>
          <a:off x="0" y="0"/>
          <a:ext cx="0" cy="0"/>
          <a:chOff x="0" y="0"/>
          <a:chExt cx="0" cy="0"/>
        </a:xfrm>
      </p:grpSpPr>
      <p:sp>
        <p:nvSpPr>
          <p:cNvPr id="1019" name="Google Shape;1019;g21258269c9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 name="Google Shape;1020;g21258269c9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
        <p:cNvGrpSpPr/>
        <p:nvPr/>
      </p:nvGrpSpPr>
      <p:grpSpPr>
        <a:xfrm>
          <a:off x="0" y="0"/>
          <a:ext cx="0" cy="0"/>
          <a:chOff x="0" y="0"/>
          <a:chExt cx="0" cy="0"/>
        </a:xfrm>
      </p:grpSpPr>
      <p:sp>
        <p:nvSpPr>
          <p:cNvPr id="1042" name="Google Shape;1042;g21258269c9b_0_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 name="Google Shape;1043;g21258269c9b_0_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
        <p:cNvGrpSpPr/>
        <p:nvPr/>
      </p:nvGrpSpPr>
      <p:grpSpPr>
        <a:xfrm>
          <a:off x="0" y="0"/>
          <a:ext cx="0" cy="0"/>
          <a:chOff x="0" y="0"/>
          <a:chExt cx="0" cy="0"/>
        </a:xfrm>
      </p:grpSpPr>
      <p:sp>
        <p:nvSpPr>
          <p:cNvPr id="1066" name="Google Shape;1066;g2140bdeeea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 name="Google Shape;1067;g2140bdeeea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
        <p:cNvGrpSpPr/>
        <p:nvPr/>
      </p:nvGrpSpPr>
      <p:grpSpPr>
        <a:xfrm>
          <a:off x="0" y="0"/>
          <a:ext cx="0" cy="0"/>
          <a:chOff x="0" y="0"/>
          <a:chExt cx="0" cy="0"/>
        </a:xfrm>
      </p:grpSpPr>
      <p:sp>
        <p:nvSpPr>
          <p:cNvPr id="1103" name="Google Shape;1103;g21258269c9b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 name="Google Shape;1104;g21258269c9b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334650" y="219038"/>
            <a:ext cx="8556975" cy="4705425"/>
            <a:chOff x="334650" y="219038"/>
            <a:chExt cx="8556975" cy="4705425"/>
          </a:xfrm>
        </p:grpSpPr>
        <p:sp>
          <p:nvSpPr>
            <p:cNvPr id="10" name="Google Shape;10;p2"/>
            <p:cNvSpPr/>
            <p:nvPr/>
          </p:nvSpPr>
          <p:spPr>
            <a:xfrm>
              <a:off x="334650" y="291000"/>
              <a:ext cx="8474700" cy="4561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72962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872962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13;p2"/>
          <p:cNvSpPr txBox="1">
            <a:spLocks noGrp="1"/>
          </p:cNvSpPr>
          <p:nvPr>
            <p:ph type="ctrTitle"/>
          </p:nvPr>
        </p:nvSpPr>
        <p:spPr>
          <a:xfrm>
            <a:off x="715100" y="1403800"/>
            <a:ext cx="4117200" cy="2132100"/>
          </a:xfrm>
          <a:prstGeom prst="rect">
            <a:avLst/>
          </a:prstGeom>
        </p:spPr>
        <p:txBody>
          <a:bodyPr spcFirstLastPara="1" wrap="square" lIns="91425" tIns="91425" rIns="91425" bIns="91425" anchor="b" anchorCtr="0">
            <a:noAutofit/>
          </a:bodyPr>
          <a:lstStyle>
            <a:lvl1pPr lvl="0">
              <a:lnSpc>
                <a:spcPct val="90000"/>
              </a:lnSpc>
              <a:spcBef>
                <a:spcPts val="0"/>
              </a:spcBef>
              <a:spcAft>
                <a:spcPts val="0"/>
              </a:spcAft>
              <a:buClr>
                <a:srgbClr val="191919"/>
              </a:buClr>
              <a:buSzPts val="5200"/>
              <a:buNone/>
              <a:defRPr sz="6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4" name="Google Shape;14;p2"/>
          <p:cNvSpPr txBox="1">
            <a:spLocks noGrp="1"/>
          </p:cNvSpPr>
          <p:nvPr>
            <p:ph type="subTitle" idx="1"/>
          </p:nvPr>
        </p:nvSpPr>
        <p:spPr>
          <a:xfrm>
            <a:off x="715100" y="3591350"/>
            <a:ext cx="4117200" cy="411600"/>
          </a:xfrm>
          <a:prstGeom prst="rect">
            <a:avLst/>
          </a:prstGeom>
          <a:noFill/>
        </p:spPr>
        <p:txBody>
          <a:bodyPr spcFirstLastPara="1" wrap="square" lIns="91425" tIns="91425" rIns="91425" bIns="91425" anchor="t" anchorCtr="0">
            <a:noAutofit/>
          </a:bodyPr>
          <a:lstStyle>
            <a:lvl1pPr lvl="0">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5" name="Google Shape;15;p2"/>
          <p:cNvSpPr/>
          <p:nvPr/>
        </p:nvSpPr>
        <p:spPr>
          <a:xfrm>
            <a:off x="25237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5237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25"/>
        <p:cNvGrpSpPr/>
        <p:nvPr/>
      </p:nvGrpSpPr>
      <p:grpSpPr>
        <a:xfrm>
          <a:off x="0" y="0"/>
          <a:ext cx="0" cy="0"/>
          <a:chOff x="0" y="0"/>
          <a:chExt cx="0" cy="0"/>
        </a:xfrm>
      </p:grpSpPr>
      <p:grpSp>
        <p:nvGrpSpPr>
          <p:cNvPr id="126" name="Google Shape;126;p11"/>
          <p:cNvGrpSpPr/>
          <p:nvPr/>
        </p:nvGrpSpPr>
        <p:grpSpPr>
          <a:xfrm>
            <a:off x="252375" y="219038"/>
            <a:ext cx="8639250" cy="4705425"/>
            <a:chOff x="252375" y="219038"/>
            <a:chExt cx="8639250" cy="4705425"/>
          </a:xfrm>
        </p:grpSpPr>
        <p:sp>
          <p:nvSpPr>
            <p:cNvPr id="127" name="Google Shape;127;p11"/>
            <p:cNvSpPr/>
            <p:nvPr/>
          </p:nvSpPr>
          <p:spPr>
            <a:xfrm>
              <a:off x="334650" y="291000"/>
              <a:ext cx="8474700" cy="4561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1"/>
            <p:cNvSpPr/>
            <p:nvPr/>
          </p:nvSpPr>
          <p:spPr>
            <a:xfrm>
              <a:off x="25237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1"/>
            <p:cNvSpPr/>
            <p:nvPr/>
          </p:nvSpPr>
          <p:spPr>
            <a:xfrm>
              <a:off x="872962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1"/>
            <p:cNvSpPr/>
            <p:nvPr/>
          </p:nvSpPr>
          <p:spPr>
            <a:xfrm>
              <a:off x="25237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1"/>
            <p:cNvSpPr/>
            <p:nvPr/>
          </p:nvSpPr>
          <p:spPr>
            <a:xfrm>
              <a:off x="872962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 name="Google Shape;132;p11"/>
          <p:cNvSpPr txBox="1">
            <a:spLocks noGrp="1"/>
          </p:cNvSpPr>
          <p:nvPr>
            <p:ph type="title" hasCustomPrompt="1"/>
          </p:nvPr>
        </p:nvSpPr>
        <p:spPr>
          <a:xfrm>
            <a:off x="715100" y="1601675"/>
            <a:ext cx="5326500" cy="1150500"/>
          </a:xfrm>
          <a:prstGeom prst="rect">
            <a:avLst/>
          </a:prstGeom>
          <a:noFill/>
        </p:spPr>
        <p:txBody>
          <a:bodyPr spcFirstLastPara="1" wrap="square" lIns="91425" tIns="91425" rIns="91425" bIns="91425" anchor="b" anchorCtr="0">
            <a:noAutofit/>
          </a:bodyPr>
          <a:lstStyle>
            <a:lvl1pPr lvl="0">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t>xx%</a:t>
            </a:r>
          </a:p>
        </p:txBody>
      </p:sp>
      <p:sp>
        <p:nvSpPr>
          <p:cNvPr id="133" name="Google Shape;133;p11"/>
          <p:cNvSpPr txBox="1">
            <a:spLocks noGrp="1"/>
          </p:cNvSpPr>
          <p:nvPr>
            <p:ph type="subTitle" idx="1"/>
          </p:nvPr>
        </p:nvSpPr>
        <p:spPr>
          <a:xfrm>
            <a:off x="715100" y="2752050"/>
            <a:ext cx="5326500" cy="1150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3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35"/>
        <p:cNvGrpSpPr/>
        <p:nvPr/>
      </p:nvGrpSpPr>
      <p:grpSpPr>
        <a:xfrm>
          <a:off x="0" y="0"/>
          <a:ext cx="0" cy="0"/>
          <a:chOff x="0" y="0"/>
          <a:chExt cx="0" cy="0"/>
        </a:xfrm>
      </p:grpSpPr>
      <p:grpSp>
        <p:nvGrpSpPr>
          <p:cNvPr id="136" name="Google Shape;136;p13"/>
          <p:cNvGrpSpPr/>
          <p:nvPr/>
        </p:nvGrpSpPr>
        <p:grpSpPr>
          <a:xfrm>
            <a:off x="252375" y="219038"/>
            <a:ext cx="8639250" cy="4705425"/>
            <a:chOff x="252375" y="219038"/>
            <a:chExt cx="8639250" cy="4705425"/>
          </a:xfrm>
        </p:grpSpPr>
        <p:cxnSp>
          <p:nvCxnSpPr>
            <p:cNvPr id="137" name="Google Shape;137;p13"/>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138" name="Google Shape;138;p13"/>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139" name="Google Shape;139;p13"/>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3"/>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3"/>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3"/>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 name="Google Shape;143;p13"/>
            <p:cNvCxnSpPr>
              <a:stCxn id="139" idx="4"/>
              <a:endCxn id="141"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144" name="Google Shape;144;p13"/>
            <p:cNvCxnSpPr>
              <a:endCxn id="142"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
        <p:nvSpPr>
          <p:cNvPr id="145" name="Google Shape;145;p13"/>
          <p:cNvSpPr txBox="1">
            <a:spLocks noGrp="1"/>
          </p:cNvSpPr>
          <p:nvPr>
            <p:ph type="title"/>
          </p:nvPr>
        </p:nvSpPr>
        <p:spPr>
          <a:xfrm>
            <a:off x="720025" y="535000"/>
            <a:ext cx="5743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6" name="Google Shape;146;p13"/>
          <p:cNvSpPr txBox="1">
            <a:spLocks noGrp="1"/>
          </p:cNvSpPr>
          <p:nvPr>
            <p:ph type="title" idx="2" hasCustomPrompt="1"/>
          </p:nvPr>
        </p:nvSpPr>
        <p:spPr>
          <a:xfrm>
            <a:off x="720000" y="1255500"/>
            <a:ext cx="804000" cy="457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7" name="Google Shape;147;p13"/>
          <p:cNvSpPr txBox="1">
            <a:spLocks noGrp="1"/>
          </p:cNvSpPr>
          <p:nvPr>
            <p:ph type="title" idx="3" hasCustomPrompt="1"/>
          </p:nvPr>
        </p:nvSpPr>
        <p:spPr>
          <a:xfrm>
            <a:off x="720000" y="2983860"/>
            <a:ext cx="804000" cy="457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8" name="Google Shape;148;p13"/>
          <p:cNvSpPr txBox="1">
            <a:spLocks noGrp="1"/>
          </p:cNvSpPr>
          <p:nvPr>
            <p:ph type="title" idx="4" hasCustomPrompt="1"/>
          </p:nvPr>
        </p:nvSpPr>
        <p:spPr>
          <a:xfrm>
            <a:off x="720000" y="1831620"/>
            <a:ext cx="804000" cy="457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49" name="Google Shape;149;p13"/>
          <p:cNvSpPr txBox="1">
            <a:spLocks noGrp="1"/>
          </p:cNvSpPr>
          <p:nvPr>
            <p:ph type="title" idx="5" hasCustomPrompt="1"/>
          </p:nvPr>
        </p:nvSpPr>
        <p:spPr>
          <a:xfrm>
            <a:off x="720000" y="3559980"/>
            <a:ext cx="804000" cy="457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0" name="Google Shape;150;p13"/>
          <p:cNvSpPr txBox="1">
            <a:spLocks noGrp="1"/>
          </p:cNvSpPr>
          <p:nvPr>
            <p:ph type="title" idx="6" hasCustomPrompt="1"/>
          </p:nvPr>
        </p:nvSpPr>
        <p:spPr>
          <a:xfrm>
            <a:off x="720000" y="2407740"/>
            <a:ext cx="804000" cy="457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1" name="Google Shape;151;p13"/>
          <p:cNvSpPr txBox="1">
            <a:spLocks noGrp="1"/>
          </p:cNvSpPr>
          <p:nvPr>
            <p:ph type="title" idx="7" hasCustomPrompt="1"/>
          </p:nvPr>
        </p:nvSpPr>
        <p:spPr>
          <a:xfrm>
            <a:off x="720000" y="4136100"/>
            <a:ext cx="804000" cy="4572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2" name="Google Shape;152;p13"/>
          <p:cNvSpPr txBox="1">
            <a:spLocks noGrp="1"/>
          </p:cNvSpPr>
          <p:nvPr>
            <p:ph type="subTitle" idx="1"/>
          </p:nvPr>
        </p:nvSpPr>
        <p:spPr>
          <a:xfrm>
            <a:off x="1524000" y="1255500"/>
            <a:ext cx="4768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1pPr>
            <a:lvl2pPr lvl="1"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2pPr>
            <a:lvl3pPr lvl="2"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3pPr>
            <a:lvl4pPr lvl="3"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4pPr>
            <a:lvl5pPr lvl="4"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5pPr>
            <a:lvl6pPr lvl="5"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6pPr>
            <a:lvl7pPr lvl="6"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7pPr>
            <a:lvl8pPr lvl="7"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8pPr>
            <a:lvl9pPr lvl="8"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9pPr>
          </a:lstStyle>
          <a:p>
            <a:endParaRPr/>
          </a:p>
        </p:txBody>
      </p:sp>
      <p:sp>
        <p:nvSpPr>
          <p:cNvPr id="153" name="Google Shape;153;p13"/>
          <p:cNvSpPr txBox="1">
            <a:spLocks noGrp="1"/>
          </p:cNvSpPr>
          <p:nvPr>
            <p:ph type="subTitle" idx="8"/>
          </p:nvPr>
        </p:nvSpPr>
        <p:spPr>
          <a:xfrm>
            <a:off x="1524000" y="1833540"/>
            <a:ext cx="4768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1pPr>
            <a:lvl2pPr lvl="1"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2pPr>
            <a:lvl3pPr lvl="2"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3pPr>
            <a:lvl4pPr lvl="3"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4pPr>
            <a:lvl5pPr lvl="4"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5pPr>
            <a:lvl6pPr lvl="5"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6pPr>
            <a:lvl7pPr lvl="6"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7pPr>
            <a:lvl8pPr lvl="7"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8pPr>
            <a:lvl9pPr lvl="8"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9pPr>
          </a:lstStyle>
          <a:p>
            <a:endParaRPr/>
          </a:p>
        </p:txBody>
      </p:sp>
      <p:sp>
        <p:nvSpPr>
          <p:cNvPr id="154" name="Google Shape;154;p13"/>
          <p:cNvSpPr txBox="1">
            <a:spLocks noGrp="1"/>
          </p:cNvSpPr>
          <p:nvPr>
            <p:ph type="subTitle" idx="9"/>
          </p:nvPr>
        </p:nvSpPr>
        <p:spPr>
          <a:xfrm>
            <a:off x="1524000" y="2411580"/>
            <a:ext cx="4768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1pPr>
            <a:lvl2pPr lvl="1"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2pPr>
            <a:lvl3pPr lvl="2"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3pPr>
            <a:lvl4pPr lvl="3"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4pPr>
            <a:lvl5pPr lvl="4"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5pPr>
            <a:lvl6pPr lvl="5"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6pPr>
            <a:lvl7pPr lvl="6"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7pPr>
            <a:lvl8pPr lvl="7"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8pPr>
            <a:lvl9pPr lvl="8"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9pPr>
          </a:lstStyle>
          <a:p>
            <a:endParaRPr/>
          </a:p>
        </p:txBody>
      </p:sp>
      <p:sp>
        <p:nvSpPr>
          <p:cNvPr id="155" name="Google Shape;155;p13"/>
          <p:cNvSpPr txBox="1">
            <a:spLocks noGrp="1"/>
          </p:cNvSpPr>
          <p:nvPr>
            <p:ph type="subTitle" idx="13"/>
          </p:nvPr>
        </p:nvSpPr>
        <p:spPr>
          <a:xfrm>
            <a:off x="1524000" y="2989620"/>
            <a:ext cx="4768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1pPr>
            <a:lvl2pPr lvl="1"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2pPr>
            <a:lvl3pPr lvl="2"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3pPr>
            <a:lvl4pPr lvl="3"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4pPr>
            <a:lvl5pPr lvl="4"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5pPr>
            <a:lvl6pPr lvl="5"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6pPr>
            <a:lvl7pPr lvl="6"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7pPr>
            <a:lvl8pPr lvl="7"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8pPr>
            <a:lvl9pPr lvl="8"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9pPr>
          </a:lstStyle>
          <a:p>
            <a:endParaRPr/>
          </a:p>
        </p:txBody>
      </p:sp>
      <p:sp>
        <p:nvSpPr>
          <p:cNvPr id="156" name="Google Shape;156;p13"/>
          <p:cNvSpPr txBox="1">
            <a:spLocks noGrp="1"/>
          </p:cNvSpPr>
          <p:nvPr>
            <p:ph type="subTitle" idx="14"/>
          </p:nvPr>
        </p:nvSpPr>
        <p:spPr>
          <a:xfrm>
            <a:off x="1524000" y="3567660"/>
            <a:ext cx="4768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1pPr>
            <a:lvl2pPr lvl="1"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2pPr>
            <a:lvl3pPr lvl="2"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3pPr>
            <a:lvl4pPr lvl="3"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4pPr>
            <a:lvl5pPr lvl="4"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5pPr>
            <a:lvl6pPr lvl="5"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6pPr>
            <a:lvl7pPr lvl="6"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7pPr>
            <a:lvl8pPr lvl="7"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8pPr>
            <a:lvl9pPr lvl="8"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9pPr>
          </a:lstStyle>
          <a:p>
            <a:endParaRPr/>
          </a:p>
        </p:txBody>
      </p:sp>
      <p:sp>
        <p:nvSpPr>
          <p:cNvPr id="157" name="Google Shape;157;p13"/>
          <p:cNvSpPr txBox="1">
            <a:spLocks noGrp="1"/>
          </p:cNvSpPr>
          <p:nvPr>
            <p:ph type="subTitle" idx="15"/>
          </p:nvPr>
        </p:nvSpPr>
        <p:spPr>
          <a:xfrm>
            <a:off x="1524000" y="4145700"/>
            <a:ext cx="4768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1pPr>
            <a:lvl2pPr lvl="1"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2pPr>
            <a:lvl3pPr lvl="2"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3pPr>
            <a:lvl4pPr lvl="3"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4pPr>
            <a:lvl5pPr lvl="4"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5pPr>
            <a:lvl6pPr lvl="5"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6pPr>
            <a:lvl7pPr lvl="6"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7pPr>
            <a:lvl8pPr lvl="7"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8pPr>
            <a:lvl9pPr lvl="8" rtl="0">
              <a:lnSpc>
                <a:spcPct val="100000"/>
              </a:lnSpc>
              <a:spcBef>
                <a:spcPts val="0"/>
              </a:spcBef>
              <a:spcAft>
                <a:spcPts val="0"/>
              </a:spcAft>
              <a:buSzPts val="1800"/>
              <a:buFont typeface="Red Hat Text"/>
              <a:buNone/>
              <a:defRPr sz="1800">
                <a:latin typeface="Red Hat Text"/>
                <a:ea typeface="Red Hat Text"/>
                <a:cs typeface="Red Hat Text"/>
                <a:sym typeface="Red Hat Text"/>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4_1">
    <p:spTree>
      <p:nvGrpSpPr>
        <p:cNvPr id="1" name="Shape 158"/>
        <p:cNvGrpSpPr/>
        <p:nvPr/>
      </p:nvGrpSpPr>
      <p:grpSpPr>
        <a:xfrm>
          <a:off x="0" y="0"/>
          <a:ext cx="0" cy="0"/>
          <a:chOff x="0" y="0"/>
          <a:chExt cx="0" cy="0"/>
        </a:xfrm>
      </p:grpSpPr>
      <p:sp>
        <p:nvSpPr>
          <p:cNvPr id="159" name="Google Shape;159;p14"/>
          <p:cNvSpPr txBox="1">
            <a:spLocks noGrp="1"/>
          </p:cNvSpPr>
          <p:nvPr>
            <p:ph type="title"/>
          </p:nvPr>
        </p:nvSpPr>
        <p:spPr>
          <a:xfrm>
            <a:off x="715150" y="3106100"/>
            <a:ext cx="44655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60" name="Google Shape;160;p14"/>
          <p:cNvGrpSpPr/>
          <p:nvPr/>
        </p:nvGrpSpPr>
        <p:grpSpPr>
          <a:xfrm>
            <a:off x="252375" y="219038"/>
            <a:ext cx="8639250" cy="4705425"/>
            <a:chOff x="252375" y="219038"/>
            <a:chExt cx="8639250" cy="4705425"/>
          </a:xfrm>
        </p:grpSpPr>
        <p:cxnSp>
          <p:nvCxnSpPr>
            <p:cNvPr id="161" name="Google Shape;161;p14"/>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162" name="Google Shape;162;p14"/>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163" name="Google Shape;163;p14"/>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4"/>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4"/>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4"/>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 name="Google Shape;167;p14"/>
            <p:cNvCxnSpPr>
              <a:stCxn id="163" idx="4"/>
              <a:endCxn id="165"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168" name="Google Shape;168;p14"/>
            <p:cNvCxnSpPr>
              <a:endCxn id="166"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
        <p:nvSpPr>
          <p:cNvPr id="169" name="Google Shape;169;p14"/>
          <p:cNvSpPr txBox="1">
            <a:spLocks noGrp="1"/>
          </p:cNvSpPr>
          <p:nvPr>
            <p:ph type="subTitle" idx="1"/>
          </p:nvPr>
        </p:nvSpPr>
        <p:spPr>
          <a:xfrm>
            <a:off x="715150" y="3678800"/>
            <a:ext cx="44655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9">
    <p:spTree>
      <p:nvGrpSpPr>
        <p:cNvPr id="1" name="Shape 170"/>
        <p:cNvGrpSpPr/>
        <p:nvPr/>
      </p:nvGrpSpPr>
      <p:grpSpPr>
        <a:xfrm>
          <a:off x="0" y="0"/>
          <a:ext cx="0" cy="0"/>
          <a:chOff x="0" y="0"/>
          <a:chExt cx="0" cy="0"/>
        </a:xfrm>
      </p:grpSpPr>
      <p:grpSp>
        <p:nvGrpSpPr>
          <p:cNvPr id="171" name="Google Shape;171;p15"/>
          <p:cNvGrpSpPr/>
          <p:nvPr/>
        </p:nvGrpSpPr>
        <p:grpSpPr>
          <a:xfrm>
            <a:off x="252375" y="219038"/>
            <a:ext cx="8639250" cy="4705425"/>
            <a:chOff x="252375" y="219038"/>
            <a:chExt cx="8639250" cy="4705425"/>
          </a:xfrm>
        </p:grpSpPr>
        <p:cxnSp>
          <p:nvCxnSpPr>
            <p:cNvPr id="172" name="Google Shape;172;p15"/>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173" name="Google Shape;173;p15"/>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174" name="Google Shape;174;p15"/>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5"/>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5"/>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5"/>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8" name="Google Shape;178;p15"/>
            <p:cNvCxnSpPr>
              <a:stCxn id="174" idx="4"/>
              <a:endCxn id="176"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179" name="Google Shape;179;p15"/>
            <p:cNvCxnSpPr>
              <a:endCxn id="177"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
        <p:nvSpPr>
          <p:cNvPr id="180" name="Google Shape;180;p15"/>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Source Sans Pro"/>
                <a:ea typeface="Source Sans Pro"/>
                <a:cs typeface="Source Sans Pro"/>
                <a:sym typeface="Source Sans Pro"/>
              </a:defRPr>
            </a:lvl2pPr>
            <a:lvl3pPr lvl="2">
              <a:spcBef>
                <a:spcPts val="0"/>
              </a:spcBef>
              <a:spcAft>
                <a:spcPts val="0"/>
              </a:spcAft>
              <a:buSzPts val="3000"/>
              <a:buNone/>
              <a:defRPr>
                <a:latin typeface="Source Sans Pro"/>
                <a:ea typeface="Source Sans Pro"/>
                <a:cs typeface="Source Sans Pro"/>
                <a:sym typeface="Source Sans Pro"/>
              </a:defRPr>
            </a:lvl3pPr>
            <a:lvl4pPr lvl="3">
              <a:spcBef>
                <a:spcPts val="0"/>
              </a:spcBef>
              <a:spcAft>
                <a:spcPts val="0"/>
              </a:spcAft>
              <a:buSzPts val="3000"/>
              <a:buNone/>
              <a:defRPr>
                <a:latin typeface="Source Sans Pro"/>
                <a:ea typeface="Source Sans Pro"/>
                <a:cs typeface="Source Sans Pro"/>
                <a:sym typeface="Source Sans Pro"/>
              </a:defRPr>
            </a:lvl4pPr>
            <a:lvl5pPr lvl="4">
              <a:spcBef>
                <a:spcPts val="0"/>
              </a:spcBef>
              <a:spcAft>
                <a:spcPts val="0"/>
              </a:spcAft>
              <a:buSzPts val="3000"/>
              <a:buNone/>
              <a:defRPr>
                <a:latin typeface="Source Sans Pro"/>
                <a:ea typeface="Source Sans Pro"/>
                <a:cs typeface="Source Sans Pro"/>
                <a:sym typeface="Source Sans Pro"/>
              </a:defRPr>
            </a:lvl5pPr>
            <a:lvl6pPr lvl="5">
              <a:spcBef>
                <a:spcPts val="0"/>
              </a:spcBef>
              <a:spcAft>
                <a:spcPts val="0"/>
              </a:spcAft>
              <a:buSzPts val="3000"/>
              <a:buNone/>
              <a:defRPr>
                <a:latin typeface="Source Sans Pro"/>
                <a:ea typeface="Source Sans Pro"/>
                <a:cs typeface="Source Sans Pro"/>
                <a:sym typeface="Source Sans Pro"/>
              </a:defRPr>
            </a:lvl6pPr>
            <a:lvl7pPr lvl="6">
              <a:spcBef>
                <a:spcPts val="0"/>
              </a:spcBef>
              <a:spcAft>
                <a:spcPts val="0"/>
              </a:spcAft>
              <a:buSzPts val="3000"/>
              <a:buNone/>
              <a:defRPr>
                <a:latin typeface="Source Sans Pro"/>
                <a:ea typeface="Source Sans Pro"/>
                <a:cs typeface="Source Sans Pro"/>
                <a:sym typeface="Source Sans Pro"/>
              </a:defRPr>
            </a:lvl7pPr>
            <a:lvl8pPr lvl="7">
              <a:spcBef>
                <a:spcPts val="0"/>
              </a:spcBef>
              <a:spcAft>
                <a:spcPts val="0"/>
              </a:spcAft>
              <a:buSzPts val="3000"/>
              <a:buNone/>
              <a:defRPr>
                <a:latin typeface="Source Sans Pro"/>
                <a:ea typeface="Source Sans Pro"/>
                <a:cs typeface="Source Sans Pro"/>
                <a:sym typeface="Source Sans Pro"/>
              </a:defRPr>
            </a:lvl8pPr>
            <a:lvl9pPr lvl="8">
              <a:spcBef>
                <a:spcPts val="0"/>
              </a:spcBef>
              <a:spcAft>
                <a:spcPts val="0"/>
              </a:spcAft>
              <a:buSzPts val="3000"/>
              <a:buNone/>
              <a:defRPr>
                <a:latin typeface="Source Sans Pro"/>
                <a:ea typeface="Source Sans Pro"/>
                <a:cs typeface="Source Sans Pro"/>
                <a:sym typeface="Source Sans Pro"/>
              </a:defRPr>
            </a:lvl9pPr>
          </a:lstStyle>
          <a:p>
            <a:endParaRPr/>
          </a:p>
        </p:txBody>
      </p:sp>
      <p:sp>
        <p:nvSpPr>
          <p:cNvPr id="181" name="Google Shape;181;p15"/>
          <p:cNvSpPr txBox="1">
            <a:spLocks noGrp="1"/>
          </p:cNvSpPr>
          <p:nvPr>
            <p:ph type="subTitle" idx="1"/>
          </p:nvPr>
        </p:nvSpPr>
        <p:spPr>
          <a:xfrm>
            <a:off x="714925" y="1152525"/>
            <a:ext cx="7713900" cy="34560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a:lvl1pPr>
            <a:lvl2pPr lvl="1" algn="ctr" rtl="0">
              <a:lnSpc>
                <a:spcPct val="100000"/>
              </a:lnSpc>
              <a:spcBef>
                <a:spcPts val="0"/>
              </a:spcBef>
              <a:spcAft>
                <a:spcPts val="0"/>
              </a:spcAft>
              <a:buSzPts val="1200"/>
              <a:buChar char="○"/>
              <a:defRPr/>
            </a:lvl2pPr>
            <a:lvl3pPr lvl="2" algn="ctr" rtl="0">
              <a:lnSpc>
                <a:spcPct val="100000"/>
              </a:lnSpc>
              <a:spcBef>
                <a:spcPts val="0"/>
              </a:spcBef>
              <a:spcAft>
                <a:spcPts val="0"/>
              </a:spcAft>
              <a:buSzPts val="1200"/>
              <a:buChar char="■"/>
              <a:defRPr/>
            </a:lvl3pPr>
            <a:lvl4pPr lvl="3" algn="ctr" rtl="0">
              <a:lnSpc>
                <a:spcPct val="100000"/>
              </a:lnSpc>
              <a:spcBef>
                <a:spcPts val="0"/>
              </a:spcBef>
              <a:spcAft>
                <a:spcPts val="0"/>
              </a:spcAft>
              <a:buSzPts val="1200"/>
              <a:buChar char="●"/>
              <a:defRPr/>
            </a:lvl4pPr>
            <a:lvl5pPr lvl="4" algn="ctr" rtl="0">
              <a:lnSpc>
                <a:spcPct val="100000"/>
              </a:lnSpc>
              <a:spcBef>
                <a:spcPts val="0"/>
              </a:spcBef>
              <a:spcAft>
                <a:spcPts val="0"/>
              </a:spcAft>
              <a:buSzPts val="1200"/>
              <a:buChar char="○"/>
              <a:defRPr/>
            </a:lvl5pPr>
            <a:lvl6pPr lvl="5" algn="ctr" rtl="0">
              <a:lnSpc>
                <a:spcPct val="100000"/>
              </a:lnSpc>
              <a:spcBef>
                <a:spcPts val="0"/>
              </a:spcBef>
              <a:spcAft>
                <a:spcPts val="0"/>
              </a:spcAft>
              <a:buSzPts val="1200"/>
              <a:buChar char="■"/>
              <a:defRPr/>
            </a:lvl6pPr>
            <a:lvl7pPr lvl="6" algn="ctr" rtl="0">
              <a:lnSpc>
                <a:spcPct val="100000"/>
              </a:lnSpc>
              <a:spcBef>
                <a:spcPts val="0"/>
              </a:spcBef>
              <a:spcAft>
                <a:spcPts val="0"/>
              </a:spcAft>
              <a:buSzPts val="1200"/>
              <a:buChar char="●"/>
              <a:defRPr/>
            </a:lvl7pPr>
            <a:lvl8pPr lvl="7" algn="ctr" rtl="0">
              <a:lnSpc>
                <a:spcPct val="100000"/>
              </a:lnSpc>
              <a:spcBef>
                <a:spcPts val="0"/>
              </a:spcBef>
              <a:spcAft>
                <a:spcPts val="0"/>
              </a:spcAft>
              <a:buSzPts val="1200"/>
              <a:buChar char="○"/>
              <a:defRPr/>
            </a:lvl8pPr>
            <a:lvl9pPr lvl="8" algn="ctr" rtl="0">
              <a:lnSpc>
                <a:spcPct val="100000"/>
              </a:lnSpc>
              <a:spcBef>
                <a:spcPts val="0"/>
              </a:spcBef>
              <a:spcAft>
                <a:spcPts val="0"/>
              </a:spcAft>
              <a:buSzPts val="1200"/>
              <a:buChar cha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82"/>
        <p:cNvGrpSpPr/>
        <p:nvPr/>
      </p:nvGrpSpPr>
      <p:grpSpPr>
        <a:xfrm>
          <a:off x="0" y="0"/>
          <a:ext cx="0" cy="0"/>
          <a:chOff x="0" y="0"/>
          <a:chExt cx="0" cy="0"/>
        </a:xfrm>
      </p:grpSpPr>
      <p:grpSp>
        <p:nvGrpSpPr>
          <p:cNvPr id="183" name="Google Shape;183;p16"/>
          <p:cNvGrpSpPr/>
          <p:nvPr/>
        </p:nvGrpSpPr>
        <p:grpSpPr>
          <a:xfrm>
            <a:off x="252375" y="219038"/>
            <a:ext cx="8639250" cy="4705425"/>
            <a:chOff x="252375" y="219038"/>
            <a:chExt cx="8639250" cy="4705425"/>
          </a:xfrm>
        </p:grpSpPr>
        <p:sp>
          <p:nvSpPr>
            <p:cNvPr id="184" name="Google Shape;184;p16"/>
            <p:cNvSpPr/>
            <p:nvPr/>
          </p:nvSpPr>
          <p:spPr>
            <a:xfrm>
              <a:off x="334650" y="291000"/>
              <a:ext cx="8474700" cy="4561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6"/>
            <p:cNvSpPr/>
            <p:nvPr/>
          </p:nvSpPr>
          <p:spPr>
            <a:xfrm>
              <a:off x="25237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6"/>
            <p:cNvSpPr/>
            <p:nvPr/>
          </p:nvSpPr>
          <p:spPr>
            <a:xfrm>
              <a:off x="872962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6"/>
            <p:cNvSpPr/>
            <p:nvPr/>
          </p:nvSpPr>
          <p:spPr>
            <a:xfrm>
              <a:off x="25237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6"/>
            <p:cNvSpPr/>
            <p:nvPr/>
          </p:nvSpPr>
          <p:spPr>
            <a:xfrm>
              <a:off x="872962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 name="Google Shape;189;p16"/>
          <p:cNvSpPr txBox="1">
            <a:spLocks noGrp="1"/>
          </p:cNvSpPr>
          <p:nvPr>
            <p:ph type="title" hasCustomPrompt="1"/>
          </p:nvPr>
        </p:nvSpPr>
        <p:spPr>
          <a:xfrm>
            <a:off x="5297499" y="2004452"/>
            <a:ext cx="31314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4500"/>
              <a:buNone/>
              <a:defRPr sz="4500">
                <a:solidFill>
                  <a:schemeClr val="lt1"/>
                </a:solidFill>
              </a:defRPr>
            </a:lvl1pPr>
            <a:lvl2pPr lvl="1" algn="ctr" rtl="0">
              <a:spcBef>
                <a:spcPts val="0"/>
              </a:spcBef>
              <a:spcAft>
                <a:spcPts val="0"/>
              </a:spcAft>
              <a:buClr>
                <a:schemeClr val="lt1"/>
              </a:buClr>
              <a:buSzPts val="4500"/>
              <a:buNone/>
              <a:defRPr sz="4500">
                <a:solidFill>
                  <a:schemeClr val="lt1"/>
                </a:solidFill>
              </a:defRPr>
            </a:lvl2pPr>
            <a:lvl3pPr lvl="2" algn="ctr" rtl="0">
              <a:spcBef>
                <a:spcPts val="0"/>
              </a:spcBef>
              <a:spcAft>
                <a:spcPts val="0"/>
              </a:spcAft>
              <a:buClr>
                <a:schemeClr val="lt1"/>
              </a:buClr>
              <a:buSzPts val="4500"/>
              <a:buNone/>
              <a:defRPr sz="4500">
                <a:solidFill>
                  <a:schemeClr val="lt1"/>
                </a:solidFill>
              </a:defRPr>
            </a:lvl3pPr>
            <a:lvl4pPr lvl="3" algn="ctr" rtl="0">
              <a:spcBef>
                <a:spcPts val="0"/>
              </a:spcBef>
              <a:spcAft>
                <a:spcPts val="0"/>
              </a:spcAft>
              <a:buClr>
                <a:schemeClr val="lt1"/>
              </a:buClr>
              <a:buSzPts val="4500"/>
              <a:buNone/>
              <a:defRPr sz="4500">
                <a:solidFill>
                  <a:schemeClr val="lt1"/>
                </a:solidFill>
              </a:defRPr>
            </a:lvl4pPr>
            <a:lvl5pPr lvl="4" algn="ctr" rtl="0">
              <a:spcBef>
                <a:spcPts val="0"/>
              </a:spcBef>
              <a:spcAft>
                <a:spcPts val="0"/>
              </a:spcAft>
              <a:buClr>
                <a:schemeClr val="lt1"/>
              </a:buClr>
              <a:buSzPts val="4500"/>
              <a:buNone/>
              <a:defRPr sz="4500">
                <a:solidFill>
                  <a:schemeClr val="lt1"/>
                </a:solidFill>
              </a:defRPr>
            </a:lvl5pPr>
            <a:lvl6pPr lvl="5" algn="ctr" rtl="0">
              <a:spcBef>
                <a:spcPts val="0"/>
              </a:spcBef>
              <a:spcAft>
                <a:spcPts val="0"/>
              </a:spcAft>
              <a:buClr>
                <a:schemeClr val="lt1"/>
              </a:buClr>
              <a:buSzPts val="4500"/>
              <a:buNone/>
              <a:defRPr sz="4500">
                <a:solidFill>
                  <a:schemeClr val="lt1"/>
                </a:solidFill>
              </a:defRPr>
            </a:lvl6pPr>
            <a:lvl7pPr lvl="6" algn="ctr" rtl="0">
              <a:spcBef>
                <a:spcPts val="0"/>
              </a:spcBef>
              <a:spcAft>
                <a:spcPts val="0"/>
              </a:spcAft>
              <a:buClr>
                <a:schemeClr val="lt1"/>
              </a:buClr>
              <a:buSzPts val="4500"/>
              <a:buNone/>
              <a:defRPr sz="4500">
                <a:solidFill>
                  <a:schemeClr val="lt1"/>
                </a:solidFill>
              </a:defRPr>
            </a:lvl7pPr>
            <a:lvl8pPr lvl="7" algn="ctr" rtl="0">
              <a:spcBef>
                <a:spcPts val="0"/>
              </a:spcBef>
              <a:spcAft>
                <a:spcPts val="0"/>
              </a:spcAft>
              <a:buClr>
                <a:schemeClr val="lt1"/>
              </a:buClr>
              <a:buSzPts val="4500"/>
              <a:buNone/>
              <a:defRPr sz="4500">
                <a:solidFill>
                  <a:schemeClr val="lt1"/>
                </a:solidFill>
              </a:defRPr>
            </a:lvl8pPr>
            <a:lvl9pPr lvl="8" algn="ctr" rtl="0">
              <a:spcBef>
                <a:spcPts val="0"/>
              </a:spcBef>
              <a:spcAft>
                <a:spcPts val="0"/>
              </a:spcAft>
              <a:buClr>
                <a:schemeClr val="lt1"/>
              </a:buClr>
              <a:buSzPts val="4500"/>
              <a:buNone/>
              <a:defRPr sz="4500">
                <a:solidFill>
                  <a:schemeClr val="lt1"/>
                </a:solidFill>
              </a:defRPr>
            </a:lvl9pPr>
          </a:lstStyle>
          <a:p>
            <a:r>
              <a:t>xx%</a:t>
            </a:r>
          </a:p>
        </p:txBody>
      </p:sp>
      <p:sp>
        <p:nvSpPr>
          <p:cNvPr id="190" name="Google Shape;190;p16"/>
          <p:cNvSpPr txBox="1">
            <a:spLocks noGrp="1"/>
          </p:cNvSpPr>
          <p:nvPr>
            <p:ph type="subTitle" idx="1"/>
          </p:nvPr>
        </p:nvSpPr>
        <p:spPr>
          <a:xfrm>
            <a:off x="5297499" y="2697156"/>
            <a:ext cx="3131400" cy="36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91" name="Google Shape;191;p16"/>
          <p:cNvSpPr txBox="1">
            <a:spLocks noGrp="1"/>
          </p:cNvSpPr>
          <p:nvPr>
            <p:ph type="title" idx="2" hasCustomPrompt="1"/>
          </p:nvPr>
        </p:nvSpPr>
        <p:spPr>
          <a:xfrm>
            <a:off x="5297510" y="687400"/>
            <a:ext cx="31314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4500"/>
              <a:buNone/>
              <a:defRPr sz="4500">
                <a:solidFill>
                  <a:schemeClr val="lt1"/>
                </a:solidFill>
              </a:defRPr>
            </a:lvl1pPr>
            <a:lvl2pPr lvl="1" algn="ctr" rtl="0">
              <a:spcBef>
                <a:spcPts val="0"/>
              </a:spcBef>
              <a:spcAft>
                <a:spcPts val="0"/>
              </a:spcAft>
              <a:buClr>
                <a:schemeClr val="lt1"/>
              </a:buClr>
              <a:buSzPts val="4500"/>
              <a:buNone/>
              <a:defRPr sz="4500">
                <a:solidFill>
                  <a:schemeClr val="lt1"/>
                </a:solidFill>
              </a:defRPr>
            </a:lvl2pPr>
            <a:lvl3pPr lvl="2" algn="ctr" rtl="0">
              <a:spcBef>
                <a:spcPts val="0"/>
              </a:spcBef>
              <a:spcAft>
                <a:spcPts val="0"/>
              </a:spcAft>
              <a:buClr>
                <a:schemeClr val="lt1"/>
              </a:buClr>
              <a:buSzPts val="4500"/>
              <a:buNone/>
              <a:defRPr sz="4500">
                <a:solidFill>
                  <a:schemeClr val="lt1"/>
                </a:solidFill>
              </a:defRPr>
            </a:lvl3pPr>
            <a:lvl4pPr lvl="3" algn="ctr" rtl="0">
              <a:spcBef>
                <a:spcPts val="0"/>
              </a:spcBef>
              <a:spcAft>
                <a:spcPts val="0"/>
              </a:spcAft>
              <a:buClr>
                <a:schemeClr val="lt1"/>
              </a:buClr>
              <a:buSzPts val="4500"/>
              <a:buNone/>
              <a:defRPr sz="4500">
                <a:solidFill>
                  <a:schemeClr val="lt1"/>
                </a:solidFill>
              </a:defRPr>
            </a:lvl4pPr>
            <a:lvl5pPr lvl="4" algn="ctr" rtl="0">
              <a:spcBef>
                <a:spcPts val="0"/>
              </a:spcBef>
              <a:spcAft>
                <a:spcPts val="0"/>
              </a:spcAft>
              <a:buClr>
                <a:schemeClr val="lt1"/>
              </a:buClr>
              <a:buSzPts val="4500"/>
              <a:buNone/>
              <a:defRPr sz="4500">
                <a:solidFill>
                  <a:schemeClr val="lt1"/>
                </a:solidFill>
              </a:defRPr>
            </a:lvl5pPr>
            <a:lvl6pPr lvl="5" algn="ctr" rtl="0">
              <a:spcBef>
                <a:spcPts val="0"/>
              </a:spcBef>
              <a:spcAft>
                <a:spcPts val="0"/>
              </a:spcAft>
              <a:buClr>
                <a:schemeClr val="lt1"/>
              </a:buClr>
              <a:buSzPts val="4500"/>
              <a:buNone/>
              <a:defRPr sz="4500">
                <a:solidFill>
                  <a:schemeClr val="lt1"/>
                </a:solidFill>
              </a:defRPr>
            </a:lvl6pPr>
            <a:lvl7pPr lvl="6" algn="ctr" rtl="0">
              <a:spcBef>
                <a:spcPts val="0"/>
              </a:spcBef>
              <a:spcAft>
                <a:spcPts val="0"/>
              </a:spcAft>
              <a:buClr>
                <a:schemeClr val="lt1"/>
              </a:buClr>
              <a:buSzPts val="4500"/>
              <a:buNone/>
              <a:defRPr sz="4500">
                <a:solidFill>
                  <a:schemeClr val="lt1"/>
                </a:solidFill>
              </a:defRPr>
            </a:lvl7pPr>
            <a:lvl8pPr lvl="7" algn="ctr" rtl="0">
              <a:spcBef>
                <a:spcPts val="0"/>
              </a:spcBef>
              <a:spcAft>
                <a:spcPts val="0"/>
              </a:spcAft>
              <a:buClr>
                <a:schemeClr val="lt1"/>
              </a:buClr>
              <a:buSzPts val="4500"/>
              <a:buNone/>
              <a:defRPr sz="4500">
                <a:solidFill>
                  <a:schemeClr val="lt1"/>
                </a:solidFill>
              </a:defRPr>
            </a:lvl8pPr>
            <a:lvl9pPr lvl="8" algn="ctr" rtl="0">
              <a:spcBef>
                <a:spcPts val="0"/>
              </a:spcBef>
              <a:spcAft>
                <a:spcPts val="0"/>
              </a:spcAft>
              <a:buClr>
                <a:schemeClr val="lt1"/>
              </a:buClr>
              <a:buSzPts val="4500"/>
              <a:buNone/>
              <a:defRPr sz="4500">
                <a:solidFill>
                  <a:schemeClr val="lt1"/>
                </a:solidFill>
              </a:defRPr>
            </a:lvl9pPr>
          </a:lstStyle>
          <a:p>
            <a:r>
              <a:t>xx%</a:t>
            </a:r>
          </a:p>
        </p:txBody>
      </p:sp>
      <p:sp>
        <p:nvSpPr>
          <p:cNvPr id="192" name="Google Shape;192;p16"/>
          <p:cNvSpPr txBox="1">
            <a:spLocks noGrp="1"/>
          </p:cNvSpPr>
          <p:nvPr>
            <p:ph type="subTitle" idx="3"/>
          </p:nvPr>
        </p:nvSpPr>
        <p:spPr>
          <a:xfrm>
            <a:off x="5297510" y="1380111"/>
            <a:ext cx="3131400" cy="36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193" name="Google Shape;193;p16"/>
          <p:cNvSpPr txBox="1">
            <a:spLocks noGrp="1"/>
          </p:cNvSpPr>
          <p:nvPr>
            <p:ph type="title" idx="4" hasCustomPrompt="1"/>
          </p:nvPr>
        </p:nvSpPr>
        <p:spPr>
          <a:xfrm>
            <a:off x="5297499" y="3321505"/>
            <a:ext cx="31314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4500"/>
              <a:buNone/>
              <a:defRPr sz="4500">
                <a:solidFill>
                  <a:schemeClr val="lt1"/>
                </a:solidFill>
              </a:defRPr>
            </a:lvl1pPr>
            <a:lvl2pPr lvl="1" algn="ctr" rtl="0">
              <a:spcBef>
                <a:spcPts val="0"/>
              </a:spcBef>
              <a:spcAft>
                <a:spcPts val="0"/>
              </a:spcAft>
              <a:buClr>
                <a:schemeClr val="lt1"/>
              </a:buClr>
              <a:buSzPts val="4500"/>
              <a:buNone/>
              <a:defRPr sz="4500">
                <a:solidFill>
                  <a:schemeClr val="lt1"/>
                </a:solidFill>
              </a:defRPr>
            </a:lvl2pPr>
            <a:lvl3pPr lvl="2" algn="ctr" rtl="0">
              <a:spcBef>
                <a:spcPts val="0"/>
              </a:spcBef>
              <a:spcAft>
                <a:spcPts val="0"/>
              </a:spcAft>
              <a:buClr>
                <a:schemeClr val="lt1"/>
              </a:buClr>
              <a:buSzPts val="4500"/>
              <a:buNone/>
              <a:defRPr sz="4500">
                <a:solidFill>
                  <a:schemeClr val="lt1"/>
                </a:solidFill>
              </a:defRPr>
            </a:lvl3pPr>
            <a:lvl4pPr lvl="3" algn="ctr" rtl="0">
              <a:spcBef>
                <a:spcPts val="0"/>
              </a:spcBef>
              <a:spcAft>
                <a:spcPts val="0"/>
              </a:spcAft>
              <a:buClr>
                <a:schemeClr val="lt1"/>
              </a:buClr>
              <a:buSzPts val="4500"/>
              <a:buNone/>
              <a:defRPr sz="4500">
                <a:solidFill>
                  <a:schemeClr val="lt1"/>
                </a:solidFill>
              </a:defRPr>
            </a:lvl4pPr>
            <a:lvl5pPr lvl="4" algn="ctr" rtl="0">
              <a:spcBef>
                <a:spcPts val="0"/>
              </a:spcBef>
              <a:spcAft>
                <a:spcPts val="0"/>
              </a:spcAft>
              <a:buClr>
                <a:schemeClr val="lt1"/>
              </a:buClr>
              <a:buSzPts val="4500"/>
              <a:buNone/>
              <a:defRPr sz="4500">
                <a:solidFill>
                  <a:schemeClr val="lt1"/>
                </a:solidFill>
              </a:defRPr>
            </a:lvl5pPr>
            <a:lvl6pPr lvl="5" algn="ctr" rtl="0">
              <a:spcBef>
                <a:spcPts val="0"/>
              </a:spcBef>
              <a:spcAft>
                <a:spcPts val="0"/>
              </a:spcAft>
              <a:buClr>
                <a:schemeClr val="lt1"/>
              </a:buClr>
              <a:buSzPts val="4500"/>
              <a:buNone/>
              <a:defRPr sz="4500">
                <a:solidFill>
                  <a:schemeClr val="lt1"/>
                </a:solidFill>
              </a:defRPr>
            </a:lvl6pPr>
            <a:lvl7pPr lvl="6" algn="ctr" rtl="0">
              <a:spcBef>
                <a:spcPts val="0"/>
              </a:spcBef>
              <a:spcAft>
                <a:spcPts val="0"/>
              </a:spcAft>
              <a:buClr>
                <a:schemeClr val="lt1"/>
              </a:buClr>
              <a:buSzPts val="4500"/>
              <a:buNone/>
              <a:defRPr sz="4500">
                <a:solidFill>
                  <a:schemeClr val="lt1"/>
                </a:solidFill>
              </a:defRPr>
            </a:lvl7pPr>
            <a:lvl8pPr lvl="7" algn="ctr" rtl="0">
              <a:spcBef>
                <a:spcPts val="0"/>
              </a:spcBef>
              <a:spcAft>
                <a:spcPts val="0"/>
              </a:spcAft>
              <a:buClr>
                <a:schemeClr val="lt1"/>
              </a:buClr>
              <a:buSzPts val="4500"/>
              <a:buNone/>
              <a:defRPr sz="4500">
                <a:solidFill>
                  <a:schemeClr val="lt1"/>
                </a:solidFill>
              </a:defRPr>
            </a:lvl8pPr>
            <a:lvl9pPr lvl="8" algn="ctr" rtl="0">
              <a:spcBef>
                <a:spcPts val="0"/>
              </a:spcBef>
              <a:spcAft>
                <a:spcPts val="0"/>
              </a:spcAft>
              <a:buClr>
                <a:schemeClr val="lt1"/>
              </a:buClr>
              <a:buSzPts val="4500"/>
              <a:buNone/>
              <a:defRPr sz="4500">
                <a:solidFill>
                  <a:schemeClr val="lt1"/>
                </a:solidFill>
              </a:defRPr>
            </a:lvl9pPr>
          </a:lstStyle>
          <a:p>
            <a:r>
              <a:t>xx%</a:t>
            </a:r>
          </a:p>
        </p:txBody>
      </p:sp>
      <p:sp>
        <p:nvSpPr>
          <p:cNvPr id="194" name="Google Shape;194;p16"/>
          <p:cNvSpPr txBox="1">
            <a:spLocks noGrp="1"/>
          </p:cNvSpPr>
          <p:nvPr>
            <p:ph type="subTitle" idx="5"/>
          </p:nvPr>
        </p:nvSpPr>
        <p:spPr>
          <a:xfrm>
            <a:off x="5297499" y="4014201"/>
            <a:ext cx="3131400" cy="365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600"/>
              <a:buNone/>
              <a:defRPr sz="1600">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95"/>
        <p:cNvGrpSpPr/>
        <p:nvPr/>
      </p:nvGrpSpPr>
      <p:grpSpPr>
        <a:xfrm>
          <a:off x="0" y="0"/>
          <a:ext cx="0" cy="0"/>
          <a:chOff x="0" y="0"/>
          <a:chExt cx="0" cy="0"/>
        </a:xfrm>
      </p:grpSpPr>
      <p:grpSp>
        <p:nvGrpSpPr>
          <p:cNvPr id="196" name="Google Shape;196;p17"/>
          <p:cNvGrpSpPr/>
          <p:nvPr/>
        </p:nvGrpSpPr>
        <p:grpSpPr>
          <a:xfrm>
            <a:off x="252375" y="219038"/>
            <a:ext cx="8639250" cy="4705425"/>
            <a:chOff x="252375" y="219038"/>
            <a:chExt cx="8639250" cy="4705425"/>
          </a:xfrm>
        </p:grpSpPr>
        <p:cxnSp>
          <p:nvCxnSpPr>
            <p:cNvPr id="197" name="Google Shape;197;p17"/>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198" name="Google Shape;198;p17"/>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199" name="Google Shape;199;p17"/>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7"/>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7"/>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7"/>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3" name="Google Shape;203;p17"/>
            <p:cNvCxnSpPr>
              <a:stCxn id="199" idx="4"/>
              <a:endCxn id="201"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204" name="Google Shape;204;p17"/>
            <p:cNvCxnSpPr>
              <a:endCxn id="202"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
        <p:nvSpPr>
          <p:cNvPr id="205" name="Google Shape;205;p17"/>
          <p:cNvSpPr txBox="1">
            <a:spLocks noGrp="1"/>
          </p:cNvSpPr>
          <p:nvPr>
            <p:ph type="subTitle" idx="1"/>
          </p:nvPr>
        </p:nvSpPr>
        <p:spPr>
          <a:xfrm>
            <a:off x="3829913" y="1806675"/>
            <a:ext cx="4335900" cy="73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6" name="Google Shape;206;p17"/>
          <p:cNvSpPr txBox="1">
            <a:spLocks noGrp="1"/>
          </p:cNvSpPr>
          <p:nvPr>
            <p:ph type="subTitle" idx="2"/>
          </p:nvPr>
        </p:nvSpPr>
        <p:spPr>
          <a:xfrm>
            <a:off x="3829913" y="2596413"/>
            <a:ext cx="4335900" cy="73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7" name="Google Shape;207;p17"/>
          <p:cNvSpPr txBox="1">
            <a:spLocks noGrp="1"/>
          </p:cNvSpPr>
          <p:nvPr>
            <p:ph type="subTitle" idx="3"/>
          </p:nvPr>
        </p:nvSpPr>
        <p:spPr>
          <a:xfrm>
            <a:off x="3829913" y="3384350"/>
            <a:ext cx="4335900" cy="73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08" name="Google Shape;208;p17"/>
          <p:cNvSpPr txBox="1">
            <a:spLocks noGrp="1"/>
          </p:cNvSpPr>
          <p:nvPr>
            <p:ph type="subTitle" idx="4"/>
          </p:nvPr>
        </p:nvSpPr>
        <p:spPr>
          <a:xfrm>
            <a:off x="1654613" y="1806675"/>
            <a:ext cx="2175300" cy="73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209" name="Google Shape;209;p17"/>
          <p:cNvSpPr txBox="1">
            <a:spLocks noGrp="1"/>
          </p:cNvSpPr>
          <p:nvPr>
            <p:ph type="subTitle" idx="5"/>
          </p:nvPr>
        </p:nvSpPr>
        <p:spPr>
          <a:xfrm>
            <a:off x="1654613" y="2596413"/>
            <a:ext cx="2175300" cy="73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210" name="Google Shape;210;p17"/>
          <p:cNvSpPr txBox="1">
            <a:spLocks noGrp="1"/>
          </p:cNvSpPr>
          <p:nvPr>
            <p:ph type="subTitle" idx="6"/>
          </p:nvPr>
        </p:nvSpPr>
        <p:spPr>
          <a:xfrm>
            <a:off x="1654613" y="3384351"/>
            <a:ext cx="2175300" cy="73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211" name="Google Shape;211;p17"/>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1pPr>
            <a:lvl2pPr lvl="1"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2pPr>
            <a:lvl3pPr lvl="2"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3pPr>
            <a:lvl4pPr lvl="3"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4pPr>
            <a:lvl5pPr lvl="4"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5pPr>
            <a:lvl6pPr lvl="5"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6pPr>
            <a:lvl7pPr lvl="6"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7pPr>
            <a:lvl8pPr lvl="7"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8pPr>
            <a:lvl9pPr lvl="8"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9pPr>
          </a:lstStyle>
          <a:p>
            <a:endParaRPr/>
          </a:p>
        </p:txBody>
      </p:sp>
      <p:grpSp>
        <p:nvGrpSpPr>
          <p:cNvPr id="212" name="Google Shape;212;p17"/>
          <p:cNvGrpSpPr/>
          <p:nvPr/>
        </p:nvGrpSpPr>
        <p:grpSpPr>
          <a:xfrm>
            <a:off x="8112114" y="4143093"/>
            <a:ext cx="637877" cy="642929"/>
            <a:chOff x="7953289" y="4143093"/>
            <a:chExt cx="637877" cy="642929"/>
          </a:xfrm>
        </p:grpSpPr>
        <p:sp>
          <p:nvSpPr>
            <p:cNvPr id="213" name="Google Shape;213;p17"/>
            <p:cNvSpPr/>
            <p:nvPr/>
          </p:nvSpPr>
          <p:spPr>
            <a:xfrm rot="3594471">
              <a:off x="8129603" y="4341547"/>
              <a:ext cx="337174" cy="35428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7"/>
            <p:cNvSpPr/>
            <p:nvPr/>
          </p:nvSpPr>
          <p:spPr>
            <a:xfrm rot="4039719">
              <a:off x="8368118" y="4158924"/>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7"/>
            <p:cNvSpPr/>
            <p:nvPr/>
          </p:nvSpPr>
          <p:spPr>
            <a:xfrm rot="4046565">
              <a:off x="8542451" y="4457395"/>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7"/>
            <p:cNvSpPr/>
            <p:nvPr/>
          </p:nvSpPr>
          <p:spPr>
            <a:xfrm rot="4039719">
              <a:off x="7969120" y="4667453"/>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7"/>
            <p:cNvSpPr/>
            <p:nvPr/>
          </p:nvSpPr>
          <p:spPr>
            <a:xfrm rot="4046565">
              <a:off x="8172311" y="4235293"/>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218"/>
        <p:cNvGrpSpPr/>
        <p:nvPr/>
      </p:nvGrpSpPr>
      <p:grpSpPr>
        <a:xfrm>
          <a:off x="0" y="0"/>
          <a:ext cx="0" cy="0"/>
          <a:chOff x="0" y="0"/>
          <a:chExt cx="0" cy="0"/>
        </a:xfrm>
      </p:grpSpPr>
      <p:grpSp>
        <p:nvGrpSpPr>
          <p:cNvPr id="219" name="Google Shape;219;p18"/>
          <p:cNvGrpSpPr/>
          <p:nvPr/>
        </p:nvGrpSpPr>
        <p:grpSpPr>
          <a:xfrm>
            <a:off x="252375" y="219038"/>
            <a:ext cx="8639250" cy="4705425"/>
            <a:chOff x="252375" y="219038"/>
            <a:chExt cx="8639250" cy="4705425"/>
          </a:xfrm>
        </p:grpSpPr>
        <p:cxnSp>
          <p:nvCxnSpPr>
            <p:cNvPr id="220" name="Google Shape;220;p18"/>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221" name="Google Shape;221;p18"/>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222" name="Google Shape;222;p18"/>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8"/>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8"/>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8"/>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6" name="Google Shape;226;p18"/>
            <p:cNvCxnSpPr>
              <a:stCxn id="222" idx="4"/>
              <a:endCxn id="224"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227" name="Google Shape;227;p18"/>
            <p:cNvCxnSpPr>
              <a:endCxn id="225"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
        <p:nvSpPr>
          <p:cNvPr id="228" name="Google Shape;228;p18"/>
          <p:cNvSpPr txBox="1">
            <a:spLocks noGrp="1"/>
          </p:cNvSpPr>
          <p:nvPr>
            <p:ph type="subTitle" idx="1"/>
          </p:nvPr>
        </p:nvSpPr>
        <p:spPr>
          <a:xfrm>
            <a:off x="1280725" y="1296950"/>
            <a:ext cx="3737400" cy="731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2pPr>
            <a:lvl3pPr lvl="2"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3pPr>
            <a:lvl4pPr lvl="3"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4pPr>
            <a:lvl5pPr lvl="4"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5pPr>
            <a:lvl6pPr lvl="5"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6pPr>
            <a:lvl7pPr lvl="6"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7pPr>
            <a:lvl8pPr lvl="7"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8pPr>
            <a:lvl9pPr lvl="8"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9pPr>
          </a:lstStyle>
          <a:p>
            <a:endParaRPr/>
          </a:p>
        </p:txBody>
      </p:sp>
      <p:sp>
        <p:nvSpPr>
          <p:cNvPr id="229" name="Google Shape;229;p18"/>
          <p:cNvSpPr txBox="1">
            <a:spLocks noGrp="1"/>
          </p:cNvSpPr>
          <p:nvPr>
            <p:ph type="subTitle" idx="2"/>
          </p:nvPr>
        </p:nvSpPr>
        <p:spPr>
          <a:xfrm>
            <a:off x="5018201" y="1296950"/>
            <a:ext cx="3410700" cy="731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0" name="Google Shape;230;p18"/>
          <p:cNvSpPr txBox="1">
            <a:spLocks noGrp="1"/>
          </p:cNvSpPr>
          <p:nvPr>
            <p:ph type="subTitle" idx="3"/>
          </p:nvPr>
        </p:nvSpPr>
        <p:spPr>
          <a:xfrm>
            <a:off x="5018200" y="2156675"/>
            <a:ext cx="3410700" cy="731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1" name="Google Shape;231;p18"/>
          <p:cNvSpPr txBox="1">
            <a:spLocks noGrp="1"/>
          </p:cNvSpPr>
          <p:nvPr>
            <p:ph type="subTitle" idx="4"/>
          </p:nvPr>
        </p:nvSpPr>
        <p:spPr>
          <a:xfrm>
            <a:off x="5018200" y="3016400"/>
            <a:ext cx="3410700" cy="731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2" name="Google Shape;232;p18"/>
          <p:cNvSpPr txBox="1">
            <a:spLocks noGrp="1"/>
          </p:cNvSpPr>
          <p:nvPr>
            <p:ph type="subTitle" idx="5"/>
          </p:nvPr>
        </p:nvSpPr>
        <p:spPr>
          <a:xfrm>
            <a:off x="5018200" y="3876125"/>
            <a:ext cx="3410700" cy="731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3" name="Google Shape;233;p18"/>
          <p:cNvSpPr txBox="1">
            <a:spLocks noGrp="1"/>
          </p:cNvSpPr>
          <p:nvPr>
            <p:ph type="subTitle" idx="6"/>
          </p:nvPr>
        </p:nvSpPr>
        <p:spPr>
          <a:xfrm>
            <a:off x="1280725" y="3016400"/>
            <a:ext cx="3737400" cy="731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2pPr>
            <a:lvl3pPr lvl="2"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3pPr>
            <a:lvl4pPr lvl="3"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4pPr>
            <a:lvl5pPr lvl="4"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5pPr>
            <a:lvl6pPr lvl="5"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6pPr>
            <a:lvl7pPr lvl="6"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7pPr>
            <a:lvl8pPr lvl="7"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8pPr>
            <a:lvl9pPr lvl="8"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9pPr>
          </a:lstStyle>
          <a:p>
            <a:endParaRPr/>
          </a:p>
        </p:txBody>
      </p:sp>
      <p:sp>
        <p:nvSpPr>
          <p:cNvPr id="234" name="Google Shape;234;p18"/>
          <p:cNvSpPr txBox="1">
            <a:spLocks noGrp="1"/>
          </p:cNvSpPr>
          <p:nvPr>
            <p:ph type="subTitle" idx="7"/>
          </p:nvPr>
        </p:nvSpPr>
        <p:spPr>
          <a:xfrm>
            <a:off x="1280725" y="2156675"/>
            <a:ext cx="3737400" cy="731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2pPr>
            <a:lvl3pPr lvl="2"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3pPr>
            <a:lvl4pPr lvl="3"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4pPr>
            <a:lvl5pPr lvl="4"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5pPr>
            <a:lvl6pPr lvl="5"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6pPr>
            <a:lvl7pPr lvl="6"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7pPr>
            <a:lvl8pPr lvl="7"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8pPr>
            <a:lvl9pPr lvl="8"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9pPr>
          </a:lstStyle>
          <a:p>
            <a:endParaRPr/>
          </a:p>
        </p:txBody>
      </p:sp>
      <p:sp>
        <p:nvSpPr>
          <p:cNvPr id="235" name="Google Shape;235;p18"/>
          <p:cNvSpPr txBox="1">
            <a:spLocks noGrp="1"/>
          </p:cNvSpPr>
          <p:nvPr>
            <p:ph type="subTitle" idx="8"/>
          </p:nvPr>
        </p:nvSpPr>
        <p:spPr>
          <a:xfrm>
            <a:off x="1280725" y="3876125"/>
            <a:ext cx="3737400" cy="731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2pPr>
            <a:lvl3pPr lvl="2"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3pPr>
            <a:lvl4pPr lvl="3"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4pPr>
            <a:lvl5pPr lvl="4"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5pPr>
            <a:lvl6pPr lvl="5"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6pPr>
            <a:lvl7pPr lvl="6"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7pPr>
            <a:lvl8pPr lvl="7"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8pPr>
            <a:lvl9pPr lvl="8" algn="ctr" rtl="0">
              <a:lnSpc>
                <a:spcPct val="100000"/>
              </a:lnSpc>
              <a:spcBef>
                <a:spcPts val="0"/>
              </a:spcBef>
              <a:spcAft>
                <a:spcPts val="0"/>
              </a:spcAft>
              <a:buClr>
                <a:schemeClr val="dk1"/>
              </a:buClr>
              <a:buSzPts val="1800"/>
              <a:buFont typeface="Red Hat Text"/>
              <a:buNone/>
              <a:defRPr sz="1800" b="1">
                <a:solidFill>
                  <a:schemeClr val="dk1"/>
                </a:solidFill>
                <a:latin typeface="Red Hat Text"/>
                <a:ea typeface="Red Hat Text"/>
                <a:cs typeface="Red Hat Text"/>
                <a:sym typeface="Red Hat Text"/>
              </a:defRPr>
            </a:lvl9pPr>
          </a:lstStyle>
          <a:p>
            <a:endParaRPr/>
          </a:p>
        </p:txBody>
      </p:sp>
      <p:sp>
        <p:nvSpPr>
          <p:cNvPr id="236" name="Google Shape;236;p18"/>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1pPr>
            <a:lvl2pPr lvl="1"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2pPr>
            <a:lvl3pPr lvl="2"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3pPr>
            <a:lvl4pPr lvl="3"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4pPr>
            <a:lvl5pPr lvl="4"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5pPr>
            <a:lvl6pPr lvl="5"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6pPr>
            <a:lvl7pPr lvl="6"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7pPr>
            <a:lvl8pPr lvl="7"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8pPr>
            <a:lvl9pPr lvl="8"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9pPr>
          </a:lstStyle>
          <a:p>
            <a:endParaRPr/>
          </a:p>
        </p:txBody>
      </p:sp>
      <p:grpSp>
        <p:nvGrpSpPr>
          <p:cNvPr id="237" name="Google Shape;237;p18"/>
          <p:cNvGrpSpPr/>
          <p:nvPr/>
        </p:nvGrpSpPr>
        <p:grpSpPr>
          <a:xfrm>
            <a:off x="396151" y="347668"/>
            <a:ext cx="533399" cy="642929"/>
            <a:chOff x="396151" y="347668"/>
            <a:chExt cx="533399" cy="642929"/>
          </a:xfrm>
        </p:grpSpPr>
        <p:sp>
          <p:nvSpPr>
            <p:cNvPr id="238" name="Google Shape;238;p18"/>
            <p:cNvSpPr/>
            <p:nvPr/>
          </p:nvSpPr>
          <p:spPr>
            <a:xfrm rot="3594471">
              <a:off x="465366" y="546122"/>
              <a:ext cx="337174" cy="35428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8"/>
            <p:cNvSpPr/>
            <p:nvPr/>
          </p:nvSpPr>
          <p:spPr>
            <a:xfrm rot="4039719">
              <a:off x="810981" y="363499"/>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8"/>
            <p:cNvSpPr/>
            <p:nvPr/>
          </p:nvSpPr>
          <p:spPr>
            <a:xfrm rot="4039719">
              <a:off x="411982" y="872028"/>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8"/>
            <p:cNvSpPr/>
            <p:nvPr/>
          </p:nvSpPr>
          <p:spPr>
            <a:xfrm rot="4046565">
              <a:off x="537024" y="439868"/>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42"/>
        <p:cNvGrpSpPr/>
        <p:nvPr/>
      </p:nvGrpSpPr>
      <p:grpSpPr>
        <a:xfrm>
          <a:off x="0" y="0"/>
          <a:ext cx="0" cy="0"/>
          <a:chOff x="0" y="0"/>
          <a:chExt cx="0" cy="0"/>
        </a:xfrm>
      </p:grpSpPr>
      <p:grpSp>
        <p:nvGrpSpPr>
          <p:cNvPr id="243" name="Google Shape;243;p19"/>
          <p:cNvGrpSpPr/>
          <p:nvPr/>
        </p:nvGrpSpPr>
        <p:grpSpPr>
          <a:xfrm>
            <a:off x="252375" y="219038"/>
            <a:ext cx="8639250" cy="4705425"/>
            <a:chOff x="252375" y="219038"/>
            <a:chExt cx="8639250" cy="4705425"/>
          </a:xfrm>
        </p:grpSpPr>
        <p:cxnSp>
          <p:nvCxnSpPr>
            <p:cNvPr id="244" name="Google Shape;244;p19"/>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245" name="Google Shape;245;p19"/>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246" name="Google Shape;246;p19"/>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9"/>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9"/>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9"/>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0" name="Google Shape;250;p19"/>
            <p:cNvCxnSpPr>
              <a:stCxn id="246" idx="4"/>
              <a:endCxn id="248"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251" name="Google Shape;251;p19"/>
            <p:cNvCxnSpPr>
              <a:endCxn id="249"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
        <p:nvSpPr>
          <p:cNvPr id="252" name="Google Shape;252;p19"/>
          <p:cNvSpPr txBox="1">
            <a:spLocks noGrp="1"/>
          </p:cNvSpPr>
          <p:nvPr>
            <p:ph type="subTitle" idx="1"/>
          </p:nvPr>
        </p:nvSpPr>
        <p:spPr>
          <a:xfrm>
            <a:off x="715100" y="2018899"/>
            <a:ext cx="2422800" cy="8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53" name="Google Shape;253;p19"/>
          <p:cNvSpPr txBox="1">
            <a:spLocks noGrp="1"/>
          </p:cNvSpPr>
          <p:nvPr>
            <p:ph type="subTitle" idx="2"/>
          </p:nvPr>
        </p:nvSpPr>
        <p:spPr>
          <a:xfrm>
            <a:off x="3360600" y="2018899"/>
            <a:ext cx="2422800" cy="8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54" name="Google Shape;254;p19"/>
          <p:cNvSpPr txBox="1">
            <a:spLocks noGrp="1"/>
          </p:cNvSpPr>
          <p:nvPr>
            <p:ph type="subTitle" idx="3"/>
          </p:nvPr>
        </p:nvSpPr>
        <p:spPr>
          <a:xfrm>
            <a:off x="715100" y="3761375"/>
            <a:ext cx="2422800" cy="8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55" name="Google Shape;255;p19"/>
          <p:cNvSpPr txBox="1">
            <a:spLocks noGrp="1"/>
          </p:cNvSpPr>
          <p:nvPr>
            <p:ph type="subTitle" idx="4"/>
          </p:nvPr>
        </p:nvSpPr>
        <p:spPr>
          <a:xfrm>
            <a:off x="3360600" y="3761375"/>
            <a:ext cx="2422800" cy="8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56" name="Google Shape;256;p19"/>
          <p:cNvSpPr txBox="1">
            <a:spLocks noGrp="1"/>
          </p:cNvSpPr>
          <p:nvPr>
            <p:ph type="subTitle" idx="5"/>
          </p:nvPr>
        </p:nvSpPr>
        <p:spPr>
          <a:xfrm>
            <a:off x="6006101" y="2018899"/>
            <a:ext cx="2422800" cy="8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57" name="Google Shape;257;p19"/>
          <p:cNvSpPr txBox="1">
            <a:spLocks noGrp="1"/>
          </p:cNvSpPr>
          <p:nvPr>
            <p:ph type="subTitle" idx="6"/>
          </p:nvPr>
        </p:nvSpPr>
        <p:spPr>
          <a:xfrm>
            <a:off x="6006101" y="3761375"/>
            <a:ext cx="2422800" cy="8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58" name="Google Shape;258;p19"/>
          <p:cNvSpPr txBox="1">
            <a:spLocks noGrp="1"/>
          </p:cNvSpPr>
          <p:nvPr>
            <p:ph type="subTitle" idx="7"/>
          </p:nvPr>
        </p:nvSpPr>
        <p:spPr>
          <a:xfrm>
            <a:off x="715100" y="1645013"/>
            <a:ext cx="24231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259" name="Google Shape;259;p19"/>
          <p:cNvSpPr txBox="1">
            <a:spLocks noGrp="1"/>
          </p:cNvSpPr>
          <p:nvPr>
            <p:ph type="subTitle" idx="8"/>
          </p:nvPr>
        </p:nvSpPr>
        <p:spPr>
          <a:xfrm>
            <a:off x="3360600" y="1645013"/>
            <a:ext cx="24231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260" name="Google Shape;260;p19"/>
          <p:cNvSpPr txBox="1">
            <a:spLocks noGrp="1"/>
          </p:cNvSpPr>
          <p:nvPr>
            <p:ph type="subTitle" idx="9"/>
          </p:nvPr>
        </p:nvSpPr>
        <p:spPr>
          <a:xfrm>
            <a:off x="6006101" y="1645013"/>
            <a:ext cx="24231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261" name="Google Shape;261;p19"/>
          <p:cNvSpPr txBox="1">
            <a:spLocks noGrp="1"/>
          </p:cNvSpPr>
          <p:nvPr>
            <p:ph type="subTitle" idx="13"/>
          </p:nvPr>
        </p:nvSpPr>
        <p:spPr>
          <a:xfrm>
            <a:off x="715100" y="3393803"/>
            <a:ext cx="24231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262" name="Google Shape;262;p19"/>
          <p:cNvSpPr txBox="1">
            <a:spLocks noGrp="1"/>
          </p:cNvSpPr>
          <p:nvPr>
            <p:ph type="subTitle" idx="14"/>
          </p:nvPr>
        </p:nvSpPr>
        <p:spPr>
          <a:xfrm>
            <a:off x="3360600" y="3393803"/>
            <a:ext cx="24231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263" name="Google Shape;263;p19"/>
          <p:cNvSpPr txBox="1">
            <a:spLocks noGrp="1"/>
          </p:cNvSpPr>
          <p:nvPr>
            <p:ph type="subTitle" idx="15"/>
          </p:nvPr>
        </p:nvSpPr>
        <p:spPr>
          <a:xfrm>
            <a:off x="6006101" y="3393803"/>
            <a:ext cx="24231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Red Hat Text"/>
              <a:buNone/>
              <a:defRPr sz="1800" b="1">
                <a:solidFill>
                  <a:schemeClr val="dk1"/>
                </a:solidFill>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264" name="Google Shape;264;p19"/>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1pPr>
            <a:lvl2pPr lvl="1"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2pPr>
            <a:lvl3pPr lvl="2"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3pPr>
            <a:lvl4pPr lvl="3"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4pPr>
            <a:lvl5pPr lvl="4"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5pPr>
            <a:lvl6pPr lvl="5"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6pPr>
            <a:lvl7pPr lvl="6"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7pPr>
            <a:lvl8pPr lvl="7"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8pPr>
            <a:lvl9pPr lvl="8"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265"/>
        <p:cNvGrpSpPr/>
        <p:nvPr/>
      </p:nvGrpSpPr>
      <p:grpSpPr>
        <a:xfrm>
          <a:off x="0" y="0"/>
          <a:ext cx="0" cy="0"/>
          <a:chOff x="0" y="0"/>
          <a:chExt cx="0" cy="0"/>
        </a:xfrm>
      </p:grpSpPr>
      <p:grpSp>
        <p:nvGrpSpPr>
          <p:cNvPr id="266" name="Google Shape;266;p20"/>
          <p:cNvGrpSpPr/>
          <p:nvPr/>
        </p:nvGrpSpPr>
        <p:grpSpPr>
          <a:xfrm>
            <a:off x="252375" y="219038"/>
            <a:ext cx="8639250" cy="4705425"/>
            <a:chOff x="252375" y="219038"/>
            <a:chExt cx="8639250" cy="4705425"/>
          </a:xfrm>
        </p:grpSpPr>
        <p:cxnSp>
          <p:nvCxnSpPr>
            <p:cNvPr id="267" name="Google Shape;267;p20"/>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268" name="Google Shape;268;p20"/>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269" name="Google Shape;269;p20"/>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0"/>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0"/>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0"/>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3" name="Google Shape;273;p20"/>
            <p:cNvCxnSpPr>
              <a:stCxn id="269" idx="4"/>
              <a:endCxn id="271"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274" name="Google Shape;274;p20"/>
            <p:cNvCxnSpPr>
              <a:endCxn id="272"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
        <p:nvSpPr>
          <p:cNvPr id="275" name="Google Shape;275;p20"/>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Source Sans Pro"/>
                <a:ea typeface="Source Sans Pro"/>
                <a:cs typeface="Source Sans Pro"/>
                <a:sym typeface="Source Sans Pro"/>
              </a:defRPr>
            </a:lvl2pPr>
            <a:lvl3pPr lvl="2">
              <a:spcBef>
                <a:spcPts val="0"/>
              </a:spcBef>
              <a:spcAft>
                <a:spcPts val="0"/>
              </a:spcAft>
              <a:buSzPts val="3000"/>
              <a:buNone/>
              <a:defRPr>
                <a:latin typeface="Source Sans Pro"/>
                <a:ea typeface="Source Sans Pro"/>
                <a:cs typeface="Source Sans Pro"/>
                <a:sym typeface="Source Sans Pro"/>
              </a:defRPr>
            </a:lvl3pPr>
            <a:lvl4pPr lvl="3">
              <a:spcBef>
                <a:spcPts val="0"/>
              </a:spcBef>
              <a:spcAft>
                <a:spcPts val="0"/>
              </a:spcAft>
              <a:buSzPts val="3000"/>
              <a:buNone/>
              <a:defRPr>
                <a:latin typeface="Source Sans Pro"/>
                <a:ea typeface="Source Sans Pro"/>
                <a:cs typeface="Source Sans Pro"/>
                <a:sym typeface="Source Sans Pro"/>
              </a:defRPr>
            </a:lvl4pPr>
            <a:lvl5pPr lvl="4">
              <a:spcBef>
                <a:spcPts val="0"/>
              </a:spcBef>
              <a:spcAft>
                <a:spcPts val="0"/>
              </a:spcAft>
              <a:buSzPts val="3000"/>
              <a:buNone/>
              <a:defRPr>
                <a:latin typeface="Source Sans Pro"/>
                <a:ea typeface="Source Sans Pro"/>
                <a:cs typeface="Source Sans Pro"/>
                <a:sym typeface="Source Sans Pro"/>
              </a:defRPr>
            </a:lvl5pPr>
            <a:lvl6pPr lvl="5">
              <a:spcBef>
                <a:spcPts val="0"/>
              </a:spcBef>
              <a:spcAft>
                <a:spcPts val="0"/>
              </a:spcAft>
              <a:buSzPts val="3000"/>
              <a:buNone/>
              <a:defRPr>
                <a:latin typeface="Source Sans Pro"/>
                <a:ea typeface="Source Sans Pro"/>
                <a:cs typeface="Source Sans Pro"/>
                <a:sym typeface="Source Sans Pro"/>
              </a:defRPr>
            </a:lvl6pPr>
            <a:lvl7pPr lvl="6">
              <a:spcBef>
                <a:spcPts val="0"/>
              </a:spcBef>
              <a:spcAft>
                <a:spcPts val="0"/>
              </a:spcAft>
              <a:buSzPts val="3000"/>
              <a:buNone/>
              <a:defRPr>
                <a:latin typeface="Source Sans Pro"/>
                <a:ea typeface="Source Sans Pro"/>
                <a:cs typeface="Source Sans Pro"/>
                <a:sym typeface="Source Sans Pro"/>
              </a:defRPr>
            </a:lvl7pPr>
            <a:lvl8pPr lvl="7">
              <a:spcBef>
                <a:spcPts val="0"/>
              </a:spcBef>
              <a:spcAft>
                <a:spcPts val="0"/>
              </a:spcAft>
              <a:buSzPts val="3000"/>
              <a:buNone/>
              <a:defRPr>
                <a:latin typeface="Source Sans Pro"/>
                <a:ea typeface="Source Sans Pro"/>
                <a:cs typeface="Source Sans Pro"/>
                <a:sym typeface="Source Sans Pro"/>
              </a:defRPr>
            </a:lvl8pPr>
            <a:lvl9pPr lvl="8">
              <a:spcBef>
                <a:spcPts val="0"/>
              </a:spcBef>
              <a:spcAft>
                <a:spcPts val="0"/>
              </a:spcAft>
              <a:buSzPts val="3000"/>
              <a:buNone/>
              <a:defRPr>
                <a:latin typeface="Source Sans Pro"/>
                <a:ea typeface="Source Sans Pro"/>
                <a:cs typeface="Source Sans Pro"/>
                <a:sym typeface="Source Sans Pro"/>
              </a:defRPr>
            </a:lvl9pPr>
          </a:lstStyle>
          <a:p>
            <a:endParaRPr/>
          </a:p>
        </p:txBody>
      </p:sp>
      <p:grpSp>
        <p:nvGrpSpPr>
          <p:cNvPr id="276" name="Google Shape;276;p20"/>
          <p:cNvGrpSpPr/>
          <p:nvPr/>
        </p:nvGrpSpPr>
        <p:grpSpPr>
          <a:xfrm>
            <a:off x="8428888" y="494604"/>
            <a:ext cx="423661" cy="418118"/>
            <a:chOff x="8428888" y="494604"/>
            <a:chExt cx="423661" cy="418118"/>
          </a:xfrm>
        </p:grpSpPr>
        <p:sp>
          <p:nvSpPr>
            <p:cNvPr id="277" name="Google Shape;277;p20"/>
            <p:cNvSpPr/>
            <p:nvPr/>
          </p:nvSpPr>
          <p:spPr>
            <a:xfrm rot="3594505">
              <a:off x="8490551" y="545870"/>
              <a:ext cx="300354" cy="31559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0"/>
            <p:cNvSpPr/>
            <p:nvPr/>
          </p:nvSpPr>
          <p:spPr>
            <a:xfrm rot="4033264">
              <a:off x="8443023" y="807157"/>
              <a:ext cx="91431" cy="914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0"/>
            <p:cNvSpPr/>
            <p:nvPr/>
          </p:nvSpPr>
          <p:spPr>
            <a:xfrm rot="4051234">
              <a:off x="8527730" y="500373"/>
              <a:ext cx="37662" cy="37662"/>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
        <p:cNvGrpSpPr/>
        <p:nvPr/>
      </p:nvGrpSpPr>
      <p:grpSpPr>
        <a:xfrm>
          <a:off x="0" y="0"/>
          <a:ext cx="0" cy="0"/>
          <a:chOff x="0" y="0"/>
          <a:chExt cx="0" cy="0"/>
        </a:xfrm>
      </p:grpSpPr>
      <p:grpSp>
        <p:nvGrpSpPr>
          <p:cNvPr id="18" name="Google Shape;18;p3"/>
          <p:cNvGrpSpPr/>
          <p:nvPr/>
        </p:nvGrpSpPr>
        <p:grpSpPr>
          <a:xfrm>
            <a:off x="252375" y="219038"/>
            <a:ext cx="8639250" cy="4705425"/>
            <a:chOff x="252375" y="219038"/>
            <a:chExt cx="8639250" cy="4705425"/>
          </a:xfrm>
        </p:grpSpPr>
        <p:sp>
          <p:nvSpPr>
            <p:cNvPr id="19" name="Google Shape;19;p3"/>
            <p:cNvSpPr/>
            <p:nvPr/>
          </p:nvSpPr>
          <p:spPr>
            <a:xfrm>
              <a:off x="334650" y="291000"/>
              <a:ext cx="8474700" cy="4561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25237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872962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25237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872962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3"/>
          <p:cNvSpPr txBox="1">
            <a:spLocks noGrp="1"/>
          </p:cNvSpPr>
          <p:nvPr>
            <p:ph type="title"/>
          </p:nvPr>
        </p:nvSpPr>
        <p:spPr>
          <a:xfrm>
            <a:off x="4171950" y="2206763"/>
            <a:ext cx="4257000" cy="18921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 name="Google Shape;25;p3"/>
          <p:cNvSpPr txBox="1">
            <a:spLocks noGrp="1"/>
          </p:cNvSpPr>
          <p:nvPr>
            <p:ph type="title" idx="2" hasCustomPrompt="1"/>
          </p:nvPr>
        </p:nvSpPr>
        <p:spPr>
          <a:xfrm>
            <a:off x="4171950" y="1044638"/>
            <a:ext cx="1228800" cy="11622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2">
  <p:cSld name="CUSTOM_11">
    <p:spTree>
      <p:nvGrpSpPr>
        <p:cNvPr id="1" name="Shape 280"/>
        <p:cNvGrpSpPr/>
        <p:nvPr/>
      </p:nvGrpSpPr>
      <p:grpSpPr>
        <a:xfrm>
          <a:off x="0" y="0"/>
          <a:ext cx="0" cy="0"/>
          <a:chOff x="0" y="0"/>
          <a:chExt cx="0" cy="0"/>
        </a:xfrm>
      </p:grpSpPr>
      <p:sp>
        <p:nvSpPr>
          <p:cNvPr id="281" name="Google Shape;281;p21"/>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Source Sans Pro"/>
                <a:ea typeface="Source Sans Pro"/>
                <a:cs typeface="Source Sans Pro"/>
                <a:sym typeface="Source Sans Pro"/>
              </a:defRPr>
            </a:lvl2pPr>
            <a:lvl3pPr lvl="2">
              <a:spcBef>
                <a:spcPts val="0"/>
              </a:spcBef>
              <a:spcAft>
                <a:spcPts val="0"/>
              </a:spcAft>
              <a:buSzPts val="3000"/>
              <a:buNone/>
              <a:defRPr>
                <a:latin typeface="Source Sans Pro"/>
                <a:ea typeface="Source Sans Pro"/>
                <a:cs typeface="Source Sans Pro"/>
                <a:sym typeface="Source Sans Pro"/>
              </a:defRPr>
            </a:lvl3pPr>
            <a:lvl4pPr lvl="3">
              <a:spcBef>
                <a:spcPts val="0"/>
              </a:spcBef>
              <a:spcAft>
                <a:spcPts val="0"/>
              </a:spcAft>
              <a:buSzPts val="3000"/>
              <a:buNone/>
              <a:defRPr>
                <a:latin typeface="Source Sans Pro"/>
                <a:ea typeface="Source Sans Pro"/>
                <a:cs typeface="Source Sans Pro"/>
                <a:sym typeface="Source Sans Pro"/>
              </a:defRPr>
            </a:lvl4pPr>
            <a:lvl5pPr lvl="4">
              <a:spcBef>
                <a:spcPts val="0"/>
              </a:spcBef>
              <a:spcAft>
                <a:spcPts val="0"/>
              </a:spcAft>
              <a:buSzPts val="3000"/>
              <a:buNone/>
              <a:defRPr>
                <a:latin typeface="Source Sans Pro"/>
                <a:ea typeface="Source Sans Pro"/>
                <a:cs typeface="Source Sans Pro"/>
                <a:sym typeface="Source Sans Pro"/>
              </a:defRPr>
            </a:lvl5pPr>
            <a:lvl6pPr lvl="5">
              <a:spcBef>
                <a:spcPts val="0"/>
              </a:spcBef>
              <a:spcAft>
                <a:spcPts val="0"/>
              </a:spcAft>
              <a:buSzPts val="3000"/>
              <a:buNone/>
              <a:defRPr>
                <a:latin typeface="Source Sans Pro"/>
                <a:ea typeface="Source Sans Pro"/>
                <a:cs typeface="Source Sans Pro"/>
                <a:sym typeface="Source Sans Pro"/>
              </a:defRPr>
            </a:lvl6pPr>
            <a:lvl7pPr lvl="6">
              <a:spcBef>
                <a:spcPts val="0"/>
              </a:spcBef>
              <a:spcAft>
                <a:spcPts val="0"/>
              </a:spcAft>
              <a:buSzPts val="3000"/>
              <a:buNone/>
              <a:defRPr>
                <a:latin typeface="Source Sans Pro"/>
                <a:ea typeface="Source Sans Pro"/>
                <a:cs typeface="Source Sans Pro"/>
                <a:sym typeface="Source Sans Pro"/>
              </a:defRPr>
            </a:lvl7pPr>
            <a:lvl8pPr lvl="7">
              <a:spcBef>
                <a:spcPts val="0"/>
              </a:spcBef>
              <a:spcAft>
                <a:spcPts val="0"/>
              </a:spcAft>
              <a:buSzPts val="3000"/>
              <a:buNone/>
              <a:defRPr>
                <a:latin typeface="Source Sans Pro"/>
                <a:ea typeface="Source Sans Pro"/>
                <a:cs typeface="Source Sans Pro"/>
                <a:sym typeface="Source Sans Pro"/>
              </a:defRPr>
            </a:lvl8pPr>
            <a:lvl9pPr lvl="8">
              <a:spcBef>
                <a:spcPts val="0"/>
              </a:spcBef>
              <a:spcAft>
                <a:spcPts val="0"/>
              </a:spcAft>
              <a:buSzPts val="3000"/>
              <a:buNone/>
              <a:defRPr>
                <a:latin typeface="Source Sans Pro"/>
                <a:ea typeface="Source Sans Pro"/>
                <a:cs typeface="Source Sans Pro"/>
                <a:sym typeface="Source Sans Pro"/>
              </a:defRPr>
            </a:lvl9pPr>
          </a:lstStyle>
          <a:p>
            <a:endParaRPr/>
          </a:p>
        </p:txBody>
      </p:sp>
      <p:grpSp>
        <p:nvGrpSpPr>
          <p:cNvPr id="282" name="Google Shape;282;p21"/>
          <p:cNvGrpSpPr/>
          <p:nvPr/>
        </p:nvGrpSpPr>
        <p:grpSpPr>
          <a:xfrm>
            <a:off x="252375" y="219038"/>
            <a:ext cx="8639250" cy="4705425"/>
            <a:chOff x="252375" y="219038"/>
            <a:chExt cx="8639250" cy="4705425"/>
          </a:xfrm>
        </p:grpSpPr>
        <p:cxnSp>
          <p:nvCxnSpPr>
            <p:cNvPr id="283" name="Google Shape;283;p21"/>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284" name="Google Shape;284;p21"/>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285" name="Google Shape;285;p21"/>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1"/>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1"/>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1"/>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9" name="Google Shape;289;p21"/>
            <p:cNvCxnSpPr>
              <a:stCxn id="285" idx="4"/>
              <a:endCxn id="287"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290" name="Google Shape;290;p21"/>
            <p:cNvCxnSpPr>
              <a:endCxn id="288"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grpSp>
        <p:nvGrpSpPr>
          <p:cNvPr id="291" name="Google Shape;291;p21"/>
          <p:cNvGrpSpPr/>
          <p:nvPr/>
        </p:nvGrpSpPr>
        <p:grpSpPr>
          <a:xfrm flipH="1">
            <a:off x="384116" y="4206512"/>
            <a:ext cx="519062" cy="572721"/>
            <a:chOff x="7953289" y="4143093"/>
            <a:chExt cx="582692" cy="642929"/>
          </a:xfrm>
        </p:grpSpPr>
        <p:sp>
          <p:nvSpPr>
            <p:cNvPr id="292" name="Google Shape;292;p21"/>
            <p:cNvSpPr/>
            <p:nvPr/>
          </p:nvSpPr>
          <p:spPr>
            <a:xfrm rot="3594471">
              <a:off x="8129603" y="4341547"/>
              <a:ext cx="337174" cy="35428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1"/>
            <p:cNvSpPr/>
            <p:nvPr/>
          </p:nvSpPr>
          <p:spPr>
            <a:xfrm rot="4039719">
              <a:off x="8368118" y="4158924"/>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1"/>
            <p:cNvSpPr/>
            <p:nvPr/>
          </p:nvSpPr>
          <p:spPr>
            <a:xfrm rot="4039719">
              <a:off x="7969120" y="4667453"/>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1"/>
            <p:cNvSpPr/>
            <p:nvPr/>
          </p:nvSpPr>
          <p:spPr>
            <a:xfrm rot="4046565">
              <a:off x="8172311" y="4235293"/>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296"/>
        <p:cNvGrpSpPr/>
        <p:nvPr/>
      </p:nvGrpSpPr>
      <p:grpSpPr>
        <a:xfrm>
          <a:off x="0" y="0"/>
          <a:ext cx="0" cy="0"/>
          <a:chOff x="0" y="0"/>
          <a:chExt cx="0" cy="0"/>
        </a:xfrm>
      </p:grpSpPr>
      <p:grpSp>
        <p:nvGrpSpPr>
          <p:cNvPr id="297" name="Google Shape;297;p22"/>
          <p:cNvGrpSpPr/>
          <p:nvPr/>
        </p:nvGrpSpPr>
        <p:grpSpPr>
          <a:xfrm>
            <a:off x="252375" y="219038"/>
            <a:ext cx="8639250" cy="4705425"/>
            <a:chOff x="252375" y="219038"/>
            <a:chExt cx="8639250" cy="4705425"/>
          </a:xfrm>
        </p:grpSpPr>
        <p:sp>
          <p:nvSpPr>
            <p:cNvPr id="298" name="Google Shape;298;p22"/>
            <p:cNvSpPr/>
            <p:nvPr/>
          </p:nvSpPr>
          <p:spPr>
            <a:xfrm>
              <a:off x="334650" y="291000"/>
              <a:ext cx="8474700" cy="4561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2"/>
            <p:cNvSpPr/>
            <p:nvPr/>
          </p:nvSpPr>
          <p:spPr>
            <a:xfrm>
              <a:off x="25237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2"/>
            <p:cNvSpPr/>
            <p:nvPr/>
          </p:nvSpPr>
          <p:spPr>
            <a:xfrm>
              <a:off x="872962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2"/>
            <p:cNvSpPr/>
            <p:nvPr/>
          </p:nvSpPr>
          <p:spPr>
            <a:xfrm>
              <a:off x="25237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2"/>
            <p:cNvSpPr/>
            <p:nvPr/>
          </p:nvSpPr>
          <p:spPr>
            <a:xfrm>
              <a:off x="872962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 name="Google Shape;303;p22"/>
          <p:cNvSpPr txBox="1">
            <a:spLocks noGrp="1"/>
          </p:cNvSpPr>
          <p:nvPr>
            <p:ph type="ctrTitle"/>
          </p:nvPr>
        </p:nvSpPr>
        <p:spPr>
          <a:xfrm>
            <a:off x="715100" y="669825"/>
            <a:ext cx="4284000" cy="9978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04" name="Google Shape;304;p22"/>
          <p:cNvSpPr txBox="1">
            <a:spLocks noGrp="1"/>
          </p:cNvSpPr>
          <p:nvPr>
            <p:ph type="subTitle" idx="1"/>
          </p:nvPr>
        </p:nvSpPr>
        <p:spPr>
          <a:xfrm>
            <a:off x="715100" y="1628350"/>
            <a:ext cx="4284000" cy="90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306"/>
        <p:cNvGrpSpPr/>
        <p:nvPr/>
      </p:nvGrpSpPr>
      <p:grpSpPr>
        <a:xfrm>
          <a:off x="0" y="0"/>
          <a:ext cx="0" cy="0"/>
          <a:chOff x="0" y="0"/>
          <a:chExt cx="0" cy="0"/>
        </a:xfrm>
      </p:grpSpPr>
      <p:grpSp>
        <p:nvGrpSpPr>
          <p:cNvPr id="307" name="Google Shape;307;p23"/>
          <p:cNvGrpSpPr/>
          <p:nvPr/>
        </p:nvGrpSpPr>
        <p:grpSpPr>
          <a:xfrm>
            <a:off x="252375" y="219038"/>
            <a:ext cx="8639250" cy="4705425"/>
            <a:chOff x="252375" y="219038"/>
            <a:chExt cx="8639250" cy="4705425"/>
          </a:xfrm>
        </p:grpSpPr>
        <p:sp>
          <p:nvSpPr>
            <p:cNvPr id="308" name="Google Shape;308;p23"/>
            <p:cNvSpPr/>
            <p:nvPr/>
          </p:nvSpPr>
          <p:spPr>
            <a:xfrm>
              <a:off x="334650" y="291000"/>
              <a:ext cx="8474700" cy="4561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3"/>
            <p:cNvSpPr/>
            <p:nvPr/>
          </p:nvSpPr>
          <p:spPr>
            <a:xfrm>
              <a:off x="25237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3"/>
            <p:cNvSpPr/>
            <p:nvPr/>
          </p:nvSpPr>
          <p:spPr>
            <a:xfrm>
              <a:off x="872962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3"/>
            <p:cNvSpPr/>
            <p:nvPr/>
          </p:nvSpPr>
          <p:spPr>
            <a:xfrm>
              <a:off x="25237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3"/>
            <p:cNvSpPr/>
            <p:nvPr/>
          </p:nvSpPr>
          <p:spPr>
            <a:xfrm>
              <a:off x="872962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 name="Google Shape;313;p23"/>
          <p:cNvGrpSpPr/>
          <p:nvPr/>
        </p:nvGrpSpPr>
        <p:grpSpPr>
          <a:xfrm>
            <a:off x="5204725" y="885470"/>
            <a:ext cx="3223798" cy="3386116"/>
            <a:chOff x="5204725" y="885470"/>
            <a:chExt cx="3223798" cy="3386116"/>
          </a:xfrm>
        </p:grpSpPr>
        <p:sp>
          <p:nvSpPr>
            <p:cNvPr id="314" name="Google Shape;314;p23"/>
            <p:cNvSpPr/>
            <p:nvPr/>
          </p:nvSpPr>
          <p:spPr>
            <a:xfrm>
              <a:off x="5204725" y="3909485"/>
              <a:ext cx="3108000" cy="362100"/>
            </a:xfrm>
            <a:prstGeom prst="ellipse">
              <a:avLst/>
            </a:prstGeom>
            <a:solidFill>
              <a:srgbClr val="333333">
                <a:alpha val="15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 name="Google Shape;315;p23"/>
            <p:cNvGrpSpPr/>
            <p:nvPr/>
          </p:nvGrpSpPr>
          <p:grpSpPr>
            <a:xfrm>
              <a:off x="5560423" y="885470"/>
              <a:ext cx="2868100" cy="3294913"/>
              <a:chOff x="5564832" y="1274538"/>
              <a:chExt cx="2901761" cy="3333583"/>
            </a:xfrm>
          </p:grpSpPr>
          <p:sp>
            <p:nvSpPr>
              <p:cNvPr id="316" name="Google Shape;316;p23"/>
              <p:cNvSpPr/>
              <p:nvPr/>
            </p:nvSpPr>
            <p:spPr>
              <a:xfrm>
                <a:off x="7295747" y="1834369"/>
                <a:ext cx="101344" cy="255602"/>
              </a:xfrm>
              <a:custGeom>
                <a:avLst/>
                <a:gdLst/>
                <a:ahLst/>
                <a:cxnLst/>
                <a:rect l="l" t="t" r="r" b="b"/>
                <a:pathLst>
                  <a:path w="2013" h="5077" extrusionOk="0">
                    <a:moveTo>
                      <a:pt x="1248" y="1"/>
                    </a:moveTo>
                    <a:cubicBezTo>
                      <a:pt x="940" y="1"/>
                      <a:pt x="650" y="120"/>
                      <a:pt x="430" y="336"/>
                    </a:cubicBezTo>
                    <a:cubicBezTo>
                      <a:pt x="210" y="551"/>
                      <a:pt x="86" y="839"/>
                      <a:pt x="81" y="1147"/>
                    </a:cubicBezTo>
                    <a:lnTo>
                      <a:pt x="1" y="5045"/>
                    </a:lnTo>
                    <a:cubicBezTo>
                      <a:pt x="0" y="5062"/>
                      <a:pt x="14" y="5075"/>
                      <a:pt x="31" y="5076"/>
                    </a:cubicBezTo>
                    <a:lnTo>
                      <a:pt x="32" y="5076"/>
                    </a:lnTo>
                    <a:cubicBezTo>
                      <a:pt x="48" y="5076"/>
                      <a:pt x="62" y="5063"/>
                      <a:pt x="62" y="5046"/>
                    </a:cubicBezTo>
                    <a:lnTo>
                      <a:pt x="142" y="1149"/>
                    </a:lnTo>
                    <a:cubicBezTo>
                      <a:pt x="154" y="550"/>
                      <a:pt x="649" y="63"/>
                      <a:pt x="1248" y="63"/>
                    </a:cubicBezTo>
                    <a:lnTo>
                      <a:pt x="1982" y="63"/>
                    </a:lnTo>
                    <a:cubicBezTo>
                      <a:pt x="1999" y="63"/>
                      <a:pt x="2013" y="49"/>
                      <a:pt x="2013" y="32"/>
                    </a:cubicBezTo>
                    <a:cubicBezTo>
                      <a:pt x="2013" y="15"/>
                      <a:pt x="1999" y="1"/>
                      <a:pt x="1982" y="1"/>
                    </a:cubicBezTo>
                    <a:close/>
                  </a:path>
                </a:pathLst>
              </a:custGeom>
              <a:solidFill>
                <a:srgbClr val="5C72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3"/>
              <p:cNvSpPr/>
              <p:nvPr/>
            </p:nvSpPr>
            <p:spPr>
              <a:xfrm>
                <a:off x="7377054" y="1791627"/>
                <a:ext cx="17520" cy="23511"/>
              </a:xfrm>
              <a:custGeom>
                <a:avLst/>
                <a:gdLst/>
                <a:ahLst/>
                <a:cxnLst/>
                <a:rect l="l" t="t" r="r" b="b"/>
                <a:pathLst>
                  <a:path w="348" h="467" extrusionOk="0">
                    <a:moveTo>
                      <a:pt x="70" y="0"/>
                    </a:moveTo>
                    <a:cubicBezTo>
                      <a:pt x="62" y="0"/>
                      <a:pt x="55" y="2"/>
                      <a:pt x="50" y="4"/>
                    </a:cubicBezTo>
                    <a:cubicBezTo>
                      <a:pt x="1" y="26"/>
                      <a:pt x="97" y="119"/>
                      <a:pt x="152" y="246"/>
                    </a:cubicBezTo>
                    <a:cubicBezTo>
                      <a:pt x="203" y="362"/>
                      <a:pt x="203" y="466"/>
                      <a:pt x="240" y="466"/>
                    </a:cubicBezTo>
                    <a:cubicBezTo>
                      <a:pt x="244" y="466"/>
                      <a:pt x="247" y="466"/>
                      <a:pt x="252" y="464"/>
                    </a:cubicBezTo>
                    <a:cubicBezTo>
                      <a:pt x="301" y="442"/>
                      <a:pt x="348" y="311"/>
                      <a:pt x="293" y="185"/>
                    </a:cubicBezTo>
                    <a:cubicBezTo>
                      <a:pt x="244" y="73"/>
                      <a:pt x="129"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3"/>
              <p:cNvSpPr/>
              <p:nvPr/>
            </p:nvSpPr>
            <p:spPr>
              <a:xfrm>
                <a:off x="7173811" y="2045715"/>
                <a:ext cx="163269" cy="115592"/>
              </a:xfrm>
              <a:custGeom>
                <a:avLst/>
                <a:gdLst/>
                <a:ahLst/>
                <a:cxnLst/>
                <a:rect l="l" t="t" r="r" b="b"/>
                <a:pathLst>
                  <a:path w="3243" h="2296" extrusionOk="0">
                    <a:moveTo>
                      <a:pt x="1621" y="1"/>
                    </a:moveTo>
                    <a:cubicBezTo>
                      <a:pt x="1363" y="1"/>
                      <a:pt x="1119" y="22"/>
                      <a:pt x="902" y="67"/>
                    </a:cubicBezTo>
                    <a:cubicBezTo>
                      <a:pt x="367" y="178"/>
                      <a:pt x="0" y="432"/>
                      <a:pt x="0" y="860"/>
                    </a:cubicBezTo>
                    <a:cubicBezTo>
                      <a:pt x="0" y="1399"/>
                      <a:pt x="584" y="1838"/>
                      <a:pt x="1351" y="1922"/>
                    </a:cubicBezTo>
                    <a:cubicBezTo>
                      <a:pt x="1439" y="1931"/>
                      <a:pt x="1621" y="2295"/>
                      <a:pt x="1621" y="2295"/>
                    </a:cubicBezTo>
                    <a:cubicBezTo>
                      <a:pt x="1621" y="2295"/>
                      <a:pt x="1813" y="1931"/>
                      <a:pt x="1904" y="1921"/>
                    </a:cubicBezTo>
                    <a:cubicBezTo>
                      <a:pt x="2665" y="1833"/>
                      <a:pt x="3242" y="1396"/>
                      <a:pt x="3242" y="860"/>
                    </a:cubicBezTo>
                    <a:cubicBezTo>
                      <a:pt x="3242" y="258"/>
                      <a:pt x="2517" y="1"/>
                      <a:pt x="1621" y="1"/>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3"/>
              <p:cNvSpPr/>
              <p:nvPr/>
            </p:nvSpPr>
            <p:spPr>
              <a:xfrm>
                <a:off x="7173811" y="2049088"/>
                <a:ext cx="81660" cy="112219"/>
              </a:xfrm>
              <a:custGeom>
                <a:avLst/>
                <a:gdLst/>
                <a:ahLst/>
                <a:cxnLst/>
                <a:rect l="l" t="t" r="r" b="b"/>
                <a:pathLst>
                  <a:path w="1622" h="2229" extrusionOk="0">
                    <a:moveTo>
                      <a:pt x="902" y="0"/>
                    </a:moveTo>
                    <a:cubicBezTo>
                      <a:pt x="367" y="111"/>
                      <a:pt x="0" y="365"/>
                      <a:pt x="0" y="793"/>
                    </a:cubicBezTo>
                    <a:cubicBezTo>
                      <a:pt x="0" y="1332"/>
                      <a:pt x="584" y="1771"/>
                      <a:pt x="1351" y="1855"/>
                    </a:cubicBezTo>
                    <a:cubicBezTo>
                      <a:pt x="1439" y="1864"/>
                      <a:pt x="1621" y="2228"/>
                      <a:pt x="1621" y="2228"/>
                    </a:cubicBezTo>
                    <a:cubicBezTo>
                      <a:pt x="1608" y="2017"/>
                      <a:pt x="1464" y="1695"/>
                      <a:pt x="1464" y="1695"/>
                    </a:cubicBezTo>
                    <a:cubicBezTo>
                      <a:pt x="1464" y="1695"/>
                      <a:pt x="586" y="1428"/>
                      <a:pt x="431" y="952"/>
                    </a:cubicBezTo>
                    <a:cubicBezTo>
                      <a:pt x="275" y="480"/>
                      <a:pt x="891" y="9"/>
                      <a:pt x="902" y="0"/>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3"/>
              <p:cNvSpPr/>
              <p:nvPr/>
            </p:nvSpPr>
            <p:spPr>
              <a:xfrm>
                <a:off x="7236642" y="2050800"/>
                <a:ext cx="49942" cy="15003"/>
              </a:xfrm>
              <a:custGeom>
                <a:avLst/>
                <a:gdLst/>
                <a:ahLst/>
                <a:cxnLst/>
                <a:rect l="l" t="t" r="r" b="b"/>
                <a:pathLst>
                  <a:path w="992" h="298" extrusionOk="0">
                    <a:moveTo>
                      <a:pt x="496" y="0"/>
                    </a:moveTo>
                    <a:cubicBezTo>
                      <a:pt x="223" y="0"/>
                      <a:pt x="1" y="145"/>
                      <a:pt x="1" y="249"/>
                    </a:cubicBezTo>
                    <a:cubicBezTo>
                      <a:pt x="1" y="286"/>
                      <a:pt x="28" y="298"/>
                      <a:pt x="77" y="298"/>
                    </a:cubicBezTo>
                    <a:cubicBezTo>
                      <a:pt x="164" y="298"/>
                      <a:pt x="320" y="258"/>
                      <a:pt x="496" y="258"/>
                    </a:cubicBezTo>
                    <a:cubicBezTo>
                      <a:pt x="673" y="258"/>
                      <a:pt x="828" y="298"/>
                      <a:pt x="916" y="298"/>
                    </a:cubicBezTo>
                    <a:cubicBezTo>
                      <a:pt x="964" y="298"/>
                      <a:pt x="992" y="286"/>
                      <a:pt x="992" y="249"/>
                    </a:cubicBezTo>
                    <a:cubicBezTo>
                      <a:pt x="992" y="145"/>
                      <a:pt x="771" y="0"/>
                      <a:pt x="4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3"/>
              <p:cNvSpPr/>
              <p:nvPr/>
            </p:nvSpPr>
            <p:spPr>
              <a:xfrm>
                <a:off x="7049661" y="2202437"/>
                <a:ext cx="409154" cy="8559"/>
              </a:xfrm>
              <a:custGeom>
                <a:avLst/>
                <a:gdLst/>
                <a:ahLst/>
                <a:cxnLst/>
                <a:rect l="l" t="t" r="r" b="b"/>
                <a:pathLst>
                  <a:path w="8127" h="170" extrusionOk="0">
                    <a:moveTo>
                      <a:pt x="1" y="0"/>
                    </a:moveTo>
                    <a:lnTo>
                      <a:pt x="1" y="169"/>
                    </a:lnTo>
                    <a:lnTo>
                      <a:pt x="8127" y="169"/>
                    </a:lnTo>
                    <a:lnTo>
                      <a:pt x="8127" y="0"/>
                    </a:lnTo>
                    <a:close/>
                  </a:path>
                </a:pathLst>
              </a:custGeom>
              <a:solidFill>
                <a:srgbClr val="5E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3"/>
              <p:cNvSpPr/>
              <p:nvPr/>
            </p:nvSpPr>
            <p:spPr>
              <a:xfrm>
                <a:off x="7049661" y="2174144"/>
                <a:ext cx="409154" cy="8559"/>
              </a:xfrm>
              <a:custGeom>
                <a:avLst/>
                <a:gdLst/>
                <a:ahLst/>
                <a:cxnLst/>
                <a:rect l="l" t="t" r="r" b="b"/>
                <a:pathLst>
                  <a:path w="8127" h="170" extrusionOk="0">
                    <a:moveTo>
                      <a:pt x="1" y="0"/>
                    </a:moveTo>
                    <a:lnTo>
                      <a:pt x="1" y="169"/>
                    </a:lnTo>
                    <a:lnTo>
                      <a:pt x="8127" y="169"/>
                    </a:lnTo>
                    <a:lnTo>
                      <a:pt x="8127" y="0"/>
                    </a:lnTo>
                    <a:close/>
                  </a:path>
                </a:pathLst>
              </a:custGeom>
              <a:solidFill>
                <a:srgbClr val="5E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3"/>
              <p:cNvSpPr/>
              <p:nvPr/>
            </p:nvSpPr>
            <p:spPr>
              <a:xfrm>
                <a:off x="7049661" y="1991293"/>
                <a:ext cx="114938" cy="8559"/>
              </a:xfrm>
              <a:custGeom>
                <a:avLst/>
                <a:gdLst/>
                <a:ahLst/>
                <a:cxnLst/>
                <a:rect l="l" t="t" r="r" b="b"/>
                <a:pathLst>
                  <a:path w="2283" h="170" extrusionOk="0">
                    <a:moveTo>
                      <a:pt x="1" y="1"/>
                    </a:moveTo>
                    <a:lnTo>
                      <a:pt x="1" y="170"/>
                    </a:lnTo>
                    <a:lnTo>
                      <a:pt x="2282" y="170"/>
                    </a:lnTo>
                    <a:lnTo>
                      <a:pt x="2282" y="1"/>
                    </a:lnTo>
                    <a:close/>
                  </a:path>
                </a:pathLst>
              </a:custGeom>
              <a:solidFill>
                <a:srgbClr val="5E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3"/>
              <p:cNvSpPr/>
              <p:nvPr/>
            </p:nvSpPr>
            <p:spPr>
              <a:xfrm>
                <a:off x="7049661" y="2024721"/>
                <a:ext cx="114938" cy="8508"/>
              </a:xfrm>
              <a:custGeom>
                <a:avLst/>
                <a:gdLst/>
                <a:ahLst/>
                <a:cxnLst/>
                <a:rect l="l" t="t" r="r" b="b"/>
                <a:pathLst>
                  <a:path w="2283" h="169" extrusionOk="0">
                    <a:moveTo>
                      <a:pt x="1" y="0"/>
                    </a:moveTo>
                    <a:lnTo>
                      <a:pt x="1" y="169"/>
                    </a:lnTo>
                    <a:lnTo>
                      <a:pt x="2282" y="169"/>
                    </a:lnTo>
                    <a:lnTo>
                      <a:pt x="2282" y="0"/>
                    </a:lnTo>
                    <a:close/>
                  </a:path>
                </a:pathLst>
              </a:custGeom>
              <a:solidFill>
                <a:srgbClr val="5E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3"/>
              <p:cNvSpPr/>
              <p:nvPr/>
            </p:nvSpPr>
            <p:spPr>
              <a:xfrm>
                <a:off x="7343927" y="1991293"/>
                <a:ext cx="114887" cy="8559"/>
              </a:xfrm>
              <a:custGeom>
                <a:avLst/>
                <a:gdLst/>
                <a:ahLst/>
                <a:cxnLst/>
                <a:rect l="l" t="t" r="r" b="b"/>
                <a:pathLst>
                  <a:path w="2282" h="170" extrusionOk="0">
                    <a:moveTo>
                      <a:pt x="0" y="1"/>
                    </a:moveTo>
                    <a:lnTo>
                      <a:pt x="0" y="170"/>
                    </a:lnTo>
                    <a:lnTo>
                      <a:pt x="2282" y="170"/>
                    </a:lnTo>
                    <a:lnTo>
                      <a:pt x="2282" y="1"/>
                    </a:lnTo>
                    <a:close/>
                  </a:path>
                </a:pathLst>
              </a:custGeom>
              <a:solidFill>
                <a:srgbClr val="5E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3"/>
              <p:cNvSpPr/>
              <p:nvPr/>
            </p:nvSpPr>
            <p:spPr>
              <a:xfrm>
                <a:off x="7343927" y="2024721"/>
                <a:ext cx="114887" cy="8508"/>
              </a:xfrm>
              <a:custGeom>
                <a:avLst/>
                <a:gdLst/>
                <a:ahLst/>
                <a:cxnLst/>
                <a:rect l="l" t="t" r="r" b="b"/>
                <a:pathLst>
                  <a:path w="2282" h="169" extrusionOk="0">
                    <a:moveTo>
                      <a:pt x="0" y="0"/>
                    </a:moveTo>
                    <a:lnTo>
                      <a:pt x="0" y="169"/>
                    </a:lnTo>
                    <a:lnTo>
                      <a:pt x="2282" y="169"/>
                    </a:lnTo>
                    <a:lnTo>
                      <a:pt x="2282" y="0"/>
                    </a:lnTo>
                    <a:close/>
                  </a:path>
                </a:pathLst>
              </a:custGeom>
              <a:solidFill>
                <a:srgbClr val="5E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3"/>
              <p:cNvSpPr/>
              <p:nvPr/>
            </p:nvSpPr>
            <p:spPr>
              <a:xfrm>
                <a:off x="6731834" y="2051203"/>
                <a:ext cx="37658" cy="64995"/>
              </a:xfrm>
              <a:custGeom>
                <a:avLst/>
                <a:gdLst/>
                <a:ahLst/>
                <a:cxnLst/>
                <a:rect l="l" t="t" r="r" b="b"/>
                <a:pathLst>
                  <a:path w="748" h="1291" extrusionOk="0">
                    <a:moveTo>
                      <a:pt x="186" y="0"/>
                    </a:moveTo>
                    <a:cubicBezTo>
                      <a:pt x="131" y="38"/>
                      <a:pt x="87" y="91"/>
                      <a:pt x="53" y="153"/>
                    </a:cubicBezTo>
                    <a:cubicBezTo>
                      <a:pt x="20" y="214"/>
                      <a:pt x="1" y="286"/>
                      <a:pt x="5" y="360"/>
                    </a:cubicBezTo>
                    <a:cubicBezTo>
                      <a:pt x="6" y="433"/>
                      <a:pt x="38" y="505"/>
                      <a:pt x="71" y="565"/>
                    </a:cubicBezTo>
                    <a:cubicBezTo>
                      <a:pt x="106" y="624"/>
                      <a:pt x="144" y="679"/>
                      <a:pt x="184" y="732"/>
                    </a:cubicBezTo>
                    <a:cubicBezTo>
                      <a:pt x="266" y="838"/>
                      <a:pt x="354" y="937"/>
                      <a:pt x="448" y="1030"/>
                    </a:cubicBezTo>
                    <a:cubicBezTo>
                      <a:pt x="541" y="1124"/>
                      <a:pt x="640" y="1212"/>
                      <a:pt x="747" y="1290"/>
                    </a:cubicBezTo>
                    <a:cubicBezTo>
                      <a:pt x="672" y="1181"/>
                      <a:pt x="591" y="1076"/>
                      <a:pt x="511" y="974"/>
                    </a:cubicBezTo>
                    <a:cubicBezTo>
                      <a:pt x="431" y="871"/>
                      <a:pt x="348" y="770"/>
                      <a:pt x="271" y="667"/>
                    </a:cubicBezTo>
                    <a:cubicBezTo>
                      <a:pt x="230" y="617"/>
                      <a:pt x="194" y="563"/>
                      <a:pt x="159" y="511"/>
                    </a:cubicBezTo>
                    <a:cubicBezTo>
                      <a:pt x="124" y="458"/>
                      <a:pt x="99" y="409"/>
                      <a:pt x="89" y="351"/>
                    </a:cubicBezTo>
                    <a:cubicBezTo>
                      <a:pt x="68" y="236"/>
                      <a:pt x="112" y="109"/>
                      <a:pt x="186" y="0"/>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3"/>
              <p:cNvSpPr/>
              <p:nvPr/>
            </p:nvSpPr>
            <p:spPr>
              <a:xfrm>
                <a:off x="6751518" y="2000506"/>
                <a:ext cx="20591" cy="27438"/>
              </a:xfrm>
              <a:custGeom>
                <a:avLst/>
                <a:gdLst/>
                <a:ahLst/>
                <a:cxnLst/>
                <a:rect l="l" t="t" r="r" b="b"/>
                <a:pathLst>
                  <a:path w="409" h="545" extrusionOk="0">
                    <a:moveTo>
                      <a:pt x="234" y="1"/>
                    </a:moveTo>
                    <a:cubicBezTo>
                      <a:pt x="211" y="2"/>
                      <a:pt x="187" y="9"/>
                      <a:pt x="164" y="29"/>
                    </a:cubicBezTo>
                    <a:cubicBezTo>
                      <a:pt x="147" y="44"/>
                      <a:pt x="135" y="60"/>
                      <a:pt x="126" y="75"/>
                    </a:cubicBezTo>
                    <a:cubicBezTo>
                      <a:pt x="105" y="104"/>
                      <a:pt x="91" y="134"/>
                      <a:pt x="78" y="165"/>
                    </a:cubicBezTo>
                    <a:cubicBezTo>
                      <a:pt x="52" y="225"/>
                      <a:pt x="33" y="287"/>
                      <a:pt x="20" y="350"/>
                    </a:cubicBezTo>
                    <a:cubicBezTo>
                      <a:pt x="9" y="413"/>
                      <a:pt x="1" y="478"/>
                      <a:pt x="5" y="545"/>
                    </a:cubicBezTo>
                    <a:cubicBezTo>
                      <a:pt x="82" y="436"/>
                      <a:pt x="129" y="319"/>
                      <a:pt x="177" y="207"/>
                    </a:cubicBezTo>
                    <a:cubicBezTo>
                      <a:pt x="189" y="180"/>
                      <a:pt x="201" y="151"/>
                      <a:pt x="214" y="128"/>
                    </a:cubicBezTo>
                    <a:cubicBezTo>
                      <a:pt x="219" y="115"/>
                      <a:pt x="226" y="104"/>
                      <a:pt x="230" y="97"/>
                    </a:cubicBezTo>
                    <a:cubicBezTo>
                      <a:pt x="231" y="95"/>
                      <a:pt x="236" y="88"/>
                      <a:pt x="244" y="86"/>
                    </a:cubicBezTo>
                    <a:cubicBezTo>
                      <a:pt x="251" y="83"/>
                      <a:pt x="261" y="82"/>
                      <a:pt x="271" y="82"/>
                    </a:cubicBezTo>
                    <a:cubicBezTo>
                      <a:pt x="285" y="82"/>
                      <a:pt x="302" y="84"/>
                      <a:pt x="318" y="89"/>
                    </a:cubicBezTo>
                    <a:cubicBezTo>
                      <a:pt x="347" y="95"/>
                      <a:pt x="377" y="106"/>
                      <a:pt x="408" y="119"/>
                    </a:cubicBezTo>
                    <a:cubicBezTo>
                      <a:pt x="392" y="89"/>
                      <a:pt x="369" y="63"/>
                      <a:pt x="343" y="41"/>
                    </a:cubicBezTo>
                    <a:cubicBezTo>
                      <a:pt x="315" y="20"/>
                      <a:pt x="280" y="1"/>
                      <a:pt x="234" y="1"/>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3"/>
              <p:cNvSpPr/>
              <p:nvPr/>
            </p:nvSpPr>
            <p:spPr>
              <a:xfrm>
                <a:off x="6948619" y="3794078"/>
                <a:ext cx="695415" cy="48281"/>
              </a:xfrm>
              <a:custGeom>
                <a:avLst/>
                <a:gdLst/>
                <a:ahLst/>
                <a:cxnLst/>
                <a:rect l="l" t="t" r="r" b="b"/>
                <a:pathLst>
                  <a:path w="13813" h="959" extrusionOk="0">
                    <a:moveTo>
                      <a:pt x="6906" y="0"/>
                    </a:moveTo>
                    <a:cubicBezTo>
                      <a:pt x="5075" y="0"/>
                      <a:pt x="3318" y="51"/>
                      <a:pt x="2022" y="141"/>
                    </a:cubicBezTo>
                    <a:cubicBezTo>
                      <a:pt x="727" y="231"/>
                      <a:pt x="0" y="353"/>
                      <a:pt x="0" y="480"/>
                    </a:cubicBezTo>
                    <a:cubicBezTo>
                      <a:pt x="0" y="607"/>
                      <a:pt x="727" y="728"/>
                      <a:pt x="2022" y="818"/>
                    </a:cubicBezTo>
                    <a:cubicBezTo>
                      <a:pt x="3318" y="909"/>
                      <a:pt x="5075" y="959"/>
                      <a:pt x="6906" y="959"/>
                    </a:cubicBezTo>
                    <a:cubicBezTo>
                      <a:pt x="8738" y="959"/>
                      <a:pt x="10495" y="909"/>
                      <a:pt x="11789" y="818"/>
                    </a:cubicBezTo>
                    <a:cubicBezTo>
                      <a:pt x="13084" y="728"/>
                      <a:pt x="13812" y="607"/>
                      <a:pt x="13812" y="480"/>
                    </a:cubicBezTo>
                    <a:cubicBezTo>
                      <a:pt x="13812" y="353"/>
                      <a:pt x="13084" y="231"/>
                      <a:pt x="11789" y="141"/>
                    </a:cubicBezTo>
                    <a:cubicBezTo>
                      <a:pt x="10495" y="51"/>
                      <a:pt x="8738" y="0"/>
                      <a:pt x="6906" y="0"/>
                    </a:cubicBezTo>
                    <a:close/>
                  </a:path>
                </a:pathLst>
              </a:custGeom>
              <a:solidFill>
                <a:srgbClr val="8298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3"/>
              <p:cNvSpPr/>
              <p:nvPr/>
            </p:nvSpPr>
            <p:spPr>
              <a:xfrm>
                <a:off x="7056961" y="3736987"/>
                <a:ext cx="124352" cy="81257"/>
              </a:xfrm>
              <a:custGeom>
                <a:avLst/>
                <a:gdLst/>
                <a:ahLst/>
                <a:cxnLst/>
                <a:rect l="l" t="t" r="r" b="b"/>
                <a:pathLst>
                  <a:path w="2470" h="1614" extrusionOk="0">
                    <a:moveTo>
                      <a:pt x="1125" y="0"/>
                    </a:moveTo>
                    <a:cubicBezTo>
                      <a:pt x="935" y="0"/>
                      <a:pt x="756" y="47"/>
                      <a:pt x="632" y="183"/>
                    </a:cubicBezTo>
                    <a:cubicBezTo>
                      <a:pt x="626" y="339"/>
                      <a:pt x="579" y="511"/>
                      <a:pt x="513" y="681"/>
                    </a:cubicBezTo>
                    <a:cubicBezTo>
                      <a:pt x="331" y="1157"/>
                      <a:pt x="0" y="1614"/>
                      <a:pt x="0" y="1614"/>
                    </a:cubicBezTo>
                    <a:lnTo>
                      <a:pt x="2470" y="1614"/>
                    </a:lnTo>
                    <a:cubicBezTo>
                      <a:pt x="2470" y="1614"/>
                      <a:pt x="2439" y="1347"/>
                      <a:pt x="2314" y="1135"/>
                    </a:cubicBezTo>
                    <a:cubicBezTo>
                      <a:pt x="2307" y="1124"/>
                      <a:pt x="2301" y="1112"/>
                      <a:pt x="2295" y="1099"/>
                    </a:cubicBezTo>
                    <a:cubicBezTo>
                      <a:pt x="2172" y="854"/>
                      <a:pt x="2019" y="235"/>
                      <a:pt x="2019" y="235"/>
                    </a:cubicBezTo>
                    <a:cubicBezTo>
                      <a:pt x="2019" y="235"/>
                      <a:pt x="1548" y="0"/>
                      <a:pt x="1125" y="0"/>
                    </a:cubicBezTo>
                    <a:close/>
                  </a:path>
                </a:pathLst>
              </a:custGeom>
              <a:solidFill>
                <a:srgbClr val="5E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3"/>
              <p:cNvSpPr/>
              <p:nvPr/>
            </p:nvSpPr>
            <p:spPr>
              <a:xfrm>
                <a:off x="7032745" y="3770114"/>
                <a:ext cx="148568" cy="48130"/>
              </a:xfrm>
              <a:custGeom>
                <a:avLst/>
                <a:gdLst/>
                <a:ahLst/>
                <a:cxnLst/>
                <a:rect l="l" t="t" r="r" b="b"/>
                <a:pathLst>
                  <a:path w="2951" h="956" extrusionOk="0">
                    <a:moveTo>
                      <a:pt x="1056" y="0"/>
                    </a:moveTo>
                    <a:cubicBezTo>
                      <a:pt x="935" y="0"/>
                      <a:pt x="820" y="9"/>
                      <a:pt x="717" y="28"/>
                    </a:cubicBezTo>
                    <a:cubicBezTo>
                      <a:pt x="0" y="156"/>
                      <a:pt x="65" y="956"/>
                      <a:pt x="65" y="956"/>
                    </a:cubicBezTo>
                    <a:lnTo>
                      <a:pt x="2951" y="956"/>
                    </a:lnTo>
                    <a:cubicBezTo>
                      <a:pt x="2951" y="956"/>
                      <a:pt x="2951" y="955"/>
                      <a:pt x="2951" y="952"/>
                    </a:cubicBezTo>
                    <a:cubicBezTo>
                      <a:pt x="2727" y="361"/>
                      <a:pt x="1876" y="38"/>
                      <a:pt x="1180" y="3"/>
                    </a:cubicBezTo>
                    <a:cubicBezTo>
                      <a:pt x="1138" y="1"/>
                      <a:pt x="1097" y="0"/>
                      <a:pt x="1056" y="0"/>
                    </a:cubicBezTo>
                    <a:close/>
                  </a:path>
                </a:pathLst>
              </a:custGeom>
              <a:solidFill>
                <a:srgbClr val="7878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3"/>
              <p:cNvSpPr/>
              <p:nvPr/>
            </p:nvSpPr>
            <p:spPr>
              <a:xfrm>
                <a:off x="7092102" y="3770114"/>
                <a:ext cx="89211" cy="47979"/>
              </a:xfrm>
              <a:custGeom>
                <a:avLst/>
                <a:gdLst/>
                <a:ahLst/>
                <a:cxnLst/>
                <a:rect l="l" t="t" r="r" b="b"/>
                <a:pathLst>
                  <a:path w="1772" h="953" extrusionOk="0">
                    <a:moveTo>
                      <a:pt x="121" y="0"/>
                    </a:moveTo>
                    <a:cubicBezTo>
                      <a:pt x="80" y="0"/>
                      <a:pt x="40" y="1"/>
                      <a:pt x="1" y="3"/>
                    </a:cubicBezTo>
                    <a:cubicBezTo>
                      <a:pt x="697" y="38"/>
                      <a:pt x="1548" y="361"/>
                      <a:pt x="1772" y="952"/>
                    </a:cubicBezTo>
                    <a:cubicBezTo>
                      <a:pt x="1768" y="923"/>
                      <a:pt x="1734" y="676"/>
                      <a:pt x="1616" y="477"/>
                    </a:cubicBezTo>
                    <a:cubicBezTo>
                      <a:pt x="1609" y="466"/>
                      <a:pt x="1603" y="454"/>
                      <a:pt x="1597" y="441"/>
                    </a:cubicBezTo>
                    <a:cubicBezTo>
                      <a:pt x="1194" y="150"/>
                      <a:pt x="606" y="0"/>
                      <a:pt x="121" y="0"/>
                    </a:cubicBezTo>
                    <a:close/>
                  </a:path>
                </a:pathLst>
              </a:custGeom>
              <a:solidFill>
                <a:srgbClr val="504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3"/>
              <p:cNvSpPr/>
              <p:nvPr/>
            </p:nvSpPr>
            <p:spPr>
              <a:xfrm>
                <a:off x="7412949" y="3736987"/>
                <a:ext cx="124352" cy="81257"/>
              </a:xfrm>
              <a:custGeom>
                <a:avLst/>
                <a:gdLst/>
                <a:ahLst/>
                <a:cxnLst/>
                <a:rect l="l" t="t" r="r" b="b"/>
                <a:pathLst>
                  <a:path w="2470" h="1614" extrusionOk="0">
                    <a:moveTo>
                      <a:pt x="1346" y="0"/>
                    </a:moveTo>
                    <a:cubicBezTo>
                      <a:pt x="922" y="0"/>
                      <a:pt x="451" y="235"/>
                      <a:pt x="451" y="235"/>
                    </a:cubicBezTo>
                    <a:cubicBezTo>
                      <a:pt x="451" y="235"/>
                      <a:pt x="298" y="854"/>
                      <a:pt x="175" y="1099"/>
                    </a:cubicBezTo>
                    <a:cubicBezTo>
                      <a:pt x="169" y="1112"/>
                      <a:pt x="163" y="1124"/>
                      <a:pt x="156" y="1135"/>
                    </a:cubicBezTo>
                    <a:cubicBezTo>
                      <a:pt x="31" y="1347"/>
                      <a:pt x="0" y="1614"/>
                      <a:pt x="0" y="1614"/>
                    </a:cubicBezTo>
                    <a:lnTo>
                      <a:pt x="2470" y="1614"/>
                    </a:lnTo>
                    <a:cubicBezTo>
                      <a:pt x="2470" y="1614"/>
                      <a:pt x="2139" y="1157"/>
                      <a:pt x="1957" y="681"/>
                    </a:cubicBezTo>
                    <a:cubicBezTo>
                      <a:pt x="1891" y="511"/>
                      <a:pt x="1844" y="339"/>
                      <a:pt x="1838" y="183"/>
                    </a:cubicBezTo>
                    <a:cubicBezTo>
                      <a:pt x="1715" y="47"/>
                      <a:pt x="1535" y="0"/>
                      <a:pt x="1346" y="0"/>
                    </a:cubicBezTo>
                    <a:close/>
                  </a:path>
                </a:pathLst>
              </a:custGeom>
              <a:solidFill>
                <a:srgbClr val="5E5B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3"/>
              <p:cNvSpPr/>
              <p:nvPr/>
            </p:nvSpPr>
            <p:spPr>
              <a:xfrm>
                <a:off x="7412949" y="3770114"/>
                <a:ext cx="148618" cy="48130"/>
              </a:xfrm>
              <a:custGeom>
                <a:avLst/>
                <a:gdLst/>
                <a:ahLst/>
                <a:cxnLst/>
                <a:rect l="l" t="t" r="r" b="b"/>
                <a:pathLst>
                  <a:path w="2952" h="956" extrusionOk="0">
                    <a:moveTo>
                      <a:pt x="1895" y="0"/>
                    </a:moveTo>
                    <a:cubicBezTo>
                      <a:pt x="1855" y="0"/>
                      <a:pt x="1813" y="1"/>
                      <a:pt x="1772" y="3"/>
                    </a:cubicBezTo>
                    <a:cubicBezTo>
                      <a:pt x="1075" y="38"/>
                      <a:pt x="225" y="361"/>
                      <a:pt x="0" y="952"/>
                    </a:cubicBezTo>
                    <a:cubicBezTo>
                      <a:pt x="0" y="955"/>
                      <a:pt x="0" y="956"/>
                      <a:pt x="0" y="956"/>
                    </a:cubicBezTo>
                    <a:lnTo>
                      <a:pt x="2887" y="956"/>
                    </a:lnTo>
                    <a:cubicBezTo>
                      <a:pt x="2887" y="956"/>
                      <a:pt x="2951" y="156"/>
                      <a:pt x="2234" y="28"/>
                    </a:cubicBezTo>
                    <a:cubicBezTo>
                      <a:pt x="2131" y="9"/>
                      <a:pt x="2016" y="0"/>
                      <a:pt x="1895" y="0"/>
                    </a:cubicBezTo>
                    <a:close/>
                  </a:path>
                </a:pathLst>
              </a:custGeom>
              <a:solidFill>
                <a:srgbClr val="7878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3"/>
              <p:cNvSpPr/>
              <p:nvPr/>
            </p:nvSpPr>
            <p:spPr>
              <a:xfrm>
                <a:off x="7412949" y="3770114"/>
                <a:ext cx="89211" cy="47979"/>
              </a:xfrm>
              <a:custGeom>
                <a:avLst/>
                <a:gdLst/>
                <a:ahLst/>
                <a:cxnLst/>
                <a:rect l="l" t="t" r="r" b="b"/>
                <a:pathLst>
                  <a:path w="1772" h="953" extrusionOk="0">
                    <a:moveTo>
                      <a:pt x="1651" y="0"/>
                    </a:moveTo>
                    <a:cubicBezTo>
                      <a:pt x="1166" y="0"/>
                      <a:pt x="578" y="150"/>
                      <a:pt x="175" y="441"/>
                    </a:cubicBezTo>
                    <a:cubicBezTo>
                      <a:pt x="169" y="454"/>
                      <a:pt x="163" y="466"/>
                      <a:pt x="156" y="477"/>
                    </a:cubicBezTo>
                    <a:cubicBezTo>
                      <a:pt x="38" y="676"/>
                      <a:pt x="4" y="923"/>
                      <a:pt x="0" y="952"/>
                    </a:cubicBezTo>
                    <a:cubicBezTo>
                      <a:pt x="225" y="361"/>
                      <a:pt x="1075" y="38"/>
                      <a:pt x="1772" y="3"/>
                    </a:cubicBezTo>
                    <a:cubicBezTo>
                      <a:pt x="1732" y="1"/>
                      <a:pt x="1692" y="0"/>
                      <a:pt x="1651" y="0"/>
                    </a:cubicBezTo>
                    <a:close/>
                  </a:path>
                </a:pathLst>
              </a:custGeom>
              <a:solidFill>
                <a:srgbClr val="504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3"/>
              <p:cNvSpPr/>
              <p:nvPr/>
            </p:nvSpPr>
            <p:spPr>
              <a:xfrm>
                <a:off x="7054494" y="2026937"/>
                <a:ext cx="248050" cy="973119"/>
              </a:xfrm>
              <a:custGeom>
                <a:avLst/>
                <a:gdLst/>
                <a:ahLst/>
                <a:cxnLst/>
                <a:rect l="l" t="t" r="r" b="b"/>
                <a:pathLst>
                  <a:path w="4927" h="19329" extrusionOk="0">
                    <a:moveTo>
                      <a:pt x="866" y="0"/>
                    </a:moveTo>
                    <a:cubicBezTo>
                      <a:pt x="838" y="33"/>
                      <a:pt x="812" y="66"/>
                      <a:pt x="788" y="99"/>
                    </a:cubicBezTo>
                    <a:cubicBezTo>
                      <a:pt x="764" y="132"/>
                      <a:pt x="741" y="166"/>
                      <a:pt x="721" y="200"/>
                    </a:cubicBezTo>
                    <a:cubicBezTo>
                      <a:pt x="693" y="245"/>
                      <a:pt x="670" y="290"/>
                      <a:pt x="650" y="334"/>
                    </a:cubicBezTo>
                    <a:cubicBezTo>
                      <a:pt x="327" y="1083"/>
                      <a:pt x="183" y="2765"/>
                      <a:pt x="183" y="2765"/>
                    </a:cubicBezTo>
                    <a:lnTo>
                      <a:pt x="398" y="5428"/>
                    </a:lnTo>
                    <a:lnTo>
                      <a:pt x="622" y="8183"/>
                    </a:lnTo>
                    <a:cubicBezTo>
                      <a:pt x="622" y="8183"/>
                      <a:pt x="627" y="8717"/>
                      <a:pt x="636" y="9174"/>
                    </a:cubicBezTo>
                    <a:cubicBezTo>
                      <a:pt x="646" y="9632"/>
                      <a:pt x="278" y="11474"/>
                      <a:pt x="0" y="18871"/>
                    </a:cubicBezTo>
                    <a:cubicBezTo>
                      <a:pt x="0" y="18871"/>
                      <a:pt x="38" y="18891"/>
                      <a:pt x="116" y="18925"/>
                    </a:cubicBezTo>
                    <a:cubicBezTo>
                      <a:pt x="164" y="18945"/>
                      <a:pt x="226" y="18970"/>
                      <a:pt x="304" y="18996"/>
                    </a:cubicBezTo>
                    <a:cubicBezTo>
                      <a:pt x="694" y="19132"/>
                      <a:pt x="1467" y="19329"/>
                      <a:pt x="2686" y="19329"/>
                    </a:cubicBezTo>
                    <a:cubicBezTo>
                      <a:pt x="3028" y="19329"/>
                      <a:pt x="3404" y="19314"/>
                      <a:pt x="3817" y="19277"/>
                    </a:cubicBezTo>
                    <a:cubicBezTo>
                      <a:pt x="3983" y="19262"/>
                      <a:pt x="4155" y="19244"/>
                      <a:pt x="4333" y="19222"/>
                    </a:cubicBezTo>
                    <a:cubicBezTo>
                      <a:pt x="4413" y="19212"/>
                      <a:pt x="4494" y="19201"/>
                      <a:pt x="4576" y="19190"/>
                    </a:cubicBezTo>
                    <a:cubicBezTo>
                      <a:pt x="4678" y="19176"/>
                      <a:pt x="4783" y="19160"/>
                      <a:pt x="4889" y="19144"/>
                    </a:cubicBezTo>
                    <a:cubicBezTo>
                      <a:pt x="4713" y="16659"/>
                      <a:pt x="4861" y="8489"/>
                      <a:pt x="4861" y="8489"/>
                    </a:cubicBezTo>
                    <a:lnTo>
                      <a:pt x="4901" y="6146"/>
                    </a:lnTo>
                    <a:lnTo>
                      <a:pt x="4901" y="6129"/>
                    </a:lnTo>
                    <a:lnTo>
                      <a:pt x="4911" y="5557"/>
                    </a:lnTo>
                    <a:lnTo>
                      <a:pt x="4926" y="4705"/>
                    </a:lnTo>
                    <a:cubicBezTo>
                      <a:pt x="4712" y="4609"/>
                      <a:pt x="4580" y="4549"/>
                      <a:pt x="4580" y="4549"/>
                    </a:cubicBezTo>
                    <a:lnTo>
                      <a:pt x="4442" y="4222"/>
                    </a:lnTo>
                    <a:lnTo>
                      <a:pt x="2397" y="2682"/>
                    </a:lnTo>
                    <a:cubicBezTo>
                      <a:pt x="2397" y="2682"/>
                      <a:pt x="2400" y="2638"/>
                      <a:pt x="2406" y="2565"/>
                    </a:cubicBezTo>
                    <a:cubicBezTo>
                      <a:pt x="2428" y="2314"/>
                      <a:pt x="2484" y="1721"/>
                      <a:pt x="2565" y="1409"/>
                    </a:cubicBezTo>
                    <a:lnTo>
                      <a:pt x="2131" y="981"/>
                    </a:lnTo>
                    <a:cubicBezTo>
                      <a:pt x="2098" y="984"/>
                      <a:pt x="2068" y="985"/>
                      <a:pt x="2041" y="985"/>
                    </a:cubicBezTo>
                    <a:cubicBezTo>
                      <a:pt x="1961" y="985"/>
                      <a:pt x="1912" y="976"/>
                      <a:pt x="1912" y="976"/>
                    </a:cubicBezTo>
                    <a:cubicBezTo>
                      <a:pt x="1912" y="976"/>
                      <a:pt x="1559" y="452"/>
                      <a:pt x="1298" y="118"/>
                    </a:cubicBezTo>
                    <a:cubicBezTo>
                      <a:pt x="1118" y="118"/>
                      <a:pt x="960" y="50"/>
                      <a:pt x="8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3"/>
              <p:cNvSpPr/>
              <p:nvPr/>
            </p:nvSpPr>
            <p:spPr>
              <a:xfrm>
                <a:off x="7054544" y="2031921"/>
                <a:ext cx="218195" cy="968134"/>
              </a:xfrm>
              <a:custGeom>
                <a:avLst/>
                <a:gdLst/>
                <a:ahLst/>
                <a:cxnLst/>
                <a:rect l="l" t="t" r="r" b="b"/>
                <a:pathLst>
                  <a:path w="4334" h="19230" extrusionOk="0">
                    <a:moveTo>
                      <a:pt x="787" y="0"/>
                    </a:moveTo>
                    <a:cubicBezTo>
                      <a:pt x="763" y="33"/>
                      <a:pt x="740" y="67"/>
                      <a:pt x="720" y="101"/>
                    </a:cubicBezTo>
                    <a:cubicBezTo>
                      <a:pt x="693" y="146"/>
                      <a:pt x="670" y="191"/>
                      <a:pt x="650" y="235"/>
                    </a:cubicBezTo>
                    <a:cubicBezTo>
                      <a:pt x="327" y="985"/>
                      <a:pt x="183" y="2666"/>
                      <a:pt x="183" y="2666"/>
                    </a:cubicBezTo>
                    <a:lnTo>
                      <a:pt x="398" y="5329"/>
                    </a:lnTo>
                    <a:lnTo>
                      <a:pt x="621" y="8084"/>
                    </a:lnTo>
                    <a:cubicBezTo>
                      <a:pt x="621" y="8084"/>
                      <a:pt x="626" y="8618"/>
                      <a:pt x="636" y="9075"/>
                    </a:cubicBezTo>
                    <a:cubicBezTo>
                      <a:pt x="645" y="9533"/>
                      <a:pt x="277" y="11375"/>
                      <a:pt x="0" y="18772"/>
                    </a:cubicBezTo>
                    <a:cubicBezTo>
                      <a:pt x="0" y="18772"/>
                      <a:pt x="37" y="18793"/>
                      <a:pt x="116" y="18826"/>
                    </a:cubicBezTo>
                    <a:cubicBezTo>
                      <a:pt x="163" y="18846"/>
                      <a:pt x="226" y="18871"/>
                      <a:pt x="304" y="18897"/>
                    </a:cubicBezTo>
                    <a:cubicBezTo>
                      <a:pt x="694" y="19033"/>
                      <a:pt x="1467" y="19230"/>
                      <a:pt x="2685" y="19230"/>
                    </a:cubicBezTo>
                    <a:cubicBezTo>
                      <a:pt x="3027" y="19230"/>
                      <a:pt x="3403" y="19215"/>
                      <a:pt x="3816" y="19178"/>
                    </a:cubicBezTo>
                    <a:cubicBezTo>
                      <a:pt x="3983" y="19163"/>
                      <a:pt x="4155" y="19145"/>
                      <a:pt x="4333" y="19123"/>
                    </a:cubicBezTo>
                    <a:cubicBezTo>
                      <a:pt x="4048" y="18799"/>
                      <a:pt x="3533" y="18712"/>
                      <a:pt x="3088" y="18615"/>
                    </a:cubicBezTo>
                    <a:cubicBezTo>
                      <a:pt x="2574" y="18501"/>
                      <a:pt x="1976" y="18182"/>
                      <a:pt x="2006" y="17657"/>
                    </a:cubicBezTo>
                    <a:cubicBezTo>
                      <a:pt x="2051" y="16875"/>
                      <a:pt x="3396" y="16722"/>
                      <a:pt x="3476" y="15943"/>
                    </a:cubicBezTo>
                    <a:cubicBezTo>
                      <a:pt x="3523" y="15487"/>
                      <a:pt x="3097" y="15143"/>
                      <a:pt x="2742" y="14854"/>
                    </a:cubicBezTo>
                    <a:cubicBezTo>
                      <a:pt x="2387" y="14566"/>
                      <a:pt x="2029" y="14102"/>
                      <a:pt x="2238" y="13695"/>
                    </a:cubicBezTo>
                    <a:cubicBezTo>
                      <a:pt x="2376" y="13428"/>
                      <a:pt x="2696" y="13326"/>
                      <a:pt x="2973" y="13208"/>
                    </a:cubicBezTo>
                    <a:cubicBezTo>
                      <a:pt x="3248" y="13089"/>
                      <a:pt x="3543" y="12863"/>
                      <a:pt x="3510" y="12564"/>
                    </a:cubicBezTo>
                    <a:cubicBezTo>
                      <a:pt x="3467" y="12161"/>
                      <a:pt x="2933" y="12077"/>
                      <a:pt x="2581" y="11876"/>
                    </a:cubicBezTo>
                    <a:cubicBezTo>
                      <a:pt x="2026" y="11557"/>
                      <a:pt x="1879" y="10802"/>
                      <a:pt x="2011" y="10175"/>
                    </a:cubicBezTo>
                    <a:cubicBezTo>
                      <a:pt x="2143" y="9549"/>
                      <a:pt x="2483" y="8989"/>
                      <a:pt x="2689" y="8383"/>
                    </a:cubicBezTo>
                    <a:cubicBezTo>
                      <a:pt x="2858" y="7880"/>
                      <a:pt x="2934" y="7342"/>
                      <a:pt x="2858" y="6817"/>
                    </a:cubicBezTo>
                    <a:cubicBezTo>
                      <a:pt x="2815" y="6511"/>
                      <a:pt x="2721" y="6215"/>
                      <a:pt x="2629" y="5922"/>
                    </a:cubicBezTo>
                    <a:cubicBezTo>
                      <a:pt x="2311" y="4920"/>
                      <a:pt x="1994" y="3920"/>
                      <a:pt x="1677" y="2919"/>
                    </a:cubicBezTo>
                    <a:cubicBezTo>
                      <a:pt x="1484" y="2308"/>
                      <a:pt x="1290" y="1696"/>
                      <a:pt x="1096" y="1086"/>
                    </a:cubicBezTo>
                    <a:cubicBezTo>
                      <a:pt x="1007" y="804"/>
                      <a:pt x="942" y="335"/>
                      <a:pt x="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3"/>
              <p:cNvSpPr/>
              <p:nvPr/>
            </p:nvSpPr>
            <p:spPr>
              <a:xfrm>
                <a:off x="7056709" y="2026937"/>
                <a:ext cx="41434" cy="139204"/>
              </a:xfrm>
              <a:custGeom>
                <a:avLst/>
                <a:gdLst/>
                <a:ahLst/>
                <a:cxnLst/>
                <a:rect l="l" t="t" r="r" b="b"/>
                <a:pathLst>
                  <a:path w="823" h="2765" extrusionOk="0">
                    <a:moveTo>
                      <a:pt x="822" y="0"/>
                    </a:moveTo>
                    <a:cubicBezTo>
                      <a:pt x="822" y="0"/>
                      <a:pt x="291" y="361"/>
                      <a:pt x="0" y="1028"/>
                    </a:cubicBezTo>
                    <a:lnTo>
                      <a:pt x="140" y="2765"/>
                    </a:lnTo>
                    <a:cubicBezTo>
                      <a:pt x="140" y="2765"/>
                      <a:pt x="283" y="1084"/>
                      <a:pt x="606" y="334"/>
                    </a:cubicBezTo>
                    <a:cubicBezTo>
                      <a:pt x="655" y="222"/>
                      <a:pt x="729" y="111"/>
                      <a:pt x="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3"/>
              <p:cNvSpPr/>
              <p:nvPr/>
            </p:nvSpPr>
            <p:spPr>
              <a:xfrm>
                <a:off x="6981997" y="2118715"/>
                <a:ext cx="127323" cy="79394"/>
              </a:xfrm>
              <a:custGeom>
                <a:avLst/>
                <a:gdLst/>
                <a:ahLst/>
                <a:cxnLst/>
                <a:rect l="l" t="t" r="r" b="b"/>
                <a:pathLst>
                  <a:path w="2529" h="1577" extrusionOk="0">
                    <a:moveTo>
                      <a:pt x="60" y="0"/>
                    </a:moveTo>
                    <a:cubicBezTo>
                      <a:pt x="26" y="0"/>
                      <a:pt x="5" y="14"/>
                      <a:pt x="1" y="43"/>
                    </a:cubicBezTo>
                    <a:cubicBezTo>
                      <a:pt x="1" y="43"/>
                      <a:pt x="85" y="103"/>
                      <a:pt x="223" y="199"/>
                    </a:cubicBezTo>
                    <a:cubicBezTo>
                      <a:pt x="537" y="418"/>
                      <a:pt x="1131" y="827"/>
                      <a:pt x="1640" y="1141"/>
                    </a:cubicBezTo>
                    <a:cubicBezTo>
                      <a:pt x="2037" y="1388"/>
                      <a:pt x="2381" y="1576"/>
                      <a:pt x="2501" y="1576"/>
                    </a:cubicBezTo>
                    <a:cubicBezTo>
                      <a:pt x="2512" y="1576"/>
                      <a:pt x="2521" y="1575"/>
                      <a:pt x="2529" y="1571"/>
                    </a:cubicBezTo>
                    <a:cubicBezTo>
                      <a:pt x="2529" y="1571"/>
                      <a:pt x="2176" y="1300"/>
                      <a:pt x="1624" y="942"/>
                    </a:cubicBezTo>
                    <a:cubicBezTo>
                      <a:pt x="1142" y="629"/>
                      <a:pt x="292"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3"/>
              <p:cNvSpPr/>
              <p:nvPr/>
            </p:nvSpPr>
            <p:spPr>
              <a:xfrm>
                <a:off x="7229342" y="1930829"/>
                <a:ext cx="74007" cy="68369"/>
              </a:xfrm>
              <a:custGeom>
                <a:avLst/>
                <a:gdLst/>
                <a:ahLst/>
                <a:cxnLst/>
                <a:rect l="l" t="t" r="r" b="b"/>
                <a:pathLst>
                  <a:path w="1470" h="1358" extrusionOk="0">
                    <a:moveTo>
                      <a:pt x="125" y="1"/>
                    </a:moveTo>
                    <a:lnTo>
                      <a:pt x="75" y="147"/>
                    </a:lnTo>
                    <a:lnTo>
                      <a:pt x="74" y="151"/>
                    </a:lnTo>
                    <a:lnTo>
                      <a:pt x="0" y="368"/>
                    </a:lnTo>
                    <a:lnTo>
                      <a:pt x="582" y="1357"/>
                    </a:lnTo>
                    <a:cubicBezTo>
                      <a:pt x="582" y="1357"/>
                      <a:pt x="643" y="1291"/>
                      <a:pt x="797" y="1182"/>
                    </a:cubicBezTo>
                    <a:cubicBezTo>
                      <a:pt x="937" y="1084"/>
                      <a:pt x="1153" y="949"/>
                      <a:pt x="1470" y="798"/>
                    </a:cubicBezTo>
                    <a:lnTo>
                      <a:pt x="1470" y="797"/>
                    </a:lnTo>
                    <a:cubicBezTo>
                      <a:pt x="1127" y="499"/>
                      <a:pt x="577" y="217"/>
                      <a:pt x="298" y="81"/>
                    </a:cubicBezTo>
                    <a:cubicBezTo>
                      <a:pt x="192" y="30"/>
                      <a:pt x="125"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3"/>
              <p:cNvSpPr/>
              <p:nvPr/>
            </p:nvSpPr>
            <p:spPr>
              <a:xfrm>
                <a:off x="7303298" y="1930829"/>
                <a:ext cx="57997" cy="71742"/>
              </a:xfrm>
              <a:custGeom>
                <a:avLst/>
                <a:gdLst/>
                <a:ahLst/>
                <a:cxnLst/>
                <a:rect l="l" t="t" r="r" b="b"/>
                <a:pathLst>
                  <a:path w="1152" h="1425" extrusionOk="0">
                    <a:moveTo>
                      <a:pt x="895" y="1"/>
                    </a:moveTo>
                    <a:cubicBezTo>
                      <a:pt x="895" y="1"/>
                      <a:pt x="802" y="59"/>
                      <a:pt x="673" y="151"/>
                    </a:cubicBezTo>
                    <a:lnTo>
                      <a:pt x="673" y="152"/>
                    </a:lnTo>
                    <a:cubicBezTo>
                      <a:pt x="457" y="308"/>
                      <a:pt x="144" y="559"/>
                      <a:pt x="1" y="798"/>
                    </a:cubicBezTo>
                    <a:cubicBezTo>
                      <a:pt x="1" y="798"/>
                      <a:pt x="19" y="811"/>
                      <a:pt x="50" y="837"/>
                    </a:cubicBezTo>
                    <a:cubicBezTo>
                      <a:pt x="61" y="847"/>
                      <a:pt x="75" y="859"/>
                      <a:pt x="90" y="871"/>
                    </a:cubicBezTo>
                    <a:cubicBezTo>
                      <a:pt x="103" y="881"/>
                      <a:pt x="115" y="892"/>
                      <a:pt x="130" y="904"/>
                    </a:cubicBezTo>
                    <a:cubicBezTo>
                      <a:pt x="156" y="926"/>
                      <a:pt x="186" y="952"/>
                      <a:pt x="217" y="979"/>
                    </a:cubicBezTo>
                    <a:cubicBezTo>
                      <a:pt x="227" y="988"/>
                      <a:pt x="237" y="996"/>
                      <a:pt x="247" y="1006"/>
                    </a:cubicBezTo>
                    <a:cubicBezTo>
                      <a:pt x="329" y="1078"/>
                      <a:pt x="422" y="1163"/>
                      <a:pt x="511" y="1252"/>
                    </a:cubicBezTo>
                    <a:lnTo>
                      <a:pt x="558" y="1298"/>
                    </a:lnTo>
                    <a:cubicBezTo>
                      <a:pt x="598" y="1340"/>
                      <a:pt x="637" y="1383"/>
                      <a:pt x="673" y="1425"/>
                    </a:cubicBezTo>
                    <a:cubicBezTo>
                      <a:pt x="681" y="1425"/>
                      <a:pt x="1048" y="521"/>
                      <a:pt x="1134" y="310"/>
                    </a:cubicBezTo>
                    <a:lnTo>
                      <a:pt x="1151" y="266"/>
                    </a:lnTo>
                    <a:lnTo>
                      <a:pt x="1100" y="211"/>
                    </a:lnTo>
                    <a:lnTo>
                      <a:pt x="1084" y="196"/>
                    </a:lnTo>
                    <a:lnTo>
                      <a:pt x="8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3"/>
              <p:cNvSpPr/>
              <p:nvPr/>
            </p:nvSpPr>
            <p:spPr>
              <a:xfrm>
                <a:off x="7178745" y="1938129"/>
                <a:ext cx="124604" cy="277904"/>
              </a:xfrm>
              <a:custGeom>
                <a:avLst/>
                <a:gdLst/>
                <a:ahLst/>
                <a:cxnLst/>
                <a:rect l="l" t="t" r="r" b="b"/>
                <a:pathLst>
                  <a:path w="2475" h="5520" extrusionOk="0">
                    <a:moveTo>
                      <a:pt x="1082" y="1"/>
                    </a:moveTo>
                    <a:lnTo>
                      <a:pt x="1080" y="2"/>
                    </a:lnTo>
                    <a:lnTo>
                      <a:pt x="1" y="534"/>
                    </a:lnTo>
                    <a:lnTo>
                      <a:pt x="29" y="567"/>
                    </a:lnTo>
                    <a:lnTo>
                      <a:pt x="642" y="1280"/>
                    </a:lnTo>
                    <a:lnTo>
                      <a:pt x="111" y="1484"/>
                    </a:lnTo>
                    <a:lnTo>
                      <a:pt x="2475" y="5520"/>
                    </a:lnTo>
                    <a:cubicBezTo>
                      <a:pt x="2464" y="5489"/>
                      <a:pt x="2286" y="4942"/>
                      <a:pt x="2047" y="4191"/>
                    </a:cubicBezTo>
                    <a:cubicBezTo>
                      <a:pt x="1915" y="3777"/>
                      <a:pt x="1765" y="3302"/>
                      <a:pt x="1613" y="2817"/>
                    </a:cubicBezTo>
                    <a:cubicBezTo>
                      <a:pt x="1587" y="2734"/>
                      <a:pt x="1561" y="2651"/>
                      <a:pt x="1536" y="2569"/>
                    </a:cubicBezTo>
                    <a:cubicBezTo>
                      <a:pt x="1534" y="2563"/>
                      <a:pt x="1532" y="2558"/>
                      <a:pt x="1530" y="2551"/>
                    </a:cubicBezTo>
                    <a:cubicBezTo>
                      <a:pt x="1492" y="2426"/>
                      <a:pt x="1452" y="2300"/>
                      <a:pt x="1414" y="2175"/>
                    </a:cubicBezTo>
                    <a:cubicBezTo>
                      <a:pt x="1405" y="2146"/>
                      <a:pt x="1396" y="2117"/>
                      <a:pt x="1387" y="2089"/>
                    </a:cubicBezTo>
                    <a:cubicBezTo>
                      <a:pt x="1376" y="2052"/>
                      <a:pt x="1365" y="2016"/>
                      <a:pt x="1353" y="1980"/>
                    </a:cubicBezTo>
                    <a:cubicBezTo>
                      <a:pt x="1351" y="1972"/>
                      <a:pt x="1349" y="1965"/>
                      <a:pt x="1347" y="1958"/>
                    </a:cubicBezTo>
                    <a:cubicBezTo>
                      <a:pt x="1336" y="1922"/>
                      <a:pt x="1326" y="1886"/>
                      <a:pt x="1314" y="1851"/>
                    </a:cubicBezTo>
                    <a:cubicBezTo>
                      <a:pt x="1308" y="1830"/>
                      <a:pt x="1301" y="1808"/>
                      <a:pt x="1295" y="1787"/>
                    </a:cubicBezTo>
                    <a:cubicBezTo>
                      <a:pt x="1289" y="1765"/>
                      <a:pt x="1282" y="1745"/>
                      <a:pt x="1276" y="1723"/>
                    </a:cubicBezTo>
                    <a:cubicBezTo>
                      <a:pt x="1153" y="1321"/>
                      <a:pt x="1040" y="941"/>
                      <a:pt x="947" y="615"/>
                    </a:cubicBezTo>
                    <a:cubicBezTo>
                      <a:pt x="939" y="588"/>
                      <a:pt x="932" y="562"/>
                      <a:pt x="924" y="535"/>
                    </a:cubicBezTo>
                    <a:cubicBezTo>
                      <a:pt x="913" y="495"/>
                      <a:pt x="902" y="457"/>
                      <a:pt x="891" y="419"/>
                    </a:cubicBezTo>
                    <a:cubicBezTo>
                      <a:pt x="883" y="393"/>
                      <a:pt x="876" y="368"/>
                      <a:pt x="870" y="343"/>
                    </a:cubicBezTo>
                    <a:cubicBezTo>
                      <a:pt x="868" y="337"/>
                      <a:pt x="866" y="331"/>
                      <a:pt x="865" y="324"/>
                    </a:cubicBezTo>
                    <a:cubicBezTo>
                      <a:pt x="862" y="315"/>
                      <a:pt x="860" y="306"/>
                      <a:pt x="857" y="297"/>
                    </a:cubicBezTo>
                    <a:lnTo>
                      <a:pt x="1079" y="6"/>
                    </a:lnTo>
                    <a:lnTo>
                      <a:pt x="10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a:off x="7303298" y="1940697"/>
                <a:ext cx="116398" cy="275337"/>
              </a:xfrm>
              <a:custGeom>
                <a:avLst/>
                <a:gdLst/>
                <a:ahLst/>
                <a:cxnLst/>
                <a:rect l="l" t="t" r="r" b="b"/>
                <a:pathLst>
                  <a:path w="2312" h="5469" extrusionOk="0">
                    <a:moveTo>
                      <a:pt x="1084" y="0"/>
                    </a:moveTo>
                    <a:lnTo>
                      <a:pt x="1151" y="70"/>
                    </a:lnTo>
                    <a:lnTo>
                      <a:pt x="1134" y="114"/>
                    </a:lnTo>
                    <a:lnTo>
                      <a:pt x="1269" y="226"/>
                    </a:lnTo>
                    <a:lnTo>
                      <a:pt x="1339" y="285"/>
                    </a:lnTo>
                    <a:lnTo>
                      <a:pt x="1339" y="286"/>
                    </a:lnTo>
                    <a:cubicBezTo>
                      <a:pt x="1331" y="315"/>
                      <a:pt x="1136" y="1035"/>
                      <a:pt x="894" y="1940"/>
                    </a:cubicBezTo>
                    <a:cubicBezTo>
                      <a:pt x="723" y="2583"/>
                      <a:pt x="530" y="3321"/>
                      <a:pt x="364" y="3972"/>
                    </a:cubicBezTo>
                    <a:lnTo>
                      <a:pt x="358" y="3996"/>
                    </a:lnTo>
                    <a:lnTo>
                      <a:pt x="354" y="4012"/>
                    </a:lnTo>
                    <a:cubicBezTo>
                      <a:pt x="309" y="4187"/>
                      <a:pt x="266" y="4356"/>
                      <a:pt x="227" y="4514"/>
                    </a:cubicBezTo>
                    <a:cubicBezTo>
                      <a:pt x="205" y="4600"/>
                      <a:pt x="185" y="4683"/>
                      <a:pt x="165" y="4762"/>
                    </a:cubicBezTo>
                    <a:cubicBezTo>
                      <a:pt x="164" y="4764"/>
                      <a:pt x="164" y="4766"/>
                      <a:pt x="163" y="4768"/>
                    </a:cubicBezTo>
                    <a:cubicBezTo>
                      <a:pt x="144" y="4849"/>
                      <a:pt x="125" y="4927"/>
                      <a:pt x="107" y="5000"/>
                    </a:cubicBezTo>
                    <a:cubicBezTo>
                      <a:pt x="105" y="5012"/>
                      <a:pt x="101" y="5024"/>
                      <a:pt x="99" y="5036"/>
                    </a:cubicBezTo>
                    <a:cubicBezTo>
                      <a:pt x="95" y="5052"/>
                      <a:pt x="91" y="5068"/>
                      <a:pt x="88" y="5085"/>
                    </a:cubicBezTo>
                    <a:cubicBezTo>
                      <a:pt x="68" y="5166"/>
                      <a:pt x="51" y="5239"/>
                      <a:pt x="36" y="5306"/>
                    </a:cubicBezTo>
                    <a:cubicBezTo>
                      <a:pt x="33" y="5316"/>
                      <a:pt x="31" y="5326"/>
                      <a:pt x="29" y="5336"/>
                    </a:cubicBezTo>
                    <a:cubicBezTo>
                      <a:pt x="29" y="5340"/>
                      <a:pt x="28" y="5344"/>
                      <a:pt x="27" y="5347"/>
                    </a:cubicBezTo>
                    <a:cubicBezTo>
                      <a:pt x="24" y="5358"/>
                      <a:pt x="22" y="5369"/>
                      <a:pt x="20" y="5380"/>
                    </a:cubicBezTo>
                    <a:cubicBezTo>
                      <a:pt x="13" y="5411"/>
                      <a:pt x="7" y="5441"/>
                      <a:pt x="1" y="5469"/>
                    </a:cubicBezTo>
                    <a:cubicBezTo>
                      <a:pt x="67" y="5356"/>
                      <a:pt x="162" y="5182"/>
                      <a:pt x="278" y="4967"/>
                    </a:cubicBezTo>
                    <a:cubicBezTo>
                      <a:pt x="539" y="4477"/>
                      <a:pt x="899" y="3776"/>
                      <a:pt x="1234" y="3119"/>
                    </a:cubicBezTo>
                    <a:cubicBezTo>
                      <a:pt x="1621" y="2359"/>
                      <a:pt x="1975" y="1657"/>
                      <a:pt x="2102" y="1403"/>
                    </a:cubicBezTo>
                    <a:cubicBezTo>
                      <a:pt x="2134" y="1337"/>
                      <a:pt x="2153" y="1303"/>
                      <a:pt x="2153" y="1303"/>
                    </a:cubicBezTo>
                    <a:lnTo>
                      <a:pt x="1813" y="1278"/>
                    </a:lnTo>
                    <a:lnTo>
                      <a:pt x="1598" y="1263"/>
                    </a:lnTo>
                    <a:lnTo>
                      <a:pt x="2134" y="601"/>
                    </a:lnTo>
                    <a:lnTo>
                      <a:pt x="2264" y="442"/>
                    </a:lnTo>
                    <a:lnTo>
                      <a:pt x="2311" y="385"/>
                    </a:lnTo>
                    <a:lnTo>
                      <a:pt x="10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a:off x="7269366" y="1970954"/>
                <a:ext cx="59709" cy="36299"/>
              </a:xfrm>
              <a:custGeom>
                <a:avLst/>
                <a:gdLst/>
                <a:ahLst/>
                <a:cxnLst/>
                <a:rect l="l" t="t" r="r" b="b"/>
                <a:pathLst>
                  <a:path w="1186" h="721" extrusionOk="0">
                    <a:moveTo>
                      <a:pt x="675" y="0"/>
                    </a:moveTo>
                    <a:lnTo>
                      <a:pt x="675" y="1"/>
                    </a:lnTo>
                    <a:cubicBezTo>
                      <a:pt x="556" y="57"/>
                      <a:pt x="451" y="112"/>
                      <a:pt x="359" y="163"/>
                    </a:cubicBezTo>
                    <a:cubicBezTo>
                      <a:pt x="299" y="197"/>
                      <a:pt x="242" y="229"/>
                      <a:pt x="192" y="260"/>
                    </a:cubicBezTo>
                    <a:cubicBezTo>
                      <a:pt x="118" y="306"/>
                      <a:pt x="54" y="349"/>
                      <a:pt x="1" y="385"/>
                    </a:cubicBezTo>
                    <a:lnTo>
                      <a:pt x="1" y="386"/>
                    </a:lnTo>
                    <a:lnTo>
                      <a:pt x="57" y="439"/>
                    </a:lnTo>
                    <a:lnTo>
                      <a:pt x="115" y="494"/>
                    </a:lnTo>
                    <a:lnTo>
                      <a:pt x="355" y="721"/>
                    </a:lnTo>
                    <a:lnTo>
                      <a:pt x="861" y="721"/>
                    </a:lnTo>
                    <a:lnTo>
                      <a:pt x="1185" y="455"/>
                    </a:lnTo>
                    <a:cubicBezTo>
                      <a:pt x="1008" y="278"/>
                      <a:pt x="812" y="113"/>
                      <a:pt x="724" y="40"/>
                    </a:cubicBezTo>
                    <a:cubicBezTo>
                      <a:pt x="723" y="39"/>
                      <a:pt x="722" y="39"/>
                      <a:pt x="721" y="38"/>
                    </a:cubicBezTo>
                    <a:lnTo>
                      <a:pt x="6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3"/>
              <p:cNvSpPr/>
              <p:nvPr/>
            </p:nvSpPr>
            <p:spPr>
              <a:xfrm>
                <a:off x="7221840" y="1938431"/>
                <a:ext cx="65449" cy="210694"/>
              </a:xfrm>
              <a:custGeom>
                <a:avLst/>
                <a:gdLst/>
                <a:ahLst/>
                <a:cxnLst/>
                <a:rect l="l" t="t" r="r" b="b"/>
                <a:pathLst>
                  <a:path w="1300" h="4185" extrusionOk="0">
                    <a:moveTo>
                      <a:pt x="223" y="0"/>
                    </a:moveTo>
                    <a:lnTo>
                      <a:pt x="1" y="291"/>
                    </a:lnTo>
                    <a:cubicBezTo>
                      <a:pt x="266" y="1254"/>
                      <a:pt x="808" y="2982"/>
                      <a:pt x="1192" y="4185"/>
                    </a:cubicBezTo>
                    <a:lnTo>
                      <a:pt x="1101" y="2773"/>
                    </a:lnTo>
                    <a:cubicBezTo>
                      <a:pt x="1071" y="2296"/>
                      <a:pt x="1138" y="1816"/>
                      <a:pt x="1299" y="1367"/>
                    </a:cubicBezTo>
                    <a:lnTo>
                      <a:pt x="945" y="1032"/>
                    </a:lnTo>
                    <a:lnTo>
                      <a:pt x="945" y="1031"/>
                    </a:lnTo>
                    <a:cubicBezTo>
                      <a:pt x="792" y="1140"/>
                      <a:pt x="731" y="1206"/>
                      <a:pt x="731" y="1206"/>
                    </a:cubicBezTo>
                    <a:lnTo>
                      <a:pt x="149" y="217"/>
                    </a:lnTo>
                    <a:lnTo>
                      <a:pt x="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3"/>
              <p:cNvSpPr/>
              <p:nvPr/>
            </p:nvSpPr>
            <p:spPr>
              <a:xfrm>
                <a:off x="7312662" y="1946385"/>
                <a:ext cx="58048" cy="194281"/>
              </a:xfrm>
              <a:custGeom>
                <a:avLst/>
                <a:gdLst/>
                <a:ahLst/>
                <a:cxnLst/>
                <a:rect l="l" t="t" r="r" b="b"/>
                <a:pathLst>
                  <a:path w="1153" h="3859" extrusionOk="0">
                    <a:moveTo>
                      <a:pt x="948" y="1"/>
                    </a:moveTo>
                    <a:cubicBezTo>
                      <a:pt x="862" y="212"/>
                      <a:pt x="495" y="1116"/>
                      <a:pt x="487" y="1116"/>
                    </a:cubicBezTo>
                    <a:cubicBezTo>
                      <a:pt x="438" y="1058"/>
                      <a:pt x="383" y="999"/>
                      <a:pt x="325" y="942"/>
                    </a:cubicBezTo>
                    <a:lnTo>
                      <a:pt x="1" y="1209"/>
                    </a:lnTo>
                    <a:cubicBezTo>
                      <a:pt x="146" y="1657"/>
                      <a:pt x="215" y="2127"/>
                      <a:pt x="205" y="2598"/>
                    </a:cubicBezTo>
                    <a:lnTo>
                      <a:pt x="177" y="3859"/>
                    </a:lnTo>
                    <a:cubicBezTo>
                      <a:pt x="583" y="2272"/>
                      <a:pt x="1153" y="172"/>
                      <a:pt x="1153" y="172"/>
                    </a:cubicBezTo>
                    <a:lnTo>
                      <a:pt x="9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3"/>
              <p:cNvSpPr/>
              <p:nvPr/>
            </p:nvSpPr>
            <p:spPr>
              <a:xfrm>
                <a:off x="7275709" y="2007202"/>
                <a:ext cx="47878" cy="208881"/>
              </a:xfrm>
              <a:custGeom>
                <a:avLst/>
                <a:gdLst/>
                <a:ahLst/>
                <a:cxnLst/>
                <a:rect l="l" t="t" r="r" b="b"/>
                <a:pathLst>
                  <a:path w="951" h="4149" extrusionOk="0">
                    <a:moveTo>
                      <a:pt x="229" y="1"/>
                    </a:moveTo>
                    <a:cubicBezTo>
                      <a:pt x="68" y="450"/>
                      <a:pt x="1" y="930"/>
                      <a:pt x="30" y="1407"/>
                    </a:cubicBezTo>
                    <a:lnTo>
                      <a:pt x="121" y="2819"/>
                    </a:lnTo>
                    <a:cubicBezTo>
                      <a:pt x="360" y="3570"/>
                      <a:pt x="538" y="4117"/>
                      <a:pt x="549" y="4147"/>
                    </a:cubicBezTo>
                    <a:lnTo>
                      <a:pt x="549" y="4149"/>
                    </a:lnTo>
                    <a:cubicBezTo>
                      <a:pt x="554" y="4120"/>
                      <a:pt x="561" y="4090"/>
                      <a:pt x="568" y="4059"/>
                    </a:cubicBezTo>
                    <a:cubicBezTo>
                      <a:pt x="569" y="4056"/>
                      <a:pt x="569" y="4052"/>
                      <a:pt x="570" y="4048"/>
                    </a:cubicBezTo>
                    <a:cubicBezTo>
                      <a:pt x="571" y="4041"/>
                      <a:pt x="573" y="4033"/>
                      <a:pt x="575" y="4026"/>
                    </a:cubicBezTo>
                    <a:cubicBezTo>
                      <a:pt x="576" y="4023"/>
                      <a:pt x="577" y="4019"/>
                      <a:pt x="577" y="4015"/>
                    </a:cubicBezTo>
                    <a:cubicBezTo>
                      <a:pt x="579" y="4005"/>
                      <a:pt x="582" y="3995"/>
                      <a:pt x="584" y="3985"/>
                    </a:cubicBezTo>
                    <a:cubicBezTo>
                      <a:pt x="599" y="3918"/>
                      <a:pt x="616" y="3845"/>
                      <a:pt x="636" y="3764"/>
                    </a:cubicBezTo>
                    <a:cubicBezTo>
                      <a:pt x="640" y="3747"/>
                      <a:pt x="643" y="3732"/>
                      <a:pt x="647" y="3715"/>
                    </a:cubicBezTo>
                    <a:cubicBezTo>
                      <a:pt x="650" y="3703"/>
                      <a:pt x="653" y="3691"/>
                      <a:pt x="656" y="3679"/>
                    </a:cubicBezTo>
                    <a:cubicBezTo>
                      <a:pt x="673" y="3605"/>
                      <a:pt x="692" y="3528"/>
                      <a:pt x="712" y="3447"/>
                    </a:cubicBezTo>
                    <a:cubicBezTo>
                      <a:pt x="712" y="3445"/>
                      <a:pt x="712" y="3443"/>
                      <a:pt x="713" y="3441"/>
                    </a:cubicBezTo>
                    <a:cubicBezTo>
                      <a:pt x="733" y="3362"/>
                      <a:pt x="753" y="3279"/>
                      <a:pt x="775" y="3193"/>
                    </a:cubicBezTo>
                    <a:cubicBezTo>
                      <a:pt x="815" y="3035"/>
                      <a:pt x="857" y="2867"/>
                      <a:pt x="902" y="2691"/>
                    </a:cubicBezTo>
                    <a:lnTo>
                      <a:pt x="906" y="2675"/>
                    </a:lnTo>
                    <a:lnTo>
                      <a:pt x="912" y="2651"/>
                    </a:lnTo>
                    <a:lnTo>
                      <a:pt x="942" y="1272"/>
                    </a:lnTo>
                    <a:cubicBezTo>
                      <a:pt x="951" y="879"/>
                      <a:pt x="893" y="487"/>
                      <a:pt x="772" y="114"/>
                    </a:cubicBezTo>
                    <a:lnTo>
                      <a:pt x="745" y="33"/>
                    </a:lnTo>
                    <a:lnTo>
                      <a:pt x="7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3"/>
              <p:cNvSpPr/>
              <p:nvPr/>
            </p:nvSpPr>
            <p:spPr>
              <a:xfrm>
                <a:off x="7304406" y="1993760"/>
                <a:ext cx="26985" cy="223884"/>
              </a:xfrm>
              <a:custGeom>
                <a:avLst/>
                <a:gdLst/>
                <a:ahLst/>
                <a:cxnLst/>
                <a:rect l="l" t="t" r="r" b="b"/>
                <a:pathLst>
                  <a:path w="536" h="4447" extrusionOk="0">
                    <a:moveTo>
                      <a:pt x="489" y="1"/>
                    </a:moveTo>
                    <a:lnTo>
                      <a:pt x="165" y="268"/>
                    </a:lnTo>
                    <a:lnTo>
                      <a:pt x="175" y="299"/>
                    </a:lnTo>
                    <a:lnTo>
                      <a:pt x="202" y="380"/>
                    </a:lnTo>
                    <a:cubicBezTo>
                      <a:pt x="323" y="754"/>
                      <a:pt x="381" y="1145"/>
                      <a:pt x="372" y="1539"/>
                    </a:cubicBezTo>
                    <a:lnTo>
                      <a:pt x="342" y="2918"/>
                    </a:lnTo>
                    <a:lnTo>
                      <a:pt x="336" y="2942"/>
                    </a:lnTo>
                    <a:lnTo>
                      <a:pt x="332" y="2958"/>
                    </a:lnTo>
                    <a:cubicBezTo>
                      <a:pt x="287" y="3133"/>
                      <a:pt x="245" y="3302"/>
                      <a:pt x="205" y="3460"/>
                    </a:cubicBezTo>
                    <a:cubicBezTo>
                      <a:pt x="183" y="3546"/>
                      <a:pt x="163" y="3628"/>
                      <a:pt x="143" y="3708"/>
                    </a:cubicBezTo>
                    <a:cubicBezTo>
                      <a:pt x="143" y="3710"/>
                      <a:pt x="142" y="3712"/>
                      <a:pt x="142" y="3713"/>
                    </a:cubicBezTo>
                    <a:cubicBezTo>
                      <a:pt x="122" y="3794"/>
                      <a:pt x="103" y="3872"/>
                      <a:pt x="86" y="3946"/>
                    </a:cubicBezTo>
                    <a:cubicBezTo>
                      <a:pt x="83" y="3957"/>
                      <a:pt x="80" y="3970"/>
                      <a:pt x="77" y="3982"/>
                    </a:cubicBezTo>
                    <a:cubicBezTo>
                      <a:pt x="73" y="3998"/>
                      <a:pt x="70" y="4014"/>
                      <a:pt x="66" y="4031"/>
                    </a:cubicBezTo>
                    <a:cubicBezTo>
                      <a:pt x="46" y="4111"/>
                      <a:pt x="29" y="4185"/>
                      <a:pt x="14" y="4252"/>
                    </a:cubicBezTo>
                    <a:cubicBezTo>
                      <a:pt x="12" y="4262"/>
                      <a:pt x="9" y="4272"/>
                      <a:pt x="7" y="4282"/>
                    </a:cubicBezTo>
                    <a:cubicBezTo>
                      <a:pt x="6" y="4286"/>
                      <a:pt x="6" y="4289"/>
                      <a:pt x="5" y="4293"/>
                    </a:cubicBezTo>
                    <a:cubicBezTo>
                      <a:pt x="3" y="4300"/>
                      <a:pt x="1" y="4308"/>
                      <a:pt x="0" y="4314"/>
                    </a:cubicBezTo>
                    <a:cubicBezTo>
                      <a:pt x="25" y="4392"/>
                      <a:pt x="40" y="4437"/>
                      <a:pt x="42" y="4445"/>
                    </a:cubicBezTo>
                    <a:lnTo>
                      <a:pt x="43" y="4446"/>
                    </a:lnTo>
                    <a:cubicBezTo>
                      <a:pt x="48" y="4419"/>
                      <a:pt x="55" y="4389"/>
                      <a:pt x="61" y="4357"/>
                    </a:cubicBezTo>
                    <a:cubicBezTo>
                      <a:pt x="65" y="4346"/>
                      <a:pt x="67" y="4336"/>
                      <a:pt x="70" y="4325"/>
                    </a:cubicBezTo>
                    <a:cubicBezTo>
                      <a:pt x="70" y="4321"/>
                      <a:pt x="71" y="4317"/>
                      <a:pt x="72" y="4313"/>
                    </a:cubicBezTo>
                    <a:cubicBezTo>
                      <a:pt x="74" y="4304"/>
                      <a:pt x="76" y="4294"/>
                      <a:pt x="79" y="4284"/>
                    </a:cubicBezTo>
                    <a:cubicBezTo>
                      <a:pt x="93" y="4217"/>
                      <a:pt x="111" y="4143"/>
                      <a:pt x="129" y="4063"/>
                    </a:cubicBezTo>
                    <a:cubicBezTo>
                      <a:pt x="133" y="4046"/>
                      <a:pt x="137" y="4030"/>
                      <a:pt x="141" y="4013"/>
                    </a:cubicBezTo>
                    <a:cubicBezTo>
                      <a:pt x="143" y="4002"/>
                      <a:pt x="146" y="3990"/>
                      <a:pt x="150" y="3978"/>
                    </a:cubicBezTo>
                    <a:cubicBezTo>
                      <a:pt x="167" y="3904"/>
                      <a:pt x="186" y="3826"/>
                      <a:pt x="206" y="3746"/>
                    </a:cubicBezTo>
                    <a:cubicBezTo>
                      <a:pt x="207" y="3744"/>
                      <a:pt x="207" y="3742"/>
                      <a:pt x="208" y="3740"/>
                    </a:cubicBezTo>
                    <a:cubicBezTo>
                      <a:pt x="226" y="3660"/>
                      <a:pt x="248" y="3578"/>
                      <a:pt x="269" y="3492"/>
                    </a:cubicBezTo>
                    <a:cubicBezTo>
                      <a:pt x="308" y="3334"/>
                      <a:pt x="351" y="3165"/>
                      <a:pt x="396" y="2989"/>
                    </a:cubicBezTo>
                    <a:lnTo>
                      <a:pt x="399" y="2974"/>
                    </a:lnTo>
                    <a:lnTo>
                      <a:pt x="405" y="2950"/>
                    </a:lnTo>
                    <a:lnTo>
                      <a:pt x="436" y="1571"/>
                    </a:lnTo>
                    <a:cubicBezTo>
                      <a:pt x="444" y="1178"/>
                      <a:pt x="387" y="786"/>
                      <a:pt x="266" y="412"/>
                    </a:cubicBezTo>
                    <a:lnTo>
                      <a:pt x="229" y="300"/>
                    </a:lnTo>
                    <a:lnTo>
                      <a:pt x="536" y="48"/>
                    </a:lnTo>
                    <a:lnTo>
                      <a:pt x="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3"/>
              <p:cNvSpPr/>
              <p:nvPr/>
            </p:nvSpPr>
            <p:spPr>
              <a:xfrm>
                <a:off x="7231154" y="1714902"/>
                <a:ext cx="161154" cy="201028"/>
              </a:xfrm>
              <a:custGeom>
                <a:avLst/>
                <a:gdLst/>
                <a:ahLst/>
                <a:cxnLst/>
                <a:rect l="l" t="t" r="r" b="b"/>
                <a:pathLst>
                  <a:path w="3201" h="3993" extrusionOk="0">
                    <a:moveTo>
                      <a:pt x="333" y="0"/>
                    </a:moveTo>
                    <a:cubicBezTo>
                      <a:pt x="333" y="0"/>
                      <a:pt x="288" y="118"/>
                      <a:pt x="230" y="321"/>
                    </a:cubicBezTo>
                    <a:cubicBezTo>
                      <a:pt x="199" y="432"/>
                      <a:pt x="164" y="567"/>
                      <a:pt x="131" y="722"/>
                    </a:cubicBezTo>
                    <a:cubicBezTo>
                      <a:pt x="122" y="763"/>
                      <a:pt x="114" y="806"/>
                      <a:pt x="106" y="849"/>
                    </a:cubicBezTo>
                    <a:cubicBezTo>
                      <a:pt x="47" y="1155"/>
                      <a:pt x="0" y="1524"/>
                      <a:pt x="1" y="1917"/>
                    </a:cubicBezTo>
                    <a:cubicBezTo>
                      <a:pt x="3" y="2355"/>
                      <a:pt x="64" y="2825"/>
                      <a:pt x="232" y="3275"/>
                    </a:cubicBezTo>
                    <a:lnTo>
                      <a:pt x="234" y="3275"/>
                    </a:lnTo>
                    <a:cubicBezTo>
                      <a:pt x="307" y="3472"/>
                      <a:pt x="403" y="3667"/>
                      <a:pt x="524" y="3853"/>
                    </a:cubicBezTo>
                    <a:lnTo>
                      <a:pt x="970" y="3949"/>
                    </a:lnTo>
                    <a:lnTo>
                      <a:pt x="1179" y="3993"/>
                    </a:lnTo>
                    <a:cubicBezTo>
                      <a:pt x="1179" y="3993"/>
                      <a:pt x="1588" y="3852"/>
                      <a:pt x="2041" y="3447"/>
                    </a:cubicBezTo>
                    <a:cubicBezTo>
                      <a:pt x="2238" y="3270"/>
                      <a:pt x="2444" y="3042"/>
                      <a:pt x="2627" y="2755"/>
                    </a:cubicBezTo>
                    <a:cubicBezTo>
                      <a:pt x="2796" y="2490"/>
                      <a:pt x="2946" y="2173"/>
                      <a:pt x="3053" y="1797"/>
                    </a:cubicBezTo>
                    <a:cubicBezTo>
                      <a:pt x="3065" y="1757"/>
                      <a:pt x="3076" y="1716"/>
                      <a:pt x="3086" y="1676"/>
                    </a:cubicBezTo>
                    <a:cubicBezTo>
                      <a:pt x="3138" y="1470"/>
                      <a:pt x="3177" y="1248"/>
                      <a:pt x="3201" y="1008"/>
                    </a:cubicBezTo>
                    <a:cubicBezTo>
                      <a:pt x="3201" y="1008"/>
                      <a:pt x="3054" y="933"/>
                      <a:pt x="2908" y="790"/>
                    </a:cubicBezTo>
                    <a:lnTo>
                      <a:pt x="2907" y="789"/>
                    </a:lnTo>
                    <a:cubicBezTo>
                      <a:pt x="2816" y="700"/>
                      <a:pt x="2726" y="585"/>
                      <a:pt x="2669" y="444"/>
                    </a:cubicBezTo>
                    <a:cubicBezTo>
                      <a:pt x="2651" y="398"/>
                      <a:pt x="2636" y="348"/>
                      <a:pt x="2626" y="295"/>
                    </a:cubicBezTo>
                    <a:cubicBezTo>
                      <a:pt x="2625" y="295"/>
                      <a:pt x="2625" y="294"/>
                      <a:pt x="2625" y="294"/>
                    </a:cubicBezTo>
                    <a:cubicBezTo>
                      <a:pt x="2615" y="239"/>
                      <a:pt x="2610" y="180"/>
                      <a:pt x="2613" y="118"/>
                    </a:cubicBezTo>
                    <a:lnTo>
                      <a:pt x="2613" y="118"/>
                    </a:lnTo>
                    <a:cubicBezTo>
                      <a:pt x="2382" y="202"/>
                      <a:pt x="2011" y="261"/>
                      <a:pt x="1611" y="261"/>
                    </a:cubicBezTo>
                    <a:cubicBezTo>
                      <a:pt x="1171" y="261"/>
                      <a:pt x="695" y="189"/>
                      <a:pt x="333" y="0"/>
                    </a:cubicBezTo>
                    <a:close/>
                  </a:path>
                </a:pathLst>
              </a:custGeom>
              <a:solidFill>
                <a:srgbClr val="F6D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3"/>
              <p:cNvSpPr/>
              <p:nvPr/>
            </p:nvSpPr>
            <p:spPr>
              <a:xfrm>
                <a:off x="7208197" y="1745209"/>
                <a:ext cx="29603" cy="67110"/>
              </a:xfrm>
              <a:custGeom>
                <a:avLst/>
                <a:gdLst/>
                <a:ahLst/>
                <a:cxnLst/>
                <a:rect l="l" t="t" r="r" b="b"/>
                <a:pathLst>
                  <a:path w="588" h="1333" extrusionOk="0">
                    <a:moveTo>
                      <a:pt x="364" y="1"/>
                    </a:moveTo>
                    <a:cubicBezTo>
                      <a:pt x="347" y="1"/>
                      <a:pt x="331" y="3"/>
                      <a:pt x="314" y="7"/>
                    </a:cubicBezTo>
                    <a:cubicBezTo>
                      <a:pt x="307" y="9"/>
                      <a:pt x="299" y="11"/>
                      <a:pt x="291" y="13"/>
                    </a:cubicBezTo>
                    <a:cubicBezTo>
                      <a:pt x="90" y="80"/>
                      <a:pt x="0" y="1332"/>
                      <a:pt x="376" y="1332"/>
                    </a:cubicBezTo>
                    <a:cubicBezTo>
                      <a:pt x="401" y="1332"/>
                      <a:pt x="428" y="1327"/>
                      <a:pt x="457" y="1315"/>
                    </a:cubicBezTo>
                    <a:cubicBezTo>
                      <a:pt x="456" y="922"/>
                      <a:pt x="503" y="553"/>
                      <a:pt x="562" y="247"/>
                    </a:cubicBezTo>
                    <a:cubicBezTo>
                      <a:pt x="570" y="204"/>
                      <a:pt x="579" y="161"/>
                      <a:pt x="587" y="120"/>
                    </a:cubicBezTo>
                    <a:cubicBezTo>
                      <a:pt x="526" y="53"/>
                      <a:pt x="451" y="1"/>
                      <a:pt x="364" y="1"/>
                    </a:cubicBezTo>
                    <a:close/>
                  </a:path>
                </a:pathLst>
              </a:custGeom>
              <a:solidFill>
                <a:srgbClr val="D7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3"/>
              <p:cNvSpPr/>
              <p:nvPr/>
            </p:nvSpPr>
            <p:spPr>
              <a:xfrm>
                <a:off x="7363410" y="1798977"/>
                <a:ext cx="46317" cy="57192"/>
              </a:xfrm>
              <a:custGeom>
                <a:avLst/>
                <a:gdLst/>
                <a:ahLst/>
                <a:cxnLst/>
                <a:rect l="l" t="t" r="r" b="b"/>
                <a:pathLst>
                  <a:path w="920" h="1136" extrusionOk="0">
                    <a:moveTo>
                      <a:pt x="526" y="0"/>
                    </a:moveTo>
                    <a:cubicBezTo>
                      <a:pt x="486" y="0"/>
                      <a:pt x="460" y="5"/>
                      <a:pt x="460" y="5"/>
                    </a:cubicBezTo>
                    <a:lnTo>
                      <a:pt x="459" y="6"/>
                    </a:lnTo>
                    <a:cubicBezTo>
                      <a:pt x="449" y="46"/>
                      <a:pt x="438" y="87"/>
                      <a:pt x="426" y="127"/>
                    </a:cubicBezTo>
                    <a:cubicBezTo>
                      <a:pt x="320" y="503"/>
                      <a:pt x="169" y="820"/>
                      <a:pt x="0" y="1085"/>
                    </a:cubicBezTo>
                    <a:lnTo>
                      <a:pt x="0" y="1086"/>
                    </a:lnTo>
                    <a:cubicBezTo>
                      <a:pt x="33" y="1121"/>
                      <a:pt x="73" y="1136"/>
                      <a:pt x="117" y="1136"/>
                    </a:cubicBezTo>
                    <a:cubicBezTo>
                      <a:pt x="415" y="1136"/>
                      <a:pt x="919" y="433"/>
                      <a:pt x="847" y="208"/>
                    </a:cubicBezTo>
                    <a:cubicBezTo>
                      <a:pt x="815" y="108"/>
                      <a:pt x="749" y="56"/>
                      <a:pt x="681" y="27"/>
                    </a:cubicBezTo>
                    <a:cubicBezTo>
                      <a:pt x="625" y="5"/>
                      <a:pt x="568" y="0"/>
                      <a:pt x="526" y="0"/>
                    </a:cubicBezTo>
                    <a:close/>
                  </a:path>
                </a:pathLst>
              </a:custGeom>
              <a:solidFill>
                <a:srgbClr val="D7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3"/>
              <p:cNvSpPr/>
              <p:nvPr/>
            </p:nvSpPr>
            <p:spPr>
              <a:xfrm>
                <a:off x="7220431" y="1619247"/>
                <a:ext cx="231587" cy="181141"/>
              </a:xfrm>
              <a:custGeom>
                <a:avLst/>
                <a:gdLst/>
                <a:ahLst/>
                <a:cxnLst/>
                <a:rect l="l" t="t" r="r" b="b"/>
                <a:pathLst>
                  <a:path w="4600" h="3598" extrusionOk="0">
                    <a:moveTo>
                      <a:pt x="3299" y="3574"/>
                    </a:moveTo>
                    <a:cubicBezTo>
                      <a:pt x="3299" y="3575"/>
                      <a:pt x="3299" y="3575"/>
                      <a:pt x="3299" y="3575"/>
                    </a:cubicBezTo>
                    <a:lnTo>
                      <a:pt x="3299" y="3576"/>
                    </a:lnTo>
                    <a:cubicBezTo>
                      <a:pt x="3299" y="3575"/>
                      <a:pt x="3299" y="3575"/>
                      <a:pt x="3299" y="3574"/>
                    </a:cubicBezTo>
                    <a:close/>
                    <a:moveTo>
                      <a:pt x="2009" y="0"/>
                    </a:moveTo>
                    <a:cubicBezTo>
                      <a:pt x="1978" y="0"/>
                      <a:pt x="1961" y="1"/>
                      <a:pt x="1961" y="1"/>
                    </a:cubicBezTo>
                    <a:lnTo>
                      <a:pt x="1920" y="226"/>
                    </a:lnTo>
                    <a:cubicBezTo>
                      <a:pt x="1746" y="208"/>
                      <a:pt x="1588" y="199"/>
                      <a:pt x="1444" y="199"/>
                    </a:cubicBezTo>
                    <a:cubicBezTo>
                      <a:pt x="645" y="199"/>
                      <a:pt x="277" y="474"/>
                      <a:pt x="122" y="886"/>
                    </a:cubicBezTo>
                    <a:cubicBezTo>
                      <a:pt x="0" y="1458"/>
                      <a:pt x="214" y="1979"/>
                      <a:pt x="214" y="1979"/>
                    </a:cubicBezTo>
                    <a:cubicBezTo>
                      <a:pt x="214" y="1979"/>
                      <a:pt x="195" y="1968"/>
                      <a:pt x="148" y="1968"/>
                    </a:cubicBezTo>
                    <a:cubicBezTo>
                      <a:pt x="124" y="1968"/>
                      <a:pt x="94" y="1971"/>
                      <a:pt x="54" y="1979"/>
                    </a:cubicBezTo>
                    <a:cubicBezTo>
                      <a:pt x="1" y="2129"/>
                      <a:pt x="45" y="2389"/>
                      <a:pt x="71" y="2509"/>
                    </a:cubicBezTo>
                    <a:cubicBezTo>
                      <a:pt x="88" y="2505"/>
                      <a:pt x="104" y="2503"/>
                      <a:pt x="121" y="2503"/>
                    </a:cubicBezTo>
                    <a:cubicBezTo>
                      <a:pt x="208" y="2503"/>
                      <a:pt x="283" y="2555"/>
                      <a:pt x="344" y="2622"/>
                    </a:cubicBezTo>
                    <a:cubicBezTo>
                      <a:pt x="436" y="2184"/>
                      <a:pt x="546" y="1900"/>
                      <a:pt x="546" y="1900"/>
                    </a:cubicBezTo>
                    <a:cubicBezTo>
                      <a:pt x="908" y="2089"/>
                      <a:pt x="1384" y="2161"/>
                      <a:pt x="1824" y="2161"/>
                    </a:cubicBezTo>
                    <a:cubicBezTo>
                      <a:pt x="2223" y="2161"/>
                      <a:pt x="2594" y="2102"/>
                      <a:pt x="2825" y="2018"/>
                    </a:cubicBezTo>
                    <a:lnTo>
                      <a:pt x="2825" y="2018"/>
                    </a:lnTo>
                    <a:cubicBezTo>
                      <a:pt x="2804" y="2599"/>
                      <a:pt x="3414" y="2908"/>
                      <a:pt x="3414" y="2908"/>
                    </a:cubicBezTo>
                    <a:cubicBezTo>
                      <a:pt x="3390" y="3148"/>
                      <a:pt x="3351" y="3369"/>
                      <a:pt x="3299" y="3574"/>
                    </a:cubicBezTo>
                    <a:lnTo>
                      <a:pt x="3299" y="3574"/>
                    </a:lnTo>
                    <a:cubicBezTo>
                      <a:pt x="3302" y="3574"/>
                      <a:pt x="3328" y="3570"/>
                      <a:pt x="3365" y="3570"/>
                    </a:cubicBezTo>
                    <a:cubicBezTo>
                      <a:pt x="3408" y="3570"/>
                      <a:pt x="3465" y="3575"/>
                      <a:pt x="3520" y="3597"/>
                    </a:cubicBezTo>
                    <a:cubicBezTo>
                      <a:pt x="3650" y="3333"/>
                      <a:pt x="3852" y="3228"/>
                      <a:pt x="3943" y="3101"/>
                    </a:cubicBezTo>
                    <a:cubicBezTo>
                      <a:pt x="4599" y="2187"/>
                      <a:pt x="4250" y="1187"/>
                      <a:pt x="4250" y="1187"/>
                    </a:cubicBezTo>
                    <a:lnTo>
                      <a:pt x="3974" y="1187"/>
                    </a:lnTo>
                    <a:cubicBezTo>
                      <a:pt x="3468" y="61"/>
                      <a:pt x="2264" y="0"/>
                      <a:pt x="2009" y="0"/>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a:off x="7175171" y="2024268"/>
                <a:ext cx="402609" cy="326538"/>
              </a:xfrm>
              <a:custGeom>
                <a:avLst/>
                <a:gdLst/>
                <a:ahLst/>
                <a:cxnLst/>
                <a:rect l="l" t="t" r="r" b="b"/>
                <a:pathLst>
                  <a:path w="7997" h="6486" extrusionOk="0">
                    <a:moveTo>
                      <a:pt x="6566" y="0"/>
                    </a:moveTo>
                    <a:cubicBezTo>
                      <a:pt x="6262" y="0"/>
                      <a:pt x="5897" y="75"/>
                      <a:pt x="5599" y="357"/>
                    </a:cubicBezTo>
                    <a:cubicBezTo>
                      <a:pt x="5599" y="1115"/>
                      <a:pt x="5617" y="1181"/>
                      <a:pt x="5617" y="1181"/>
                    </a:cubicBezTo>
                    <a:lnTo>
                      <a:pt x="5523" y="1370"/>
                    </a:lnTo>
                    <a:lnTo>
                      <a:pt x="5609" y="1584"/>
                    </a:lnTo>
                    <a:cubicBezTo>
                      <a:pt x="5609" y="1584"/>
                      <a:pt x="5426" y="1679"/>
                      <a:pt x="5393" y="1701"/>
                    </a:cubicBezTo>
                    <a:cubicBezTo>
                      <a:pt x="5368" y="1855"/>
                      <a:pt x="5343" y="2738"/>
                      <a:pt x="5343" y="2738"/>
                    </a:cubicBezTo>
                    <a:lnTo>
                      <a:pt x="5141" y="2480"/>
                    </a:lnTo>
                    <a:lnTo>
                      <a:pt x="4783" y="2572"/>
                    </a:lnTo>
                    <a:lnTo>
                      <a:pt x="4153" y="2054"/>
                    </a:lnTo>
                    <a:lnTo>
                      <a:pt x="3975" y="2144"/>
                    </a:lnTo>
                    <a:lnTo>
                      <a:pt x="3974" y="2144"/>
                    </a:lnTo>
                    <a:lnTo>
                      <a:pt x="3704" y="1985"/>
                    </a:lnTo>
                    <a:lnTo>
                      <a:pt x="3555" y="1898"/>
                    </a:lnTo>
                    <a:lnTo>
                      <a:pt x="1076" y="448"/>
                    </a:lnTo>
                    <a:cubicBezTo>
                      <a:pt x="1076" y="448"/>
                      <a:pt x="1053" y="738"/>
                      <a:pt x="954" y="1090"/>
                    </a:cubicBezTo>
                    <a:cubicBezTo>
                      <a:pt x="913" y="1235"/>
                      <a:pt x="860" y="1388"/>
                      <a:pt x="791" y="1537"/>
                    </a:cubicBezTo>
                    <a:cubicBezTo>
                      <a:pt x="783" y="1552"/>
                      <a:pt x="776" y="1566"/>
                      <a:pt x="770" y="1581"/>
                    </a:cubicBezTo>
                    <a:cubicBezTo>
                      <a:pt x="769" y="1582"/>
                      <a:pt x="769" y="1583"/>
                      <a:pt x="769" y="1583"/>
                    </a:cubicBezTo>
                    <a:cubicBezTo>
                      <a:pt x="757" y="1608"/>
                      <a:pt x="743" y="1633"/>
                      <a:pt x="730" y="1658"/>
                    </a:cubicBezTo>
                    <a:lnTo>
                      <a:pt x="730" y="1659"/>
                    </a:lnTo>
                    <a:cubicBezTo>
                      <a:pt x="716" y="1684"/>
                      <a:pt x="701" y="1709"/>
                      <a:pt x="686" y="1733"/>
                    </a:cubicBezTo>
                    <a:lnTo>
                      <a:pt x="686" y="1734"/>
                    </a:lnTo>
                    <a:cubicBezTo>
                      <a:pt x="673" y="1756"/>
                      <a:pt x="661" y="1777"/>
                      <a:pt x="646" y="1798"/>
                    </a:cubicBezTo>
                    <a:cubicBezTo>
                      <a:pt x="643" y="1803"/>
                      <a:pt x="640" y="1807"/>
                      <a:pt x="636" y="1812"/>
                    </a:cubicBezTo>
                    <a:cubicBezTo>
                      <a:pt x="622" y="1835"/>
                      <a:pt x="606" y="1856"/>
                      <a:pt x="591" y="1877"/>
                    </a:cubicBezTo>
                    <a:cubicBezTo>
                      <a:pt x="533" y="1953"/>
                      <a:pt x="469" y="2024"/>
                      <a:pt x="396" y="2086"/>
                    </a:cubicBezTo>
                    <a:cubicBezTo>
                      <a:pt x="135" y="2274"/>
                      <a:pt x="0" y="2735"/>
                      <a:pt x="0" y="2735"/>
                    </a:cubicBezTo>
                    <a:lnTo>
                      <a:pt x="72" y="2790"/>
                    </a:lnTo>
                    <a:lnTo>
                      <a:pt x="2045" y="4275"/>
                    </a:lnTo>
                    <a:lnTo>
                      <a:pt x="2183" y="4602"/>
                    </a:lnTo>
                    <a:cubicBezTo>
                      <a:pt x="2183" y="4602"/>
                      <a:pt x="2314" y="4662"/>
                      <a:pt x="2528" y="4758"/>
                    </a:cubicBezTo>
                    <a:cubicBezTo>
                      <a:pt x="2874" y="4913"/>
                      <a:pt x="3436" y="5162"/>
                      <a:pt x="4007" y="5412"/>
                    </a:cubicBezTo>
                    <a:cubicBezTo>
                      <a:pt x="4817" y="5766"/>
                      <a:pt x="5644" y="6118"/>
                      <a:pt x="5894" y="6190"/>
                    </a:cubicBezTo>
                    <a:lnTo>
                      <a:pt x="5980" y="6397"/>
                    </a:lnTo>
                    <a:cubicBezTo>
                      <a:pt x="5980" y="6397"/>
                      <a:pt x="5980" y="6397"/>
                      <a:pt x="5981" y="6398"/>
                    </a:cubicBezTo>
                    <a:cubicBezTo>
                      <a:pt x="6001" y="6404"/>
                      <a:pt x="6277" y="6486"/>
                      <a:pt x="6515" y="6486"/>
                    </a:cubicBezTo>
                    <a:cubicBezTo>
                      <a:pt x="6577" y="6486"/>
                      <a:pt x="6636" y="6480"/>
                      <a:pt x="6687" y="6467"/>
                    </a:cubicBezTo>
                    <a:cubicBezTo>
                      <a:pt x="6850" y="6293"/>
                      <a:pt x="7031" y="5921"/>
                      <a:pt x="7181" y="5570"/>
                    </a:cubicBezTo>
                    <a:cubicBezTo>
                      <a:pt x="7235" y="5444"/>
                      <a:pt x="7285" y="5319"/>
                      <a:pt x="7328" y="5207"/>
                    </a:cubicBezTo>
                    <a:cubicBezTo>
                      <a:pt x="7422" y="4963"/>
                      <a:pt x="7485" y="4779"/>
                      <a:pt x="7489" y="4767"/>
                    </a:cubicBezTo>
                    <a:lnTo>
                      <a:pt x="7490" y="4767"/>
                    </a:lnTo>
                    <a:lnTo>
                      <a:pt x="7689" y="4473"/>
                    </a:lnTo>
                    <a:cubicBezTo>
                      <a:pt x="7689" y="4473"/>
                      <a:pt x="7997" y="3738"/>
                      <a:pt x="7942" y="2532"/>
                    </a:cubicBezTo>
                    <a:cubicBezTo>
                      <a:pt x="7922" y="2074"/>
                      <a:pt x="7849" y="1548"/>
                      <a:pt x="7689" y="969"/>
                    </a:cubicBezTo>
                    <a:cubicBezTo>
                      <a:pt x="7664" y="784"/>
                      <a:pt x="7651" y="650"/>
                      <a:pt x="7641" y="555"/>
                    </a:cubicBezTo>
                    <a:cubicBezTo>
                      <a:pt x="7635" y="481"/>
                      <a:pt x="7611" y="412"/>
                      <a:pt x="7573" y="352"/>
                    </a:cubicBezTo>
                    <a:cubicBezTo>
                      <a:pt x="7535" y="293"/>
                      <a:pt x="7482" y="243"/>
                      <a:pt x="7417" y="206"/>
                    </a:cubicBezTo>
                    <a:lnTo>
                      <a:pt x="7406" y="97"/>
                    </a:lnTo>
                    <a:lnTo>
                      <a:pt x="7178" y="97"/>
                    </a:lnTo>
                    <a:cubicBezTo>
                      <a:pt x="7178" y="97"/>
                      <a:pt x="7177" y="97"/>
                      <a:pt x="7177" y="96"/>
                    </a:cubicBezTo>
                    <a:cubicBezTo>
                      <a:pt x="7161" y="91"/>
                      <a:pt x="6900" y="0"/>
                      <a:pt x="65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3"/>
              <p:cNvSpPr/>
              <p:nvPr/>
            </p:nvSpPr>
            <p:spPr>
              <a:xfrm>
                <a:off x="7175171" y="2101597"/>
                <a:ext cx="402609" cy="249208"/>
              </a:xfrm>
              <a:custGeom>
                <a:avLst/>
                <a:gdLst/>
                <a:ahLst/>
                <a:cxnLst/>
                <a:rect l="l" t="t" r="r" b="b"/>
                <a:pathLst>
                  <a:path w="7997" h="4950" extrusionOk="0">
                    <a:moveTo>
                      <a:pt x="791" y="1"/>
                    </a:moveTo>
                    <a:cubicBezTo>
                      <a:pt x="783" y="16"/>
                      <a:pt x="776" y="30"/>
                      <a:pt x="770" y="45"/>
                    </a:cubicBezTo>
                    <a:cubicBezTo>
                      <a:pt x="769" y="46"/>
                      <a:pt x="769" y="47"/>
                      <a:pt x="769" y="47"/>
                    </a:cubicBezTo>
                    <a:cubicBezTo>
                      <a:pt x="757" y="72"/>
                      <a:pt x="743" y="97"/>
                      <a:pt x="730" y="122"/>
                    </a:cubicBezTo>
                    <a:lnTo>
                      <a:pt x="730" y="123"/>
                    </a:lnTo>
                    <a:cubicBezTo>
                      <a:pt x="716" y="148"/>
                      <a:pt x="701" y="173"/>
                      <a:pt x="686" y="197"/>
                    </a:cubicBezTo>
                    <a:lnTo>
                      <a:pt x="686" y="198"/>
                    </a:lnTo>
                    <a:cubicBezTo>
                      <a:pt x="673" y="220"/>
                      <a:pt x="661" y="241"/>
                      <a:pt x="646" y="262"/>
                    </a:cubicBezTo>
                    <a:cubicBezTo>
                      <a:pt x="643" y="267"/>
                      <a:pt x="640" y="271"/>
                      <a:pt x="636" y="276"/>
                    </a:cubicBezTo>
                    <a:cubicBezTo>
                      <a:pt x="622" y="299"/>
                      <a:pt x="606" y="320"/>
                      <a:pt x="591" y="341"/>
                    </a:cubicBezTo>
                    <a:cubicBezTo>
                      <a:pt x="533" y="417"/>
                      <a:pt x="469" y="488"/>
                      <a:pt x="396" y="550"/>
                    </a:cubicBezTo>
                    <a:cubicBezTo>
                      <a:pt x="135" y="738"/>
                      <a:pt x="0" y="1199"/>
                      <a:pt x="0" y="1199"/>
                    </a:cubicBezTo>
                    <a:lnTo>
                      <a:pt x="72" y="1254"/>
                    </a:lnTo>
                    <a:lnTo>
                      <a:pt x="2045" y="2739"/>
                    </a:lnTo>
                    <a:lnTo>
                      <a:pt x="2183" y="3066"/>
                    </a:lnTo>
                    <a:cubicBezTo>
                      <a:pt x="2183" y="3066"/>
                      <a:pt x="2314" y="3126"/>
                      <a:pt x="2528" y="3222"/>
                    </a:cubicBezTo>
                    <a:cubicBezTo>
                      <a:pt x="2874" y="3377"/>
                      <a:pt x="3436" y="3626"/>
                      <a:pt x="4007" y="3876"/>
                    </a:cubicBezTo>
                    <a:cubicBezTo>
                      <a:pt x="4817" y="4230"/>
                      <a:pt x="5644" y="4582"/>
                      <a:pt x="5894" y="4654"/>
                    </a:cubicBezTo>
                    <a:lnTo>
                      <a:pt x="5980" y="4861"/>
                    </a:lnTo>
                    <a:cubicBezTo>
                      <a:pt x="5980" y="4861"/>
                      <a:pt x="5980" y="4861"/>
                      <a:pt x="5981" y="4862"/>
                    </a:cubicBezTo>
                    <a:cubicBezTo>
                      <a:pt x="6001" y="4868"/>
                      <a:pt x="6277" y="4950"/>
                      <a:pt x="6515" y="4950"/>
                    </a:cubicBezTo>
                    <a:cubicBezTo>
                      <a:pt x="6577" y="4950"/>
                      <a:pt x="6636" y="4944"/>
                      <a:pt x="6687" y="4931"/>
                    </a:cubicBezTo>
                    <a:cubicBezTo>
                      <a:pt x="6850" y="4757"/>
                      <a:pt x="7031" y="4385"/>
                      <a:pt x="7181" y="4034"/>
                    </a:cubicBezTo>
                    <a:cubicBezTo>
                      <a:pt x="7235" y="3908"/>
                      <a:pt x="7285" y="3783"/>
                      <a:pt x="7328" y="3671"/>
                    </a:cubicBezTo>
                    <a:cubicBezTo>
                      <a:pt x="7422" y="3427"/>
                      <a:pt x="7485" y="3243"/>
                      <a:pt x="7489" y="3231"/>
                    </a:cubicBezTo>
                    <a:lnTo>
                      <a:pt x="7490" y="3231"/>
                    </a:lnTo>
                    <a:lnTo>
                      <a:pt x="7689" y="2937"/>
                    </a:lnTo>
                    <a:cubicBezTo>
                      <a:pt x="7689" y="2937"/>
                      <a:pt x="7997" y="2202"/>
                      <a:pt x="7942" y="996"/>
                    </a:cubicBezTo>
                    <a:lnTo>
                      <a:pt x="7942" y="996"/>
                    </a:lnTo>
                    <a:cubicBezTo>
                      <a:pt x="7811" y="1431"/>
                      <a:pt x="7620" y="1849"/>
                      <a:pt x="7376" y="2233"/>
                    </a:cubicBezTo>
                    <a:cubicBezTo>
                      <a:pt x="7180" y="2541"/>
                      <a:pt x="6929" y="2842"/>
                      <a:pt x="6582" y="2954"/>
                    </a:cubicBezTo>
                    <a:cubicBezTo>
                      <a:pt x="6479" y="2987"/>
                      <a:pt x="6374" y="3001"/>
                      <a:pt x="6268" y="3001"/>
                    </a:cubicBezTo>
                    <a:cubicBezTo>
                      <a:pt x="5997" y="3001"/>
                      <a:pt x="5723" y="2906"/>
                      <a:pt x="5480" y="2779"/>
                    </a:cubicBezTo>
                    <a:cubicBezTo>
                      <a:pt x="4712" y="2376"/>
                      <a:pt x="4116" y="1650"/>
                      <a:pt x="3283" y="1412"/>
                    </a:cubicBezTo>
                    <a:cubicBezTo>
                      <a:pt x="2863" y="1292"/>
                      <a:pt x="2402" y="1302"/>
                      <a:pt x="2016" y="1097"/>
                    </a:cubicBezTo>
                    <a:cubicBezTo>
                      <a:pt x="1753" y="958"/>
                      <a:pt x="1550" y="731"/>
                      <a:pt x="1351" y="510"/>
                    </a:cubicBezTo>
                    <a:cubicBezTo>
                      <a:pt x="1181" y="321"/>
                      <a:pt x="1005" y="132"/>
                      <a:pt x="7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3"/>
              <p:cNvSpPr/>
              <p:nvPr/>
            </p:nvSpPr>
            <p:spPr>
              <a:xfrm>
                <a:off x="7495616" y="2264260"/>
                <a:ext cx="56638" cy="30962"/>
              </a:xfrm>
              <a:custGeom>
                <a:avLst/>
                <a:gdLst/>
                <a:ahLst/>
                <a:cxnLst/>
                <a:rect l="l" t="t" r="r" b="b"/>
                <a:pathLst>
                  <a:path w="1125" h="615" extrusionOk="0">
                    <a:moveTo>
                      <a:pt x="1125" y="0"/>
                    </a:moveTo>
                    <a:lnTo>
                      <a:pt x="1125" y="0"/>
                    </a:lnTo>
                    <a:cubicBezTo>
                      <a:pt x="849" y="374"/>
                      <a:pt x="54" y="599"/>
                      <a:pt x="1" y="614"/>
                    </a:cubicBezTo>
                    <a:cubicBezTo>
                      <a:pt x="49" y="606"/>
                      <a:pt x="753" y="494"/>
                      <a:pt x="963" y="440"/>
                    </a:cubicBezTo>
                    <a:cubicBezTo>
                      <a:pt x="1058" y="196"/>
                      <a:pt x="1121" y="12"/>
                      <a:pt x="1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3"/>
              <p:cNvSpPr/>
              <p:nvPr/>
            </p:nvSpPr>
            <p:spPr>
              <a:xfrm>
                <a:off x="7474974" y="2107740"/>
                <a:ext cx="41082" cy="103358"/>
              </a:xfrm>
              <a:custGeom>
                <a:avLst/>
                <a:gdLst/>
                <a:ahLst/>
                <a:cxnLst/>
                <a:rect l="l" t="t" r="r" b="b"/>
                <a:pathLst>
                  <a:path w="816" h="2053" extrusionOk="0">
                    <a:moveTo>
                      <a:pt x="335" y="1"/>
                    </a:moveTo>
                    <a:lnTo>
                      <a:pt x="597" y="1296"/>
                    </a:lnTo>
                    <a:lnTo>
                      <a:pt x="597" y="1296"/>
                    </a:lnTo>
                    <a:lnTo>
                      <a:pt x="0" y="447"/>
                    </a:lnTo>
                    <a:lnTo>
                      <a:pt x="0" y="447"/>
                    </a:lnTo>
                    <a:cubicBezTo>
                      <a:pt x="0" y="447"/>
                      <a:pt x="730" y="1759"/>
                      <a:pt x="815" y="2052"/>
                    </a:cubicBezTo>
                    <a:cubicBezTo>
                      <a:pt x="781" y="1595"/>
                      <a:pt x="335" y="1"/>
                      <a:pt x="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3"/>
              <p:cNvSpPr/>
              <p:nvPr/>
            </p:nvSpPr>
            <p:spPr>
              <a:xfrm>
                <a:off x="7161729" y="2038566"/>
                <a:ext cx="67664" cy="80200"/>
              </a:xfrm>
              <a:custGeom>
                <a:avLst/>
                <a:gdLst/>
                <a:ahLst/>
                <a:cxnLst/>
                <a:rect l="l" t="t" r="r" b="b"/>
                <a:pathLst>
                  <a:path w="1344" h="1593" extrusionOk="0">
                    <a:moveTo>
                      <a:pt x="1053" y="0"/>
                    </a:moveTo>
                    <a:cubicBezTo>
                      <a:pt x="1048" y="12"/>
                      <a:pt x="1042" y="23"/>
                      <a:pt x="1037" y="33"/>
                    </a:cubicBezTo>
                    <a:cubicBezTo>
                      <a:pt x="994" y="116"/>
                      <a:pt x="947" y="189"/>
                      <a:pt x="898" y="253"/>
                    </a:cubicBezTo>
                    <a:cubicBezTo>
                      <a:pt x="606" y="639"/>
                      <a:pt x="233" y="734"/>
                      <a:pt x="1" y="750"/>
                    </a:cubicBezTo>
                    <a:lnTo>
                      <a:pt x="112" y="861"/>
                    </a:lnTo>
                    <a:lnTo>
                      <a:pt x="436" y="1178"/>
                    </a:lnTo>
                    <a:lnTo>
                      <a:pt x="858" y="1593"/>
                    </a:lnTo>
                    <a:cubicBezTo>
                      <a:pt x="874" y="1572"/>
                      <a:pt x="889" y="1551"/>
                      <a:pt x="904" y="1528"/>
                    </a:cubicBezTo>
                    <a:cubicBezTo>
                      <a:pt x="907" y="1523"/>
                      <a:pt x="910" y="1519"/>
                      <a:pt x="913" y="1514"/>
                    </a:cubicBezTo>
                    <a:cubicBezTo>
                      <a:pt x="928" y="1493"/>
                      <a:pt x="941" y="1472"/>
                      <a:pt x="954" y="1450"/>
                    </a:cubicBezTo>
                    <a:lnTo>
                      <a:pt x="954" y="1449"/>
                    </a:lnTo>
                    <a:cubicBezTo>
                      <a:pt x="955" y="1448"/>
                      <a:pt x="956" y="1446"/>
                      <a:pt x="957" y="1444"/>
                    </a:cubicBezTo>
                    <a:cubicBezTo>
                      <a:pt x="972" y="1422"/>
                      <a:pt x="984" y="1398"/>
                      <a:pt x="997" y="1375"/>
                    </a:cubicBezTo>
                    <a:lnTo>
                      <a:pt x="998" y="1374"/>
                    </a:lnTo>
                    <a:cubicBezTo>
                      <a:pt x="1011" y="1349"/>
                      <a:pt x="1024" y="1324"/>
                      <a:pt x="1036" y="1299"/>
                    </a:cubicBezTo>
                    <a:cubicBezTo>
                      <a:pt x="1036" y="1299"/>
                      <a:pt x="1036" y="1298"/>
                      <a:pt x="1037" y="1297"/>
                    </a:cubicBezTo>
                    <a:cubicBezTo>
                      <a:pt x="1117" y="1135"/>
                      <a:pt x="1176" y="965"/>
                      <a:pt x="1221" y="806"/>
                    </a:cubicBezTo>
                    <a:cubicBezTo>
                      <a:pt x="1320" y="455"/>
                      <a:pt x="1343" y="164"/>
                      <a:pt x="1343" y="164"/>
                    </a:cubicBezTo>
                    <a:lnTo>
                      <a:pt x="1186" y="75"/>
                    </a:lnTo>
                    <a:lnTo>
                      <a:pt x="1073" y="12"/>
                    </a:lnTo>
                    <a:lnTo>
                      <a:pt x="1053" y="0"/>
                    </a:lnTo>
                    <a:close/>
                  </a:path>
                </a:pathLst>
              </a:custGeom>
              <a:solidFill>
                <a:srgbClr val="F6D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3"/>
              <p:cNvSpPr/>
              <p:nvPr/>
            </p:nvSpPr>
            <p:spPr>
              <a:xfrm>
                <a:off x="7175171" y="2097822"/>
                <a:ext cx="29754" cy="64140"/>
              </a:xfrm>
              <a:custGeom>
                <a:avLst/>
                <a:gdLst/>
                <a:ahLst/>
                <a:cxnLst/>
                <a:rect l="l" t="t" r="r" b="b"/>
                <a:pathLst>
                  <a:path w="591" h="1274" extrusionOk="0">
                    <a:moveTo>
                      <a:pt x="169" y="1"/>
                    </a:moveTo>
                    <a:cubicBezTo>
                      <a:pt x="65" y="404"/>
                      <a:pt x="0" y="1274"/>
                      <a:pt x="0" y="1274"/>
                    </a:cubicBezTo>
                    <a:cubicBezTo>
                      <a:pt x="0" y="1274"/>
                      <a:pt x="135" y="813"/>
                      <a:pt x="397" y="624"/>
                    </a:cubicBezTo>
                    <a:cubicBezTo>
                      <a:pt x="469" y="563"/>
                      <a:pt x="534" y="492"/>
                      <a:pt x="591" y="416"/>
                    </a:cubicBezTo>
                    <a:lnTo>
                      <a:pt x="1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3"/>
              <p:cNvSpPr/>
              <p:nvPr/>
            </p:nvSpPr>
            <p:spPr>
              <a:xfrm>
                <a:off x="6957781" y="1733982"/>
                <a:ext cx="111011" cy="306047"/>
              </a:xfrm>
              <a:custGeom>
                <a:avLst/>
                <a:gdLst/>
                <a:ahLst/>
                <a:cxnLst/>
                <a:rect l="l" t="t" r="r" b="b"/>
                <a:pathLst>
                  <a:path w="2205" h="6079" extrusionOk="0">
                    <a:moveTo>
                      <a:pt x="493" y="0"/>
                    </a:moveTo>
                    <a:lnTo>
                      <a:pt x="555" y="2488"/>
                    </a:lnTo>
                    <a:lnTo>
                      <a:pt x="555" y="2489"/>
                    </a:lnTo>
                    <a:lnTo>
                      <a:pt x="556" y="2529"/>
                    </a:lnTo>
                    <a:lnTo>
                      <a:pt x="293" y="284"/>
                    </a:lnTo>
                    <a:lnTo>
                      <a:pt x="187" y="284"/>
                    </a:lnTo>
                    <a:cubicBezTo>
                      <a:pt x="187" y="284"/>
                      <a:pt x="0" y="1633"/>
                      <a:pt x="139" y="2659"/>
                    </a:cubicBezTo>
                    <a:cubicBezTo>
                      <a:pt x="141" y="2673"/>
                      <a:pt x="142" y="2686"/>
                      <a:pt x="144" y="2700"/>
                    </a:cubicBezTo>
                    <a:cubicBezTo>
                      <a:pt x="198" y="3077"/>
                      <a:pt x="289" y="3365"/>
                      <a:pt x="380" y="3663"/>
                    </a:cubicBezTo>
                    <a:cubicBezTo>
                      <a:pt x="538" y="4179"/>
                      <a:pt x="699" y="4724"/>
                      <a:pt x="676" y="5804"/>
                    </a:cubicBezTo>
                    <a:cubicBezTo>
                      <a:pt x="676" y="5804"/>
                      <a:pt x="750" y="5854"/>
                      <a:pt x="889" y="5911"/>
                    </a:cubicBezTo>
                    <a:cubicBezTo>
                      <a:pt x="901" y="5916"/>
                      <a:pt x="914" y="5921"/>
                      <a:pt x="926" y="5927"/>
                    </a:cubicBezTo>
                    <a:cubicBezTo>
                      <a:pt x="1095" y="5992"/>
                      <a:pt x="1347" y="6064"/>
                      <a:pt x="1665" y="6076"/>
                    </a:cubicBezTo>
                    <a:cubicBezTo>
                      <a:pt x="1700" y="6078"/>
                      <a:pt x="1736" y="6078"/>
                      <a:pt x="1773" y="6078"/>
                    </a:cubicBezTo>
                    <a:cubicBezTo>
                      <a:pt x="1816" y="6078"/>
                      <a:pt x="1859" y="6077"/>
                      <a:pt x="1904" y="6075"/>
                    </a:cubicBezTo>
                    <a:cubicBezTo>
                      <a:pt x="1982" y="6071"/>
                      <a:pt x="2063" y="6063"/>
                      <a:pt x="2148" y="6052"/>
                    </a:cubicBezTo>
                    <a:cubicBezTo>
                      <a:pt x="2145" y="6027"/>
                      <a:pt x="2143" y="6002"/>
                      <a:pt x="2140" y="5979"/>
                    </a:cubicBezTo>
                    <a:cubicBezTo>
                      <a:pt x="2057" y="5182"/>
                      <a:pt x="2010" y="4578"/>
                      <a:pt x="2012" y="4149"/>
                    </a:cubicBezTo>
                    <a:cubicBezTo>
                      <a:pt x="2012" y="4095"/>
                      <a:pt x="2013" y="4044"/>
                      <a:pt x="2016" y="3996"/>
                    </a:cubicBezTo>
                    <a:cubicBezTo>
                      <a:pt x="2024" y="3799"/>
                      <a:pt x="2046" y="3647"/>
                      <a:pt x="2083" y="3539"/>
                    </a:cubicBezTo>
                    <a:cubicBezTo>
                      <a:pt x="2205" y="3184"/>
                      <a:pt x="1892" y="668"/>
                      <a:pt x="1892" y="668"/>
                    </a:cubicBezTo>
                    <a:lnTo>
                      <a:pt x="1753" y="668"/>
                    </a:lnTo>
                    <a:lnTo>
                      <a:pt x="1544" y="2536"/>
                    </a:lnTo>
                    <a:lnTo>
                      <a:pt x="1324" y="355"/>
                    </a:lnTo>
                    <a:lnTo>
                      <a:pt x="1153" y="355"/>
                    </a:lnTo>
                    <a:lnTo>
                      <a:pt x="1061" y="2387"/>
                    </a:lnTo>
                    <a:lnTo>
                      <a:pt x="1056" y="2358"/>
                    </a:lnTo>
                    <a:lnTo>
                      <a:pt x="6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3"/>
              <p:cNvSpPr/>
              <p:nvPr/>
            </p:nvSpPr>
            <p:spPr>
              <a:xfrm>
                <a:off x="6916901" y="1834470"/>
                <a:ext cx="60062" cy="83925"/>
              </a:xfrm>
              <a:custGeom>
                <a:avLst/>
                <a:gdLst/>
                <a:ahLst/>
                <a:cxnLst/>
                <a:rect l="l" t="t" r="r" b="b"/>
                <a:pathLst>
                  <a:path w="1193" h="1667" extrusionOk="0">
                    <a:moveTo>
                      <a:pt x="52" y="1"/>
                    </a:moveTo>
                    <a:lnTo>
                      <a:pt x="0" y="47"/>
                    </a:lnTo>
                    <a:lnTo>
                      <a:pt x="1192" y="1667"/>
                    </a:lnTo>
                    <a:cubicBezTo>
                      <a:pt x="1101" y="1369"/>
                      <a:pt x="1010" y="1081"/>
                      <a:pt x="956" y="704"/>
                    </a:cubicBezTo>
                    <a:cubicBezTo>
                      <a:pt x="954" y="690"/>
                      <a:pt x="953" y="677"/>
                      <a:pt x="951" y="663"/>
                    </a:cubicBezTo>
                    <a:lnTo>
                      <a:pt x="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3"/>
              <p:cNvSpPr/>
              <p:nvPr/>
            </p:nvSpPr>
            <p:spPr>
              <a:xfrm>
                <a:off x="6993174" y="2031568"/>
                <a:ext cx="71389" cy="144641"/>
              </a:xfrm>
              <a:custGeom>
                <a:avLst/>
                <a:gdLst/>
                <a:ahLst/>
                <a:cxnLst/>
                <a:rect l="l" t="t" r="r" b="b"/>
                <a:pathLst>
                  <a:path w="1418" h="2873" extrusionOk="0">
                    <a:moveTo>
                      <a:pt x="186" y="0"/>
                    </a:moveTo>
                    <a:lnTo>
                      <a:pt x="1" y="1930"/>
                    </a:lnTo>
                    <a:cubicBezTo>
                      <a:pt x="112" y="2007"/>
                      <a:pt x="259" y="2109"/>
                      <a:pt x="425" y="2222"/>
                    </a:cubicBezTo>
                    <a:cubicBezTo>
                      <a:pt x="585" y="2332"/>
                      <a:pt x="764" y="2451"/>
                      <a:pt x="946" y="2571"/>
                    </a:cubicBezTo>
                    <a:cubicBezTo>
                      <a:pt x="1105" y="2675"/>
                      <a:pt x="1265" y="2778"/>
                      <a:pt x="1418" y="2872"/>
                    </a:cubicBezTo>
                    <a:lnTo>
                      <a:pt x="1402" y="2673"/>
                    </a:lnTo>
                    <a:lnTo>
                      <a:pt x="1263" y="936"/>
                    </a:lnTo>
                    <a:lnTo>
                      <a:pt x="1220" y="402"/>
                    </a:lnTo>
                    <a:lnTo>
                      <a:pt x="1201" y="164"/>
                    </a:lnTo>
                    <a:cubicBezTo>
                      <a:pt x="1155" y="166"/>
                      <a:pt x="1110" y="168"/>
                      <a:pt x="1066" y="168"/>
                    </a:cubicBezTo>
                    <a:cubicBezTo>
                      <a:pt x="672" y="168"/>
                      <a:pt x="371" y="78"/>
                      <a:pt x="186" y="0"/>
                    </a:cubicBezTo>
                    <a:close/>
                  </a:path>
                </a:pathLst>
              </a:custGeom>
              <a:solidFill>
                <a:srgbClr val="F6D7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3"/>
              <p:cNvSpPr/>
              <p:nvPr/>
            </p:nvSpPr>
            <p:spPr>
              <a:xfrm>
                <a:off x="7111585" y="2321250"/>
                <a:ext cx="2014" cy="59004"/>
              </a:xfrm>
              <a:custGeom>
                <a:avLst/>
                <a:gdLst/>
                <a:ahLst/>
                <a:cxnLst/>
                <a:rect l="l" t="t" r="r" b="b"/>
                <a:pathLst>
                  <a:path w="40" h="1172" extrusionOk="0">
                    <a:moveTo>
                      <a:pt x="1" y="1"/>
                    </a:moveTo>
                    <a:lnTo>
                      <a:pt x="40" y="1172"/>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3"/>
              <p:cNvSpPr/>
              <p:nvPr/>
            </p:nvSpPr>
            <p:spPr>
              <a:xfrm>
                <a:off x="7110377" y="2320042"/>
                <a:ext cx="4430" cy="61421"/>
              </a:xfrm>
              <a:custGeom>
                <a:avLst/>
                <a:gdLst/>
                <a:ahLst/>
                <a:cxnLst/>
                <a:rect l="l" t="t" r="r" b="b"/>
                <a:pathLst>
                  <a:path w="88" h="1220" extrusionOk="0">
                    <a:moveTo>
                      <a:pt x="25" y="1"/>
                    </a:moveTo>
                    <a:cubicBezTo>
                      <a:pt x="25" y="1"/>
                      <a:pt x="24" y="1"/>
                      <a:pt x="24" y="1"/>
                    </a:cubicBezTo>
                    <a:cubicBezTo>
                      <a:pt x="10" y="2"/>
                      <a:pt x="0" y="12"/>
                      <a:pt x="1" y="26"/>
                    </a:cubicBezTo>
                    <a:lnTo>
                      <a:pt x="40" y="1196"/>
                    </a:lnTo>
                    <a:cubicBezTo>
                      <a:pt x="40" y="1209"/>
                      <a:pt x="50" y="1219"/>
                      <a:pt x="64" y="1219"/>
                    </a:cubicBezTo>
                    <a:cubicBezTo>
                      <a:pt x="77" y="1218"/>
                      <a:pt x="87" y="1208"/>
                      <a:pt x="87" y="1195"/>
                    </a:cubicBezTo>
                    <a:lnTo>
                      <a:pt x="48" y="24"/>
                    </a:lnTo>
                    <a:cubicBezTo>
                      <a:pt x="47" y="12"/>
                      <a:pt x="37" y="1"/>
                      <a:pt x="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3"/>
              <p:cNvSpPr/>
              <p:nvPr/>
            </p:nvSpPr>
            <p:spPr>
              <a:xfrm>
                <a:off x="7238706" y="1879729"/>
                <a:ext cx="104365" cy="91275"/>
              </a:xfrm>
              <a:custGeom>
                <a:avLst/>
                <a:gdLst/>
                <a:ahLst/>
                <a:cxnLst/>
                <a:rect l="l" t="t" r="r" b="b"/>
                <a:pathLst>
                  <a:path w="2073" h="1813" extrusionOk="0">
                    <a:moveTo>
                      <a:pt x="82" y="1"/>
                    </a:moveTo>
                    <a:lnTo>
                      <a:pt x="1" y="1044"/>
                    </a:lnTo>
                    <a:cubicBezTo>
                      <a:pt x="279" y="1178"/>
                      <a:pt x="941" y="1514"/>
                      <a:pt x="1284" y="1812"/>
                    </a:cubicBezTo>
                    <a:cubicBezTo>
                      <a:pt x="1427" y="1574"/>
                      <a:pt x="1740" y="1322"/>
                      <a:pt x="1955" y="1167"/>
                    </a:cubicBezTo>
                    <a:lnTo>
                      <a:pt x="2073" y="1085"/>
                    </a:lnTo>
                    <a:lnTo>
                      <a:pt x="1891" y="173"/>
                    </a:lnTo>
                    <a:cubicBezTo>
                      <a:pt x="1438" y="578"/>
                      <a:pt x="1029" y="719"/>
                      <a:pt x="1029" y="719"/>
                    </a:cubicBezTo>
                    <a:lnTo>
                      <a:pt x="374" y="579"/>
                    </a:lnTo>
                    <a:cubicBezTo>
                      <a:pt x="253" y="393"/>
                      <a:pt x="157" y="198"/>
                      <a:pt x="84" y="1"/>
                    </a:cubicBezTo>
                    <a:close/>
                  </a:path>
                </a:pathLst>
              </a:custGeom>
              <a:solidFill>
                <a:srgbClr val="D7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3"/>
              <p:cNvSpPr/>
              <p:nvPr/>
            </p:nvSpPr>
            <p:spPr>
              <a:xfrm>
                <a:off x="7291820" y="2263757"/>
                <a:ext cx="256558" cy="769070"/>
              </a:xfrm>
              <a:custGeom>
                <a:avLst/>
                <a:gdLst/>
                <a:ahLst/>
                <a:cxnLst/>
                <a:rect l="l" t="t" r="r" b="b"/>
                <a:pathLst>
                  <a:path w="5096" h="15276" extrusionOk="0">
                    <a:moveTo>
                      <a:pt x="212" y="1"/>
                    </a:moveTo>
                    <a:lnTo>
                      <a:pt x="205" y="451"/>
                    </a:lnTo>
                    <a:lnTo>
                      <a:pt x="148" y="3785"/>
                    </a:lnTo>
                    <a:cubicBezTo>
                      <a:pt x="148" y="3785"/>
                      <a:pt x="0" y="11955"/>
                      <a:pt x="175" y="14440"/>
                    </a:cubicBezTo>
                    <a:cubicBezTo>
                      <a:pt x="191" y="14655"/>
                      <a:pt x="208" y="14827"/>
                      <a:pt x="229" y="14949"/>
                    </a:cubicBezTo>
                    <a:cubicBezTo>
                      <a:pt x="350" y="14938"/>
                      <a:pt x="469" y="14933"/>
                      <a:pt x="585" y="14933"/>
                    </a:cubicBezTo>
                    <a:cubicBezTo>
                      <a:pt x="681" y="14933"/>
                      <a:pt x="775" y="14937"/>
                      <a:pt x="868" y="14943"/>
                    </a:cubicBezTo>
                    <a:cubicBezTo>
                      <a:pt x="1002" y="14951"/>
                      <a:pt x="1134" y="14965"/>
                      <a:pt x="1263" y="14982"/>
                    </a:cubicBezTo>
                    <a:cubicBezTo>
                      <a:pt x="1334" y="14992"/>
                      <a:pt x="1405" y="15002"/>
                      <a:pt x="1476" y="15013"/>
                    </a:cubicBezTo>
                    <a:cubicBezTo>
                      <a:pt x="2109" y="15114"/>
                      <a:pt x="2719" y="15275"/>
                      <a:pt x="3427" y="15275"/>
                    </a:cubicBezTo>
                    <a:cubicBezTo>
                      <a:pt x="3658" y="15275"/>
                      <a:pt x="3899" y="15258"/>
                      <a:pt x="4155" y="15216"/>
                    </a:cubicBezTo>
                    <a:cubicBezTo>
                      <a:pt x="4338" y="15186"/>
                      <a:pt x="4530" y="15143"/>
                      <a:pt x="4731" y="15085"/>
                    </a:cubicBezTo>
                    <a:cubicBezTo>
                      <a:pt x="4849" y="15051"/>
                      <a:pt x="4970" y="15010"/>
                      <a:pt x="5095" y="14965"/>
                    </a:cubicBezTo>
                    <a:cubicBezTo>
                      <a:pt x="4930" y="12185"/>
                      <a:pt x="4653" y="8652"/>
                      <a:pt x="3578" y="4829"/>
                    </a:cubicBezTo>
                    <a:cubicBezTo>
                      <a:pt x="3623" y="3169"/>
                      <a:pt x="3649" y="2203"/>
                      <a:pt x="3665" y="1641"/>
                    </a:cubicBezTo>
                    <a:cubicBezTo>
                      <a:pt x="3664" y="1640"/>
                      <a:pt x="3664" y="1640"/>
                      <a:pt x="3664" y="1640"/>
                    </a:cubicBezTo>
                    <a:lnTo>
                      <a:pt x="3578" y="1433"/>
                    </a:lnTo>
                    <a:cubicBezTo>
                      <a:pt x="3327" y="1361"/>
                      <a:pt x="2501" y="1009"/>
                      <a:pt x="1691" y="655"/>
                    </a:cubicBezTo>
                    <a:cubicBezTo>
                      <a:pt x="1120" y="405"/>
                      <a:pt x="558" y="156"/>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3"/>
              <p:cNvSpPr/>
              <p:nvPr/>
            </p:nvSpPr>
            <p:spPr>
              <a:xfrm>
                <a:off x="7354147" y="1970954"/>
                <a:ext cx="182350" cy="191160"/>
              </a:xfrm>
              <a:custGeom>
                <a:avLst/>
                <a:gdLst/>
                <a:ahLst/>
                <a:cxnLst/>
                <a:rect l="l" t="t" r="r" b="b"/>
                <a:pathLst>
                  <a:path w="3622" h="3797" extrusionOk="0">
                    <a:moveTo>
                      <a:pt x="1125" y="0"/>
                    </a:moveTo>
                    <a:lnTo>
                      <a:pt x="588" y="662"/>
                    </a:lnTo>
                    <a:lnTo>
                      <a:pt x="803" y="677"/>
                    </a:lnTo>
                    <a:lnTo>
                      <a:pt x="1143" y="702"/>
                    </a:lnTo>
                    <a:cubicBezTo>
                      <a:pt x="1143" y="702"/>
                      <a:pt x="568" y="1847"/>
                      <a:pt x="0" y="2957"/>
                    </a:cubicBezTo>
                    <a:lnTo>
                      <a:pt x="420" y="3202"/>
                    </a:lnTo>
                    <a:lnTo>
                      <a:pt x="599" y="3113"/>
                    </a:lnTo>
                    <a:lnTo>
                      <a:pt x="1228" y="3631"/>
                    </a:lnTo>
                    <a:lnTo>
                      <a:pt x="1587" y="3539"/>
                    </a:lnTo>
                    <a:lnTo>
                      <a:pt x="1788" y="3797"/>
                    </a:lnTo>
                    <a:cubicBezTo>
                      <a:pt x="1788" y="3797"/>
                      <a:pt x="1813" y="2914"/>
                      <a:pt x="1839" y="2760"/>
                    </a:cubicBezTo>
                    <a:cubicBezTo>
                      <a:pt x="1871" y="2738"/>
                      <a:pt x="2054" y="2643"/>
                      <a:pt x="2054" y="2643"/>
                    </a:cubicBezTo>
                    <a:lnTo>
                      <a:pt x="1968" y="2429"/>
                    </a:lnTo>
                    <a:lnTo>
                      <a:pt x="2063" y="2240"/>
                    </a:lnTo>
                    <a:cubicBezTo>
                      <a:pt x="2063" y="2240"/>
                      <a:pt x="2044" y="2174"/>
                      <a:pt x="2044" y="1415"/>
                    </a:cubicBezTo>
                    <a:cubicBezTo>
                      <a:pt x="2342" y="1134"/>
                      <a:pt x="2707" y="1059"/>
                      <a:pt x="3011" y="1059"/>
                    </a:cubicBezTo>
                    <a:cubicBezTo>
                      <a:pt x="3346" y="1059"/>
                      <a:pt x="3606" y="1150"/>
                      <a:pt x="3622" y="1155"/>
                    </a:cubicBezTo>
                    <a:cubicBezTo>
                      <a:pt x="3586" y="1128"/>
                      <a:pt x="2482" y="324"/>
                      <a:pt x="1318" y="42"/>
                    </a:cubicBezTo>
                    <a:cubicBezTo>
                      <a:pt x="1254" y="27"/>
                      <a:pt x="1190" y="12"/>
                      <a:pt x="1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3"/>
              <p:cNvSpPr/>
              <p:nvPr/>
            </p:nvSpPr>
            <p:spPr>
              <a:xfrm>
                <a:off x="7148941" y="1966674"/>
                <a:ext cx="62126" cy="45159"/>
              </a:xfrm>
              <a:custGeom>
                <a:avLst/>
                <a:gdLst/>
                <a:ahLst/>
                <a:cxnLst/>
                <a:rect l="l" t="t" r="r" b="b"/>
                <a:pathLst>
                  <a:path w="1234" h="897" extrusionOk="0">
                    <a:moveTo>
                      <a:pt x="622" y="0"/>
                    </a:moveTo>
                    <a:cubicBezTo>
                      <a:pt x="622" y="0"/>
                      <a:pt x="548" y="38"/>
                      <a:pt x="428" y="106"/>
                    </a:cubicBezTo>
                    <a:cubicBezTo>
                      <a:pt x="317" y="169"/>
                      <a:pt x="167" y="257"/>
                      <a:pt x="1" y="365"/>
                    </a:cubicBezTo>
                    <a:cubicBezTo>
                      <a:pt x="73" y="448"/>
                      <a:pt x="132" y="520"/>
                      <a:pt x="171" y="576"/>
                    </a:cubicBezTo>
                    <a:cubicBezTo>
                      <a:pt x="171" y="576"/>
                      <a:pt x="376" y="634"/>
                      <a:pt x="758" y="896"/>
                    </a:cubicBezTo>
                    <a:lnTo>
                      <a:pt x="1046" y="784"/>
                    </a:lnTo>
                    <a:lnTo>
                      <a:pt x="1234" y="713"/>
                    </a:lnTo>
                    <a:lnTo>
                      <a:pt x="6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3"/>
              <p:cNvSpPr/>
              <p:nvPr/>
            </p:nvSpPr>
            <p:spPr>
              <a:xfrm>
                <a:off x="7398299" y="2503145"/>
                <a:ext cx="16110" cy="78941"/>
              </a:xfrm>
              <a:custGeom>
                <a:avLst/>
                <a:gdLst/>
                <a:ahLst/>
                <a:cxnLst/>
                <a:rect l="l" t="t" r="r" b="b"/>
                <a:pathLst>
                  <a:path w="320" h="1568" extrusionOk="0">
                    <a:moveTo>
                      <a:pt x="309" y="1"/>
                    </a:moveTo>
                    <a:cubicBezTo>
                      <a:pt x="303" y="1"/>
                      <a:pt x="296" y="5"/>
                      <a:pt x="295" y="12"/>
                    </a:cubicBezTo>
                    <a:cubicBezTo>
                      <a:pt x="294" y="21"/>
                      <a:pt x="207" y="923"/>
                      <a:pt x="3" y="1552"/>
                    </a:cubicBezTo>
                    <a:cubicBezTo>
                      <a:pt x="1" y="1558"/>
                      <a:pt x="4" y="1564"/>
                      <a:pt x="10" y="1566"/>
                    </a:cubicBezTo>
                    <a:cubicBezTo>
                      <a:pt x="11" y="1567"/>
                      <a:pt x="12" y="1567"/>
                      <a:pt x="13" y="1567"/>
                    </a:cubicBezTo>
                    <a:cubicBezTo>
                      <a:pt x="18" y="1567"/>
                      <a:pt x="23" y="1564"/>
                      <a:pt x="25" y="1559"/>
                    </a:cubicBezTo>
                    <a:cubicBezTo>
                      <a:pt x="231" y="929"/>
                      <a:pt x="318" y="23"/>
                      <a:pt x="319" y="14"/>
                    </a:cubicBezTo>
                    <a:cubicBezTo>
                      <a:pt x="320" y="8"/>
                      <a:pt x="315" y="2"/>
                      <a:pt x="309" y="1"/>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3"/>
              <p:cNvSpPr/>
              <p:nvPr/>
            </p:nvSpPr>
            <p:spPr>
              <a:xfrm>
                <a:off x="7044777" y="2978145"/>
                <a:ext cx="201984" cy="778233"/>
              </a:xfrm>
              <a:custGeom>
                <a:avLst/>
                <a:gdLst/>
                <a:ahLst/>
                <a:cxnLst/>
                <a:rect l="l" t="t" r="r" b="b"/>
                <a:pathLst>
                  <a:path w="4012" h="15458" extrusionOk="0">
                    <a:moveTo>
                      <a:pt x="310" y="0"/>
                    </a:moveTo>
                    <a:lnTo>
                      <a:pt x="310" y="1955"/>
                    </a:lnTo>
                    <a:cubicBezTo>
                      <a:pt x="310" y="2087"/>
                      <a:pt x="323" y="2218"/>
                      <a:pt x="350" y="2346"/>
                    </a:cubicBezTo>
                    <a:cubicBezTo>
                      <a:pt x="376" y="2474"/>
                      <a:pt x="415" y="2600"/>
                      <a:pt x="467" y="2720"/>
                    </a:cubicBezTo>
                    <a:cubicBezTo>
                      <a:pt x="467" y="2720"/>
                      <a:pt x="453" y="2843"/>
                      <a:pt x="433" y="3028"/>
                    </a:cubicBezTo>
                    <a:cubicBezTo>
                      <a:pt x="381" y="3487"/>
                      <a:pt x="287" y="4329"/>
                      <a:pt x="262" y="4603"/>
                    </a:cubicBezTo>
                    <a:cubicBezTo>
                      <a:pt x="322" y="5108"/>
                      <a:pt x="364" y="5409"/>
                      <a:pt x="364" y="5409"/>
                    </a:cubicBezTo>
                    <a:cubicBezTo>
                      <a:pt x="364" y="5409"/>
                      <a:pt x="365" y="5421"/>
                      <a:pt x="365" y="5443"/>
                    </a:cubicBezTo>
                    <a:lnTo>
                      <a:pt x="365" y="5444"/>
                    </a:lnTo>
                    <a:cubicBezTo>
                      <a:pt x="375" y="5788"/>
                      <a:pt x="456" y="8588"/>
                      <a:pt x="477" y="10232"/>
                    </a:cubicBezTo>
                    <a:cubicBezTo>
                      <a:pt x="477" y="10253"/>
                      <a:pt x="477" y="10275"/>
                      <a:pt x="478" y="10295"/>
                    </a:cubicBezTo>
                    <a:cubicBezTo>
                      <a:pt x="479" y="10336"/>
                      <a:pt x="479" y="10376"/>
                      <a:pt x="479" y="10416"/>
                    </a:cubicBezTo>
                    <a:cubicBezTo>
                      <a:pt x="482" y="10694"/>
                      <a:pt x="482" y="10931"/>
                      <a:pt x="480" y="11108"/>
                    </a:cubicBezTo>
                    <a:cubicBezTo>
                      <a:pt x="478" y="11264"/>
                      <a:pt x="474" y="11369"/>
                      <a:pt x="467" y="11409"/>
                    </a:cubicBezTo>
                    <a:cubicBezTo>
                      <a:pt x="177" y="12227"/>
                      <a:pt x="1" y="13538"/>
                      <a:pt x="1" y="13538"/>
                    </a:cubicBezTo>
                    <a:cubicBezTo>
                      <a:pt x="1" y="13545"/>
                      <a:pt x="1" y="13553"/>
                      <a:pt x="1" y="13563"/>
                    </a:cubicBezTo>
                    <a:lnTo>
                      <a:pt x="1" y="13564"/>
                    </a:lnTo>
                    <a:cubicBezTo>
                      <a:pt x="20" y="13983"/>
                      <a:pt x="482" y="15308"/>
                      <a:pt x="482" y="15308"/>
                    </a:cubicBezTo>
                    <a:cubicBezTo>
                      <a:pt x="482" y="15308"/>
                      <a:pt x="541" y="15325"/>
                      <a:pt x="646" y="15346"/>
                    </a:cubicBezTo>
                    <a:cubicBezTo>
                      <a:pt x="855" y="15391"/>
                      <a:pt x="1245" y="15457"/>
                      <a:pt x="1698" y="15457"/>
                    </a:cubicBezTo>
                    <a:cubicBezTo>
                      <a:pt x="1833" y="15457"/>
                      <a:pt x="1975" y="15452"/>
                      <a:pt x="2118" y="15437"/>
                    </a:cubicBezTo>
                    <a:cubicBezTo>
                      <a:pt x="2149" y="15435"/>
                      <a:pt x="2180" y="15431"/>
                      <a:pt x="2210" y="15427"/>
                    </a:cubicBezTo>
                    <a:cubicBezTo>
                      <a:pt x="2273" y="15420"/>
                      <a:pt x="2336" y="15411"/>
                      <a:pt x="2400" y="15400"/>
                    </a:cubicBezTo>
                    <a:lnTo>
                      <a:pt x="2730" y="14956"/>
                    </a:lnTo>
                    <a:lnTo>
                      <a:pt x="3005" y="14589"/>
                    </a:lnTo>
                    <a:cubicBezTo>
                      <a:pt x="3005" y="14589"/>
                      <a:pt x="2708" y="13458"/>
                      <a:pt x="2730" y="13423"/>
                    </a:cubicBezTo>
                    <a:cubicBezTo>
                      <a:pt x="2753" y="12932"/>
                      <a:pt x="3108" y="11939"/>
                      <a:pt x="3187" y="11551"/>
                    </a:cubicBezTo>
                    <a:cubicBezTo>
                      <a:pt x="3254" y="11225"/>
                      <a:pt x="3025" y="10812"/>
                      <a:pt x="2941" y="10433"/>
                    </a:cubicBezTo>
                    <a:cubicBezTo>
                      <a:pt x="2925" y="10358"/>
                      <a:pt x="2915" y="10285"/>
                      <a:pt x="2913" y="10215"/>
                    </a:cubicBezTo>
                    <a:cubicBezTo>
                      <a:pt x="2901" y="9779"/>
                      <a:pt x="3761" y="6710"/>
                      <a:pt x="3675" y="4121"/>
                    </a:cubicBezTo>
                    <a:lnTo>
                      <a:pt x="3382" y="2586"/>
                    </a:lnTo>
                    <a:cubicBezTo>
                      <a:pt x="3382" y="2586"/>
                      <a:pt x="3783" y="1544"/>
                      <a:pt x="4011" y="352"/>
                    </a:cubicBezTo>
                    <a:lnTo>
                      <a:pt x="4011" y="352"/>
                    </a:lnTo>
                    <a:cubicBezTo>
                      <a:pt x="3597" y="389"/>
                      <a:pt x="3219" y="405"/>
                      <a:pt x="2877" y="405"/>
                    </a:cubicBezTo>
                    <a:cubicBezTo>
                      <a:pt x="2736" y="405"/>
                      <a:pt x="2601" y="402"/>
                      <a:pt x="2472" y="397"/>
                    </a:cubicBezTo>
                    <a:cubicBezTo>
                      <a:pt x="1263" y="352"/>
                      <a:pt x="568" y="110"/>
                      <a:pt x="310" y="0"/>
                    </a:cubicBezTo>
                    <a:close/>
                  </a:path>
                </a:pathLst>
              </a:custGeom>
              <a:solidFill>
                <a:srgbClr val="7C9A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3"/>
              <p:cNvSpPr/>
              <p:nvPr/>
            </p:nvSpPr>
            <p:spPr>
              <a:xfrm>
                <a:off x="7066476" y="3116592"/>
                <a:ext cx="30962" cy="55027"/>
              </a:xfrm>
              <a:custGeom>
                <a:avLst/>
                <a:gdLst/>
                <a:ahLst/>
                <a:cxnLst/>
                <a:rect l="l" t="t" r="r" b="b"/>
                <a:pathLst>
                  <a:path w="615" h="1093" extrusionOk="0">
                    <a:moveTo>
                      <a:pt x="36" y="0"/>
                    </a:moveTo>
                    <a:cubicBezTo>
                      <a:pt x="36" y="0"/>
                      <a:pt x="22" y="123"/>
                      <a:pt x="1" y="307"/>
                    </a:cubicBezTo>
                    <a:lnTo>
                      <a:pt x="614" y="1093"/>
                    </a:lnTo>
                    <a:lnTo>
                      <a:pt x="36" y="0"/>
                    </a:ln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3"/>
              <p:cNvSpPr/>
              <p:nvPr/>
            </p:nvSpPr>
            <p:spPr>
              <a:xfrm>
                <a:off x="7044828" y="3251969"/>
                <a:ext cx="111262" cy="504356"/>
              </a:xfrm>
              <a:custGeom>
                <a:avLst/>
                <a:gdLst/>
                <a:ahLst/>
                <a:cxnLst/>
                <a:rect l="l" t="t" r="r" b="b"/>
                <a:pathLst>
                  <a:path w="2210" h="10018" extrusionOk="0">
                    <a:moveTo>
                      <a:pt x="363" y="0"/>
                    </a:moveTo>
                    <a:cubicBezTo>
                      <a:pt x="363" y="1"/>
                      <a:pt x="450" y="2933"/>
                      <a:pt x="475" y="4703"/>
                    </a:cubicBezTo>
                    <a:cubicBezTo>
                      <a:pt x="475" y="4732"/>
                      <a:pt x="476" y="4763"/>
                      <a:pt x="476" y="4793"/>
                    </a:cubicBezTo>
                    <a:cubicBezTo>
                      <a:pt x="476" y="4813"/>
                      <a:pt x="476" y="4835"/>
                      <a:pt x="477" y="4855"/>
                    </a:cubicBezTo>
                    <a:cubicBezTo>
                      <a:pt x="478" y="4896"/>
                      <a:pt x="478" y="4937"/>
                      <a:pt x="478" y="4976"/>
                    </a:cubicBezTo>
                    <a:cubicBezTo>
                      <a:pt x="481" y="5254"/>
                      <a:pt x="481" y="5491"/>
                      <a:pt x="479" y="5669"/>
                    </a:cubicBezTo>
                    <a:cubicBezTo>
                      <a:pt x="478" y="5841"/>
                      <a:pt x="473" y="5958"/>
                      <a:pt x="466" y="6000"/>
                    </a:cubicBezTo>
                    <a:cubicBezTo>
                      <a:pt x="186" y="6787"/>
                      <a:pt x="13" y="8034"/>
                      <a:pt x="1" y="8123"/>
                    </a:cubicBezTo>
                    <a:lnTo>
                      <a:pt x="1" y="8125"/>
                    </a:lnTo>
                    <a:cubicBezTo>
                      <a:pt x="19" y="8544"/>
                      <a:pt x="481" y="9868"/>
                      <a:pt x="481" y="9868"/>
                    </a:cubicBezTo>
                    <a:cubicBezTo>
                      <a:pt x="481" y="9868"/>
                      <a:pt x="540" y="9886"/>
                      <a:pt x="645" y="9907"/>
                    </a:cubicBezTo>
                    <a:cubicBezTo>
                      <a:pt x="854" y="9952"/>
                      <a:pt x="1246" y="10018"/>
                      <a:pt x="1702" y="10018"/>
                    </a:cubicBezTo>
                    <a:cubicBezTo>
                      <a:pt x="1836" y="10018"/>
                      <a:pt x="1975" y="10012"/>
                      <a:pt x="2117" y="9998"/>
                    </a:cubicBezTo>
                    <a:cubicBezTo>
                      <a:pt x="2148" y="9996"/>
                      <a:pt x="2179" y="9992"/>
                      <a:pt x="2209" y="9988"/>
                    </a:cubicBezTo>
                    <a:cubicBezTo>
                      <a:pt x="1592" y="9956"/>
                      <a:pt x="585" y="9707"/>
                      <a:pt x="585" y="9706"/>
                    </a:cubicBezTo>
                    <a:lnTo>
                      <a:pt x="1319" y="7956"/>
                    </a:lnTo>
                    <a:lnTo>
                      <a:pt x="1017" y="6879"/>
                    </a:lnTo>
                    <a:lnTo>
                      <a:pt x="1671" y="6069"/>
                    </a:lnTo>
                    <a:lnTo>
                      <a:pt x="738" y="4907"/>
                    </a:lnTo>
                    <a:lnTo>
                      <a:pt x="518" y="2245"/>
                    </a:lnTo>
                    <a:lnTo>
                      <a:pt x="860" y="2758"/>
                    </a:lnTo>
                    <a:lnTo>
                      <a:pt x="364" y="4"/>
                    </a:lnTo>
                    <a:lnTo>
                      <a:pt x="363" y="0"/>
                    </a:ln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3"/>
              <p:cNvSpPr/>
              <p:nvPr/>
            </p:nvSpPr>
            <p:spPr>
              <a:xfrm>
                <a:off x="7166360" y="3502986"/>
                <a:ext cx="42290" cy="150985"/>
              </a:xfrm>
              <a:custGeom>
                <a:avLst/>
                <a:gdLst/>
                <a:ahLst/>
                <a:cxnLst/>
                <a:rect l="l" t="t" r="r" b="b"/>
                <a:pathLst>
                  <a:path w="840" h="2999" extrusionOk="0">
                    <a:moveTo>
                      <a:pt x="519" y="0"/>
                    </a:moveTo>
                    <a:lnTo>
                      <a:pt x="617" y="862"/>
                    </a:lnTo>
                    <a:lnTo>
                      <a:pt x="315" y="2465"/>
                    </a:lnTo>
                    <a:lnTo>
                      <a:pt x="0" y="2032"/>
                    </a:lnTo>
                    <a:lnTo>
                      <a:pt x="0" y="2032"/>
                    </a:lnTo>
                    <a:lnTo>
                      <a:pt x="315" y="2998"/>
                    </a:lnTo>
                    <a:cubicBezTo>
                      <a:pt x="338" y="2507"/>
                      <a:pt x="692" y="1514"/>
                      <a:pt x="772" y="1126"/>
                    </a:cubicBezTo>
                    <a:cubicBezTo>
                      <a:pt x="840" y="800"/>
                      <a:pt x="610" y="387"/>
                      <a:pt x="527" y="7"/>
                    </a:cubicBezTo>
                    <a:cubicBezTo>
                      <a:pt x="522" y="2"/>
                      <a:pt x="519" y="0"/>
                      <a:pt x="519" y="0"/>
                    </a:cubicBez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3"/>
              <p:cNvSpPr/>
              <p:nvPr/>
            </p:nvSpPr>
            <p:spPr>
              <a:xfrm>
                <a:off x="7335519" y="3016004"/>
                <a:ext cx="215678" cy="742488"/>
              </a:xfrm>
              <a:custGeom>
                <a:avLst/>
                <a:gdLst/>
                <a:ahLst/>
                <a:cxnLst/>
                <a:rect l="l" t="t" r="r" b="b"/>
                <a:pathLst>
                  <a:path w="4284" h="14748" extrusionOk="0">
                    <a:moveTo>
                      <a:pt x="0" y="1"/>
                    </a:moveTo>
                    <a:cubicBezTo>
                      <a:pt x="0" y="1"/>
                      <a:pt x="648" y="2038"/>
                      <a:pt x="702" y="2262"/>
                    </a:cubicBezTo>
                    <a:cubicBezTo>
                      <a:pt x="575" y="2731"/>
                      <a:pt x="448" y="3601"/>
                      <a:pt x="448" y="3601"/>
                    </a:cubicBezTo>
                    <a:lnTo>
                      <a:pt x="557" y="3981"/>
                    </a:lnTo>
                    <a:cubicBezTo>
                      <a:pt x="557" y="3981"/>
                      <a:pt x="561" y="4146"/>
                      <a:pt x="571" y="4396"/>
                    </a:cubicBezTo>
                    <a:cubicBezTo>
                      <a:pt x="589" y="4839"/>
                      <a:pt x="628" y="5546"/>
                      <a:pt x="702" y="6066"/>
                    </a:cubicBezTo>
                    <a:cubicBezTo>
                      <a:pt x="810" y="6837"/>
                      <a:pt x="1377" y="8389"/>
                      <a:pt x="1439" y="9488"/>
                    </a:cubicBezTo>
                    <a:cubicBezTo>
                      <a:pt x="1442" y="9553"/>
                      <a:pt x="1444" y="9615"/>
                      <a:pt x="1444" y="9676"/>
                    </a:cubicBezTo>
                    <a:cubicBezTo>
                      <a:pt x="1444" y="10779"/>
                      <a:pt x="951" y="11368"/>
                      <a:pt x="951" y="11368"/>
                    </a:cubicBezTo>
                    <a:lnTo>
                      <a:pt x="1171" y="11799"/>
                    </a:lnTo>
                    <a:cubicBezTo>
                      <a:pt x="1171" y="11799"/>
                      <a:pt x="867" y="12917"/>
                      <a:pt x="1028" y="13545"/>
                    </a:cubicBezTo>
                    <a:cubicBezTo>
                      <a:pt x="1199" y="13825"/>
                      <a:pt x="1352" y="13995"/>
                      <a:pt x="1511" y="14241"/>
                    </a:cubicBezTo>
                    <a:cubicBezTo>
                      <a:pt x="1587" y="14359"/>
                      <a:pt x="1665" y="14494"/>
                      <a:pt x="1747" y="14668"/>
                    </a:cubicBezTo>
                    <a:cubicBezTo>
                      <a:pt x="1904" y="14725"/>
                      <a:pt x="2089" y="14747"/>
                      <a:pt x="2281" y="14747"/>
                    </a:cubicBezTo>
                    <a:cubicBezTo>
                      <a:pt x="2655" y="14747"/>
                      <a:pt x="3057" y="14663"/>
                      <a:pt x="3335" y="14590"/>
                    </a:cubicBezTo>
                    <a:cubicBezTo>
                      <a:pt x="3418" y="14569"/>
                      <a:pt x="3490" y="14548"/>
                      <a:pt x="3547" y="14531"/>
                    </a:cubicBezTo>
                    <a:cubicBezTo>
                      <a:pt x="3637" y="14504"/>
                      <a:pt x="3690" y="14486"/>
                      <a:pt x="3690" y="14486"/>
                    </a:cubicBezTo>
                    <a:lnTo>
                      <a:pt x="4226" y="13282"/>
                    </a:lnTo>
                    <a:cubicBezTo>
                      <a:pt x="4226" y="13282"/>
                      <a:pt x="3942" y="12452"/>
                      <a:pt x="3821" y="11976"/>
                    </a:cubicBezTo>
                    <a:cubicBezTo>
                      <a:pt x="3892" y="11116"/>
                      <a:pt x="4283" y="8430"/>
                      <a:pt x="4225" y="6893"/>
                    </a:cubicBezTo>
                    <a:lnTo>
                      <a:pt x="4225" y="6891"/>
                    </a:lnTo>
                    <a:lnTo>
                      <a:pt x="3831" y="5878"/>
                    </a:lnTo>
                    <a:cubicBezTo>
                      <a:pt x="3831" y="5878"/>
                      <a:pt x="4223" y="4588"/>
                      <a:pt x="4231" y="4228"/>
                    </a:cubicBezTo>
                    <a:cubicBezTo>
                      <a:pt x="4220" y="3348"/>
                      <a:pt x="3982" y="1192"/>
                      <a:pt x="3878" y="274"/>
                    </a:cubicBezTo>
                    <a:cubicBezTo>
                      <a:pt x="3872" y="227"/>
                      <a:pt x="3868" y="183"/>
                      <a:pt x="3863" y="143"/>
                    </a:cubicBezTo>
                    <a:cubicBezTo>
                      <a:pt x="3383" y="283"/>
                      <a:pt x="2956" y="333"/>
                      <a:pt x="2559" y="333"/>
                    </a:cubicBezTo>
                    <a:cubicBezTo>
                      <a:pt x="1942" y="333"/>
                      <a:pt x="1399" y="211"/>
                      <a:pt x="850" y="112"/>
                    </a:cubicBezTo>
                    <a:cubicBezTo>
                      <a:pt x="572" y="62"/>
                      <a:pt x="292" y="19"/>
                      <a:pt x="0" y="1"/>
                    </a:cubicBezTo>
                    <a:close/>
                  </a:path>
                </a:pathLst>
              </a:custGeom>
              <a:solidFill>
                <a:srgbClr val="7C9A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3"/>
              <p:cNvSpPr/>
              <p:nvPr/>
            </p:nvSpPr>
            <p:spPr>
              <a:xfrm>
                <a:off x="7335519" y="3016004"/>
                <a:ext cx="195238" cy="167699"/>
              </a:xfrm>
              <a:custGeom>
                <a:avLst/>
                <a:gdLst/>
                <a:ahLst/>
                <a:cxnLst/>
                <a:rect l="l" t="t" r="r" b="b"/>
                <a:pathLst>
                  <a:path w="3878" h="3331" extrusionOk="0">
                    <a:moveTo>
                      <a:pt x="0" y="1"/>
                    </a:moveTo>
                    <a:cubicBezTo>
                      <a:pt x="0" y="1"/>
                      <a:pt x="648" y="2038"/>
                      <a:pt x="702" y="2262"/>
                    </a:cubicBezTo>
                    <a:cubicBezTo>
                      <a:pt x="702" y="2262"/>
                      <a:pt x="870" y="2830"/>
                      <a:pt x="966" y="3330"/>
                    </a:cubicBezTo>
                    <a:cubicBezTo>
                      <a:pt x="966" y="3330"/>
                      <a:pt x="1041" y="1496"/>
                      <a:pt x="702" y="704"/>
                    </a:cubicBezTo>
                    <a:lnTo>
                      <a:pt x="702" y="704"/>
                    </a:lnTo>
                    <a:cubicBezTo>
                      <a:pt x="981" y="736"/>
                      <a:pt x="1433" y="790"/>
                      <a:pt x="1926" y="790"/>
                    </a:cubicBezTo>
                    <a:cubicBezTo>
                      <a:pt x="2614" y="790"/>
                      <a:pt x="3382" y="686"/>
                      <a:pt x="3878" y="274"/>
                    </a:cubicBezTo>
                    <a:cubicBezTo>
                      <a:pt x="3872" y="227"/>
                      <a:pt x="3868" y="183"/>
                      <a:pt x="3863" y="143"/>
                    </a:cubicBezTo>
                    <a:cubicBezTo>
                      <a:pt x="3384" y="283"/>
                      <a:pt x="2957" y="333"/>
                      <a:pt x="2560" y="333"/>
                    </a:cubicBezTo>
                    <a:cubicBezTo>
                      <a:pt x="1629" y="333"/>
                      <a:pt x="867" y="55"/>
                      <a:pt x="0" y="1"/>
                    </a:cubicBez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3"/>
              <p:cNvSpPr/>
              <p:nvPr/>
            </p:nvSpPr>
            <p:spPr>
              <a:xfrm>
                <a:off x="7363561" y="3216375"/>
                <a:ext cx="21950" cy="70231"/>
              </a:xfrm>
              <a:custGeom>
                <a:avLst/>
                <a:gdLst/>
                <a:ahLst/>
                <a:cxnLst/>
                <a:rect l="l" t="t" r="r" b="b"/>
                <a:pathLst>
                  <a:path w="436" h="1395" extrusionOk="0">
                    <a:moveTo>
                      <a:pt x="0" y="1"/>
                    </a:moveTo>
                    <a:cubicBezTo>
                      <a:pt x="0" y="1"/>
                      <a:pt x="4" y="166"/>
                      <a:pt x="14" y="416"/>
                    </a:cubicBezTo>
                    <a:cubicBezTo>
                      <a:pt x="219" y="762"/>
                      <a:pt x="420" y="1349"/>
                      <a:pt x="436" y="1394"/>
                    </a:cubicBezTo>
                    <a:cubicBezTo>
                      <a:pt x="274" y="707"/>
                      <a:pt x="1" y="1"/>
                      <a:pt x="0" y="1"/>
                    </a:cubicBez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3"/>
              <p:cNvSpPr/>
              <p:nvPr/>
            </p:nvSpPr>
            <p:spPr>
              <a:xfrm>
                <a:off x="7501154" y="3311929"/>
                <a:ext cx="47123" cy="71742"/>
              </a:xfrm>
              <a:custGeom>
                <a:avLst/>
                <a:gdLst/>
                <a:ahLst/>
                <a:cxnLst/>
                <a:rect l="l" t="t" r="r" b="b"/>
                <a:pathLst>
                  <a:path w="936" h="1425" extrusionOk="0">
                    <a:moveTo>
                      <a:pt x="541" y="1"/>
                    </a:moveTo>
                    <a:cubicBezTo>
                      <a:pt x="541" y="1"/>
                      <a:pt x="541" y="1"/>
                      <a:pt x="541" y="1"/>
                    </a:cubicBezTo>
                    <a:cubicBezTo>
                      <a:pt x="541" y="1"/>
                      <a:pt x="364" y="762"/>
                      <a:pt x="0" y="1424"/>
                    </a:cubicBezTo>
                    <a:cubicBezTo>
                      <a:pt x="30" y="1380"/>
                      <a:pt x="508" y="672"/>
                      <a:pt x="588" y="426"/>
                    </a:cubicBezTo>
                    <a:cubicBezTo>
                      <a:pt x="779" y="814"/>
                      <a:pt x="926" y="1002"/>
                      <a:pt x="935" y="1013"/>
                    </a:cubicBezTo>
                    <a:cubicBezTo>
                      <a:pt x="542" y="2"/>
                      <a:pt x="541" y="1"/>
                      <a:pt x="541" y="1"/>
                    </a:cubicBez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3"/>
              <p:cNvSpPr/>
              <p:nvPr/>
            </p:nvSpPr>
            <p:spPr>
              <a:xfrm>
                <a:off x="7383347" y="3493673"/>
                <a:ext cx="38917" cy="116398"/>
              </a:xfrm>
              <a:custGeom>
                <a:avLst/>
                <a:gdLst/>
                <a:ahLst/>
                <a:cxnLst/>
                <a:rect l="l" t="t" r="r" b="b"/>
                <a:pathLst>
                  <a:path w="773" h="2312" extrusionOk="0">
                    <a:moveTo>
                      <a:pt x="489" y="0"/>
                    </a:moveTo>
                    <a:lnTo>
                      <a:pt x="489" y="0"/>
                    </a:lnTo>
                    <a:cubicBezTo>
                      <a:pt x="493" y="65"/>
                      <a:pt x="495" y="127"/>
                      <a:pt x="495" y="188"/>
                    </a:cubicBezTo>
                    <a:cubicBezTo>
                      <a:pt x="495" y="1291"/>
                      <a:pt x="1" y="1880"/>
                      <a:pt x="1" y="1880"/>
                    </a:cubicBezTo>
                    <a:lnTo>
                      <a:pt x="221" y="2311"/>
                    </a:lnTo>
                    <a:cubicBezTo>
                      <a:pt x="221" y="2311"/>
                      <a:pt x="366" y="2003"/>
                      <a:pt x="635" y="1700"/>
                    </a:cubicBezTo>
                    <a:lnTo>
                      <a:pt x="635" y="1700"/>
                    </a:lnTo>
                    <a:lnTo>
                      <a:pt x="221" y="2006"/>
                    </a:lnTo>
                    <a:lnTo>
                      <a:pt x="90" y="1870"/>
                    </a:lnTo>
                    <a:cubicBezTo>
                      <a:pt x="90" y="1870"/>
                      <a:pt x="773" y="912"/>
                      <a:pt x="489" y="0"/>
                    </a:cubicBez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3"/>
              <p:cNvSpPr/>
              <p:nvPr/>
            </p:nvSpPr>
            <p:spPr>
              <a:xfrm>
                <a:off x="7423472" y="3618930"/>
                <a:ext cx="124856" cy="139506"/>
              </a:xfrm>
              <a:custGeom>
                <a:avLst/>
                <a:gdLst/>
                <a:ahLst/>
                <a:cxnLst/>
                <a:rect l="l" t="t" r="r" b="b"/>
                <a:pathLst>
                  <a:path w="2480" h="2771" extrusionOk="0">
                    <a:moveTo>
                      <a:pt x="2074" y="0"/>
                    </a:moveTo>
                    <a:lnTo>
                      <a:pt x="2037" y="1332"/>
                    </a:lnTo>
                    <a:lnTo>
                      <a:pt x="2265" y="1239"/>
                    </a:lnTo>
                    <a:lnTo>
                      <a:pt x="1764" y="2293"/>
                    </a:lnTo>
                    <a:cubicBezTo>
                      <a:pt x="1764" y="2293"/>
                      <a:pt x="994" y="2712"/>
                      <a:pt x="261" y="2712"/>
                    </a:cubicBezTo>
                    <a:cubicBezTo>
                      <a:pt x="173" y="2712"/>
                      <a:pt x="86" y="2705"/>
                      <a:pt x="0" y="2692"/>
                    </a:cubicBezTo>
                    <a:lnTo>
                      <a:pt x="0" y="2692"/>
                    </a:lnTo>
                    <a:cubicBezTo>
                      <a:pt x="157" y="2749"/>
                      <a:pt x="342" y="2771"/>
                      <a:pt x="533" y="2771"/>
                    </a:cubicBezTo>
                    <a:cubicBezTo>
                      <a:pt x="1019" y="2771"/>
                      <a:pt x="1552" y="2630"/>
                      <a:pt x="1800" y="2555"/>
                    </a:cubicBezTo>
                    <a:cubicBezTo>
                      <a:pt x="1890" y="2528"/>
                      <a:pt x="1943" y="2510"/>
                      <a:pt x="1943" y="2510"/>
                    </a:cubicBezTo>
                    <a:lnTo>
                      <a:pt x="2479" y="1306"/>
                    </a:lnTo>
                    <a:cubicBezTo>
                      <a:pt x="2479" y="1306"/>
                      <a:pt x="2195" y="476"/>
                      <a:pt x="2074" y="0"/>
                    </a:cubicBez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3"/>
              <p:cNvSpPr/>
              <p:nvPr/>
            </p:nvSpPr>
            <p:spPr>
              <a:xfrm>
                <a:off x="7033500" y="1932289"/>
                <a:ext cx="124352" cy="102653"/>
              </a:xfrm>
              <a:custGeom>
                <a:avLst/>
                <a:gdLst/>
                <a:ahLst/>
                <a:cxnLst/>
                <a:rect l="l" t="t" r="r" b="b"/>
                <a:pathLst>
                  <a:path w="2470" h="2039" extrusionOk="0">
                    <a:moveTo>
                      <a:pt x="1296" y="0"/>
                    </a:moveTo>
                    <a:lnTo>
                      <a:pt x="1085" y="57"/>
                    </a:lnTo>
                    <a:lnTo>
                      <a:pt x="0" y="345"/>
                    </a:lnTo>
                    <a:lnTo>
                      <a:pt x="0" y="1588"/>
                    </a:lnTo>
                    <a:lnTo>
                      <a:pt x="249" y="1652"/>
                    </a:lnTo>
                    <a:lnTo>
                      <a:pt x="249" y="1859"/>
                    </a:lnTo>
                    <a:lnTo>
                      <a:pt x="579" y="1928"/>
                    </a:lnTo>
                    <a:lnTo>
                      <a:pt x="606" y="2039"/>
                    </a:lnTo>
                    <a:lnTo>
                      <a:pt x="929" y="2039"/>
                    </a:lnTo>
                    <a:lnTo>
                      <a:pt x="933" y="1918"/>
                    </a:lnTo>
                    <a:lnTo>
                      <a:pt x="935" y="1864"/>
                    </a:lnTo>
                    <a:lnTo>
                      <a:pt x="958" y="1869"/>
                    </a:lnTo>
                    <a:lnTo>
                      <a:pt x="1169" y="1912"/>
                    </a:lnTo>
                    <a:lnTo>
                      <a:pt x="1173" y="1900"/>
                    </a:lnTo>
                    <a:lnTo>
                      <a:pt x="1196" y="1827"/>
                    </a:lnTo>
                    <a:lnTo>
                      <a:pt x="1297" y="1519"/>
                    </a:lnTo>
                    <a:lnTo>
                      <a:pt x="1612" y="1551"/>
                    </a:lnTo>
                    <a:lnTo>
                      <a:pt x="1912" y="1582"/>
                    </a:lnTo>
                    <a:cubicBezTo>
                      <a:pt x="1912" y="1582"/>
                      <a:pt x="1969" y="1592"/>
                      <a:pt x="2046" y="1592"/>
                    </a:cubicBezTo>
                    <a:cubicBezTo>
                      <a:pt x="2175" y="1592"/>
                      <a:pt x="2360" y="1566"/>
                      <a:pt x="2433" y="1428"/>
                    </a:cubicBezTo>
                    <a:cubicBezTo>
                      <a:pt x="2457" y="1384"/>
                      <a:pt x="2469" y="1328"/>
                      <a:pt x="2464" y="1259"/>
                    </a:cubicBezTo>
                    <a:cubicBezTo>
                      <a:pt x="2426" y="1203"/>
                      <a:pt x="2366" y="1131"/>
                      <a:pt x="2294" y="1048"/>
                    </a:cubicBezTo>
                    <a:cubicBezTo>
                      <a:pt x="2005" y="715"/>
                      <a:pt x="1517" y="220"/>
                      <a:pt x="1352" y="57"/>
                    </a:cubicBezTo>
                    <a:cubicBezTo>
                      <a:pt x="1316" y="21"/>
                      <a:pt x="1296" y="0"/>
                      <a:pt x="1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3"/>
              <p:cNvSpPr/>
              <p:nvPr/>
            </p:nvSpPr>
            <p:spPr>
              <a:xfrm>
                <a:off x="7043468" y="1951521"/>
                <a:ext cx="49137" cy="63938"/>
              </a:xfrm>
              <a:custGeom>
                <a:avLst/>
                <a:gdLst/>
                <a:ahLst/>
                <a:cxnLst/>
                <a:rect l="l" t="t" r="r" b="b"/>
                <a:pathLst>
                  <a:path w="976" h="1270" extrusionOk="0">
                    <a:moveTo>
                      <a:pt x="976" y="0"/>
                    </a:moveTo>
                    <a:lnTo>
                      <a:pt x="0" y="403"/>
                    </a:lnTo>
                    <a:lnTo>
                      <a:pt x="0" y="1256"/>
                    </a:lnTo>
                    <a:lnTo>
                      <a:pt x="51" y="1270"/>
                    </a:lnTo>
                    <a:lnTo>
                      <a:pt x="52" y="1270"/>
                    </a:lnTo>
                    <a:lnTo>
                      <a:pt x="52" y="431"/>
                    </a:lnTo>
                    <a:lnTo>
                      <a:pt x="97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3"/>
              <p:cNvSpPr/>
              <p:nvPr/>
            </p:nvSpPr>
            <p:spPr>
              <a:xfrm>
                <a:off x="7060435" y="1975334"/>
                <a:ext cx="30056" cy="54826"/>
              </a:xfrm>
              <a:custGeom>
                <a:avLst/>
                <a:gdLst/>
                <a:ahLst/>
                <a:cxnLst/>
                <a:rect l="l" t="t" r="r" b="b"/>
                <a:pathLst>
                  <a:path w="597" h="1089" extrusionOk="0">
                    <a:moveTo>
                      <a:pt x="597" y="0"/>
                    </a:moveTo>
                    <a:lnTo>
                      <a:pt x="44" y="165"/>
                    </a:lnTo>
                    <a:lnTo>
                      <a:pt x="1" y="1064"/>
                    </a:lnTo>
                    <a:lnTo>
                      <a:pt x="48" y="1089"/>
                    </a:lnTo>
                    <a:lnTo>
                      <a:pt x="48" y="1089"/>
                    </a:lnTo>
                    <a:lnTo>
                      <a:pt x="44" y="1073"/>
                    </a:lnTo>
                    <a:lnTo>
                      <a:pt x="97" y="207"/>
                    </a:lnTo>
                    <a:lnTo>
                      <a:pt x="5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3"/>
              <p:cNvSpPr/>
              <p:nvPr/>
            </p:nvSpPr>
            <p:spPr>
              <a:xfrm>
                <a:off x="7080573" y="1990336"/>
                <a:ext cx="19534" cy="36299"/>
              </a:xfrm>
              <a:custGeom>
                <a:avLst/>
                <a:gdLst/>
                <a:ahLst/>
                <a:cxnLst/>
                <a:rect l="l" t="t" r="r" b="b"/>
                <a:pathLst>
                  <a:path w="388" h="721" extrusionOk="0">
                    <a:moveTo>
                      <a:pt x="387" y="0"/>
                    </a:moveTo>
                    <a:lnTo>
                      <a:pt x="0" y="212"/>
                    </a:lnTo>
                    <a:lnTo>
                      <a:pt x="0" y="712"/>
                    </a:lnTo>
                    <a:lnTo>
                      <a:pt x="49" y="721"/>
                    </a:lnTo>
                    <a:lnTo>
                      <a:pt x="34" y="247"/>
                    </a:lnTo>
                    <a:lnTo>
                      <a:pt x="3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3"/>
              <p:cNvSpPr/>
              <p:nvPr/>
            </p:nvSpPr>
            <p:spPr>
              <a:xfrm>
                <a:off x="7093713" y="1995673"/>
                <a:ext cx="122842" cy="80854"/>
              </a:xfrm>
              <a:custGeom>
                <a:avLst/>
                <a:gdLst/>
                <a:ahLst/>
                <a:cxnLst/>
                <a:rect l="l" t="t" r="r" b="b"/>
                <a:pathLst>
                  <a:path w="2440" h="1606" extrusionOk="0">
                    <a:moveTo>
                      <a:pt x="1268" y="1"/>
                    </a:moveTo>
                    <a:cubicBezTo>
                      <a:pt x="1287" y="288"/>
                      <a:pt x="1020" y="334"/>
                      <a:pt x="851" y="334"/>
                    </a:cubicBezTo>
                    <a:cubicBezTo>
                      <a:pt x="773" y="334"/>
                      <a:pt x="716" y="324"/>
                      <a:pt x="716" y="324"/>
                    </a:cubicBezTo>
                    <a:lnTo>
                      <a:pt x="415" y="292"/>
                    </a:lnTo>
                    <a:lnTo>
                      <a:pt x="101" y="260"/>
                    </a:lnTo>
                    <a:lnTo>
                      <a:pt x="0" y="568"/>
                    </a:lnTo>
                    <a:cubicBezTo>
                      <a:pt x="0" y="568"/>
                      <a:pt x="32" y="591"/>
                      <a:pt x="87" y="621"/>
                    </a:cubicBezTo>
                    <a:cubicBezTo>
                      <a:pt x="89" y="622"/>
                      <a:pt x="91" y="623"/>
                      <a:pt x="94" y="624"/>
                    </a:cubicBezTo>
                    <a:cubicBezTo>
                      <a:pt x="188" y="674"/>
                      <a:pt x="343" y="739"/>
                      <a:pt x="519" y="739"/>
                    </a:cubicBezTo>
                    <a:cubicBezTo>
                      <a:pt x="780" y="1073"/>
                      <a:pt x="1133" y="1597"/>
                      <a:pt x="1133" y="1597"/>
                    </a:cubicBezTo>
                    <a:cubicBezTo>
                      <a:pt x="1133" y="1597"/>
                      <a:pt x="1184" y="1606"/>
                      <a:pt x="1268" y="1606"/>
                    </a:cubicBezTo>
                    <a:cubicBezTo>
                      <a:pt x="1293" y="1606"/>
                      <a:pt x="1321" y="1605"/>
                      <a:pt x="1352" y="1603"/>
                    </a:cubicBezTo>
                    <a:cubicBezTo>
                      <a:pt x="1584" y="1586"/>
                      <a:pt x="1957" y="1492"/>
                      <a:pt x="2249" y="1105"/>
                    </a:cubicBezTo>
                    <a:cubicBezTo>
                      <a:pt x="2304" y="1033"/>
                      <a:pt x="2356" y="949"/>
                      <a:pt x="2404" y="854"/>
                    </a:cubicBezTo>
                    <a:cubicBezTo>
                      <a:pt x="2417" y="830"/>
                      <a:pt x="2428" y="805"/>
                      <a:pt x="2439" y="781"/>
                    </a:cubicBezTo>
                    <a:cubicBezTo>
                      <a:pt x="2213" y="582"/>
                      <a:pt x="2017" y="432"/>
                      <a:pt x="1855" y="320"/>
                    </a:cubicBezTo>
                    <a:cubicBezTo>
                      <a:pt x="1473" y="58"/>
                      <a:pt x="1268" y="1"/>
                      <a:pt x="1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3"/>
              <p:cNvSpPr/>
              <p:nvPr/>
            </p:nvSpPr>
            <p:spPr>
              <a:xfrm>
                <a:off x="7025395" y="1935108"/>
                <a:ext cx="40578" cy="104919"/>
              </a:xfrm>
              <a:custGeom>
                <a:avLst/>
                <a:gdLst/>
                <a:ahLst/>
                <a:cxnLst/>
                <a:rect l="l" t="t" r="r" b="b"/>
                <a:pathLst>
                  <a:path w="806" h="2084" extrusionOk="0">
                    <a:moveTo>
                      <a:pt x="672" y="1"/>
                    </a:moveTo>
                    <a:lnTo>
                      <a:pt x="1" y="224"/>
                    </a:lnTo>
                    <a:lnTo>
                      <a:pt x="69" y="1723"/>
                    </a:lnTo>
                    <a:lnTo>
                      <a:pt x="255" y="1723"/>
                    </a:lnTo>
                    <a:lnTo>
                      <a:pt x="322" y="2080"/>
                    </a:lnTo>
                    <a:cubicBezTo>
                      <a:pt x="358" y="2082"/>
                      <a:pt x="395" y="2083"/>
                      <a:pt x="432" y="2083"/>
                    </a:cubicBezTo>
                    <a:cubicBezTo>
                      <a:pt x="474" y="2083"/>
                      <a:pt x="517" y="2082"/>
                      <a:pt x="561" y="2079"/>
                    </a:cubicBezTo>
                    <a:cubicBezTo>
                      <a:pt x="639" y="2076"/>
                      <a:pt x="720" y="2068"/>
                      <a:pt x="805" y="2055"/>
                    </a:cubicBezTo>
                    <a:cubicBezTo>
                      <a:pt x="802" y="2032"/>
                      <a:pt x="800" y="2007"/>
                      <a:pt x="797" y="1983"/>
                    </a:cubicBezTo>
                    <a:lnTo>
                      <a:pt x="766" y="1983"/>
                    </a:lnTo>
                    <a:lnTo>
                      <a:pt x="740" y="1872"/>
                    </a:lnTo>
                    <a:lnTo>
                      <a:pt x="410" y="1803"/>
                    </a:lnTo>
                    <a:lnTo>
                      <a:pt x="410" y="1596"/>
                    </a:lnTo>
                    <a:lnTo>
                      <a:pt x="160" y="1532"/>
                    </a:lnTo>
                    <a:lnTo>
                      <a:pt x="160" y="289"/>
                    </a:lnTo>
                    <a:lnTo>
                      <a:pt x="669" y="154"/>
                    </a:lnTo>
                    <a:cubicBezTo>
                      <a:pt x="669" y="100"/>
                      <a:pt x="670" y="49"/>
                      <a:pt x="6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3"/>
              <p:cNvSpPr/>
              <p:nvPr/>
            </p:nvSpPr>
            <p:spPr>
              <a:xfrm>
                <a:off x="7092504" y="2004131"/>
                <a:ext cx="63535" cy="24719"/>
              </a:xfrm>
              <a:custGeom>
                <a:avLst/>
                <a:gdLst/>
                <a:ahLst/>
                <a:cxnLst/>
                <a:rect l="l" t="t" r="r" b="b"/>
                <a:pathLst>
                  <a:path w="1262" h="491" extrusionOk="0">
                    <a:moveTo>
                      <a:pt x="1261" y="1"/>
                    </a:moveTo>
                    <a:lnTo>
                      <a:pt x="1261" y="1"/>
                    </a:lnTo>
                    <a:cubicBezTo>
                      <a:pt x="1187" y="139"/>
                      <a:pt x="1001" y="165"/>
                      <a:pt x="872" y="165"/>
                    </a:cubicBezTo>
                    <a:cubicBezTo>
                      <a:pt x="798" y="165"/>
                      <a:pt x="742" y="156"/>
                      <a:pt x="740" y="156"/>
                    </a:cubicBezTo>
                    <a:cubicBezTo>
                      <a:pt x="740" y="156"/>
                      <a:pt x="740" y="156"/>
                      <a:pt x="740" y="156"/>
                    </a:cubicBezTo>
                    <a:lnTo>
                      <a:pt x="439" y="124"/>
                    </a:lnTo>
                    <a:lnTo>
                      <a:pt x="125" y="92"/>
                    </a:lnTo>
                    <a:lnTo>
                      <a:pt x="24" y="400"/>
                    </a:lnTo>
                    <a:lnTo>
                      <a:pt x="1" y="473"/>
                    </a:lnTo>
                    <a:cubicBezTo>
                      <a:pt x="35" y="484"/>
                      <a:pt x="60" y="491"/>
                      <a:pt x="60" y="491"/>
                    </a:cubicBezTo>
                    <a:lnTo>
                      <a:pt x="187" y="152"/>
                    </a:lnTo>
                    <a:cubicBezTo>
                      <a:pt x="187" y="152"/>
                      <a:pt x="486" y="225"/>
                      <a:pt x="770" y="225"/>
                    </a:cubicBezTo>
                    <a:cubicBezTo>
                      <a:pt x="1001" y="225"/>
                      <a:pt x="1221" y="177"/>
                      <a:pt x="12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3"/>
              <p:cNvSpPr/>
              <p:nvPr/>
            </p:nvSpPr>
            <p:spPr>
              <a:xfrm>
                <a:off x="6975906" y="2120829"/>
                <a:ext cx="166692" cy="320496"/>
              </a:xfrm>
              <a:custGeom>
                <a:avLst/>
                <a:gdLst/>
                <a:ahLst/>
                <a:cxnLst/>
                <a:rect l="l" t="t" r="r" b="b"/>
                <a:pathLst>
                  <a:path w="3311" h="6366" extrusionOk="0">
                    <a:moveTo>
                      <a:pt x="122" y="1"/>
                    </a:moveTo>
                    <a:cubicBezTo>
                      <a:pt x="19" y="580"/>
                      <a:pt x="3" y="963"/>
                      <a:pt x="1" y="1108"/>
                    </a:cubicBezTo>
                    <a:cubicBezTo>
                      <a:pt x="1" y="1152"/>
                      <a:pt x="1" y="1174"/>
                      <a:pt x="1" y="1174"/>
                    </a:cubicBezTo>
                    <a:lnTo>
                      <a:pt x="122" y="1529"/>
                    </a:lnTo>
                    <a:lnTo>
                      <a:pt x="124" y="1569"/>
                    </a:lnTo>
                    <a:lnTo>
                      <a:pt x="160" y="2442"/>
                    </a:lnTo>
                    <a:lnTo>
                      <a:pt x="210" y="3583"/>
                    </a:lnTo>
                    <a:lnTo>
                      <a:pt x="122" y="4122"/>
                    </a:lnTo>
                    <a:cubicBezTo>
                      <a:pt x="165" y="4266"/>
                      <a:pt x="217" y="4404"/>
                      <a:pt x="278" y="4535"/>
                    </a:cubicBezTo>
                    <a:cubicBezTo>
                      <a:pt x="700" y="5438"/>
                      <a:pt x="1510" y="6020"/>
                      <a:pt x="1883" y="6252"/>
                    </a:cubicBezTo>
                    <a:cubicBezTo>
                      <a:pt x="2005" y="6327"/>
                      <a:pt x="2079" y="6365"/>
                      <a:pt x="2079" y="6365"/>
                    </a:cubicBezTo>
                    <a:lnTo>
                      <a:pt x="2684" y="6091"/>
                    </a:lnTo>
                    <a:cubicBezTo>
                      <a:pt x="2684" y="6091"/>
                      <a:pt x="2849" y="5606"/>
                      <a:pt x="3311" y="5045"/>
                    </a:cubicBezTo>
                    <a:cubicBezTo>
                      <a:pt x="3278" y="4716"/>
                      <a:pt x="2695" y="3982"/>
                      <a:pt x="2695" y="3982"/>
                    </a:cubicBezTo>
                    <a:cubicBezTo>
                      <a:pt x="2695" y="3982"/>
                      <a:pt x="2653" y="2553"/>
                      <a:pt x="2646" y="1854"/>
                    </a:cubicBezTo>
                    <a:cubicBezTo>
                      <a:pt x="2646" y="1763"/>
                      <a:pt x="2646" y="1684"/>
                      <a:pt x="2646" y="1624"/>
                    </a:cubicBezTo>
                    <a:cubicBezTo>
                      <a:pt x="2648" y="1585"/>
                      <a:pt x="2649" y="1553"/>
                      <a:pt x="2650" y="1529"/>
                    </a:cubicBezTo>
                    <a:lnTo>
                      <a:pt x="2650" y="1529"/>
                    </a:lnTo>
                    <a:cubicBezTo>
                      <a:pt x="2642" y="1533"/>
                      <a:pt x="2633" y="1534"/>
                      <a:pt x="2622" y="1534"/>
                    </a:cubicBezTo>
                    <a:cubicBezTo>
                      <a:pt x="2502" y="1534"/>
                      <a:pt x="2157" y="1345"/>
                      <a:pt x="1761" y="1099"/>
                    </a:cubicBezTo>
                    <a:cubicBezTo>
                      <a:pt x="1630" y="1018"/>
                      <a:pt x="1494" y="931"/>
                      <a:pt x="1358" y="842"/>
                    </a:cubicBezTo>
                    <a:cubicBezTo>
                      <a:pt x="965" y="587"/>
                      <a:pt x="577" y="320"/>
                      <a:pt x="344" y="157"/>
                    </a:cubicBezTo>
                    <a:cubicBezTo>
                      <a:pt x="206" y="61"/>
                      <a:pt x="122"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3"/>
              <p:cNvSpPr/>
              <p:nvPr/>
            </p:nvSpPr>
            <p:spPr>
              <a:xfrm>
                <a:off x="6975855" y="2120879"/>
                <a:ext cx="94850" cy="314707"/>
              </a:xfrm>
              <a:custGeom>
                <a:avLst/>
                <a:gdLst/>
                <a:ahLst/>
                <a:cxnLst/>
                <a:rect l="l" t="t" r="r" b="b"/>
                <a:pathLst>
                  <a:path w="1884" h="6251" extrusionOk="0">
                    <a:moveTo>
                      <a:pt x="123" y="1"/>
                    </a:moveTo>
                    <a:cubicBezTo>
                      <a:pt x="20" y="579"/>
                      <a:pt x="4" y="962"/>
                      <a:pt x="2" y="1107"/>
                    </a:cubicBezTo>
                    <a:cubicBezTo>
                      <a:pt x="1" y="1152"/>
                      <a:pt x="2" y="1173"/>
                      <a:pt x="2" y="1173"/>
                    </a:cubicBezTo>
                    <a:lnTo>
                      <a:pt x="123" y="1528"/>
                    </a:lnTo>
                    <a:lnTo>
                      <a:pt x="125" y="1568"/>
                    </a:lnTo>
                    <a:lnTo>
                      <a:pt x="161" y="2441"/>
                    </a:lnTo>
                    <a:lnTo>
                      <a:pt x="211" y="3582"/>
                    </a:lnTo>
                    <a:lnTo>
                      <a:pt x="123" y="4121"/>
                    </a:lnTo>
                    <a:cubicBezTo>
                      <a:pt x="165" y="4265"/>
                      <a:pt x="218" y="4403"/>
                      <a:pt x="279" y="4534"/>
                    </a:cubicBezTo>
                    <a:cubicBezTo>
                      <a:pt x="701" y="5437"/>
                      <a:pt x="1511" y="6019"/>
                      <a:pt x="1884" y="6251"/>
                    </a:cubicBezTo>
                    <a:lnTo>
                      <a:pt x="1053" y="5309"/>
                    </a:lnTo>
                    <a:lnTo>
                      <a:pt x="1386" y="3890"/>
                    </a:lnTo>
                    <a:lnTo>
                      <a:pt x="1254" y="2402"/>
                    </a:lnTo>
                    <a:lnTo>
                      <a:pt x="1656" y="2092"/>
                    </a:lnTo>
                    <a:lnTo>
                      <a:pt x="1386" y="980"/>
                    </a:lnTo>
                    <a:cubicBezTo>
                      <a:pt x="1386" y="980"/>
                      <a:pt x="1377" y="925"/>
                      <a:pt x="1359" y="841"/>
                    </a:cubicBezTo>
                    <a:cubicBezTo>
                      <a:pt x="966" y="586"/>
                      <a:pt x="578" y="319"/>
                      <a:pt x="345" y="156"/>
                    </a:cubicBezTo>
                    <a:cubicBezTo>
                      <a:pt x="207" y="60"/>
                      <a:pt x="123" y="1"/>
                      <a:pt x="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3"/>
              <p:cNvSpPr/>
              <p:nvPr/>
            </p:nvSpPr>
            <p:spPr>
              <a:xfrm>
                <a:off x="7242733" y="1714902"/>
                <a:ext cx="149575" cy="50748"/>
              </a:xfrm>
              <a:custGeom>
                <a:avLst/>
                <a:gdLst/>
                <a:ahLst/>
                <a:cxnLst/>
                <a:rect l="l" t="t" r="r" b="b"/>
                <a:pathLst>
                  <a:path w="2971" h="1008" extrusionOk="0">
                    <a:moveTo>
                      <a:pt x="103" y="0"/>
                    </a:moveTo>
                    <a:cubicBezTo>
                      <a:pt x="103" y="0"/>
                      <a:pt x="58" y="118"/>
                      <a:pt x="0" y="321"/>
                    </a:cubicBezTo>
                    <a:cubicBezTo>
                      <a:pt x="159" y="355"/>
                      <a:pt x="685" y="459"/>
                      <a:pt x="1229" y="459"/>
                    </a:cubicBezTo>
                    <a:cubicBezTo>
                      <a:pt x="1244" y="459"/>
                      <a:pt x="1259" y="459"/>
                      <a:pt x="1274" y="459"/>
                    </a:cubicBezTo>
                    <a:cubicBezTo>
                      <a:pt x="1648" y="456"/>
                      <a:pt x="2024" y="402"/>
                      <a:pt x="2290" y="239"/>
                    </a:cubicBezTo>
                    <a:cubicBezTo>
                      <a:pt x="2325" y="521"/>
                      <a:pt x="2524" y="990"/>
                      <a:pt x="2971" y="1008"/>
                    </a:cubicBezTo>
                    <a:cubicBezTo>
                      <a:pt x="2971" y="1008"/>
                      <a:pt x="2898" y="971"/>
                      <a:pt x="2804" y="899"/>
                    </a:cubicBezTo>
                    <a:cubicBezTo>
                      <a:pt x="2790" y="887"/>
                      <a:pt x="2774" y="876"/>
                      <a:pt x="2760" y="863"/>
                    </a:cubicBezTo>
                    <a:cubicBezTo>
                      <a:pt x="2733" y="841"/>
                      <a:pt x="2706" y="816"/>
                      <a:pt x="2678" y="790"/>
                    </a:cubicBezTo>
                    <a:lnTo>
                      <a:pt x="2677" y="789"/>
                    </a:lnTo>
                    <a:cubicBezTo>
                      <a:pt x="2587" y="700"/>
                      <a:pt x="2497" y="585"/>
                      <a:pt x="2440" y="445"/>
                    </a:cubicBezTo>
                    <a:lnTo>
                      <a:pt x="2440" y="444"/>
                    </a:lnTo>
                    <a:cubicBezTo>
                      <a:pt x="2421" y="397"/>
                      <a:pt x="2406" y="348"/>
                      <a:pt x="2396" y="295"/>
                    </a:cubicBezTo>
                    <a:cubicBezTo>
                      <a:pt x="2396" y="294"/>
                      <a:pt x="2396" y="294"/>
                      <a:pt x="2396" y="293"/>
                    </a:cubicBezTo>
                    <a:cubicBezTo>
                      <a:pt x="2385" y="238"/>
                      <a:pt x="2380" y="180"/>
                      <a:pt x="2383" y="118"/>
                    </a:cubicBezTo>
                    <a:lnTo>
                      <a:pt x="2383" y="118"/>
                    </a:lnTo>
                    <a:cubicBezTo>
                      <a:pt x="2152" y="202"/>
                      <a:pt x="1782" y="261"/>
                      <a:pt x="1383" y="261"/>
                    </a:cubicBezTo>
                    <a:cubicBezTo>
                      <a:pt x="942" y="261"/>
                      <a:pt x="466" y="189"/>
                      <a:pt x="103" y="0"/>
                    </a:cubicBezTo>
                    <a:close/>
                  </a:path>
                </a:pathLst>
              </a:custGeom>
              <a:solidFill>
                <a:srgbClr val="D7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3"/>
              <p:cNvSpPr/>
              <p:nvPr/>
            </p:nvSpPr>
            <p:spPr>
              <a:xfrm>
                <a:off x="7383699" y="1970954"/>
                <a:ext cx="36802" cy="34084"/>
              </a:xfrm>
              <a:custGeom>
                <a:avLst/>
                <a:gdLst/>
                <a:ahLst/>
                <a:cxnLst/>
                <a:rect l="l" t="t" r="r" b="b"/>
                <a:pathLst>
                  <a:path w="731" h="677" extrusionOk="0">
                    <a:moveTo>
                      <a:pt x="537" y="0"/>
                    </a:moveTo>
                    <a:lnTo>
                      <a:pt x="1" y="662"/>
                    </a:lnTo>
                    <a:lnTo>
                      <a:pt x="216" y="677"/>
                    </a:lnTo>
                    <a:lnTo>
                      <a:pt x="672" y="114"/>
                    </a:lnTo>
                    <a:lnTo>
                      <a:pt x="731" y="42"/>
                    </a:lnTo>
                    <a:cubicBezTo>
                      <a:pt x="666" y="27"/>
                      <a:pt x="603" y="12"/>
                      <a:pt x="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3"/>
              <p:cNvSpPr/>
              <p:nvPr/>
            </p:nvSpPr>
            <p:spPr>
              <a:xfrm>
                <a:off x="7354147" y="2011279"/>
                <a:ext cx="64291" cy="112974"/>
              </a:xfrm>
              <a:custGeom>
                <a:avLst/>
                <a:gdLst/>
                <a:ahLst/>
                <a:cxnLst/>
                <a:rect l="l" t="t" r="r" b="b"/>
                <a:pathLst>
                  <a:path w="1277" h="2244" extrusionOk="0">
                    <a:moveTo>
                      <a:pt x="1092" y="1"/>
                    </a:moveTo>
                    <a:cubicBezTo>
                      <a:pt x="965" y="255"/>
                      <a:pt x="611" y="957"/>
                      <a:pt x="224" y="1717"/>
                    </a:cubicBezTo>
                    <a:cubicBezTo>
                      <a:pt x="151" y="1862"/>
                      <a:pt x="75" y="2010"/>
                      <a:pt x="0" y="2156"/>
                    </a:cubicBezTo>
                    <a:lnTo>
                      <a:pt x="149" y="2243"/>
                    </a:lnTo>
                    <a:cubicBezTo>
                      <a:pt x="219" y="2106"/>
                      <a:pt x="289" y="1967"/>
                      <a:pt x="358" y="1831"/>
                    </a:cubicBezTo>
                    <a:cubicBezTo>
                      <a:pt x="845" y="877"/>
                      <a:pt x="1277" y="14"/>
                      <a:pt x="1277" y="14"/>
                    </a:cubicBezTo>
                    <a:lnTo>
                      <a:pt x="10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3"/>
              <p:cNvSpPr/>
              <p:nvPr/>
            </p:nvSpPr>
            <p:spPr>
              <a:xfrm>
                <a:off x="7353442" y="1942257"/>
                <a:ext cx="66858" cy="178221"/>
              </a:xfrm>
              <a:custGeom>
                <a:avLst/>
                <a:gdLst/>
                <a:ahLst/>
                <a:cxnLst/>
                <a:rect l="l" t="t" r="r" b="b"/>
                <a:pathLst>
                  <a:path w="1328" h="3540" extrusionOk="0">
                    <a:moveTo>
                      <a:pt x="227" y="0"/>
                    </a:moveTo>
                    <a:cubicBezTo>
                      <a:pt x="222" y="0"/>
                      <a:pt x="217" y="3"/>
                      <a:pt x="216" y="9"/>
                    </a:cubicBezTo>
                    <a:cubicBezTo>
                      <a:pt x="214" y="15"/>
                      <a:pt x="218" y="21"/>
                      <a:pt x="224" y="23"/>
                    </a:cubicBezTo>
                    <a:lnTo>
                      <a:pt x="1295" y="359"/>
                    </a:lnTo>
                    <a:lnTo>
                      <a:pt x="593" y="1224"/>
                    </a:lnTo>
                    <a:cubicBezTo>
                      <a:pt x="590" y="1227"/>
                      <a:pt x="588" y="1233"/>
                      <a:pt x="591" y="1237"/>
                    </a:cubicBezTo>
                    <a:cubicBezTo>
                      <a:pt x="593" y="1241"/>
                      <a:pt x="596" y="1244"/>
                      <a:pt x="601" y="1244"/>
                    </a:cubicBezTo>
                    <a:lnTo>
                      <a:pt x="1137" y="1282"/>
                    </a:lnTo>
                    <a:lnTo>
                      <a:pt x="4" y="3522"/>
                    </a:lnTo>
                    <a:cubicBezTo>
                      <a:pt x="1" y="3528"/>
                      <a:pt x="3" y="3534"/>
                      <a:pt x="9" y="3537"/>
                    </a:cubicBezTo>
                    <a:cubicBezTo>
                      <a:pt x="10" y="3538"/>
                      <a:pt x="12" y="3539"/>
                      <a:pt x="14" y="3539"/>
                    </a:cubicBezTo>
                    <a:cubicBezTo>
                      <a:pt x="18" y="3539"/>
                      <a:pt x="22" y="3536"/>
                      <a:pt x="24" y="3532"/>
                    </a:cubicBezTo>
                    <a:lnTo>
                      <a:pt x="1167" y="1277"/>
                    </a:lnTo>
                    <a:cubicBezTo>
                      <a:pt x="1169" y="1274"/>
                      <a:pt x="1168" y="1269"/>
                      <a:pt x="1167" y="1265"/>
                    </a:cubicBezTo>
                    <a:cubicBezTo>
                      <a:pt x="1165" y="1262"/>
                      <a:pt x="1161" y="1260"/>
                      <a:pt x="1157" y="1259"/>
                    </a:cubicBezTo>
                    <a:lnTo>
                      <a:pt x="625" y="1222"/>
                    </a:lnTo>
                    <a:lnTo>
                      <a:pt x="1324" y="361"/>
                    </a:lnTo>
                    <a:cubicBezTo>
                      <a:pt x="1327" y="358"/>
                      <a:pt x="1328" y="354"/>
                      <a:pt x="1327" y="350"/>
                    </a:cubicBezTo>
                    <a:cubicBezTo>
                      <a:pt x="1325" y="347"/>
                      <a:pt x="1323" y="344"/>
                      <a:pt x="1319" y="343"/>
                    </a:cubicBezTo>
                    <a:lnTo>
                      <a:pt x="231" y="1"/>
                    </a:lnTo>
                    <a:cubicBezTo>
                      <a:pt x="230" y="0"/>
                      <a:pt x="229" y="0"/>
                      <a:pt x="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3"/>
              <p:cNvSpPr/>
              <p:nvPr/>
            </p:nvSpPr>
            <p:spPr>
              <a:xfrm>
                <a:off x="7334714" y="1948601"/>
                <a:ext cx="36702" cy="139607"/>
              </a:xfrm>
              <a:custGeom>
                <a:avLst/>
                <a:gdLst/>
                <a:ahLst/>
                <a:cxnLst/>
                <a:rect l="l" t="t" r="r" b="b"/>
                <a:pathLst>
                  <a:path w="729" h="2773" extrusionOk="0">
                    <a:moveTo>
                      <a:pt x="578" y="0"/>
                    </a:moveTo>
                    <a:cubicBezTo>
                      <a:pt x="575" y="0"/>
                      <a:pt x="572" y="2"/>
                      <a:pt x="569" y="4"/>
                    </a:cubicBezTo>
                    <a:cubicBezTo>
                      <a:pt x="565" y="9"/>
                      <a:pt x="565" y="17"/>
                      <a:pt x="570" y="21"/>
                    </a:cubicBezTo>
                    <a:lnTo>
                      <a:pt x="701" y="132"/>
                    </a:lnTo>
                    <a:lnTo>
                      <a:pt x="2" y="2757"/>
                    </a:lnTo>
                    <a:cubicBezTo>
                      <a:pt x="0" y="2763"/>
                      <a:pt x="4" y="2770"/>
                      <a:pt x="10" y="2771"/>
                    </a:cubicBezTo>
                    <a:cubicBezTo>
                      <a:pt x="11" y="2771"/>
                      <a:pt x="12" y="2772"/>
                      <a:pt x="13" y="2772"/>
                    </a:cubicBezTo>
                    <a:cubicBezTo>
                      <a:pt x="18" y="2772"/>
                      <a:pt x="23" y="2768"/>
                      <a:pt x="25" y="2763"/>
                    </a:cubicBezTo>
                    <a:lnTo>
                      <a:pt x="726" y="131"/>
                    </a:lnTo>
                    <a:cubicBezTo>
                      <a:pt x="728" y="127"/>
                      <a:pt x="726" y="122"/>
                      <a:pt x="723" y="119"/>
                    </a:cubicBezTo>
                    <a:lnTo>
                      <a:pt x="586" y="3"/>
                    </a:lnTo>
                    <a:cubicBezTo>
                      <a:pt x="583" y="1"/>
                      <a:pt x="581" y="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3"/>
              <p:cNvSpPr/>
              <p:nvPr/>
            </p:nvSpPr>
            <p:spPr>
              <a:xfrm>
                <a:off x="7178191" y="1953383"/>
                <a:ext cx="33580" cy="58652"/>
              </a:xfrm>
              <a:custGeom>
                <a:avLst/>
                <a:gdLst/>
                <a:ahLst/>
                <a:cxnLst/>
                <a:rect l="l" t="t" r="r" b="b"/>
                <a:pathLst>
                  <a:path w="667" h="1165" extrusionOk="0">
                    <a:moveTo>
                      <a:pt x="456" y="1"/>
                    </a:moveTo>
                    <a:cubicBezTo>
                      <a:pt x="454" y="1"/>
                      <a:pt x="452" y="1"/>
                      <a:pt x="450" y="2"/>
                    </a:cubicBezTo>
                    <a:lnTo>
                      <a:pt x="7" y="220"/>
                    </a:lnTo>
                    <a:cubicBezTo>
                      <a:pt x="4" y="222"/>
                      <a:pt x="2" y="224"/>
                      <a:pt x="1" y="228"/>
                    </a:cubicBezTo>
                    <a:cubicBezTo>
                      <a:pt x="1" y="232"/>
                      <a:pt x="1" y="235"/>
                      <a:pt x="4" y="239"/>
                    </a:cubicBezTo>
                    <a:lnTo>
                      <a:pt x="30" y="270"/>
                    </a:lnTo>
                    <a:lnTo>
                      <a:pt x="633" y="972"/>
                    </a:lnTo>
                    <a:lnTo>
                      <a:pt x="457" y="1039"/>
                    </a:lnTo>
                    <a:lnTo>
                      <a:pt x="191" y="1142"/>
                    </a:lnTo>
                    <a:cubicBezTo>
                      <a:pt x="185" y="1144"/>
                      <a:pt x="182" y="1151"/>
                      <a:pt x="184" y="1157"/>
                    </a:cubicBezTo>
                    <a:cubicBezTo>
                      <a:pt x="186" y="1162"/>
                      <a:pt x="190" y="1164"/>
                      <a:pt x="195" y="1164"/>
                    </a:cubicBezTo>
                    <a:lnTo>
                      <a:pt x="199" y="1164"/>
                    </a:lnTo>
                    <a:lnTo>
                      <a:pt x="658" y="988"/>
                    </a:lnTo>
                    <a:cubicBezTo>
                      <a:pt x="661" y="987"/>
                      <a:pt x="664" y="984"/>
                      <a:pt x="664" y="980"/>
                    </a:cubicBezTo>
                    <a:cubicBezTo>
                      <a:pt x="666" y="976"/>
                      <a:pt x="664" y="972"/>
                      <a:pt x="662" y="969"/>
                    </a:cubicBezTo>
                    <a:lnTo>
                      <a:pt x="31" y="234"/>
                    </a:lnTo>
                    <a:lnTo>
                      <a:pt x="460" y="24"/>
                    </a:lnTo>
                    <a:cubicBezTo>
                      <a:pt x="466" y="20"/>
                      <a:pt x="468" y="13"/>
                      <a:pt x="465" y="7"/>
                    </a:cubicBezTo>
                    <a:cubicBezTo>
                      <a:pt x="463" y="3"/>
                      <a:pt x="460" y="1"/>
                      <a:pt x="4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3"/>
              <p:cNvSpPr/>
              <p:nvPr/>
            </p:nvSpPr>
            <p:spPr>
              <a:xfrm>
                <a:off x="7221236" y="1942257"/>
                <a:ext cx="31667" cy="114082"/>
              </a:xfrm>
              <a:custGeom>
                <a:avLst/>
                <a:gdLst/>
                <a:ahLst/>
                <a:cxnLst/>
                <a:rect l="l" t="t" r="r" b="b"/>
                <a:pathLst>
                  <a:path w="629" h="2266" extrusionOk="0">
                    <a:moveTo>
                      <a:pt x="161" y="0"/>
                    </a:moveTo>
                    <a:cubicBezTo>
                      <a:pt x="158" y="0"/>
                      <a:pt x="154" y="2"/>
                      <a:pt x="152" y="5"/>
                    </a:cubicBezTo>
                    <a:lnTo>
                      <a:pt x="4" y="208"/>
                    </a:lnTo>
                    <a:cubicBezTo>
                      <a:pt x="1" y="211"/>
                      <a:pt x="0" y="215"/>
                      <a:pt x="1" y="218"/>
                    </a:cubicBezTo>
                    <a:lnTo>
                      <a:pt x="604" y="2258"/>
                    </a:lnTo>
                    <a:cubicBezTo>
                      <a:pt x="605" y="2263"/>
                      <a:pt x="610" y="2266"/>
                      <a:pt x="615" y="2266"/>
                    </a:cubicBezTo>
                    <a:lnTo>
                      <a:pt x="618" y="2266"/>
                    </a:lnTo>
                    <a:cubicBezTo>
                      <a:pt x="624" y="2264"/>
                      <a:pt x="628" y="2258"/>
                      <a:pt x="626" y="2251"/>
                    </a:cubicBezTo>
                    <a:lnTo>
                      <a:pt x="26" y="217"/>
                    </a:lnTo>
                    <a:lnTo>
                      <a:pt x="171" y="19"/>
                    </a:lnTo>
                    <a:cubicBezTo>
                      <a:pt x="175" y="14"/>
                      <a:pt x="174" y="6"/>
                      <a:pt x="168" y="3"/>
                    </a:cubicBezTo>
                    <a:cubicBezTo>
                      <a:pt x="166" y="1"/>
                      <a:pt x="164" y="0"/>
                      <a:pt x="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3"/>
              <p:cNvSpPr/>
              <p:nvPr/>
            </p:nvSpPr>
            <p:spPr>
              <a:xfrm>
                <a:off x="7170438" y="1966976"/>
                <a:ext cx="39672" cy="38766"/>
              </a:xfrm>
              <a:custGeom>
                <a:avLst/>
                <a:gdLst/>
                <a:ahLst/>
                <a:cxnLst/>
                <a:rect l="l" t="t" r="r" b="b"/>
                <a:pathLst>
                  <a:path w="788" h="770" extrusionOk="0">
                    <a:moveTo>
                      <a:pt x="184" y="0"/>
                    </a:moveTo>
                    <a:cubicBezTo>
                      <a:pt x="160" y="13"/>
                      <a:pt x="94" y="47"/>
                      <a:pt x="1" y="100"/>
                    </a:cubicBezTo>
                    <a:lnTo>
                      <a:pt x="611" y="769"/>
                    </a:lnTo>
                    <a:lnTo>
                      <a:pt x="787" y="702"/>
                    </a:lnTo>
                    <a:lnTo>
                      <a:pt x="1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3"/>
              <p:cNvSpPr/>
              <p:nvPr/>
            </p:nvSpPr>
            <p:spPr>
              <a:xfrm>
                <a:off x="7440538" y="2434979"/>
                <a:ext cx="32019" cy="72497"/>
              </a:xfrm>
              <a:custGeom>
                <a:avLst/>
                <a:gdLst/>
                <a:ahLst/>
                <a:cxnLst/>
                <a:rect l="l" t="t" r="r" b="b"/>
                <a:pathLst>
                  <a:path w="636" h="1440" extrusionOk="0">
                    <a:moveTo>
                      <a:pt x="14" y="0"/>
                    </a:moveTo>
                    <a:cubicBezTo>
                      <a:pt x="12" y="0"/>
                      <a:pt x="10" y="1"/>
                      <a:pt x="7" y="2"/>
                    </a:cubicBezTo>
                    <a:cubicBezTo>
                      <a:pt x="2" y="5"/>
                      <a:pt x="0" y="13"/>
                      <a:pt x="4" y="19"/>
                    </a:cubicBezTo>
                    <a:cubicBezTo>
                      <a:pt x="252" y="418"/>
                      <a:pt x="608" y="1421"/>
                      <a:pt x="611" y="1432"/>
                    </a:cubicBezTo>
                    <a:cubicBezTo>
                      <a:pt x="613" y="1437"/>
                      <a:pt x="618" y="1440"/>
                      <a:pt x="623" y="1440"/>
                    </a:cubicBezTo>
                    <a:cubicBezTo>
                      <a:pt x="624" y="1440"/>
                      <a:pt x="626" y="1439"/>
                      <a:pt x="627" y="1439"/>
                    </a:cubicBezTo>
                    <a:cubicBezTo>
                      <a:pt x="633" y="1437"/>
                      <a:pt x="636" y="1430"/>
                      <a:pt x="634" y="1423"/>
                    </a:cubicBezTo>
                    <a:cubicBezTo>
                      <a:pt x="630" y="1413"/>
                      <a:pt x="274" y="407"/>
                      <a:pt x="24" y="5"/>
                    </a:cubicBezTo>
                    <a:cubicBezTo>
                      <a:pt x="22" y="2"/>
                      <a:pt x="18" y="0"/>
                      <a:pt x="14" y="0"/>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3"/>
              <p:cNvSpPr/>
              <p:nvPr/>
            </p:nvSpPr>
            <p:spPr>
              <a:xfrm>
                <a:off x="7260405" y="1990336"/>
                <a:ext cx="11932" cy="10421"/>
              </a:xfrm>
              <a:custGeom>
                <a:avLst/>
                <a:gdLst/>
                <a:ahLst/>
                <a:cxnLst/>
                <a:rect l="l" t="t" r="r" b="b"/>
                <a:pathLst>
                  <a:path w="237" h="207" extrusionOk="0">
                    <a:moveTo>
                      <a:pt x="180" y="0"/>
                    </a:moveTo>
                    <a:cubicBezTo>
                      <a:pt x="92" y="63"/>
                      <a:pt x="33" y="112"/>
                      <a:pt x="1" y="140"/>
                    </a:cubicBezTo>
                    <a:lnTo>
                      <a:pt x="67" y="207"/>
                    </a:lnTo>
                    <a:cubicBezTo>
                      <a:pt x="108" y="162"/>
                      <a:pt x="168" y="109"/>
                      <a:pt x="236" y="54"/>
                    </a:cubicBezTo>
                    <a:lnTo>
                      <a:pt x="180" y="1"/>
                    </a:lnTo>
                    <a:lnTo>
                      <a:pt x="1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3"/>
              <p:cNvSpPr/>
              <p:nvPr/>
            </p:nvSpPr>
            <p:spPr>
              <a:xfrm>
                <a:off x="7269416" y="1971004"/>
                <a:ext cx="33933" cy="22101"/>
              </a:xfrm>
              <a:custGeom>
                <a:avLst/>
                <a:gdLst/>
                <a:ahLst/>
                <a:cxnLst/>
                <a:rect l="l" t="t" r="r" b="b"/>
                <a:pathLst>
                  <a:path w="674" h="439" extrusionOk="0">
                    <a:moveTo>
                      <a:pt x="674" y="0"/>
                    </a:moveTo>
                    <a:cubicBezTo>
                      <a:pt x="555" y="56"/>
                      <a:pt x="450" y="111"/>
                      <a:pt x="358" y="162"/>
                    </a:cubicBezTo>
                    <a:cubicBezTo>
                      <a:pt x="298" y="196"/>
                      <a:pt x="241" y="228"/>
                      <a:pt x="192" y="259"/>
                    </a:cubicBezTo>
                    <a:cubicBezTo>
                      <a:pt x="117" y="305"/>
                      <a:pt x="53" y="347"/>
                      <a:pt x="1" y="384"/>
                    </a:cubicBezTo>
                    <a:lnTo>
                      <a:pt x="1" y="385"/>
                    </a:lnTo>
                    <a:lnTo>
                      <a:pt x="57" y="438"/>
                    </a:lnTo>
                    <a:cubicBezTo>
                      <a:pt x="302" y="239"/>
                      <a:pt x="658" y="9"/>
                      <a:pt x="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3"/>
              <p:cNvSpPr/>
              <p:nvPr/>
            </p:nvSpPr>
            <p:spPr>
              <a:xfrm>
                <a:off x="7338137" y="1946385"/>
                <a:ext cx="22252" cy="56185"/>
              </a:xfrm>
              <a:custGeom>
                <a:avLst/>
                <a:gdLst/>
                <a:ahLst/>
                <a:cxnLst/>
                <a:rect l="l" t="t" r="r" b="b"/>
                <a:pathLst>
                  <a:path w="442" h="1116" extrusionOk="0">
                    <a:moveTo>
                      <a:pt x="442" y="1"/>
                    </a:moveTo>
                    <a:lnTo>
                      <a:pt x="1" y="1069"/>
                    </a:lnTo>
                    <a:lnTo>
                      <a:pt x="87" y="1116"/>
                    </a:lnTo>
                    <a:lnTo>
                      <a:pt x="4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3"/>
              <p:cNvSpPr/>
              <p:nvPr/>
            </p:nvSpPr>
            <p:spPr>
              <a:xfrm>
                <a:off x="6993174" y="2031568"/>
                <a:ext cx="61471" cy="111917"/>
              </a:xfrm>
              <a:custGeom>
                <a:avLst/>
                <a:gdLst/>
                <a:ahLst/>
                <a:cxnLst/>
                <a:rect l="l" t="t" r="r" b="b"/>
                <a:pathLst>
                  <a:path w="1221" h="2223" extrusionOk="0">
                    <a:moveTo>
                      <a:pt x="186" y="0"/>
                    </a:moveTo>
                    <a:lnTo>
                      <a:pt x="176" y="103"/>
                    </a:lnTo>
                    <a:lnTo>
                      <a:pt x="1" y="1930"/>
                    </a:lnTo>
                    <a:cubicBezTo>
                      <a:pt x="28" y="1950"/>
                      <a:pt x="59" y="1970"/>
                      <a:pt x="92" y="1993"/>
                    </a:cubicBezTo>
                    <a:cubicBezTo>
                      <a:pt x="187" y="2059"/>
                      <a:pt x="301" y="2137"/>
                      <a:pt x="425" y="2222"/>
                    </a:cubicBezTo>
                    <a:cubicBezTo>
                      <a:pt x="435" y="1706"/>
                      <a:pt x="454" y="960"/>
                      <a:pt x="485" y="401"/>
                    </a:cubicBezTo>
                    <a:cubicBezTo>
                      <a:pt x="533" y="403"/>
                      <a:pt x="642" y="404"/>
                      <a:pt x="766" y="404"/>
                    </a:cubicBezTo>
                    <a:cubicBezTo>
                      <a:pt x="923" y="404"/>
                      <a:pt x="1105" y="403"/>
                      <a:pt x="1220" y="402"/>
                    </a:cubicBezTo>
                    <a:lnTo>
                      <a:pt x="1208" y="245"/>
                    </a:lnTo>
                    <a:lnTo>
                      <a:pt x="1207" y="232"/>
                    </a:lnTo>
                    <a:lnTo>
                      <a:pt x="1201" y="164"/>
                    </a:lnTo>
                    <a:cubicBezTo>
                      <a:pt x="1155" y="166"/>
                      <a:pt x="1110" y="168"/>
                      <a:pt x="1066" y="168"/>
                    </a:cubicBezTo>
                    <a:cubicBezTo>
                      <a:pt x="673" y="168"/>
                      <a:pt x="371" y="78"/>
                      <a:pt x="186" y="0"/>
                    </a:cubicBezTo>
                    <a:close/>
                  </a:path>
                </a:pathLst>
              </a:custGeom>
              <a:solidFill>
                <a:srgbClr val="D7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3"/>
              <p:cNvSpPr/>
              <p:nvPr/>
            </p:nvSpPr>
            <p:spPr>
              <a:xfrm>
                <a:off x="7002035" y="2031568"/>
                <a:ext cx="51906" cy="12183"/>
              </a:xfrm>
              <a:custGeom>
                <a:avLst/>
                <a:gdLst/>
                <a:ahLst/>
                <a:cxnLst/>
                <a:rect l="l" t="t" r="r" b="b"/>
                <a:pathLst>
                  <a:path w="1031" h="242" extrusionOk="0">
                    <a:moveTo>
                      <a:pt x="10" y="0"/>
                    </a:moveTo>
                    <a:lnTo>
                      <a:pt x="1" y="103"/>
                    </a:lnTo>
                    <a:cubicBezTo>
                      <a:pt x="98" y="138"/>
                      <a:pt x="410" y="242"/>
                      <a:pt x="815" y="242"/>
                    </a:cubicBezTo>
                    <a:cubicBezTo>
                      <a:pt x="885" y="242"/>
                      <a:pt x="957" y="239"/>
                      <a:pt x="1031" y="232"/>
                    </a:cubicBezTo>
                    <a:lnTo>
                      <a:pt x="1025" y="164"/>
                    </a:lnTo>
                    <a:cubicBezTo>
                      <a:pt x="979" y="166"/>
                      <a:pt x="934" y="168"/>
                      <a:pt x="890" y="168"/>
                    </a:cubicBezTo>
                    <a:cubicBezTo>
                      <a:pt x="497" y="168"/>
                      <a:pt x="196" y="78"/>
                      <a:pt x="10" y="0"/>
                    </a:cubicBezTo>
                    <a:close/>
                  </a:path>
                </a:pathLst>
              </a:custGeom>
              <a:solidFill>
                <a:srgbClr val="D7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3"/>
              <p:cNvSpPr/>
              <p:nvPr/>
            </p:nvSpPr>
            <p:spPr>
              <a:xfrm>
                <a:off x="7161729" y="2038566"/>
                <a:ext cx="53970" cy="43347"/>
              </a:xfrm>
              <a:custGeom>
                <a:avLst/>
                <a:gdLst/>
                <a:ahLst/>
                <a:cxnLst/>
                <a:rect l="l" t="t" r="r" b="b"/>
                <a:pathLst>
                  <a:path w="1072" h="861" extrusionOk="0">
                    <a:moveTo>
                      <a:pt x="1053" y="0"/>
                    </a:moveTo>
                    <a:cubicBezTo>
                      <a:pt x="1048" y="12"/>
                      <a:pt x="1042" y="23"/>
                      <a:pt x="1037" y="33"/>
                    </a:cubicBezTo>
                    <a:cubicBezTo>
                      <a:pt x="1030" y="46"/>
                      <a:pt x="1024" y="58"/>
                      <a:pt x="1017" y="70"/>
                    </a:cubicBezTo>
                    <a:cubicBezTo>
                      <a:pt x="1004" y="94"/>
                      <a:pt x="991" y="115"/>
                      <a:pt x="979" y="136"/>
                    </a:cubicBezTo>
                    <a:cubicBezTo>
                      <a:pt x="973" y="146"/>
                      <a:pt x="966" y="155"/>
                      <a:pt x="960" y="164"/>
                    </a:cubicBezTo>
                    <a:cubicBezTo>
                      <a:pt x="953" y="176"/>
                      <a:pt x="946" y="187"/>
                      <a:pt x="939" y="197"/>
                    </a:cubicBezTo>
                    <a:cubicBezTo>
                      <a:pt x="934" y="204"/>
                      <a:pt x="930" y="210"/>
                      <a:pt x="924" y="217"/>
                    </a:cubicBezTo>
                    <a:cubicBezTo>
                      <a:pt x="916" y="230"/>
                      <a:pt x="906" y="242"/>
                      <a:pt x="898" y="253"/>
                    </a:cubicBezTo>
                    <a:cubicBezTo>
                      <a:pt x="606" y="639"/>
                      <a:pt x="233" y="734"/>
                      <a:pt x="1" y="750"/>
                    </a:cubicBezTo>
                    <a:lnTo>
                      <a:pt x="112" y="861"/>
                    </a:lnTo>
                    <a:cubicBezTo>
                      <a:pt x="919" y="630"/>
                      <a:pt x="1072" y="12"/>
                      <a:pt x="1072" y="12"/>
                    </a:cubicBezTo>
                    <a:lnTo>
                      <a:pt x="1053" y="0"/>
                    </a:lnTo>
                    <a:close/>
                  </a:path>
                </a:pathLst>
              </a:custGeom>
              <a:solidFill>
                <a:srgbClr val="D7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3"/>
              <p:cNvSpPr/>
              <p:nvPr/>
            </p:nvSpPr>
            <p:spPr>
              <a:xfrm>
                <a:off x="7054544" y="2202337"/>
                <a:ext cx="106782" cy="781002"/>
              </a:xfrm>
              <a:custGeom>
                <a:avLst/>
                <a:gdLst/>
                <a:ahLst/>
                <a:cxnLst/>
                <a:rect l="l" t="t" r="r" b="b"/>
                <a:pathLst>
                  <a:path w="2121" h="15513" extrusionOk="0">
                    <a:moveTo>
                      <a:pt x="1091" y="0"/>
                    </a:moveTo>
                    <a:cubicBezTo>
                      <a:pt x="1091" y="0"/>
                      <a:pt x="1090" y="1"/>
                      <a:pt x="1086" y="5"/>
                    </a:cubicBezTo>
                    <a:cubicBezTo>
                      <a:pt x="1078" y="540"/>
                      <a:pt x="1134" y="2363"/>
                      <a:pt x="1134" y="2363"/>
                    </a:cubicBezTo>
                    <a:cubicBezTo>
                      <a:pt x="1134" y="2363"/>
                      <a:pt x="1716" y="3097"/>
                      <a:pt x="1749" y="3426"/>
                    </a:cubicBezTo>
                    <a:cubicBezTo>
                      <a:pt x="1287" y="3987"/>
                      <a:pt x="1122" y="4471"/>
                      <a:pt x="1122" y="4471"/>
                    </a:cubicBezTo>
                    <a:lnTo>
                      <a:pt x="621" y="4699"/>
                    </a:lnTo>
                    <a:cubicBezTo>
                      <a:pt x="621" y="4699"/>
                      <a:pt x="626" y="5233"/>
                      <a:pt x="636" y="5690"/>
                    </a:cubicBezTo>
                    <a:cubicBezTo>
                      <a:pt x="646" y="6148"/>
                      <a:pt x="278" y="7990"/>
                      <a:pt x="0" y="15387"/>
                    </a:cubicBezTo>
                    <a:cubicBezTo>
                      <a:pt x="0" y="15387"/>
                      <a:pt x="38" y="15408"/>
                      <a:pt x="116" y="15441"/>
                    </a:cubicBezTo>
                    <a:cubicBezTo>
                      <a:pt x="163" y="15461"/>
                      <a:pt x="226" y="15486"/>
                      <a:pt x="304" y="15512"/>
                    </a:cubicBezTo>
                    <a:cubicBezTo>
                      <a:pt x="136" y="11197"/>
                      <a:pt x="871" y="6444"/>
                      <a:pt x="871" y="6444"/>
                    </a:cubicBezTo>
                    <a:lnTo>
                      <a:pt x="1400" y="5062"/>
                    </a:lnTo>
                    <a:cubicBezTo>
                      <a:pt x="1400" y="5062"/>
                      <a:pt x="2017" y="4032"/>
                      <a:pt x="2121" y="3516"/>
                    </a:cubicBezTo>
                    <a:cubicBezTo>
                      <a:pt x="2062" y="3223"/>
                      <a:pt x="1518" y="2325"/>
                      <a:pt x="1518" y="2325"/>
                    </a:cubicBezTo>
                    <a:lnTo>
                      <a:pt x="1253" y="280"/>
                    </a:lnTo>
                    <a:lnTo>
                      <a:pt x="10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3"/>
              <p:cNvSpPr/>
              <p:nvPr/>
            </p:nvSpPr>
            <p:spPr>
              <a:xfrm>
                <a:off x="6982098" y="2199820"/>
                <a:ext cx="32170" cy="75669"/>
              </a:xfrm>
              <a:custGeom>
                <a:avLst/>
                <a:gdLst/>
                <a:ahLst/>
                <a:cxnLst/>
                <a:rect l="l" t="t" r="r" b="b"/>
                <a:pathLst>
                  <a:path w="639" h="1503" extrusionOk="0">
                    <a:moveTo>
                      <a:pt x="1" y="0"/>
                    </a:moveTo>
                    <a:lnTo>
                      <a:pt x="37" y="873"/>
                    </a:lnTo>
                    <a:lnTo>
                      <a:pt x="639" y="1502"/>
                    </a:lnTo>
                    <a:cubicBezTo>
                      <a:pt x="622" y="1465"/>
                      <a:pt x="178" y="45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3"/>
              <p:cNvSpPr/>
              <p:nvPr/>
            </p:nvSpPr>
            <p:spPr>
              <a:xfrm>
                <a:off x="6975906" y="2120829"/>
                <a:ext cx="133414" cy="79444"/>
              </a:xfrm>
              <a:custGeom>
                <a:avLst/>
                <a:gdLst/>
                <a:ahLst/>
                <a:cxnLst/>
                <a:rect l="l" t="t" r="r" b="b"/>
                <a:pathLst>
                  <a:path w="2650" h="1578" extrusionOk="0">
                    <a:moveTo>
                      <a:pt x="2648" y="1528"/>
                    </a:moveTo>
                    <a:cubicBezTo>
                      <a:pt x="2648" y="1528"/>
                      <a:pt x="2647" y="1529"/>
                      <a:pt x="2647" y="1530"/>
                    </a:cubicBezTo>
                    <a:lnTo>
                      <a:pt x="2647" y="1530"/>
                    </a:lnTo>
                    <a:cubicBezTo>
                      <a:pt x="2648" y="1530"/>
                      <a:pt x="2648" y="1530"/>
                      <a:pt x="2648" y="1530"/>
                    </a:cubicBezTo>
                    <a:lnTo>
                      <a:pt x="2648" y="1530"/>
                    </a:lnTo>
                    <a:cubicBezTo>
                      <a:pt x="2648" y="1532"/>
                      <a:pt x="2649" y="1535"/>
                      <a:pt x="2649" y="1535"/>
                    </a:cubicBezTo>
                    <a:cubicBezTo>
                      <a:pt x="2649" y="1535"/>
                      <a:pt x="2649" y="1534"/>
                      <a:pt x="2650" y="1529"/>
                    </a:cubicBezTo>
                    <a:lnTo>
                      <a:pt x="2650" y="1529"/>
                    </a:lnTo>
                    <a:cubicBezTo>
                      <a:pt x="2649" y="1530"/>
                      <a:pt x="2649" y="1530"/>
                      <a:pt x="2648" y="1530"/>
                    </a:cubicBezTo>
                    <a:lnTo>
                      <a:pt x="2648" y="1530"/>
                    </a:lnTo>
                    <a:cubicBezTo>
                      <a:pt x="2648" y="1529"/>
                      <a:pt x="2648" y="1528"/>
                      <a:pt x="2648" y="1528"/>
                    </a:cubicBezTo>
                    <a:close/>
                    <a:moveTo>
                      <a:pt x="122" y="1"/>
                    </a:moveTo>
                    <a:cubicBezTo>
                      <a:pt x="19" y="580"/>
                      <a:pt x="3" y="963"/>
                      <a:pt x="1" y="1108"/>
                    </a:cubicBezTo>
                    <a:cubicBezTo>
                      <a:pt x="37" y="1001"/>
                      <a:pt x="91" y="741"/>
                      <a:pt x="177" y="398"/>
                    </a:cubicBezTo>
                    <a:cubicBezTo>
                      <a:pt x="1193" y="1223"/>
                      <a:pt x="1864" y="1479"/>
                      <a:pt x="2648" y="1577"/>
                    </a:cubicBezTo>
                    <a:cubicBezTo>
                      <a:pt x="2647" y="1548"/>
                      <a:pt x="2647" y="1535"/>
                      <a:pt x="2647" y="1530"/>
                    </a:cubicBezTo>
                    <a:lnTo>
                      <a:pt x="2647" y="1530"/>
                    </a:lnTo>
                    <a:cubicBezTo>
                      <a:pt x="2641" y="1533"/>
                      <a:pt x="2632" y="1534"/>
                      <a:pt x="2622" y="1534"/>
                    </a:cubicBezTo>
                    <a:cubicBezTo>
                      <a:pt x="2502" y="1534"/>
                      <a:pt x="2158" y="1346"/>
                      <a:pt x="1761" y="1099"/>
                    </a:cubicBezTo>
                    <a:cubicBezTo>
                      <a:pt x="1252" y="785"/>
                      <a:pt x="658" y="376"/>
                      <a:pt x="344" y="157"/>
                    </a:cubicBezTo>
                    <a:cubicBezTo>
                      <a:pt x="206" y="61"/>
                      <a:pt x="122" y="1"/>
                      <a:pt x="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3"/>
              <p:cNvSpPr/>
              <p:nvPr/>
            </p:nvSpPr>
            <p:spPr>
              <a:xfrm>
                <a:off x="7251745" y="2159393"/>
                <a:ext cx="26431" cy="80099"/>
              </a:xfrm>
              <a:custGeom>
                <a:avLst/>
                <a:gdLst/>
                <a:ahLst/>
                <a:cxnLst/>
                <a:rect l="l" t="t" r="r" b="b"/>
                <a:pathLst>
                  <a:path w="525" h="1591" extrusionOk="0">
                    <a:moveTo>
                      <a:pt x="1" y="1"/>
                    </a:moveTo>
                    <a:lnTo>
                      <a:pt x="156" y="1313"/>
                    </a:lnTo>
                    <a:lnTo>
                      <a:pt x="525" y="159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3"/>
              <p:cNvSpPr/>
              <p:nvPr/>
            </p:nvSpPr>
            <p:spPr>
              <a:xfrm>
                <a:off x="7375241" y="2129690"/>
                <a:ext cx="33379" cy="40930"/>
              </a:xfrm>
              <a:custGeom>
                <a:avLst/>
                <a:gdLst/>
                <a:ahLst/>
                <a:cxnLst/>
                <a:rect l="l" t="t" r="r" b="b"/>
                <a:pathLst>
                  <a:path w="663" h="813" extrusionOk="0">
                    <a:moveTo>
                      <a:pt x="81" y="1"/>
                    </a:moveTo>
                    <a:lnTo>
                      <a:pt x="1" y="49"/>
                    </a:lnTo>
                    <a:lnTo>
                      <a:pt x="662" y="813"/>
                    </a:lnTo>
                    <a:lnTo>
                      <a:pt x="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3"/>
              <p:cNvSpPr/>
              <p:nvPr/>
            </p:nvSpPr>
            <p:spPr>
              <a:xfrm>
                <a:off x="7415920" y="2149072"/>
                <a:ext cx="36903" cy="42239"/>
              </a:xfrm>
              <a:custGeom>
                <a:avLst/>
                <a:gdLst/>
                <a:ahLst/>
                <a:cxnLst/>
                <a:rect l="l" t="t" r="r" b="b"/>
                <a:pathLst>
                  <a:path w="733" h="839" extrusionOk="0">
                    <a:moveTo>
                      <a:pt x="360" y="1"/>
                    </a:moveTo>
                    <a:lnTo>
                      <a:pt x="1" y="93"/>
                    </a:lnTo>
                    <a:lnTo>
                      <a:pt x="733" y="838"/>
                    </a:lnTo>
                    <a:lnTo>
                      <a:pt x="733" y="838"/>
                    </a:lnTo>
                    <a:lnTo>
                      <a:pt x="561" y="259"/>
                    </a:lnTo>
                    <a:lnTo>
                      <a:pt x="3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3"/>
              <p:cNvSpPr/>
              <p:nvPr/>
            </p:nvSpPr>
            <p:spPr>
              <a:xfrm>
                <a:off x="7228637" y="2023614"/>
                <a:ext cx="322158" cy="139154"/>
              </a:xfrm>
              <a:custGeom>
                <a:avLst/>
                <a:gdLst/>
                <a:ahLst/>
                <a:cxnLst/>
                <a:rect l="l" t="t" r="r" b="b"/>
                <a:pathLst>
                  <a:path w="6399" h="2764" extrusionOk="0">
                    <a:moveTo>
                      <a:pt x="5503" y="1"/>
                    </a:moveTo>
                    <a:cubicBezTo>
                      <a:pt x="5197" y="1"/>
                      <a:pt x="4830" y="77"/>
                      <a:pt x="4529" y="361"/>
                    </a:cubicBezTo>
                    <a:cubicBezTo>
                      <a:pt x="4527" y="364"/>
                      <a:pt x="4526" y="367"/>
                      <a:pt x="4526" y="370"/>
                    </a:cubicBezTo>
                    <a:cubicBezTo>
                      <a:pt x="4526" y="1033"/>
                      <a:pt x="4540" y="1168"/>
                      <a:pt x="4544" y="1192"/>
                    </a:cubicBezTo>
                    <a:lnTo>
                      <a:pt x="4451" y="1378"/>
                    </a:lnTo>
                    <a:cubicBezTo>
                      <a:pt x="4449" y="1381"/>
                      <a:pt x="4449" y="1384"/>
                      <a:pt x="4451" y="1388"/>
                    </a:cubicBezTo>
                    <a:lnTo>
                      <a:pt x="4533" y="1591"/>
                    </a:lnTo>
                    <a:cubicBezTo>
                      <a:pt x="4494" y="1611"/>
                      <a:pt x="4353" y="1685"/>
                      <a:pt x="4325" y="1704"/>
                    </a:cubicBezTo>
                    <a:cubicBezTo>
                      <a:pt x="4323" y="1706"/>
                      <a:pt x="4321" y="1708"/>
                      <a:pt x="4320" y="1712"/>
                    </a:cubicBezTo>
                    <a:cubicBezTo>
                      <a:pt x="4297" y="1850"/>
                      <a:pt x="4275" y="2554"/>
                      <a:pt x="4270" y="2718"/>
                    </a:cubicBezTo>
                    <a:lnTo>
                      <a:pt x="4089" y="2486"/>
                    </a:lnTo>
                    <a:cubicBezTo>
                      <a:pt x="4087" y="2482"/>
                      <a:pt x="4084" y="2481"/>
                      <a:pt x="4080" y="2481"/>
                    </a:cubicBezTo>
                    <a:cubicBezTo>
                      <a:pt x="4079" y="2481"/>
                      <a:pt x="4078" y="2481"/>
                      <a:pt x="4077" y="2481"/>
                    </a:cubicBezTo>
                    <a:lnTo>
                      <a:pt x="3724" y="2573"/>
                    </a:lnTo>
                    <a:lnTo>
                      <a:pt x="3099" y="2058"/>
                    </a:lnTo>
                    <a:cubicBezTo>
                      <a:pt x="3098" y="2056"/>
                      <a:pt x="3095" y="2055"/>
                      <a:pt x="3093" y="2055"/>
                    </a:cubicBezTo>
                    <a:cubicBezTo>
                      <a:pt x="3091" y="2055"/>
                      <a:pt x="3089" y="2056"/>
                      <a:pt x="3087" y="2057"/>
                    </a:cubicBezTo>
                    <a:lnTo>
                      <a:pt x="2913" y="2144"/>
                    </a:lnTo>
                    <a:lnTo>
                      <a:pt x="20" y="451"/>
                    </a:lnTo>
                    <a:cubicBezTo>
                      <a:pt x="19" y="450"/>
                      <a:pt x="17" y="450"/>
                      <a:pt x="15" y="450"/>
                    </a:cubicBezTo>
                    <a:cubicBezTo>
                      <a:pt x="11" y="450"/>
                      <a:pt x="7" y="452"/>
                      <a:pt x="4" y="455"/>
                    </a:cubicBezTo>
                    <a:cubicBezTo>
                      <a:pt x="1" y="461"/>
                      <a:pt x="3" y="468"/>
                      <a:pt x="9" y="472"/>
                    </a:cubicBezTo>
                    <a:lnTo>
                      <a:pt x="2907" y="2167"/>
                    </a:lnTo>
                    <a:cubicBezTo>
                      <a:pt x="2908" y="2168"/>
                      <a:pt x="2910" y="2169"/>
                      <a:pt x="2912" y="2169"/>
                    </a:cubicBezTo>
                    <a:cubicBezTo>
                      <a:pt x="2914" y="2169"/>
                      <a:pt x="2916" y="2168"/>
                      <a:pt x="2918" y="2167"/>
                    </a:cubicBezTo>
                    <a:lnTo>
                      <a:pt x="3090" y="2081"/>
                    </a:lnTo>
                    <a:lnTo>
                      <a:pt x="3714" y="2594"/>
                    </a:lnTo>
                    <a:cubicBezTo>
                      <a:pt x="3716" y="2596"/>
                      <a:pt x="3718" y="2597"/>
                      <a:pt x="3720" y="2597"/>
                    </a:cubicBezTo>
                    <a:cubicBezTo>
                      <a:pt x="3721" y="2597"/>
                      <a:pt x="3723" y="2597"/>
                      <a:pt x="3724" y="2596"/>
                    </a:cubicBezTo>
                    <a:lnTo>
                      <a:pt x="4075" y="2506"/>
                    </a:lnTo>
                    <a:lnTo>
                      <a:pt x="4272" y="2758"/>
                    </a:lnTo>
                    <a:cubicBezTo>
                      <a:pt x="4274" y="2761"/>
                      <a:pt x="4277" y="2763"/>
                      <a:pt x="4281" y="2763"/>
                    </a:cubicBezTo>
                    <a:cubicBezTo>
                      <a:pt x="4282" y="2763"/>
                      <a:pt x="4283" y="2762"/>
                      <a:pt x="4285" y="2762"/>
                    </a:cubicBezTo>
                    <a:cubicBezTo>
                      <a:pt x="4289" y="2761"/>
                      <a:pt x="4293" y="2757"/>
                      <a:pt x="4293" y="2752"/>
                    </a:cubicBezTo>
                    <a:cubicBezTo>
                      <a:pt x="4293" y="2743"/>
                      <a:pt x="4318" y="1886"/>
                      <a:pt x="4343" y="1721"/>
                    </a:cubicBezTo>
                    <a:cubicBezTo>
                      <a:pt x="4383" y="1695"/>
                      <a:pt x="4551" y="1608"/>
                      <a:pt x="4553" y="1607"/>
                    </a:cubicBezTo>
                    <a:cubicBezTo>
                      <a:pt x="4558" y="1604"/>
                      <a:pt x="4560" y="1598"/>
                      <a:pt x="4558" y="1593"/>
                    </a:cubicBezTo>
                    <a:lnTo>
                      <a:pt x="4474" y="1384"/>
                    </a:lnTo>
                    <a:lnTo>
                      <a:pt x="4566" y="1200"/>
                    </a:lnTo>
                    <a:cubicBezTo>
                      <a:pt x="4567" y="1198"/>
                      <a:pt x="4569" y="1194"/>
                      <a:pt x="4567" y="1191"/>
                    </a:cubicBezTo>
                    <a:cubicBezTo>
                      <a:pt x="4566" y="1188"/>
                      <a:pt x="4549" y="1107"/>
                      <a:pt x="4549" y="375"/>
                    </a:cubicBezTo>
                    <a:cubicBezTo>
                      <a:pt x="4844" y="99"/>
                      <a:pt x="5204" y="24"/>
                      <a:pt x="5504" y="24"/>
                    </a:cubicBezTo>
                    <a:cubicBezTo>
                      <a:pt x="5813" y="24"/>
                      <a:pt x="6059" y="103"/>
                      <a:pt x="6110" y="120"/>
                    </a:cubicBezTo>
                    <a:cubicBezTo>
                      <a:pt x="6113" y="121"/>
                      <a:pt x="6114" y="122"/>
                      <a:pt x="6116" y="122"/>
                    </a:cubicBezTo>
                    <a:lnTo>
                      <a:pt x="6335" y="122"/>
                    </a:lnTo>
                    <a:lnTo>
                      <a:pt x="6375" y="513"/>
                    </a:lnTo>
                    <a:cubicBezTo>
                      <a:pt x="6375" y="519"/>
                      <a:pt x="6381" y="523"/>
                      <a:pt x="6387" y="523"/>
                    </a:cubicBezTo>
                    <a:cubicBezTo>
                      <a:pt x="6393" y="522"/>
                      <a:pt x="6398" y="516"/>
                      <a:pt x="6397" y="509"/>
                    </a:cubicBezTo>
                    <a:lnTo>
                      <a:pt x="6356" y="109"/>
                    </a:lnTo>
                    <a:cubicBezTo>
                      <a:pt x="6356" y="103"/>
                      <a:pt x="6351" y="98"/>
                      <a:pt x="6345" y="98"/>
                    </a:cubicBezTo>
                    <a:lnTo>
                      <a:pt x="6118" y="98"/>
                    </a:lnTo>
                    <a:cubicBezTo>
                      <a:pt x="6068" y="81"/>
                      <a:pt x="5818" y="1"/>
                      <a:pt x="55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3"/>
              <p:cNvSpPr/>
              <p:nvPr/>
            </p:nvSpPr>
            <p:spPr>
              <a:xfrm>
                <a:off x="7060334" y="2979655"/>
                <a:ext cx="186377" cy="170267"/>
              </a:xfrm>
              <a:custGeom>
                <a:avLst/>
                <a:gdLst/>
                <a:ahLst/>
                <a:cxnLst/>
                <a:rect l="l" t="t" r="r" b="b"/>
                <a:pathLst>
                  <a:path w="3702" h="3382" extrusionOk="0">
                    <a:moveTo>
                      <a:pt x="1" y="1"/>
                    </a:moveTo>
                    <a:lnTo>
                      <a:pt x="1" y="445"/>
                    </a:lnTo>
                    <a:cubicBezTo>
                      <a:pt x="651" y="631"/>
                      <a:pt x="2025" y="992"/>
                      <a:pt x="2916" y="996"/>
                    </a:cubicBezTo>
                    <a:cubicBezTo>
                      <a:pt x="2636" y="2943"/>
                      <a:pt x="2758" y="3382"/>
                      <a:pt x="2758" y="3382"/>
                    </a:cubicBezTo>
                    <a:lnTo>
                      <a:pt x="3074" y="2587"/>
                    </a:lnTo>
                    <a:cubicBezTo>
                      <a:pt x="3074" y="2587"/>
                      <a:pt x="3474" y="1544"/>
                      <a:pt x="3701" y="353"/>
                    </a:cubicBezTo>
                    <a:lnTo>
                      <a:pt x="3701" y="353"/>
                    </a:lnTo>
                    <a:cubicBezTo>
                      <a:pt x="3288" y="390"/>
                      <a:pt x="2911" y="405"/>
                      <a:pt x="2569" y="405"/>
                    </a:cubicBezTo>
                    <a:cubicBezTo>
                      <a:pt x="1107" y="405"/>
                      <a:pt x="286" y="122"/>
                      <a:pt x="1" y="1"/>
                    </a:cubicBez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3"/>
              <p:cNvSpPr/>
              <p:nvPr/>
            </p:nvSpPr>
            <p:spPr>
              <a:xfrm>
                <a:off x="7433138" y="3419364"/>
                <a:ext cx="87097" cy="254041"/>
              </a:xfrm>
              <a:custGeom>
                <a:avLst/>
                <a:gdLst/>
                <a:ahLst/>
                <a:cxnLst/>
                <a:rect l="l" t="t" r="r" b="b"/>
                <a:pathLst>
                  <a:path w="1730" h="5046" extrusionOk="0">
                    <a:moveTo>
                      <a:pt x="1729" y="1"/>
                    </a:moveTo>
                    <a:lnTo>
                      <a:pt x="1" y="3386"/>
                    </a:lnTo>
                    <a:lnTo>
                      <a:pt x="676" y="3346"/>
                    </a:lnTo>
                    <a:lnTo>
                      <a:pt x="865" y="5045"/>
                    </a:lnTo>
                    <a:lnTo>
                      <a:pt x="1486" y="3656"/>
                    </a:lnTo>
                    <a:lnTo>
                      <a:pt x="1729" y="1349"/>
                    </a:lnTo>
                    <a:lnTo>
                      <a:pt x="1459" y="1174"/>
                    </a:lnTo>
                    <a:lnTo>
                      <a:pt x="1729" y="1"/>
                    </a:ln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3"/>
              <p:cNvSpPr/>
              <p:nvPr/>
            </p:nvSpPr>
            <p:spPr>
              <a:xfrm>
                <a:off x="7335519" y="3016004"/>
                <a:ext cx="167951" cy="742438"/>
              </a:xfrm>
              <a:custGeom>
                <a:avLst/>
                <a:gdLst/>
                <a:ahLst/>
                <a:cxnLst/>
                <a:rect l="l" t="t" r="r" b="b"/>
                <a:pathLst>
                  <a:path w="3336" h="14747" extrusionOk="0">
                    <a:moveTo>
                      <a:pt x="0" y="1"/>
                    </a:moveTo>
                    <a:cubicBezTo>
                      <a:pt x="0" y="1"/>
                      <a:pt x="648" y="2038"/>
                      <a:pt x="702" y="2262"/>
                    </a:cubicBezTo>
                    <a:cubicBezTo>
                      <a:pt x="575" y="2731"/>
                      <a:pt x="449" y="3601"/>
                      <a:pt x="449" y="3601"/>
                    </a:cubicBezTo>
                    <a:lnTo>
                      <a:pt x="557" y="3981"/>
                    </a:lnTo>
                    <a:cubicBezTo>
                      <a:pt x="557" y="3981"/>
                      <a:pt x="562" y="4145"/>
                      <a:pt x="572" y="4396"/>
                    </a:cubicBezTo>
                    <a:cubicBezTo>
                      <a:pt x="590" y="4839"/>
                      <a:pt x="629" y="5545"/>
                      <a:pt x="703" y="6066"/>
                    </a:cubicBezTo>
                    <a:cubicBezTo>
                      <a:pt x="811" y="6836"/>
                      <a:pt x="1378" y="8389"/>
                      <a:pt x="1439" y="9488"/>
                    </a:cubicBezTo>
                    <a:cubicBezTo>
                      <a:pt x="1443" y="9553"/>
                      <a:pt x="1445" y="9615"/>
                      <a:pt x="1445" y="9676"/>
                    </a:cubicBezTo>
                    <a:cubicBezTo>
                      <a:pt x="1445" y="10779"/>
                      <a:pt x="951" y="11368"/>
                      <a:pt x="951" y="11368"/>
                    </a:cubicBezTo>
                    <a:lnTo>
                      <a:pt x="1171" y="11799"/>
                    </a:lnTo>
                    <a:cubicBezTo>
                      <a:pt x="1171" y="11799"/>
                      <a:pt x="867" y="12917"/>
                      <a:pt x="1028" y="13545"/>
                    </a:cubicBezTo>
                    <a:cubicBezTo>
                      <a:pt x="1200" y="13825"/>
                      <a:pt x="1352" y="13994"/>
                      <a:pt x="1512" y="14241"/>
                    </a:cubicBezTo>
                    <a:cubicBezTo>
                      <a:pt x="1587" y="14359"/>
                      <a:pt x="1665" y="14494"/>
                      <a:pt x="1747" y="14668"/>
                    </a:cubicBezTo>
                    <a:cubicBezTo>
                      <a:pt x="1905" y="14725"/>
                      <a:pt x="2090" y="14747"/>
                      <a:pt x="2282" y="14747"/>
                    </a:cubicBezTo>
                    <a:cubicBezTo>
                      <a:pt x="2656" y="14747"/>
                      <a:pt x="3057" y="14663"/>
                      <a:pt x="3335" y="14590"/>
                    </a:cubicBezTo>
                    <a:lnTo>
                      <a:pt x="3177" y="13563"/>
                    </a:lnTo>
                    <a:lnTo>
                      <a:pt x="2116" y="13563"/>
                    </a:lnTo>
                    <a:lnTo>
                      <a:pt x="2986" y="12955"/>
                    </a:lnTo>
                    <a:lnTo>
                      <a:pt x="1939" y="13057"/>
                    </a:lnTo>
                    <a:lnTo>
                      <a:pt x="2643" y="7642"/>
                    </a:lnTo>
                    <a:lnTo>
                      <a:pt x="2116" y="6472"/>
                    </a:lnTo>
                    <a:lnTo>
                      <a:pt x="2643" y="4388"/>
                    </a:lnTo>
                    <a:lnTo>
                      <a:pt x="850" y="112"/>
                    </a:lnTo>
                    <a:cubicBezTo>
                      <a:pt x="572" y="62"/>
                      <a:pt x="292" y="19"/>
                      <a:pt x="0" y="1"/>
                    </a:cubicBez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3"/>
              <p:cNvSpPr/>
              <p:nvPr/>
            </p:nvSpPr>
            <p:spPr>
              <a:xfrm>
                <a:off x="7115915" y="2995866"/>
                <a:ext cx="130796" cy="759505"/>
              </a:xfrm>
              <a:custGeom>
                <a:avLst/>
                <a:gdLst/>
                <a:ahLst/>
                <a:cxnLst/>
                <a:rect l="l" t="t" r="r" b="b"/>
                <a:pathLst>
                  <a:path w="2598" h="15086" extrusionOk="0">
                    <a:moveTo>
                      <a:pt x="2597" y="0"/>
                    </a:moveTo>
                    <a:lnTo>
                      <a:pt x="2597" y="0"/>
                    </a:lnTo>
                    <a:cubicBezTo>
                      <a:pt x="2183" y="37"/>
                      <a:pt x="1805" y="53"/>
                      <a:pt x="1462" y="53"/>
                    </a:cubicBezTo>
                    <a:cubicBezTo>
                      <a:pt x="1322" y="53"/>
                      <a:pt x="1187" y="50"/>
                      <a:pt x="1058" y="45"/>
                    </a:cubicBezTo>
                    <a:lnTo>
                      <a:pt x="1002" y="73"/>
                    </a:lnTo>
                    <a:lnTo>
                      <a:pt x="271" y="4381"/>
                    </a:lnTo>
                    <a:lnTo>
                      <a:pt x="1002" y="4893"/>
                    </a:lnTo>
                    <a:lnTo>
                      <a:pt x="986" y="7702"/>
                    </a:lnTo>
                    <a:lnTo>
                      <a:pt x="113" y="9600"/>
                    </a:lnTo>
                    <a:lnTo>
                      <a:pt x="747" y="10818"/>
                    </a:lnTo>
                    <a:lnTo>
                      <a:pt x="1243" y="10935"/>
                    </a:lnTo>
                    <a:lnTo>
                      <a:pt x="113" y="12530"/>
                    </a:lnTo>
                    <a:lnTo>
                      <a:pt x="1" y="14400"/>
                    </a:lnTo>
                    <a:lnTo>
                      <a:pt x="704" y="15085"/>
                    </a:lnTo>
                    <a:cubicBezTo>
                      <a:pt x="797" y="15076"/>
                      <a:pt x="891" y="15064"/>
                      <a:pt x="987" y="15048"/>
                    </a:cubicBezTo>
                    <a:lnTo>
                      <a:pt x="1317" y="14603"/>
                    </a:lnTo>
                    <a:lnTo>
                      <a:pt x="1592" y="14237"/>
                    </a:lnTo>
                    <a:cubicBezTo>
                      <a:pt x="1592" y="14237"/>
                      <a:pt x="1295" y="13105"/>
                      <a:pt x="1317" y="13071"/>
                    </a:cubicBezTo>
                    <a:cubicBezTo>
                      <a:pt x="1340" y="12580"/>
                      <a:pt x="1694" y="11586"/>
                      <a:pt x="1774" y="11199"/>
                    </a:cubicBezTo>
                    <a:cubicBezTo>
                      <a:pt x="1841" y="10873"/>
                      <a:pt x="1612" y="10460"/>
                      <a:pt x="1529" y="10080"/>
                    </a:cubicBezTo>
                    <a:cubicBezTo>
                      <a:pt x="1513" y="10006"/>
                      <a:pt x="1502" y="9933"/>
                      <a:pt x="1501" y="9863"/>
                    </a:cubicBezTo>
                    <a:cubicBezTo>
                      <a:pt x="1488" y="9427"/>
                      <a:pt x="2348" y="6358"/>
                      <a:pt x="2261" y="3769"/>
                    </a:cubicBezTo>
                    <a:lnTo>
                      <a:pt x="1969" y="2234"/>
                    </a:lnTo>
                    <a:cubicBezTo>
                      <a:pt x="1969" y="2234"/>
                      <a:pt x="2370" y="1192"/>
                      <a:pt x="2597" y="0"/>
                    </a:cubicBezTo>
                    <a:close/>
                  </a:path>
                </a:pathLst>
              </a:custGeom>
              <a:solidFill>
                <a:srgbClr val="5D8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3"/>
              <p:cNvSpPr/>
              <p:nvPr/>
            </p:nvSpPr>
            <p:spPr>
              <a:xfrm>
                <a:off x="7098395" y="2026584"/>
                <a:ext cx="118160" cy="49942"/>
              </a:xfrm>
              <a:custGeom>
                <a:avLst/>
                <a:gdLst/>
                <a:ahLst/>
                <a:cxnLst/>
                <a:rect l="l" t="t" r="r" b="b"/>
                <a:pathLst>
                  <a:path w="2347" h="992" extrusionOk="0">
                    <a:moveTo>
                      <a:pt x="550" y="1"/>
                    </a:moveTo>
                    <a:cubicBezTo>
                      <a:pt x="508" y="39"/>
                      <a:pt x="429" y="52"/>
                      <a:pt x="341" y="52"/>
                    </a:cubicBezTo>
                    <a:cubicBezTo>
                      <a:pt x="214" y="52"/>
                      <a:pt x="70" y="25"/>
                      <a:pt x="1" y="10"/>
                    </a:cubicBezTo>
                    <a:lnTo>
                      <a:pt x="1" y="10"/>
                    </a:lnTo>
                    <a:cubicBezTo>
                      <a:pt x="95" y="60"/>
                      <a:pt x="250" y="125"/>
                      <a:pt x="426" y="125"/>
                    </a:cubicBezTo>
                    <a:cubicBezTo>
                      <a:pt x="687" y="459"/>
                      <a:pt x="1040" y="983"/>
                      <a:pt x="1040" y="983"/>
                    </a:cubicBezTo>
                    <a:cubicBezTo>
                      <a:pt x="1040" y="983"/>
                      <a:pt x="1091" y="992"/>
                      <a:pt x="1175" y="992"/>
                    </a:cubicBezTo>
                    <a:cubicBezTo>
                      <a:pt x="1200" y="992"/>
                      <a:pt x="1228" y="991"/>
                      <a:pt x="1259" y="989"/>
                    </a:cubicBezTo>
                    <a:cubicBezTo>
                      <a:pt x="1491" y="972"/>
                      <a:pt x="1864" y="878"/>
                      <a:pt x="2156" y="491"/>
                    </a:cubicBezTo>
                    <a:cubicBezTo>
                      <a:pt x="2211" y="419"/>
                      <a:pt x="2263" y="335"/>
                      <a:pt x="2311" y="240"/>
                    </a:cubicBezTo>
                    <a:cubicBezTo>
                      <a:pt x="2324" y="216"/>
                      <a:pt x="2335" y="191"/>
                      <a:pt x="2346" y="167"/>
                    </a:cubicBezTo>
                    <a:lnTo>
                      <a:pt x="2346" y="167"/>
                    </a:lnTo>
                    <a:cubicBezTo>
                      <a:pt x="1866" y="868"/>
                      <a:pt x="1415" y="885"/>
                      <a:pt x="1374" y="885"/>
                    </a:cubicBezTo>
                    <a:cubicBezTo>
                      <a:pt x="1372" y="885"/>
                      <a:pt x="1370" y="885"/>
                      <a:pt x="1370" y="885"/>
                    </a:cubicBezTo>
                    <a:cubicBezTo>
                      <a:pt x="1370" y="885"/>
                      <a:pt x="742" y="201"/>
                      <a:pt x="5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3"/>
              <p:cNvSpPr/>
              <p:nvPr/>
            </p:nvSpPr>
            <p:spPr>
              <a:xfrm>
                <a:off x="6957781" y="1748230"/>
                <a:ext cx="46619" cy="284147"/>
              </a:xfrm>
              <a:custGeom>
                <a:avLst/>
                <a:gdLst/>
                <a:ahLst/>
                <a:cxnLst/>
                <a:rect l="l" t="t" r="r" b="b"/>
                <a:pathLst>
                  <a:path w="926" h="5644" extrusionOk="0">
                    <a:moveTo>
                      <a:pt x="187" y="1"/>
                    </a:moveTo>
                    <a:cubicBezTo>
                      <a:pt x="187" y="1"/>
                      <a:pt x="0" y="1350"/>
                      <a:pt x="139" y="2376"/>
                    </a:cubicBezTo>
                    <a:cubicBezTo>
                      <a:pt x="141" y="2390"/>
                      <a:pt x="143" y="2403"/>
                      <a:pt x="145" y="2417"/>
                    </a:cubicBezTo>
                    <a:cubicBezTo>
                      <a:pt x="199" y="2794"/>
                      <a:pt x="289" y="3082"/>
                      <a:pt x="380" y="3380"/>
                    </a:cubicBezTo>
                    <a:cubicBezTo>
                      <a:pt x="538" y="3896"/>
                      <a:pt x="699" y="4441"/>
                      <a:pt x="676" y="5521"/>
                    </a:cubicBezTo>
                    <a:cubicBezTo>
                      <a:pt x="676" y="5521"/>
                      <a:pt x="751" y="5571"/>
                      <a:pt x="889" y="5628"/>
                    </a:cubicBezTo>
                    <a:cubicBezTo>
                      <a:pt x="901" y="5633"/>
                      <a:pt x="914" y="5638"/>
                      <a:pt x="926" y="5644"/>
                    </a:cubicBezTo>
                    <a:cubicBezTo>
                      <a:pt x="910" y="4549"/>
                      <a:pt x="608" y="3682"/>
                      <a:pt x="337" y="2783"/>
                    </a:cubicBezTo>
                    <a:cubicBezTo>
                      <a:pt x="38" y="1789"/>
                      <a:pt x="222" y="1"/>
                      <a:pt x="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3"/>
              <p:cNvSpPr/>
              <p:nvPr/>
            </p:nvSpPr>
            <p:spPr>
              <a:xfrm>
                <a:off x="6982551" y="1733982"/>
                <a:ext cx="8559" cy="141520"/>
              </a:xfrm>
              <a:custGeom>
                <a:avLst/>
                <a:gdLst/>
                <a:ahLst/>
                <a:cxnLst/>
                <a:rect l="l" t="t" r="r" b="b"/>
                <a:pathLst>
                  <a:path w="170" h="2811" extrusionOk="0">
                    <a:moveTo>
                      <a:pt x="1" y="0"/>
                    </a:moveTo>
                    <a:lnTo>
                      <a:pt x="63" y="2488"/>
                    </a:lnTo>
                    <a:lnTo>
                      <a:pt x="63" y="2489"/>
                    </a:lnTo>
                    <a:cubicBezTo>
                      <a:pt x="80" y="2605"/>
                      <a:pt x="170" y="2811"/>
                      <a:pt x="170" y="2811"/>
                    </a:cubicBezTo>
                    <a:lnTo>
                      <a:pt x="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3"/>
              <p:cNvSpPr/>
              <p:nvPr/>
            </p:nvSpPr>
            <p:spPr>
              <a:xfrm>
                <a:off x="7010895" y="1751804"/>
                <a:ext cx="7350" cy="118260"/>
              </a:xfrm>
              <a:custGeom>
                <a:avLst/>
                <a:gdLst/>
                <a:ahLst/>
                <a:cxnLst/>
                <a:rect l="l" t="t" r="r" b="b"/>
                <a:pathLst>
                  <a:path w="146" h="2349" extrusionOk="0">
                    <a:moveTo>
                      <a:pt x="98" y="1"/>
                    </a:moveTo>
                    <a:lnTo>
                      <a:pt x="6" y="2033"/>
                    </a:lnTo>
                    <a:lnTo>
                      <a:pt x="1" y="2004"/>
                    </a:lnTo>
                    <a:lnTo>
                      <a:pt x="1" y="2004"/>
                    </a:lnTo>
                    <a:cubicBezTo>
                      <a:pt x="6" y="2152"/>
                      <a:pt x="10" y="2276"/>
                      <a:pt x="12" y="2348"/>
                    </a:cubicBezTo>
                    <a:cubicBezTo>
                      <a:pt x="12" y="2211"/>
                      <a:pt x="145" y="1"/>
                      <a:pt x="1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3"/>
              <p:cNvSpPr/>
              <p:nvPr/>
            </p:nvSpPr>
            <p:spPr>
              <a:xfrm>
                <a:off x="7035514" y="1767562"/>
                <a:ext cx="14852" cy="104264"/>
              </a:xfrm>
              <a:custGeom>
                <a:avLst/>
                <a:gdLst/>
                <a:ahLst/>
                <a:cxnLst/>
                <a:rect l="l" t="t" r="r" b="b"/>
                <a:pathLst>
                  <a:path w="295" h="2071" extrusionOk="0">
                    <a:moveTo>
                      <a:pt x="209" y="1"/>
                    </a:moveTo>
                    <a:lnTo>
                      <a:pt x="0" y="1869"/>
                    </a:lnTo>
                    <a:lnTo>
                      <a:pt x="0" y="2070"/>
                    </a:lnTo>
                    <a:lnTo>
                      <a:pt x="2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3"/>
              <p:cNvSpPr/>
              <p:nvPr/>
            </p:nvSpPr>
            <p:spPr>
              <a:xfrm>
                <a:off x="7241022" y="2316166"/>
                <a:ext cx="27992" cy="326588"/>
              </a:xfrm>
              <a:custGeom>
                <a:avLst/>
                <a:gdLst/>
                <a:ahLst/>
                <a:cxnLst/>
                <a:rect l="l" t="t" r="r" b="b"/>
                <a:pathLst>
                  <a:path w="556" h="6487" extrusionOk="0">
                    <a:moveTo>
                      <a:pt x="330" y="0"/>
                    </a:moveTo>
                    <a:lnTo>
                      <a:pt x="1" y="392"/>
                    </a:lnTo>
                    <a:lnTo>
                      <a:pt x="330" y="905"/>
                    </a:lnTo>
                    <a:lnTo>
                      <a:pt x="556" y="6487"/>
                    </a:lnTo>
                    <a:lnTo>
                      <a:pt x="475" y="800"/>
                    </a:lnTo>
                    <a:lnTo>
                      <a:pt x="214" y="392"/>
                    </a:lnTo>
                    <a:lnTo>
                      <a:pt x="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3"/>
              <p:cNvSpPr/>
              <p:nvPr/>
            </p:nvSpPr>
            <p:spPr>
              <a:xfrm>
                <a:off x="7330082" y="2893617"/>
                <a:ext cx="36047" cy="126014"/>
              </a:xfrm>
              <a:custGeom>
                <a:avLst/>
                <a:gdLst/>
                <a:ahLst/>
                <a:cxnLst/>
                <a:rect l="l" t="t" r="r" b="b"/>
                <a:pathLst>
                  <a:path w="716" h="2503" extrusionOk="0">
                    <a:moveTo>
                      <a:pt x="1" y="1"/>
                    </a:moveTo>
                    <a:cubicBezTo>
                      <a:pt x="1" y="1"/>
                      <a:pt x="436" y="1549"/>
                      <a:pt x="503" y="2471"/>
                    </a:cubicBezTo>
                    <a:cubicBezTo>
                      <a:pt x="574" y="2481"/>
                      <a:pt x="645" y="2491"/>
                      <a:pt x="716" y="2502"/>
                    </a:cubicBezTo>
                    <a:cubicBezTo>
                      <a:pt x="585" y="1878"/>
                      <a:pt x="242" y="329"/>
                      <a:pt x="1" y="1"/>
                    </a:cubicBez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3"/>
              <p:cNvSpPr/>
              <p:nvPr/>
            </p:nvSpPr>
            <p:spPr>
              <a:xfrm>
                <a:off x="7324242" y="2883145"/>
                <a:ext cx="42239" cy="137039"/>
              </a:xfrm>
              <a:custGeom>
                <a:avLst/>
                <a:gdLst/>
                <a:ahLst/>
                <a:cxnLst/>
                <a:rect l="l" t="t" r="r" b="b"/>
                <a:pathLst>
                  <a:path w="839" h="2722" extrusionOk="0">
                    <a:moveTo>
                      <a:pt x="13" y="1"/>
                    </a:moveTo>
                    <a:cubicBezTo>
                      <a:pt x="11" y="1"/>
                      <a:pt x="9" y="1"/>
                      <a:pt x="7" y="2"/>
                    </a:cubicBezTo>
                    <a:cubicBezTo>
                      <a:pt x="2" y="5"/>
                      <a:pt x="0" y="12"/>
                      <a:pt x="3" y="18"/>
                    </a:cubicBezTo>
                    <a:cubicBezTo>
                      <a:pt x="489" y="855"/>
                      <a:pt x="811" y="2693"/>
                      <a:pt x="815" y="2711"/>
                    </a:cubicBezTo>
                    <a:cubicBezTo>
                      <a:pt x="816" y="2717"/>
                      <a:pt x="820" y="2722"/>
                      <a:pt x="826" y="2722"/>
                    </a:cubicBezTo>
                    <a:cubicBezTo>
                      <a:pt x="828" y="2722"/>
                      <a:pt x="828" y="2721"/>
                      <a:pt x="829" y="2721"/>
                    </a:cubicBezTo>
                    <a:cubicBezTo>
                      <a:pt x="835" y="2720"/>
                      <a:pt x="839" y="2713"/>
                      <a:pt x="838" y="2707"/>
                    </a:cubicBezTo>
                    <a:cubicBezTo>
                      <a:pt x="835" y="2689"/>
                      <a:pt x="511" y="847"/>
                      <a:pt x="24" y="6"/>
                    </a:cubicBezTo>
                    <a:cubicBezTo>
                      <a:pt x="22" y="3"/>
                      <a:pt x="18" y="1"/>
                      <a:pt x="13" y="1"/>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3"/>
              <p:cNvSpPr/>
              <p:nvPr/>
            </p:nvSpPr>
            <p:spPr>
              <a:xfrm>
                <a:off x="7330183" y="2676833"/>
                <a:ext cx="141973" cy="10321"/>
              </a:xfrm>
              <a:custGeom>
                <a:avLst/>
                <a:gdLst/>
                <a:ahLst/>
                <a:cxnLst/>
                <a:rect l="l" t="t" r="r" b="b"/>
                <a:pathLst>
                  <a:path w="2820" h="205" extrusionOk="0">
                    <a:moveTo>
                      <a:pt x="1" y="0"/>
                    </a:moveTo>
                    <a:lnTo>
                      <a:pt x="1" y="89"/>
                    </a:lnTo>
                    <a:lnTo>
                      <a:pt x="2820" y="204"/>
                    </a:lnTo>
                    <a:lnTo>
                      <a:pt x="2817" y="0"/>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3"/>
              <p:cNvSpPr/>
              <p:nvPr/>
            </p:nvSpPr>
            <p:spPr>
              <a:xfrm>
                <a:off x="7467674" y="2686902"/>
                <a:ext cx="5890" cy="125711"/>
              </a:xfrm>
              <a:custGeom>
                <a:avLst/>
                <a:gdLst/>
                <a:ahLst/>
                <a:cxnLst/>
                <a:rect l="l" t="t" r="r" b="b"/>
                <a:pathLst>
                  <a:path w="117" h="2497" extrusionOk="0">
                    <a:moveTo>
                      <a:pt x="1" y="0"/>
                    </a:moveTo>
                    <a:lnTo>
                      <a:pt x="116" y="2496"/>
                    </a:lnTo>
                    <a:lnTo>
                      <a:pt x="89" y="4"/>
                    </a:lnTo>
                    <a:lnTo>
                      <a:pt x="1" y="0"/>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3"/>
              <p:cNvSpPr/>
              <p:nvPr/>
            </p:nvSpPr>
            <p:spPr>
              <a:xfrm>
                <a:off x="7329276" y="2648489"/>
                <a:ext cx="142728" cy="28395"/>
              </a:xfrm>
              <a:custGeom>
                <a:avLst/>
                <a:gdLst/>
                <a:ahLst/>
                <a:cxnLst/>
                <a:rect l="l" t="t" r="r" b="b"/>
                <a:pathLst>
                  <a:path w="2835" h="564" extrusionOk="0">
                    <a:moveTo>
                      <a:pt x="2829" y="0"/>
                    </a:moveTo>
                    <a:lnTo>
                      <a:pt x="2631" y="8"/>
                    </a:lnTo>
                    <a:lnTo>
                      <a:pt x="2550" y="12"/>
                    </a:lnTo>
                    <a:lnTo>
                      <a:pt x="1" y="119"/>
                    </a:lnTo>
                    <a:lnTo>
                      <a:pt x="6" y="231"/>
                    </a:lnTo>
                    <a:lnTo>
                      <a:pt x="2552" y="155"/>
                    </a:lnTo>
                    <a:lnTo>
                      <a:pt x="2631" y="153"/>
                    </a:lnTo>
                    <a:lnTo>
                      <a:pt x="2668" y="152"/>
                    </a:lnTo>
                    <a:lnTo>
                      <a:pt x="2713" y="563"/>
                    </a:lnTo>
                    <a:lnTo>
                      <a:pt x="2835" y="563"/>
                    </a:lnTo>
                    <a:lnTo>
                      <a:pt x="2829" y="0"/>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3"/>
              <p:cNvSpPr/>
              <p:nvPr/>
            </p:nvSpPr>
            <p:spPr>
              <a:xfrm>
                <a:off x="7332901" y="2614255"/>
                <a:ext cx="128833" cy="34839"/>
              </a:xfrm>
              <a:custGeom>
                <a:avLst/>
                <a:gdLst/>
                <a:ahLst/>
                <a:cxnLst/>
                <a:rect l="l" t="t" r="r" b="b"/>
                <a:pathLst>
                  <a:path w="2559" h="692" extrusionOk="0">
                    <a:moveTo>
                      <a:pt x="0" y="0"/>
                    </a:moveTo>
                    <a:lnTo>
                      <a:pt x="0" y="0"/>
                    </a:lnTo>
                    <a:cubicBezTo>
                      <a:pt x="0" y="0"/>
                      <a:pt x="1549" y="147"/>
                      <a:pt x="2476" y="618"/>
                    </a:cubicBezTo>
                    <a:cubicBezTo>
                      <a:pt x="2477" y="644"/>
                      <a:pt x="2477" y="669"/>
                      <a:pt x="2478" y="692"/>
                    </a:cubicBezTo>
                    <a:lnTo>
                      <a:pt x="2559" y="688"/>
                    </a:lnTo>
                    <a:lnTo>
                      <a:pt x="2547" y="566"/>
                    </a:lnTo>
                    <a:cubicBezTo>
                      <a:pt x="1380" y="75"/>
                      <a:pt x="358" y="8"/>
                      <a:pt x="0" y="0"/>
                    </a:cubicBez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3"/>
              <p:cNvSpPr/>
              <p:nvPr/>
            </p:nvSpPr>
            <p:spPr>
              <a:xfrm>
                <a:off x="7332901" y="2602928"/>
                <a:ext cx="128229" cy="39823"/>
              </a:xfrm>
              <a:custGeom>
                <a:avLst/>
                <a:gdLst/>
                <a:ahLst/>
                <a:cxnLst/>
                <a:rect l="l" t="t" r="r" b="b"/>
                <a:pathLst>
                  <a:path w="2547" h="791" extrusionOk="0">
                    <a:moveTo>
                      <a:pt x="84" y="1"/>
                    </a:moveTo>
                    <a:cubicBezTo>
                      <a:pt x="30" y="1"/>
                      <a:pt x="0" y="2"/>
                      <a:pt x="0" y="2"/>
                    </a:cubicBezTo>
                    <a:cubicBezTo>
                      <a:pt x="0" y="2"/>
                      <a:pt x="1900" y="211"/>
                      <a:pt x="2547" y="791"/>
                    </a:cubicBezTo>
                    <a:cubicBezTo>
                      <a:pt x="2546" y="780"/>
                      <a:pt x="2545" y="770"/>
                      <a:pt x="2544" y="759"/>
                    </a:cubicBezTo>
                    <a:cubicBezTo>
                      <a:pt x="2542" y="738"/>
                      <a:pt x="2541" y="721"/>
                      <a:pt x="2538" y="706"/>
                    </a:cubicBezTo>
                    <a:cubicBezTo>
                      <a:pt x="2537" y="693"/>
                      <a:pt x="2536" y="680"/>
                      <a:pt x="2535" y="667"/>
                    </a:cubicBezTo>
                    <a:cubicBezTo>
                      <a:pt x="2534" y="662"/>
                      <a:pt x="2534" y="656"/>
                      <a:pt x="2533" y="651"/>
                    </a:cubicBezTo>
                    <a:lnTo>
                      <a:pt x="2529" y="606"/>
                    </a:lnTo>
                    <a:cubicBezTo>
                      <a:pt x="1501" y="43"/>
                      <a:pt x="393" y="1"/>
                      <a:pt x="84" y="1"/>
                    </a:cubicBez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3"/>
              <p:cNvSpPr/>
              <p:nvPr/>
            </p:nvSpPr>
            <p:spPr>
              <a:xfrm>
                <a:off x="7328723" y="2647835"/>
                <a:ext cx="145447" cy="170267"/>
              </a:xfrm>
              <a:custGeom>
                <a:avLst/>
                <a:gdLst/>
                <a:ahLst/>
                <a:cxnLst/>
                <a:rect l="l" t="t" r="r" b="b"/>
                <a:pathLst>
                  <a:path w="2889" h="3382" extrusionOk="0">
                    <a:moveTo>
                      <a:pt x="2828" y="26"/>
                    </a:moveTo>
                    <a:lnTo>
                      <a:pt x="2864" y="3264"/>
                    </a:lnTo>
                    <a:cubicBezTo>
                      <a:pt x="2634" y="3335"/>
                      <a:pt x="2260" y="3358"/>
                      <a:pt x="1862" y="3358"/>
                    </a:cubicBezTo>
                    <a:cubicBezTo>
                      <a:pt x="1102" y="3358"/>
                      <a:pt x="254" y="3272"/>
                      <a:pt x="152" y="3262"/>
                    </a:cubicBezTo>
                    <a:lnTo>
                      <a:pt x="24" y="143"/>
                    </a:lnTo>
                    <a:lnTo>
                      <a:pt x="2828" y="26"/>
                    </a:lnTo>
                    <a:close/>
                    <a:moveTo>
                      <a:pt x="2840" y="1"/>
                    </a:moveTo>
                    <a:lnTo>
                      <a:pt x="12" y="121"/>
                    </a:lnTo>
                    <a:cubicBezTo>
                      <a:pt x="5" y="121"/>
                      <a:pt x="0" y="126"/>
                      <a:pt x="0" y="133"/>
                    </a:cubicBezTo>
                    <a:lnTo>
                      <a:pt x="128" y="3273"/>
                    </a:lnTo>
                    <a:cubicBezTo>
                      <a:pt x="129" y="3278"/>
                      <a:pt x="133" y="3284"/>
                      <a:pt x="140" y="3285"/>
                    </a:cubicBezTo>
                    <a:cubicBezTo>
                      <a:pt x="153" y="3286"/>
                      <a:pt x="1053" y="3382"/>
                      <a:pt x="1859" y="3382"/>
                    </a:cubicBezTo>
                    <a:cubicBezTo>
                      <a:pt x="2265" y="3382"/>
                      <a:pt x="2648" y="3357"/>
                      <a:pt x="2881" y="3284"/>
                    </a:cubicBezTo>
                    <a:cubicBezTo>
                      <a:pt x="2885" y="3282"/>
                      <a:pt x="2889" y="3277"/>
                      <a:pt x="2889" y="3272"/>
                    </a:cubicBezTo>
                    <a:lnTo>
                      <a:pt x="2852" y="12"/>
                    </a:lnTo>
                    <a:cubicBezTo>
                      <a:pt x="2852" y="9"/>
                      <a:pt x="2850" y="6"/>
                      <a:pt x="2848" y="4"/>
                    </a:cubicBezTo>
                    <a:cubicBezTo>
                      <a:pt x="2846" y="2"/>
                      <a:pt x="2843" y="1"/>
                      <a:pt x="2840" y="1"/>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3"/>
              <p:cNvSpPr/>
              <p:nvPr/>
            </p:nvSpPr>
            <p:spPr>
              <a:xfrm>
                <a:off x="7329578" y="2676229"/>
                <a:ext cx="143030" cy="1259"/>
              </a:xfrm>
              <a:custGeom>
                <a:avLst/>
                <a:gdLst/>
                <a:ahLst/>
                <a:cxnLst/>
                <a:rect l="l" t="t" r="r" b="b"/>
                <a:pathLst>
                  <a:path w="2841" h="25" extrusionOk="0">
                    <a:moveTo>
                      <a:pt x="13" y="0"/>
                    </a:moveTo>
                    <a:cubicBezTo>
                      <a:pt x="7" y="0"/>
                      <a:pt x="1" y="6"/>
                      <a:pt x="1" y="12"/>
                    </a:cubicBezTo>
                    <a:cubicBezTo>
                      <a:pt x="1" y="19"/>
                      <a:pt x="7" y="25"/>
                      <a:pt x="13" y="25"/>
                    </a:cubicBezTo>
                    <a:lnTo>
                      <a:pt x="2829" y="25"/>
                    </a:lnTo>
                    <a:cubicBezTo>
                      <a:pt x="2836" y="25"/>
                      <a:pt x="2841" y="19"/>
                      <a:pt x="2841" y="12"/>
                    </a:cubicBezTo>
                    <a:cubicBezTo>
                      <a:pt x="2841" y="6"/>
                      <a:pt x="2836" y="0"/>
                      <a:pt x="2829" y="0"/>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3"/>
              <p:cNvSpPr/>
              <p:nvPr/>
            </p:nvSpPr>
            <p:spPr>
              <a:xfrm>
                <a:off x="7332247" y="2602374"/>
                <a:ext cx="130091" cy="52611"/>
              </a:xfrm>
              <a:custGeom>
                <a:avLst/>
                <a:gdLst/>
                <a:ahLst/>
                <a:cxnLst/>
                <a:rect l="l" t="t" r="r" b="b"/>
                <a:pathLst>
                  <a:path w="2584" h="1045" extrusionOk="0">
                    <a:moveTo>
                      <a:pt x="85" y="24"/>
                    </a:moveTo>
                    <a:cubicBezTo>
                      <a:pt x="376" y="24"/>
                      <a:pt x="1500" y="62"/>
                      <a:pt x="2531" y="624"/>
                    </a:cubicBezTo>
                    <a:cubicBezTo>
                      <a:pt x="2538" y="702"/>
                      <a:pt x="2543" y="760"/>
                      <a:pt x="2547" y="803"/>
                    </a:cubicBezTo>
                    <a:lnTo>
                      <a:pt x="2559" y="913"/>
                    </a:lnTo>
                    <a:lnTo>
                      <a:pt x="24" y="1020"/>
                    </a:lnTo>
                    <a:lnTo>
                      <a:pt x="24" y="24"/>
                    </a:lnTo>
                    <a:cubicBezTo>
                      <a:pt x="36" y="24"/>
                      <a:pt x="57" y="24"/>
                      <a:pt x="85" y="24"/>
                    </a:cubicBezTo>
                    <a:close/>
                    <a:moveTo>
                      <a:pt x="83" y="0"/>
                    </a:moveTo>
                    <a:cubicBezTo>
                      <a:pt x="39" y="0"/>
                      <a:pt x="14" y="1"/>
                      <a:pt x="12" y="1"/>
                    </a:cubicBezTo>
                    <a:cubicBezTo>
                      <a:pt x="6" y="2"/>
                      <a:pt x="1" y="7"/>
                      <a:pt x="1" y="13"/>
                    </a:cubicBezTo>
                    <a:lnTo>
                      <a:pt x="1" y="1032"/>
                    </a:lnTo>
                    <a:cubicBezTo>
                      <a:pt x="1" y="1036"/>
                      <a:pt x="3" y="1039"/>
                      <a:pt x="5" y="1041"/>
                    </a:cubicBezTo>
                    <a:cubicBezTo>
                      <a:pt x="7" y="1043"/>
                      <a:pt x="10" y="1044"/>
                      <a:pt x="13" y="1044"/>
                    </a:cubicBezTo>
                    <a:lnTo>
                      <a:pt x="2572" y="936"/>
                    </a:lnTo>
                    <a:cubicBezTo>
                      <a:pt x="2575" y="936"/>
                      <a:pt x="2578" y="935"/>
                      <a:pt x="2580" y="932"/>
                    </a:cubicBezTo>
                    <a:cubicBezTo>
                      <a:pt x="2582" y="930"/>
                      <a:pt x="2583" y="927"/>
                      <a:pt x="2583" y="923"/>
                    </a:cubicBezTo>
                    <a:lnTo>
                      <a:pt x="2571" y="801"/>
                    </a:lnTo>
                    <a:cubicBezTo>
                      <a:pt x="2567" y="757"/>
                      <a:pt x="2562" y="697"/>
                      <a:pt x="2554" y="616"/>
                    </a:cubicBezTo>
                    <a:cubicBezTo>
                      <a:pt x="2554" y="612"/>
                      <a:pt x="2551" y="609"/>
                      <a:pt x="2547" y="607"/>
                    </a:cubicBezTo>
                    <a:cubicBezTo>
                      <a:pt x="1508" y="38"/>
                      <a:pt x="374" y="0"/>
                      <a:pt x="83" y="0"/>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3"/>
              <p:cNvSpPr/>
              <p:nvPr/>
            </p:nvSpPr>
            <p:spPr>
              <a:xfrm>
                <a:off x="7332247" y="2602374"/>
                <a:ext cx="129487" cy="40930"/>
              </a:xfrm>
              <a:custGeom>
                <a:avLst/>
                <a:gdLst/>
                <a:ahLst/>
                <a:cxnLst/>
                <a:rect l="l" t="t" r="r" b="b"/>
                <a:pathLst>
                  <a:path w="2572" h="813" extrusionOk="0">
                    <a:moveTo>
                      <a:pt x="86" y="24"/>
                    </a:moveTo>
                    <a:cubicBezTo>
                      <a:pt x="376" y="24"/>
                      <a:pt x="1500" y="62"/>
                      <a:pt x="2531" y="625"/>
                    </a:cubicBezTo>
                    <a:lnTo>
                      <a:pt x="2538" y="695"/>
                    </a:lnTo>
                    <a:cubicBezTo>
                      <a:pt x="2538" y="703"/>
                      <a:pt x="2539" y="710"/>
                      <a:pt x="2540" y="718"/>
                    </a:cubicBezTo>
                    <a:lnTo>
                      <a:pt x="2541" y="728"/>
                    </a:lnTo>
                    <a:cubicBezTo>
                      <a:pt x="2542" y="741"/>
                      <a:pt x="2543" y="756"/>
                      <a:pt x="2545" y="770"/>
                    </a:cubicBezTo>
                    <a:cubicBezTo>
                      <a:pt x="2545" y="775"/>
                      <a:pt x="2546" y="779"/>
                      <a:pt x="2546" y="783"/>
                    </a:cubicBezTo>
                    <a:cubicBezTo>
                      <a:pt x="1406" y="307"/>
                      <a:pt x="413" y="233"/>
                      <a:pt x="26" y="224"/>
                    </a:cubicBezTo>
                    <a:lnTo>
                      <a:pt x="26" y="24"/>
                    </a:lnTo>
                    <a:cubicBezTo>
                      <a:pt x="37" y="24"/>
                      <a:pt x="58" y="24"/>
                      <a:pt x="86" y="24"/>
                    </a:cubicBezTo>
                    <a:close/>
                    <a:moveTo>
                      <a:pt x="91" y="1"/>
                    </a:moveTo>
                    <a:cubicBezTo>
                      <a:pt x="42" y="1"/>
                      <a:pt x="14" y="2"/>
                      <a:pt x="12" y="2"/>
                    </a:cubicBezTo>
                    <a:cubicBezTo>
                      <a:pt x="6" y="2"/>
                      <a:pt x="1" y="7"/>
                      <a:pt x="1" y="13"/>
                    </a:cubicBezTo>
                    <a:lnTo>
                      <a:pt x="1" y="236"/>
                    </a:lnTo>
                    <a:cubicBezTo>
                      <a:pt x="1" y="243"/>
                      <a:pt x="6" y="248"/>
                      <a:pt x="13" y="248"/>
                    </a:cubicBezTo>
                    <a:cubicBezTo>
                      <a:pt x="392" y="256"/>
                      <a:pt x="1400" y="326"/>
                      <a:pt x="2555" y="813"/>
                    </a:cubicBezTo>
                    <a:lnTo>
                      <a:pt x="2560" y="813"/>
                    </a:lnTo>
                    <a:cubicBezTo>
                      <a:pt x="2562" y="813"/>
                      <a:pt x="2565" y="813"/>
                      <a:pt x="2567" y="811"/>
                    </a:cubicBezTo>
                    <a:cubicBezTo>
                      <a:pt x="2570" y="809"/>
                      <a:pt x="2572" y="805"/>
                      <a:pt x="2572" y="801"/>
                    </a:cubicBezTo>
                    <a:cubicBezTo>
                      <a:pt x="2571" y="790"/>
                      <a:pt x="2570" y="780"/>
                      <a:pt x="2569" y="768"/>
                    </a:cubicBezTo>
                    <a:cubicBezTo>
                      <a:pt x="2567" y="752"/>
                      <a:pt x="2566" y="739"/>
                      <a:pt x="2565" y="726"/>
                    </a:cubicBezTo>
                    <a:lnTo>
                      <a:pt x="2564" y="716"/>
                    </a:lnTo>
                    <a:cubicBezTo>
                      <a:pt x="2563" y="708"/>
                      <a:pt x="2562" y="701"/>
                      <a:pt x="2561" y="693"/>
                    </a:cubicBezTo>
                    <a:lnTo>
                      <a:pt x="2554" y="616"/>
                    </a:lnTo>
                    <a:cubicBezTo>
                      <a:pt x="2554" y="613"/>
                      <a:pt x="2551" y="609"/>
                      <a:pt x="2547" y="607"/>
                    </a:cubicBezTo>
                    <a:cubicBezTo>
                      <a:pt x="1517" y="42"/>
                      <a:pt x="393" y="1"/>
                      <a:pt x="91" y="1"/>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3"/>
              <p:cNvSpPr/>
              <p:nvPr/>
            </p:nvSpPr>
            <p:spPr>
              <a:xfrm>
                <a:off x="7100257" y="2602928"/>
                <a:ext cx="127373" cy="30559"/>
              </a:xfrm>
              <a:custGeom>
                <a:avLst/>
                <a:gdLst/>
                <a:ahLst/>
                <a:cxnLst/>
                <a:rect l="l" t="t" r="r" b="b"/>
                <a:pathLst>
                  <a:path w="2530" h="607" extrusionOk="0">
                    <a:moveTo>
                      <a:pt x="2445" y="1"/>
                    </a:moveTo>
                    <a:cubicBezTo>
                      <a:pt x="2136" y="1"/>
                      <a:pt x="1028" y="43"/>
                      <a:pt x="0" y="606"/>
                    </a:cubicBezTo>
                    <a:cubicBezTo>
                      <a:pt x="1176" y="118"/>
                      <a:pt x="1913" y="60"/>
                      <a:pt x="2197" y="60"/>
                    </a:cubicBezTo>
                    <a:cubicBezTo>
                      <a:pt x="2285" y="60"/>
                      <a:pt x="2329" y="66"/>
                      <a:pt x="2329" y="66"/>
                    </a:cubicBezTo>
                    <a:lnTo>
                      <a:pt x="2373" y="224"/>
                    </a:lnTo>
                    <a:lnTo>
                      <a:pt x="2529" y="224"/>
                    </a:lnTo>
                    <a:lnTo>
                      <a:pt x="2529" y="2"/>
                    </a:lnTo>
                    <a:cubicBezTo>
                      <a:pt x="2529" y="2"/>
                      <a:pt x="2500" y="1"/>
                      <a:pt x="2445" y="1"/>
                    </a:cubicBez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3"/>
              <p:cNvSpPr/>
              <p:nvPr/>
            </p:nvSpPr>
            <p:spPr>
              <a:xfrm>
                <a:off x="7098747" y="2614205"/>
                <a:ext cx="128883" cy="40175"/>
              </a:xfrm>
              <a:custGeom>
                <a:avLst/>
                <a:gdLst/>
                <a:ahLst/>
                <a:cxnLst/>
                <a:rect l="l" t="t" r="r" b="b"/>
                <a:pathLst>
                  <a:path w="2560" h="798" extrusionOk="0">
                    <a:moveTo>
                      <a:pt x="2559" y="0"/>
                    </a:moveTo>
                    <a:cubicBezTo>
                      <a:pt x="2492" y="2"/>
                      <a:pt x="2401" y="7"/>
                      <a:pt x="2289" y="14"/>
                    </a:cubicBezTo>
                    <a:cubicBezTo>
                      <a:pt x="2289" y="14"/>
                      <a:pt x="2351" y="485"/>
                      <a:pt x="2322" y="677"/>
                    </a:cubicBezTo>
                    <a:cubicBezTo>
                      <a:pt x="2144" y="691"/>
                      <a:pt x="1627" y="694"/>
                      <a:pt x="1125" y="694"/>
                    </a:cubicBezTo>
                    <a:cubicBezTo>
                      <a:pt x="553" y="694"/>
                      <a:pt x="1" y="689"/>
                      <a:pt x="1" y="689"/>
                    </a:cubicBezTo>
                    <a:lnTo>
                      <a:pt x="1" y="689"/>
                    </a:lnTo>
                    <a:lnTo>
                      <a:pt x="2559" y="798"/>
                    </a:lnTo>
                    <a:lnTo>
                      <a:pt x="2559" y="0"/>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3"/>
              <p:cNvSpPr/>
              <p:nvPr/>
            </p:nvSpPr>
            <p:spPr>
              <a:xfrm>
                <a:off x="7086966" y="2653876"/>
                <a:ext cx="144289" cy="23008"/>
              </a:xfrm>
              <a:custGeom>
                <a:avLst/>
                <a:gdLst/>
                <a:ahLst/>
                <a:cxnLst/>
                <a:rect l="l" t="t" r="r" b="b"/>
                <a:pathLst>
                  <a:path w="2866" h="457" extrusionOk="0">
                    <a:moveTo>
                      <a:pt x="2581" y="1"/>
                    </a:moveTo>
                    <a:lnTo>
                      <a:pt x="2581" y="1"/>
                    </a:lnTo>
                    <a:cubicBezTo>
                      <a:pt x="2588" y="69"/>
                      <a:pt x="2595" y="217"/>
                      <a:pt x="2577" y="363"/>
                    </a:cubicBezTo>
                    <a:cubicBezTo>
                      <a:pt x="2169" y="389"/>
                      <a:pt x="292" y="447"/>
                      <a:pt x="31" y="455"/>
                    </a:cubicBezTo>
                    <a:cubicBezTo>
                      <a:pt x="10" y="456"/>
                      <a:pt x="0" y="456"/>
                      <a:pt x="0" y="456"/>
                    </a:cubicBezTo>
                    <a:lnTo>
                      <a:pt x="2847" y="456"/>
                    </a:lnTo>
                    <a:lnTo>
                      <a:pt x="2865" y="12"/>
                    </a:lnTo>
                    <a:lnTo>
                      <a:pt x="2581" y="1"/>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3"/>
              <p:cNvSpPr/>
              <p:nvPr/>
            </p:nvSpPr>
            <p:spPr>
              <a:xfrm>
                <a:off x="7086966" y="2676833"/>
                <a:ext cx="143332" cy="140714"/>
              </a:xfrm>
              <a:custGeom>
                <a:avLst/>
                <a:gdLst/>
                <a:ahLst/>
                <a:cxnLst/>
                <a:rect l="l" t="t" r="r" b="b"/>
                <a:pathLst>
                  <a:path w="2847" h="2795" extrusionOk="0">
                    <a:moveTo>
                      <a:pt x="2532" y="0"/>
                    </a:moveTo>
                    <a:cubicBezTo>
                      <a:pt x="2532" y="0"/>
                      <a:pt x="2551" y="1802"/>
                      <a:pt x="2367" y="2647"/>
                    </a:cubicBezTo>
                    <a:cubicBezTo>
                      <a:pt x="1646" y="2691"/>
                      <a:pt x="867" y="2699"/>
                      <a:pt x="407" y="2699"/>
                    </a:cubicBezTo>
                    <a:cubicBezTo>
                      <a:pt x="156" y="2699"/>
                      <a:pt x="0" y="2696"/>
                      <a:pt x="0" y="2696"/>
                    </a:cubicBezTo>
                    <a:lnTo>
                      <a:pt x="0" y="2696"/>
                    </a:lnTo>
                    <a:cubicBezTo>
                      <a:pt x="233" y="2770"/>
                      <a:pt x="615" y="2794"/>
                      <a:pt x="1020" y="2794"/>
                    </a:cubicBezTo>
                    <a:cubicBezTo>
                      <a:pt x="1830" y="2794"/>
                      <a:pt x="2736" y="2696"/>
                      <a:pt x="2736" y="2696"/>
                    </a:cubicBezTo>
                    <a:lnTo>
                      <a:pt x="2847" y="0"/>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3"/>
              <p:cNvSpPr/>
              <p:nvPr/>
            </p:nvSpPr>
            <p:spPr>
              <a:xfrm>
                <a:off x="7086362" y="2647835"/>
                <a:ext cx="145497" cy="170267"/>
              </a:xfrm>
              <a:custGeom>
                <a:avLst/>
                <a:gdLst/>
                <a:ahLst/>
                <a:cxnLst/>
                <a:rect l="l" t="t" r="r" b="b"/>
                <a:pathLst>
                  <a:path w="2890" h="3382" extrusionOk="0">
                    <a:moveTo>
                      <a:pt x="61" y="26"/>
                    </a:moveTo>
                    <a:lnTo>
                      <a:pt x="2593" y="132"/>
                    </a:lnTo>
                    <a:lnTo>
                      <a:pt x="2865" y="143"/>
                    </a:lnTo>
                    <a:lnTo>
                      <a:pt x="2737" y="3262"/>
                    </a:lnTo>
                    <a:cubicBezTo>
                      <a:pt x="2635" y="3273"/>
                      <a:pt x="1789" y="3358"/>
                      <a:pt x="1030" y="3358"/>
                    </a:cubicBezTo>
                    <a:cubicBezTo>
                      <a:pt x="631" y="3358"/>
                      <a:pt x="255" y="3335"/>
                      <a:pt x="25" y="3264"/>
                    </a:cubicBezTo>
                    <a:cubicBezTo>
                      <a:pt x="35" y="2388"/>
                      <a:pt x="41" y="1748"/>
                      <a:pt x="47" y="1280"/>
                    </a:cubicBezTo>
                    <a:cubicBezTo>
                      <a:pt x="50" y="981"/>
                      <a:pt x="52" y="751"/>
                      <a:pt x="54" y="575"/>
                    </a:cubicBezTo>
                    <a:lnTo>
                      <a:pt x="61" y="26"/>
                    </a:lnTo>
                    <a:close/>
                    <a:moveTo>
                      <a:pt x="50" y="1"/>
                    </a:moveTo>
                    <a:cubicBezTo>
                      <a:pt x="46" y="1"/>
                      <a:pt x="43" y="2"/>
                      <a:pt x="41" y="4"/>
                    </a:cubicBezTo>
                    <a:cubicBezTo>
                      <a:pt x="39" y="6"/>
                      <a:pt x="38" y="9"/>
                      <a:pt x="38" y="13"/>
                    </a:cubicBezTo>
                    <a:lnTo>
                      <a:pt x="31" y="576"/>
                    </a:lnTo>
                    <a:cubicBezTo>
                      <a:pt x="29" y="751"/>
                      <a:pt x="27" y="980"/>
                      <a:pt x="22" y="1280"/>
                    </a:cubicBezTo>
                    <a:cubicBezTo>
                      <a:pt x="17" y="1749"/>
                      <a:pt x="10" y="2392"/>
                      <a:pt x="1" y="3272"/>
                    </a:cubicBezTo>
                    <a:cubicBezTo>
                      <a:pt x="1" y="3277"/>
                      <a:pt x="4" y="3283"/>
                      <a:pt x="9" y="3284"/>
                    </a:cubicBezTo>
                    <a:cubicBezTo>
                      <a:pt x="242" y="3357"/>
                      <a:pt x="623" y="3382"/>
                      <a:pt x="1031" y="3382"/>
                    </a:cubicBezTo>
                    <a:cubicBezTo>
                      <a:pt x="1836" y="3382"/>
                      <a:pt x="2736" y="3286"/>
                      <a:pt x="2750" y="3285"/>
                    </a:cubicBezTo>
                    <a:cubicBezTo>
                      <a:pt x="2755" y="3284"/>
                      <a:pt x="2760" y="3278"/>
                      <a:pt x="2760" y="3273"/>
                    </a:cubicBezTo>
                    <a:lnTo>
                      <a:pt x="2871" y="577"/>
                    </a:lnTo>
                    <a:lnTo>
                      <a:pt x="2888" y="133"/>
                    </a:lnTo>
                    <a:cubicBezTo>
                      <a:pt x="2889" y="127"/>
                      <a:pt x="2884" y="121"/>
                      <a:pt x="2877" y="121"/>
                    </a:cubicBezTo>
                    <a:lnTo>
                      <a:pt x="50" y="1"/>
                    </a:ln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3"/>
              <p:cNvSpPr/>
              <p:nvPr/>
            </p:nvSpPr>
            <p:spPr>
              <a:xfrm>
                <a:off x="7087873" y="2676229"/>
                <a:ext cx="143030" cy="1259"/>
              </a:xfrm>
              <a:custGeom>
                <a:avLst/>
                <a:gdLst/>
                <a:ahLst/>
                <a:cxnLst/>
                <a:rect l="l" t="t" r="r" b="b"/>
                <a:pathLst>
                  <a:path w="2841" h="25" extrusionOk="0">
                    <a:moveTo>
                      <a:pt x="13" y="0"/>
                    </a:moveTo>
                    <a:cubicBezTo>
                      <a:pt x="6" y="0"/>
                      <a:pt x="1" y="6"/>
                      <a:pt x="1" y="12"/>
                    </a:cubicBezTo>
                    <a:cubicBezTo>
                      <a:pt x="1" y="19"/>
                      <a:pt x="6" y="25"/>
                      <a:pt x="13" y="25"/>
                    </a:cubicBezTo>
                    <a:lnTo>
                      <a:pt x="2829" y="25"/>
                    </a:lnTo>
                    <a:cubicBezTo>
                      <a:pt x="2836" y="25"/>
                      <a:pt x="2841" y="19"/>
                      <a:pt x="2841" y="12"/>
                    </a:cubicBezTo>
                    <a:cubicBezTo>
                      <a:pt x="2841" y="6"/>
                      <a:pt x="2836" y="0"/>
                      <a:pt x="2829" y="0"/>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3"/>
              <p:cNvSpPr/>
              <p:nvPr/>
            </p:nvSpPr>
            <p:spPr>
              <a:xfrm>
                <a:off x="7098193" y="2602374"/>
                <a:ext cx="130041" cy="52611"/>
              </a:xfrm>
              <a:custGeom>
                <a:avLst/>
                <a:gdLst/>
                <a:ahLst/>
                <a:cxnLst/>
                <a:rect l="l" t="t" r="r" b="b"/>
                <a:pathLst>
                  <a:path w="2583" h="1045" extrusionOk="0">
                    <a:moveTo>
                      <a:pt x="2499" y="24"/>
                    </a:moveTo>
                    <a:cubicBezTo>
                      <a:pt x="2527" y="24"/>
                      <a:pt x="2547" y="24"/>
                      <a:pt x="2559" y="24"/>
                    </a:cubicBezTo>
                    <a:lnTo>
                      <a:pt x="2559" y="1021"/>
                    </a:lnTo>
                    <a:lnTo>
                      <a:pt x="25" y="913"/>
                    </a:lnTo>
                    <a:lnTo>
                      <a:pt x="36" y="803"/>
                    </a:lnTo>
                    <a:cubicBezTo>
                      <a:pt x="40" y="760"/>
                      <a:pt x="45" y="702"/>
                      <a:pt x="53" y="625"/>
                    </a:cubicBezTo>
                    <a:cubicBezTo>
                      <a:pt x="1085" y="62"/>
                      <a:pt x="2208" y="24"/>
                      <a:pt x="2499" y="24"/>
                    </a:cubicBezTo>
                    <a:close/>
                    <a:moveTo>
                      <a:pt x="2500" y="0"/>
                    </a:moveTo>
                    <a:cubicBezTo>
                      <a:pt x="2209" y="0"/>
                      <a:pt x="1075" y="38"/>
                      <a:pt x="36" y="607"/>
                    </a:cubicBezTo>
                    <a:cubicBezTo>
                      <a:pt x="33" y="609"/>
                      <a:pt x="30" y="612"/>
                      <a:pt x="30" y="616"/>
                    </a:cubicBezTo>
                    <a:cubicBezTo>
                      <a:pt x="22" y="697"/>
                      <a:pt x="17" y="757"/>
                      <a:pt x="13" y="801"/>
                    </a:cubicBezTo>
                    <a:lnTo>
                      <a:pt x="0" y="923"/>
                    </a:lnTo>
                    <a:cubicBezTo>
                      <a:pt x="0" y="927"/>
                      <a:pt x="1" y="930"/>
                      <a:pt x="4" y="932"/>
                    </a:cubicBezTo>
                    <a:cubicBezTo>
                      <a:pt x="6" y="935"/>
                      <a:pt x="9" y="936"/>
                      <a:pt x="12" y="936"/>
                    </a:cubicBezTo>
                    <a:lnTo>
                      <a:pt x="2570" y="1044"/>
                    </a:lnTo>
                    <a:cubicBezTo>
                      <a:pt x="2573" y="1044"/>
                      <a:pt x="2577" y="1043"/>
                      <a:pt x="2579" y="1041"/>
                    </a:cubicBezTo>
                    <a:cubicBezTo>
                      <a:pt x="2582" y="1039"/>
                      <a:pt x="2583" y="1036"/>
                      <a:pt x="2583" y="1032"/>
                    </a:cubicBezTo>
                    <a:lnTo>
                      <a:pt x="2583" y="13"/>
                    </a:lnTo>
                    <a:cubicBezTo>
                      <a:pt x="2583" y="7"/>
                      <a:pt x="2578" y="2"/>
                      <a:pt x="2571" y="1"/>
                    </a:cubicBezTo>
                    <a:cubicBezTo>
                      <a:pt x="2570" y="1"/>
                      <a:pt x="2545" y="0"/>
                      <a:pt x="2500" y="0"/>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3"/>
              <p:cNvSpPr/>
              <p:nvPr/>
            </p:nvSpPr>
            <p:spPr>
              <a:xfrm>
                <a:off x="7098747" y="2602374"/>
                <a:ext cx="129487" cy="40930"/>
              </a:xfrm>
              <a:custGeom>
                <a:avLst/>
                <a:gdLst/>
                <a:ahLst/>
                <a:cxnLst/>
                <a:rect l="l" t="t" r="r" b="b"/>
                <a:pathLst>
                  <a:path w="2572" h="813" extrusionOk="0">
                    <a:moveTo>
                      <a:pt x="2488" y="24"/>
                    </a:moveTo>
                    <a:cubicBezTo>
                      <a:pt x="2516" y="24"/>
                      <a:pt x="2536" y="24"/>
                      <a:pt x="2548" y="24"/>
                    </a:cubicBezTo>
                    <a:lnTo>
                      <a:pt x="2548" y="224"/>
                    </a:lnTo>
                    <a:cubicBezTo>
                      <a:pt x="2491" y="225"/>
                      <a:pt x="2403" y="229"/>
                      <a:pt x="2288" y="237"/>
                    </a:cubicBezTo>
                    <a:cubicBezTo>
                      <a:pt x="1855" y="269"/>
                      <a:pt x="989" y="382"/>
                      <a:pt x="26" y="783"/>
                    </a:cubicBezTo>
                    <a:cubicBezTo>
                      <a:pt x="30" y="742"/>
                      <a:pt x="36" y="691"/>
                      <a:pt x="42" y="625"/>
                    </a:cubicBezTo>
                    <a:cubicBezTo>
                      <a:pt x="1073" y="62"/>
                      <a:pt x="2196" y="24"/>
                      <a:pt x="2488" y="24"/>
                    </a:cubicBezTo>
                    <a:close/>
                    <a:moveTo>
                      <a:pt x="2482" y="1"/>
                    </a:moveTo>
                    <a:cubicBezTo>
                      <a:pt x="2179" y="1"/>
                      <a:pt x="1056" y="42"/>
                      <a:pt x="25" y="607"/>
                    </a:cubicBezTo>
                    <a:cubicBezTo>
                      <a:pt x="21" y="609"/>
                      <a:pt x="19" y="612"/>
                      <a:pt x="19" y="616"/>
                    </a:cubicBezTo>
                    <a:cubicBezTo>
                      <a:pt x="11" y="697"/>
                      <a:pt x="6" y="757"/>
                      <a:pt x="1" y="801"/>
                    </a:cubicBezTo>
                    <a:cubicBezTo>
                      <a:pt x="1" y="805"/>
                      <a:pt x="3" y="809"/>
                      <a:pt x="6" y="811"/>
                    </a:cubicBezTo>
                    <a:cubicBezTo>
                      <a:pt x="8" y="813"/>
                      <a:pt x="11" y="813"/>
                      <a:pt x="13" y="813"/>
                    </a:cubicBezTo>
                    <a:lnTo>
                      <a:pt x="18" y="813"/>
                    </a:lnTo>
                    <a:cubicBezTo>
                      <a:pt x="984" y="406"/>
                      <a:pt x="1856" y="293"/>
                      <a:pt x="2290" y="261"/>
                    </a:cubicBezTo>
                    <a:cubicBezTo>
                      <a:pt x="2412" y="252"/>
                      <a:pt x="2504" y="249"/>
                      <a:pt x="2559" y="248"/>
                    </a:cubicBezTo>
                    <a:cubicBezTo>
                      <a:pt x="2567" y="248"/>
                      <a:pt x="2572" y="243"/>
                      <a:pt x="2572" y="236"/>
                    </a:cubicBezTo>
                    <a:lnTo>
                      <a:pt x="2572" y="13"/>
                    </a:lnTo>
                    <a:cubicBezTo>
                      <a:pt x="2572" y="7"/>
                      <a:pt x="2567" y="2"/>
                      <a:pt x="2560" y="2"/>
                    </a:cubicBezTo>
                    <a:cubicBezTo>
                      <a:pt x="2559" y="2"/>
                      <a:pt x="2531" y="1"/>
                      <a:pt x="2482" y="1"/>
                    </a:cubicBezTo>
                    <a:close/>
                  </a:path>
                </a:pathLst>
              </a:custGeom>
              <a:solidFill>
                <a:srgbClr val="9BA3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3"/>
              <p:cNvSpPr/>
              <p:nvPr/>
            </p:nvSpPr>
            <p:spPr>
              <a:xfrm>
                <a:off x="7352133" y="2727883"/>
                <a:ext cx="96310" cy="63636"/>
              </a:xfrm>
              <a:custGeom>
                <a:avLst/>
                <a:gdLst/>
                <a:ahLst/>
                <a:cxnLst/>
                <a:rect l="l" t="t" r="r" b="b"/>
                <a:pathLst>
                  <a:path w="1913" h="1264" extrusionOk="0">
                    <a:moveTo>
                      <a:pt x="1913" y="0"/>
                    </a:moveTo>
                    <a:lnTo>
                      <a:pt x="1913" y="0"/>
                    </a:lnTo>
                    <a:cubicBezTo>
                      <a:pt x="1445" y="1013"/>
                      <a:pt x="0" y="1264"/>
                      <a:pt x="0" y="1264"/>
                    </a:cubicBezTo>
                    <a:cubicBezTo>
                      <a:pt x="405" y="1231"/>
                      <a:pt x="1293" y="1022"/>
                      <a:pt x="1293" y="1022"/>
                    </a:cubicBezTo>
                    <a:cubicBezTo>
                      <a:pt x="1293" y="1022"/>
                      <a:pt x="1768" y="507"/>
                      <a:pt x="1913" y="0"/>
                    </a:cubicBez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3"/>
              <p:cNvSpPr/>
              <p:nvPr/>
            </p:nvSpPr>
            <p:spPr>
              <a:xfrm>
                <a:off x="7090340" y="2735686"/>
                <a:ext cx="70986" cy="73957"/>
              </a:xfrm>
              <a:custGeom>
                <a:avLst/>
                <a:gdLst/>
                <a:ahLst/>
                <a:cxnLst/>
                <a:rect l="l" t="t" r="r" b="b"/>
                <a:pathLst>
                  <a:path w="1410" h="1469" extrusionOk="0">
                    <a:moveTo>
                      <a:pt x="80" y="1"/>
                    </a:moveTo>
                    <a:lnTo>
                      <a:pt x="1" y="1440"/>
                    </a:lnTo>
                    <a:cubicBezTo>
                      <a:pt x="1" y="1440"/>
                      <a:pt x="469" y="1468"/>
                      <a:pt x="887" y="1468"/>
                    </a:cubicBezTo>
                    <a:cubicBezTo>
                      <a:pt x="1095" y="1468"/>
                      <a:pt x="1291" y="1461"/>
                      <a:pt x="1410" y="1440"/>
                    </a:cubicBezTo>
                    <a:cubicBezTo>
                      <a:pt x="855" y="1377"/>
                      <a:pt x="169" y="1313"/>
                      <a:pt x="169" y="1313"/>
                    </a:cubicBezTo>
                    <a:lnTo>
                      <a:pt x="80" y="1"/>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3"/>
              <p:cNvSpPr/>
              <p:nvPr/>
            </p:nvSpPr>
            <p:spPr>
              <a:xfrm>
                <a:off x="7115915" y="2840201"/>
                <a:ext cx="160349" cy="146756"/>
              </a:xfrm>
              <a:custGeom>
                <a:avLst/>
                <a:gdLst/>
                <a:ahLst/>
                <a:cxnLst/>
                <a:rect l="l" t="t" r="r" b="b"/>
                <a:pathLst>
                  <a:path w="3185" h="2915" extrusionOk="0">
                    <a:moveTo>
                      <a:pt x="3042" y="0"/>
                    </a:moveTo>
                    <a:cubicBezTo>
                      <a:pt x="2618" y="1250"/>
                      <a:pt x="1" y="2421"/>
                      <a:pt x="1" y="2421"/>
                    </a:cubicBezTo>
                    <a:cubicBezTo>
                      <a:pt x="811" y="2182"/>
                      <a:pt x="2208" y="1305"/>
                      <a:pt x="2926" y="436"/>
                    </a:cubicBezTo>
                    <a:lnTo>
                      <a:pt x="2926" y="436"/>
                    </a:lnTo>
                    <a:cubicBezTo>
                      <a:pt x="3013" y="975"/>
                      <a:pt x="2272" y="2671"/>
                      <a:pt x="2272" y="2671"/>
                    </a:cubicBezTo>
                    <a:lnTo>
                      <a:pt x="2816" y="2139"/>
                    </a:lnTo>
                    <a:lnTo>
                      <a:pt x="2741" y="2914"/>
                    </a:lnTo>
                    <a:lnTo>
                      <a:pt x="2972" y="1903"/>
                    </a:lnTo>
                    <a:lnTo>
                      <a:pt x="2413" y="2421"/>
                    </a:lnTo>
                    <a:cubicBezTo>
                      <a:pt x="2413" y="2421"/>
                      <a:pt x="3185" y="705"/>
                      <a:pt x="3042" y="0"/>
                    </a:cubicBez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3"/>
              <p:cNvSpPr/>
              <p:nvPr/>
            </p:nvSpPr>
            <p:spPr>
              <a:xfrm>
                <a:off x="7353391" y="2397824"/>
                <a:ext cx="60364" cy="174596"/>
              </a:xfrm>
              <a:custGeom>
                <a:avLst/>
                <a:gdLst/>
                <a:ahLst/>
                <a:cxnLst/>
                <a:rect l="l" t="t" r="r" b="b"/>
                <a:pathLst>
                  <a:path w="1199" h="3468" extrusionOk="0">
                    <a:moveTo>
                      <a:pt x="1199" y="0"/>
                    </a:moveTo>
                    <a:cubicBezTo>
                      <a:pt x="1083" y="459"/>
                      <a:pt x="1024" y="610"/>
                      <a:pt x="997" y="610"/>
                    </a:cubicBezTo>
                    <a:cubicBezTo>
                      <a:pt x="943" y="610"/>
                      <a:pt x="1005" y="53"/>
                      <a:pt x="1005" y="52"/>
                    </a:cubicBezTo>
                    <a:lnTo>
                      <a:pt x="1005" y="52"/>
                    </a:lnTo>
                    <a:cubicBezTo>
                      <a:pt x="1005" y="53"/>
                      <a:pt x="548" y="2280"/>
                      <a:pt x="1" y="3468"/>
                    </a:cubicBezTo>
                    <a:cubicBezTo>
                      <a:pt x="1" y="3468"/>
                      <a:pt x="1065" y="1634"/>
                      <a:pt x="1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3"/>
              <p:cNvSpPr/>
              <p:nvPr/>
            </p:nvSpPr>
            <p:spPr>
              <a:xfrm>
                <a:off x="7090742" y="2026937"/>
                <a:ext cx="92987" cy="129185"/>
              </a:xfrm>
              <a:custGeom>
                <a:avLst/>
                <a:gdLst/>
                <a:ahLst/>
                <a:cxnLst/>
                <a:rect l="l" t="t" r="r" b="b"/>
                <a:pathLst>
                  <a:path w="1847" h="2566" extrusionOk="0">
                    <a:moveTo>
                      <a:pt x="146" y="0"/>
                    </a:moveTo>
                    <a:cubicBezTo>
                      <a:pt x="91" y="66"/>
                      <a:pt x="42" y="133"/>
                      <a:pt x="1" y="200"/>
                    </a:cubicBezTo>
                    <a:lnTo>
                      <a:pt x="1059" y="1485"/>
                    </a:lnTo>
                    <a:lnTo>
                      <a:pt x="1325" y="1382"/>
                    </a:lnTo>
                    <a:lnTo>
                      <a:pt x="1686" y="2566"/>
                    </a:lnTo>
                    <a:cubicBezTo>
                      <a:pt x="1708" y="2314"/>
                      <a:pt x="1765" y="1722"/>
                      <a:pt x="1846" y="1409"/>
                    </a:cubicBezTo>
                    <a:lnTo>
                      <a:pt x="1411" y="981"/>
                    </a:lnTo>
                    <a:cubicBezTo>
                      <a:pt x="1378" y="984"/>
                      <a:pt x="1348" y="985"/>
                      <a:pt x="1321" y="985"/>
                    </a:cubicBezTo>
                    <a:cubicBezTo>
                      <a:pt x="1241" y="985"/>
                      <a:pt x="1192" y="976"/>
                      <a:pt x="1192" y="976"/>
                    </a:cubicBezTo>
                    <a:cubicBezTo>
                      <a:pt x="1192" y="976"/>
                      <a:pt x="839" y="453"/>
                      <a:pt x="578" y="118"/>
                    </a:cubicBezTo>
                    <a:cubicBezTo>
                      <a:pt x="398" y="118"/>
                      <a:pt x="240" y="50"/>
                      <a:pt x="1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3"/>
              <p:cNvSpPr/>
              <p:nvPr/>
            </p:nvSpPr>
            <p:spPr>
              <a:xfrm>
                <a:off x="7273897" y="2293964"/>
                <a:ext cx="14600" cy="685397"/>
              </a:xfrm>
              <a:custGeom>
                <a:avLst/>
                <a:gdLst/>
                <a:ahLst/>
                <a:cxnLst/>
                <a:rect l="l" t="t" r="r" b="b"/>
                <a:pathLst>
                  <a:path w="290" h="13614" extrusionOk="0">
                    <a:moveTo>
                      <a:pt x="264" y="1"/>
                    </a:moveTo>
                    <a:cubicBezTo>
                      <a:pt x="251" y="1"/>
                      <a:pt x="242" y="11"/>
                      <a:pt x="242" y="23"/>
                    </a:cubicBezTo>
                    <a:cubicBezTo>
                      <a:pt x="239" y="124"/>
                      <a:pt x="1" y="10119"/>
                      <a:pt x="242" y="13592"/>
                    </a:cubicBezTo>
                    <a:cubicBezTo>
                      <a:pt x="243" y="13604"/>
                      <a:pt x="253" y="13614"/>
                      <a:pt x="265" y="13614"/>
                    </a:cubicBezTo>
                    <a:lnTo>
                      <a:pt x="267" y="13614"/>
                    </a:lnTo>
                    <a:cubicBezTo>
                      <a:pt x="279" y="13613"/>
                      <a:pt x="290" y="13601"/>
                      <a:pt x="289" y="13589"/>
                    </a:cubicBezTo>
                    <a:cubicBezTo>
                      <a:pt x="48" y="10118"/>
                      <a:pt x="287" y="125"/>
                      <a:pt x="289" y="24"/>
                    </a:cubicBezTo>
                    <a:cubicBezTo>
                      <a:pt x="289" y="12"/>
                      <a:pt x="278" y="1"/>
                      <a:pt x="266" y="1"/>
                    </a:cubicBezTo>
                    <a:cubicBezTo>
                      <a:pt x="265" y="1"/>
                      <a:pt x="265" y="1"/>
                      <a:pt x="2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3"/>
              <p:cNvSpPr/>
              <p:nvPr/>
            </p:nvSpPr>
            <p:spPr>
              <a:xfrm>
                <a:off x="6989197" y="1875047"/>
                <a:ext cx="65398" cy="7955"/>
              </a:xfrm>
              <a:custGeom>
                <a:avLst/>
                <a:gdLst/>
                <a:ahLst/>
                <a:cxnLst/>
                <a:rect l="l" t="t" r="r" b="b"/>
                <a:pathLst>
                  <a:path w="1299" h="158" extrusionOk="0">
                    <a:moveTo>
                      <a:pt x="648" y="1"/>
                    </a:moveTo>
                    <a:cubicBezTo>
                      <a:pt x="535" y="1"/>
                      <a:pt x="423" y="10"/>
                      <a:pt x="312" y="34"/>
                    </a:cubicBezTo>
                    <a:cubicBezTo>
                      <a:pt x="204" y="60"/>
                      <a:pt x="95" y="97"/>
                      <a:pt x="1" y="157"/>
                    </a:cubicBezTo>
                    <a:cubicBezTo>
                      <a:pt x="52" y="136"/>
                      <a:pt x="104" y="118"/>
                      <a:pt x="158" y="104"/>
                    </a:cubicBezTo>
                    <a:cubicBezTo>
                      <a:pt x="211" y="91"/>
                      <a:pt x="265" y="77"/>
                      <a:pt x="319" y="70"/>
                    </a:cubicBezTo>
                    <a:cubicBezTo>
                      <a:pt x="421" y="55"/>
                      <a:pt x="524" y="48"/>
                      <a:pt x="627" y="48"/>
                    </a:cubicBezTo>
                    <a:cubicBezTo>
                      <a:pt x="633" y="48"/>
                      <a:pt x="640" y="48"/>
                      <a:pt x="647" y="48"/>
                    </a:cubicBezTo>
                    <a:cubicBezTo>
                      <a:pt x="701" y="51"/>
                      <a:pt x="757" y="52"/>
                      <a:pt x="811" y="59"/>
                    </a:cubicBezTo>
                    <a:cubicBezTo>
                      <a:pt x="838" y="62"/>
                      <a:pt x="866" y="64"/>
                      <a:pt x="893" y="68"/>
                    </a:cubicBezTo>
                    <a:cubicBezTo>
                      <a:pt x="920" y="73"/>
                      <a:pt x="947" y="77"/>
                      <a:pt x="975" y="82"/>
                    </a:cubicBezTo>
                    <a:cubicBezTo>
                      <a:pt x="1083" y="99"/>
                      <a:pt x="1190" y="129"/>
                      <a:pt x="1298" y="157"/>
                    </a:cubicBezTo>
                    <a:cubicBezTo>
                      <a:pt x="1247" y="135"/>
                      <a:pt x="1196" y="112"/>
                      <a:pt x="1144" y="93"/>
                    </a:cubicBezTo>
                    <a:lnTo>
                      <a:pt x="1063" y="68"/>
                    </a:lnTo>
                    <a:cubicBezTo>
                      <a:pt x="1036" y="59"/>
                      <a:pt x="1009" y="52"/>
                      <a:pt x="982" y="46"/>
                    </a:cubicBezTo>
                    <a:cubicBezTo>
                      <a:pt x="873" y="17"/>
                      <a:pt x="761" y="6"/>
                      <a:pt x="6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3"/>
              <p:cNvSpPr/>
              <p:nvPr/>
            </p:nvSpPr>
            <p:spPr>
              <a:xfrm>
                <a:off x="6556432" y="1664859"/>
                <a:ext cx="307960" cy="348337"/>
              </a:xfrm>
              <a:custGeom>
                <a:avLst/>
                <a:gdLst/>
                <a:ahLst/>
                <a:cxnLst/>
                <a:rect l="l" t="t" r="r" b="b"/>
                <a:pathLst>
                  <a:path w="6117" h="6919" extrusionOk="0">
                    <a:moveTo>
                      <a:pt x="2146" y="0"/>
                    </a:moveTo>
                    <a:cubicBezTo>
                      <a:pt x="1538" y="0"/>
                      <a:pt x="1084" y="121"/>
                      <a:pt x="939" y="215"/>
                    </a:cubicBezTo>
                    <a:lnTo>
                      <a:pt x="918" y="792"/>
                    </a:lnTo>
                    <a:cubicBezTo>
                      <a:pt x="918" y="792"/>
                      <a:pt x="726" y="792"/>
                      <a:pt x="459" y="898"/>
                    </a:cubicBezTo>
                    <a:cubicBezTo>
                      <a:pt x="351" y="1282"/>
                      <a:pt x="310" y="1752"/>
                      <a:pt x="310" y="1752"/>
                    </a:cubicBezTo>
                    <a:lnTo>
                      <a:pt x="85" y="1837"/>
                    </a:lnTo>
                    <a:cubicBezTo>
                      <a:pt x="0" y="3834"/>
                      <a:pt x="1030" y="5961"/>
                      <a:pt x="1030" y="5961"/>
                    </a:cubicBezTo>
                    <a:lnTo>
                      <a:pt x="1030" y="6887"/>
                    </a:lnTo>
                    <a:cubicBezTo>
                      <a:pt x="1043" y="6888"/>
                      <a:pt x="1055" y="6891"/>
                      <a:pt x="1067" y="6893"/>
                    </a:cubicBezTo>
                    <a:cubicBezTo>
                      <a:pt x="1129" y="6902"/>
                      <a:pt x="1191" y="6910"/>
                      <a:pt x="1254" y="6913"/>
                    </a:cubicBezTo>
                    <a:cubicBezTo>
                      <a:pt x="1276" y="6914"/>
                      <a:pt x="1299" y="6916"/>
                      <a:pt x="1321" y="6917"/>
                    </a:cubicBezTo>
                    <a:cubicBezTo>
                      <a:pt x="1349" y="6918"/>
                      <a:pt x="1376" y="6918"/>
                      <a:pt x="1404" y="6918"/>
                    </a:cubicBezTo>
                    <a:cubicBezTo>
                      <a:pt x="1438" y="6918"/>
                      <a:pt x="1472" y="6917"/>
                      <a:pt x="1505" y="6916"/>
                    </a:cubicBezTo>
                    <a:lnTo>
                      <a:pt x="1510" y="6916"/>
                    </a:lnTo>
                    <a:cubicBezTo>
                      <a:pt x="1828" y="6899"/>
                      <a:pt x="2137" y="6812"/>
                      <a:pt x="2416" y="6665"/>
                    </a:cubicBezTo>
                    <a:cubicBezTo>
                      <a:pt x="2597" y="6570"/>
                      <a:pt x="2764" y="6448"/>
                      <a:pt x="2912" y="6303"/>
                    </a:cubicBezTo>
                    <a:cubicBezTo>
                      <a:pt x="3025" y="6194"/>
                      <a:pt x="3125" y="6072"/>
                      <a:pt x="3213" y="5938"/>
                    </a:cubicBezTo>
                    <a:cubicBezTo>
                      <a:pt x="3319" y="5778"/>
                      <a:pt x="3397" y="5648"/>
                      <a:pt x="3415" y="5592"/>
                    </a:cubicBezTo>
                    <a:cubicBezTo>
                      <a:pt x="3460" y="5461"/>
                      <a:pt x="3493" y="5340"/>
                      <a:pt x="3514" y="5252"/>
                    </a:cubicBezTo>
                    <a:cubicBezTo>
                      <a:pt x="3536" y="5165"/>
                      <a:pt x="3546" y="5109"/>
                      <a:pt x="3546" y="5109"/>
                    </a:cubicBezTo>
                    <a:cubicBezTo>
                      <a:pt x="3379" y="5082"/>
                      <a:pt x="3249" y="4950"/>
                      <a:pt x="3221" y="4783"/>
                    </a:cubicBezTo>
                    <a:cubicBezTo>
                      <a:pt x="3158" y="4375"/>
                      <a:pt x="3184" y="3702"/>
                      <a:pt x="3443" y="3702"/>
                    </a:cubicBezTo>
                    <a:cubicBezTo>
                      <a:pt x="3792" y="3702"/>
                      <a:pt x="4010" y="4098"/>
                      <a:pt x="4010" y="4098"/>
                    </a:cubicBezTo>
                    <a:lnTo>
                      <a:pt x="4133" y="3040"/>
                    </a:lnTo>
                    <a:cubicBezTo>
                      <a:pt x="4133" y="3040"/>
                      <a:pt x="4435" y="2831"/>
                      <a:pt x="4841" y="2737"/>
                    </a:cubicBezTo>
                    <a:cubicBezTo>
                      <a:pt x="5134" y="2784"/>
                      <a:pt x="5163" y="3021"/>
                      <a:pt x="5163" y="3021"/>
                    </a:cubicBezTo>
                    <a:lnTo>
                      <a:pt x="5154" y="3444"/>
                    </a:lnTo>
                    <a:cubicBezTo>
                      <a:pt x="6117" y="2996"/>
                      <a:pt x="5933" y="1703"/>
                      <a:pt x="5933" y="1703"/>
                    </a:cubicBezTo>
                    <a:lnTo>
                      <a:pt x="5933" y="1703"/>
                    </a:lnTo>
                    <a:cubicBezTo>
                      <a:pt x="5933" y="1703"/>
                      <a:pt x="5933" y="1703"/>
                      <a:pt x="5933" y="1703"/>
                    </a:cubicBezTo>
                    <a:lnTo>
                      <a:pt x="5369" y="1677"/>
                    </a:lnTo>
                    <a:lnTo>
                      <a:pt x="5411" y="1324"/>
                    </a:lnTo>
                    <a:cubicBezTo>
                      <a:pt x="5384" y="1299"/>
                      <a:pt x="5357" y="1274"/>
                      <a:pt x="5330" y="1248"/>
                    </a:cubicBezTo>
                    <a:cubicBezTo>
                      <a:pt x="5330" y="1248"/>
                      <a:pt x="5330" y="1247"/>
                      <a:pt x="5329" y="1247"/>
                    </a:cubicBezTo>
                    <a:cubicBezTo>
                      <a:pt x="4259" y="260"/>
                      <a:pt x="3036" y="0"/>
                      <a:pt x="2146" y="0"/>
                    </a:cubicBezTo>
                    <a:close/>
                  </a:path>
                </a:pathLst>
              </a:custGeom>
              <a:solidFill>
                <a:srgbClr val="2121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3"/>
              <p:cNvSpPr/>
              <p:nvPr/>
            </p:nvSpPr>
            <p:spPr>
              <a:xfrm>
                <a:off x="6715371" y="1802652"/>
                <a:ext cx="100992" cy="226653"/>
              </a:xfrm>
              <a:custGeom>
                <a:avLst/>
                <a:gdLst/>
                <a:ahLst/>
                <a:cxnLst/>
                <a:rect l="l" t="t" r="r" b="b"/>
                <a:pathLst>
                  <a:path w="2006" h="4502" extrusionOk="0">
                    <a:moveTo>
                      <a:pt x="1684" y="0"/>
                    </a:moveTo>
                    <a:cubicBezTo>
                      <a:pt x="1278" y="94"/>
                      <a:pt x="976" y="303"/>
                      <a:pt x="976" y="303"/>
                    </a:cubicBezTo>
                    <a:lnTo>
                      <a:pt x="870" y="1212"/>
                    </a:lnTo>
                    <a:lnTo>
                      <a:pt x="853" y="1361"/>
                    </a:lnTo>
                    <a:cubicBezTo>
                      <a:pt x="853" y="1361"/>
                      <a:pt x="848" y="1352"/>
                      <a:pt x="838" y="1336"/>
                    </a:cubicBezTo>
                    <a:lnTo>
                      <a:pt x="838" y="1335"/>
                    </a:lnTo>
                    <a:lnTo>
                      <a:pt x="838" y="1334"/>
                    </a:lnTo>
                    <a:cubicBezTo>
                      <a:pt x="781" y="1246"/>
                      <a:pt x="581" y="965"/>
                      <a:pt x="286" y="965"/>
                    </a:cubicBezTo>
                    <a:cubicBezTo>
                      <a:pt x="27" y="965"/>
                      <a:pt x="1" y="1638"/>
                      <a:pt x="65" y="2045"/>
                    </a:cubicBezTo>
                    <a:cubicBezTo>
                      <a:pt x="78" y="2129"/>
                      <a:pt x="118" y="2205"/>
                      <a:pt x="174" y="2261"/>
                    </a:cubicBezTo>
                    <a:cubicBezTo>
                      <a:pt x="231" y="2318"/>
                      <a:pt x="305" y="2359"/>
                      <a:pt x="389" y="2372"/>
                    </a:cubicBezTo>
                    <a:cubicBezTo>
                      <a:pt x="389" y="2372"/>
                      <a:pt x="348" y="2593"/>
                      <a:pt x="259" y="2855"/>
                    </a:cubicBezTo>
                    <a:lnTo>
                      <a:pt x="796" y="4501"/>
                    </a:lnTo>
                    <a:lnTo>
                      <a:pt x="1341" y="4413"/>
                    </a:lnTo>
                    <a:cubicBezTo>
                      <a:pt x="1434" y="3940"/>
                      <a:pt x="1647" y="3520"/>
                      <a:pt x="1714" y="3071"/>
                    </a:cubicBezTo>
                    <a:cubicBezTo>
                      <a:pt x="1850" y="2156"/>
                      <a:pt x="1934" y="1361"/>
                      <a:pt x="1972" y="968"/>
                    </a:cubicBezTo>
                    <a:cubicBezTo>
                      <a:pt x="1988" y="801"/>
                      <a:pt x="1997" y="707"/>
                      <a:pt x="1997" y="707"/>
                    </a:cubicBezTo>
                    <a:lnTo>
                      <a:pt x="2001" y="515"/>
                    </a:lnTo>
                    <a:lnTo>
                      <a:pt x="2003" y="412"/>
                    </a:lnTo>
                    <a:lnTo>
                      <a:pt x="2006" y="284"/>
                    </a:lnTo>
                    <a:cubicBezTo>
                      <a:pt x="2006" y="284"/>
                      <a:pt x="1977" y="47"/>
                      <a:pt x="1684" y="0"/>
                    </a:cubicBezTo>
                    <a:close/>
                  </a:path>
                </a:pathLst>
              </a:custGeom>
              <a:solidFill>
                <a:srgbClr val="F3B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3"/>
              <p:cNvSpPr/>
              <p:nvPr/>
            </p:nvSpPr>
            <p:spPr>
              <a:xfrm>
                <a:off x="6801662" y="1851385"/>
                <a:ext cx="12989" cy="105876"/>
              </a:xfrm>
              <a:custGeom>
                <a:avLst/>
                <a:gdLst/>
                <a:ahLst/>
                <a:cxnLst/>
                <a:rect l="l" t="t" r="r" b="b"/>
                <a:pathLst>
                  <a:path w="258" h="2103" extrusionOk="0">
                    <a:moveTo>
                      <a:pt x="258" y="1"/>
                    </a:moveTo>
                    <a:cubicBezTo>
                      <a:pt x="221" y="393"/>
                      <a:pt x="137" y="1188"/>
                      <a:pt x="1" y="2103"/>
                    </a:cubicBezTo>
                    <a:cubicBezTo>
                      <a:pt x="142" y="2103"/>
                      <a:pt x="258" y="1987"/>
                      <a:pt x="258" y="1845"/>
                    </a:cubicBezTo>
                    <a:lnTo>
                      <a:pt x="258" y="1"/>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3"/>
              <p:cNvSpPr/>
              <p:nvPr/>
            </p:nvSpPr>
            <p:spPr>
              <a:xfrm>
                <a:off x="6441344" y="1946335"/>
                <a:ext cx="534714" cy="2551585"/>
              </a:xfrm>
              <a:custGeom>
                <a:avLst/>
                <a:gdLst/>
                <a:ahLst/>
                <a:cxnLst/>
                <a:rect l="l" t="t" r="r" b="b"/>
                <a:pathLst>
                  <a:path w="10621" h="50682" extrusionOk="0">
                    <a:moveTo>
                      <a:pt x="5702" y="1"/>
                    </a:moveTo>
                    <a:cubicBezTo>
                      <a:pt x="5683" y="58"/>
                      <a:pt x="5605" y="187"/>
                      <a:pt x="5499" y="348"/>
                    </a:cubicBezTo>
                    <a:cubicBezTo>
                      <a:pt x="5136" y="903"/>
                      <a:pt x="4542" y="1252"/>
                      <a:pt x="3900" y="1316"/>
                    </a:cubicBezTo>
                    <a:cubicBezTo>
                      <a:pt x="3890" y="1317"/>
                      <a:pt x="3879" y="1319"/>
                      <a:pt x="3869" y="1319"/>
                    </a:cubicBezTo>
                    <a:cubicBezTo>
                      <a:pt x="3807" y="1324"/>
                      <a:pt x="3744" y="1327"/>
                      <a:pt x="3681" y="1327"/>
                    </a:cubicBezTo>
                    <a:cubicBezTo>
                      <a:pt x="3634" y="1327"/>
                      <a:pt x="3587" y="1325"/>
                      <a:pt x="3540" y="1322"/>
                    </a:cubicBezTo>
                    <a:lnTo>
                      <a:pt x="3522" y="1647"/>
                    </a:lnTo>
                    <a:lnTo>
                      <a:pt x="3492" y="2203"/>
                    </a:lnTo>
                    <a:cubicBezTo>
                      <a:pt x="3492" y="2203"/>
                      <a:pt x="3377" y="2254"/>
                      <a:pt x="3189" y="2342"/>
                    </a:cubicBezTo>
                    <a:cubicBezTo>
                      <a:pt x="2642" y="2599"/>
                      <a:pt x="1488" y="3168"/>
                      <a:pt x="843" y="3679"/>
                    </a:cubicBezTo>
                    <a:cubicBezTo>
                      <a:pt x="843" y="3680"/>
                      <a:pt x="842" y="3680"/>
                      <a:pt x="842" y="3680"/>
                    </a:cubicBezTo>
                    <a:cubicBezTo>
                      <a:pt x="666" y="3819"/>
                      <a:pt x="526" y="3955"/>
                      <a:pt x="450" y="4079"/>
                    </a:cubicBezTo>
                    <a:cubicBezTo>
                      <a:pt x="450" y="4079"/>
                      <a:pt x="442" y="4090"/>
                      <a:pt x="429" y="4116"/>
                    </a:cubicBezTo>
                    <a:cubicBezTo>
                      <a:pt x="422" y="4128"/>
                      <a:pt x="414" y="4144"/>
                      <a:pt x="403" y="4163"/>
                    </a:cubicBezTo>
                    <a:cubicBezTo>
                      <a:pt x="395" y="4177"/>
                      <a:pt x="387" y="4194"/>
                      <a:pt x="378" y="4213"/>
                    </a:cubicBezTo>
                    <a:cubicBezTo>
                      <a:pt x="1" y="4997"/>
                      <a:pt x="87" y="6557"/>
                      <a:pt x="705" y="8406"/>
                    </a:cubicBezTo>
                    <a:cubicBezTo>
                      <a:pt x="1087" y="9677"/>
                      <a:pt x="1296" y="11031"/>
                      <a:pt x="1404" y="12273"/>
                    </a:cubicBezTo>
                    <a:cubicBezTo>
                      <a:pt x="1617" y="14741"/>
                      <a:pt x="1433" y="16758"/>
                      <a:pt x="1433" y="16758"/>
                    </a:cubicBezTo>
                    <a:lnTo>
                      <a:pt x="3181" y="17110"/>
                    </a:lnTo>
                    <a:lnTo>
                      <a:pt x="3263" y="17126"/>
                    </a:lnTo>
                    <a:lnTo>
                      <a:pt x="3740" y="17223"/>
                    </a:lnTo>
                    <a:cubicBezTo>
                      <a:pt x="3740" y="17223"/>
                      <a:pt x="3729" y="17254"/>
                      <a:pt x="3708" y="17312"/>
                    </a:cubicBezTo>
                    <a:cubicBezTo>
                      <a:pt x="3704" y="17324"/>
                      <a:pt x="3699" y="17338"/>
                      <a:pt x="3694" y="17354"/>
                    </a:cubicBezTo>
                    <a:cubicBezTo>
                      <a:pt x="3689" y="17365"/>
                      <a:pt x="3685" y="17377"/>
                      <a:pt x="3681" y="17389"/>
                    </a:cubicBezTo>
                    <a:cubicBezTo>
                      <a:pt x="3675" y="17408"/>
                      <a:pt x="3668" y="17430"/>
                      <a:pt x="3659" y="17452"/>
                    </a:cubicBezTo>
                    <a:cubicBezTo>
                      <a:pt x="3658" y="17454"/>
                      <a:pt x="3657" y="17455"/>
                      <a:pt x="3657" y="17458"/>
                    </a:cubicBezTo>
                    <a:cubicBezTo>
                      <a:pt x="3654" y="17465"/>
                      <a:pt x="3652" y="17473"/>
                      <a:pt x="3649" y="17481"/>
                    </a:cubicBezTo>
                    <a:cubicBezTo>
                      <a:pt x="3646" y="17488"/>
                      <a:pt x="3643" y="17496"/>
                      <a:pt x="3640" y="17504"/>
                    </a:cubicBezTo>
                    <a:cubicBezTo>
                      <a:pt x="3638" y="17511"/>
                      <a:pt x="3636" y="17521"/>
                      <a:pt x="3633" y="17529"/>
                    </a:cubicBezTo>
                    <a:cubicBezTo>
                      <a:pt x="3631" y="17532"/>
                      <a:pt x="3631" y="17534"/>
                      <a:pt x="3630" y="17537"/>
                    </a:cubicBezTo>
                    <a:cubicBezTo>
                      <a:pt x="3622" y="17559"/>
                      <a:pt x="3615" y="17580"/>
                      <a:pt x="3607" y="17603"/>
                    </a:cubicBezTo>
                    <a:cubicBezTo>
                      <a:pt x="3603" y="17614"/>
                      <a:pt x="3599" y="17626"/>
                      <a:pt x="3595" y="17637"/>
                    </a:cubicBezTo>
                    <a:cubicBezTo>
                      <a:pt x="3583" y="17673"/>
                      <a:pt x="3569" y="17710"/>
                      <a:pt x="3557" y="17749"/>
                    </a:cubicBezTo>
                    <a:cubicBezTo>
                      <a:pt x="3549" y="17775"/>
                      <a:pt x="3539" y="17801"/>
                      <a:pt x="3530" y="17829"/>
                    </a:cubicBezTo>
                    <a:cubicBezTo>
                      <a:pt x="3520" y="17859"/>
                      <a:pt x="3510" y="17889"/>
                      <a:pt x="3500" y="17920"/>
                    </a:cubicBezTo>
                    <a:cubicBezTo>
                      <a:pt x="3487" y="17958"/>
                      <a:pt x="3474" y="17997"/>
                      <a:pt x="3462" y="18035"/>
                    </a:cubicBezTo>
                    <a:cubicBezTo>
                      <a:pt x="3455" y="18054"/>
                      <a:pt x="3449" y="18075"/>
                      <a:pt x="3442" y="18095"/>
                    </a:cubicBezTo>
                    <a:cubicBezTo>
                      <a:pt x="3436" y="18116"/>
                      <a:pt x="3430" y="18135"/>
                      <a:pt x="3423" y="18155"/>
                    </a:cubicBezTo>
                    <a:cubicBezTo>
                      <a:pt x="3405" y="18208"/>
                      <a:pt x="3389" y="18261"/>
                      <a:pt x="3372" y="18315"/>
                    </a:cubicBezTo>
                    <a:cubicBezTo>
                      <a:pt x="3363" y="18340"/>
                      <a:pt x="3355" y="18365"/>
                      <a:pt x="3348" y="18390"/>
                    </a:cubicBezTo>
                    <a:cubicBezTo>
                      <a:pt x="3340" y="18415"/>
                      <a:pt x="3333" y="18438"/>
                      <a:pt x="3325" y="18464"/>
                    </a:cubicBezTo>
                    <a:cubicBezTo>
                      <a:pt x="3317" y="18488"/>
                      <a:pt x="3310" y="18512"/>
                      <a:pt x="3302" y="18536"/>
                    </a:cubicBezTo>
                    <a:cubicBezTo>
                      <a:pt x="3078" y="19252"/>
                      <a:pt x="2849" y="20075"/>
                      <a:pt x="2832" y="20504"/>
                    </a:cubicBezTo>
                    <a:cubicBezTo>
                      <a:pt x="2830" y="20568"/>
                      <a:pt x="2830" y="20636"/>
                      <a:pt x="2834" y="20707"/>
                    </a:cubicBezTo>
                    <a:cubicBezTo>
                      <a:pt x="2834" y="20713"/>
                      <a:pt x="2834" y="20718"/>
                      <a:pt x="2835" y="20724"/>
                    </a:cubicBezTo>
                    <a:lnTo>
                      <a:pt x="2835" y="20725"/>
                    </a:lnTo>
                    <a:cubicBezTo>
                      <a:pt x="2837" y="20750"/>
                      <a:pt x="2838" y="20774"/>
                      <a:pt x="2841" y="20799"/>
                    </a:cubicBezTo>
                    <a:cubicBezTo>
                      <a:pt x="2843" y="20824"/>
                      <a:pt x="2845" y="20847"/>
                      <a:pt x="2848" y="20873"/>
                    </a:cubicBezTo>
                    <a:cubicBezTo>
                      <a:pt x="2851" y="20906"/>
                      <a:pt x="2857" y="20940"/>
                      <a:pt x="2862" y="20975"/>
                    </a:cubicBezTo>
                    <a:cubicBezTo>
                      <a:pt x="2863" y="20987"/>
                      <a:pt x="2865" y="20999"/>
                      <a:pt x="2867" y="21010"/>
                    </a:cubicBezTo>
                    <a:cubicBezTo>
                      <a:pt x="2869" y="21021"/>
                      <a:pt x="2871" y="21033"/>
                      <a:pt x="2873" y="21043"/>
                    </a:cubicBezTo>
                    <a:cubicBezTo>
                      <a:pt x="2874" y="21047"/>
                      <a:pt x="2874" y="21051"/>
                      <a:pt x="2875" y="21054"/>
                    </a:cubicBezTo>
                    <a:cubicBezTo>
                      <a:pt x="2880" y="21080"/>
                      <a:pt x="2883" y="21105"/>
                      <a:pt x="2889" y="21131"/>
                    </a:cubicBezTo>
                    <a:cubicBezTo>
                      <a:pt x="2900" y="21189"/>
                      <a:pt x="2913" y="21250"/>
                      <a:pt x="2927" y="21310"/>
                    </a:cubicBezTo>
                    <a:cubicBezTo>
                      <a:pt x="2931" y="21325"/>
                      <a:pt x="2935" y="21341"/>
                      <a:pt x="2939" y="21356"/>
                    </a:cubicBezTo>
                    <a:cubicBezTo>
                      <a:pt x="2945" y="21379"/>
                      <a:pt x="2951" y="21402"/>
                      <a:pt x="2957" y="21427"/>
                    </a:cubicBezTo>
                    <a:cubicBezTo>
                      <a:pt x="2963" y="21449"/>
                      <a:pt x="2970" y="21474"/>
                      <a:pt x="2976" y="21497"/>
                    </a:cubicBezTo>
                    <a:cubicBezTo>
                      <a:pt x="2986" y="21530"/>
                      <a:pt x="2995" y="21562"/>
                      <a:pt x="3005" y="21595"/>
                    </a:cubicBezTo>
                    <a:cubicBezTo>
                      <a:pt x="3016" y="21633"/>
                      <a:pt x="3029" y="21671"/>
                      <a:pt x="3041" y="21709"/>
                    </a:cubicBezTo>
                    <a:cubicBezTo>
                      <a:pt x="3049" y="21735"/>
                      <a:pt x="3058" y="21761"/>
                      <a:pt x="3066" y="21787"/>
                    </a:cubicBezTo>
                    <a:cubicBezTo>
                      <a:pt x="3090" y="21856"/>
                      <a:pt x="3115" y="21925"/>
                      <a:pt x="3142" y="21996"/>
                    </a:cubicBezTo>
                    <a:cubicBezTo>
                      <a:pt x="3167" y="22063"/>
                      <a:pt x="3192" y="22129"/>
                      <a:pt x="3221" y="22197"/>
                    </a:cubicBezTo>
                    <a:cubicBezTo>
                      <a:pt x="3221" y="22197"/>
                      <a:pt x="3221" y="22198"/>
                      <a:pt x="3223" y="22201"/>
                    </a:cubicBezTo>
                    <a:cubicBezTo>
                      <a:pt x="3253" y="22274"/>
                      <a:pt x="3284" y="22346"/>
                      <a:pt x="3317" y="22420"/>
                    </a:cubicBezTo>
                    <a:cubicBezTo>
                      <a:pt x="3330" y="22449"/>
                      <a:pt x="3343" y="22477"/>
                      <a:pt x="3356" y="22506"/>
                    </a:cubicBezTo>
                    <a:cubicBezTo>
                      <a:pt x="3368" y="22531"/>
                      <a:pt x="3379" y="22554"/>
                      <a:pt x="3391" y="22579"/>
                    </a:cubicBezTo>
                    <a:cubicBezTo>
                      <a:pt x="3405" y="22613"/>
                      <a:pt x="3423" y="22646"/>
                      <a:pt x="3440" y="22680"/>
                    </a:cubicBezTo>
                    <a:cubicBezTo>
                      <a:pt x="3566" y="22940"/>
                      <a:pt x="3714" y="23209"/>
                      <a:pt x="3880" y="23480"/>
                    </a:cubicBezTo>
                    <a:cubicBezTo>
                      <a:pt x="3899" y="23511"/>
                      <a:pt x="3918" y="23543"/>
                      <a:pt x="3939" y="23574"/>
                    </a:cubicBezTo>
                    <a:cubicBezTo>
                      <a:pt x="3963" y="23614"/>
                      <a:pt x="3988" y="23653"/>
                      <a:pt x="4014" y="23693"/>
                    </a:cubicBezTo>
                    <a:cubicBezTo>
                      <a:pt x="4016" y="23695"/>
                      <a:pt x="4016" y="23697"/>
                      <a:pt x="4018" y="23699"/>
                    </a:cubicBezTo>
                    <a:cubicBezTo>
                      <a:pt x="4023" y="23706"/>
                      <a:pt x="4029" y="23716"/>
                      <a:pt x="4033" y="23723"/>
                    </a:cubicBezTo>
                    <a:cubicBezTo>
                      <a:pt x="4047" y="23744"/>
                      <a:pt x="4061" y="23765"/>
                      <a:pt x="4075" y="23786"/>
                    </a:cubicBezTo>
                    <a:cubicBezTo>
                      <a:pt x="4099" y="23823"/>
                      <a:pt x="4123" y="23859"/>
                      <a:pt x="4147" y="23894"/>
                    </a:cubicBezTo>
                    <a:cubicBezTo>
                      <a:pt x="4173" y="23933"/>
                      <a:pt x="4201" y="23972"/>
                      <a:pt x="4228" y="24011"/>
                    </a:cubicBezTo>
                    <a:cubicBezTo>
                      <a:pt x="4281" y="24089"/>
                      <a:pt x="4336" y="24167"/>
                      <a:pt x="4393" y="24245"/>
                    </a:cubicBezTo>
                    <a:cubicBezTo>
                      <a:pt x="4400" y="24286"/>
                      <a:pt x="4407" y="24329"/>
                      <a:pt x="4415" y="24375"/>
                    </a:cubicBezTo>
                    <a:cubicBezTo>
                      <a:pt x="4418" y="24398"/>
                      <a:pt x="4422" y="24422"/>
                      <a:pt x="4426" y="24446"/>
                    </a:cubicBezTo>
                    <a:cubicBezTo>
                      <a:pt x="4440" y="24519"/>
                      <a:pt x="4453" y="24598"/>
                      <a:pt x="4468" y="24682"/>
                    </a:cubicBezTo>
                    <a:cubicBezTo>
                      <a:pt x="4475" y="24728"/>
                      <a:pt x="4485" y="24776"/>
                      <a:pt x="4494" y="24826"/>
                    </a:cubicBezTo>
                    <a:cubicBezTo>
                      <a:pt x="4496" y="24835"/>
                      <a:pt x="4498" y="24846"/>
                      <a:pt x="4500" y="24856"/>
                    </a:cubicBezTo>
                    <a:cubicBezTo>
                      <a:pt x="4503" y="24874"/>
                      <a:pt x="4506" y="24894"/>
                      <a:pt x="4510" y="24913"/>
                    </a:cubicBezTo>
                    <a:cubicBezTo>
                      <a:pt x="4515" y="24943"/>
                      <a:pt x="4520" y="24973"/>
                      <a:pt x="4527" y="25003"/>
                    </a:cubicBezTo>
                    <a:cubicBezTo>
                      <a:pt x="4529" y="25014"/>
                      <a:pt x="4531" y="25025"/>
                      <a:pt x="4533" y="25037"/>
                    </a:cubicBezTo>
                    <a:cubicBezTo>
                      <a:pt x="4558" y="25174"/>
                      <a:pt x="4587" y="25323"/>
                      <a:pt x="4618" y="25478"/>
                    </a:cubicBezTo>
                    <a:cubicBezTo>
                      <a:pt x="4619" y="25485"/>
                      <a:pt x="4621" y="25490"/>
                      <a:pt x="4621" y="25495"/>
                    </a:cubicBezTo>
                    <a:cubicBezTo>
                      <a:pt x="4628" y="25530"/>
                      <a:pt x="4634" y="25565"/>
                      <a:pt x="4641" y="25600"/>
                    </a:cubicBezTo>
                    <a:cubicBezTo>
                      <a:pt x="4668" y="25736"/>
                      <a:pt x="4697" y="25878"/>
                      <a:pt x="4725" y="26024"/>
                    </a:cubicBezTo>
                    <a:cubicBezTo>
                      <a:pt x="4750" y="26145"/>
                      <a:pt x="4774" y="26269"/>
                      <a:pt x="4800" y="26395"/>
                    </a:cubicBezTo>
                    <a:cubicBezTo>
                      <a:pt x="4817" y="26479"/>
                      <a:pt x="4834" y="26565"/>
                      <a:pt x="4852" y="26651"/>
                    </a:cubicBezTo>
                    <a:cubicBezTo>
                      <a:pt x="4860" y="26695"/>
                      <a:pt x="4870" y="26739"/>
                      <a:pt x="4879" y="26783"/>
                    </a:cubicBezTo>
                    <a:cubicBezTo>
                      <a:pt x="4897" y="26871"/>
                      <a:pt x="4915" y="26960"/>
                      <a:pt x="4933" y="27050"/>
                    </a:cubicBezTo>
                    <a:cubicBezTo>
                      <a:pt x="4943" y="27094"/>
                      <a:pt x="4953" y="27140"/>
                      <a:pt x="4962" y="27185"/>
                    </a:cubicBezTo>
                    <a:cubicBezTo>
                      <a:pt x="4970" y="27225"/>
                      <a:pt x="4979" y="27265"/>
                      <a:pt x="4987" y="27306"/>
                    </a:cubicBezTo>
                    <a:cubicBezTo>
                      <a:pt x="4999" y="27357"/>
                      <a:pt x="5008" y="27409"/>
                      <a:pt x="5019" y="27461"/>
                    </a:cubicBezTo>
                    <a:cubicBezTo>
                      <a:pt x="5037" y="27554"/>
                      <a:pt x="5058" y="27647"/>
                      <a:pt x="5076" y="27741"/>
                    </a:cubicBezTo>
                    <a:cubicBezTo>
                      <a:pt x="5076" y="27742"/>
                      <a:pt x="5076" y="27742"/>
                      <a:pt x="5077" y="27743"/>
                    </a:cubicBezTo>
                    <a:lnTo>
                      <a:pt x="5077" y="27744"/>
                    </a:lnTo>
                    <a:cubicBezTo>
                      <a:pt x="5083" y="27765"/>
                      <a:pt x="5086" y="27784"/>
                      <a:pt x="5090" y="27804"/>
                    </a:cubicBezTo>
                    <a:cubicBezTo>
                      <a:pt x="5179" y="28226"/>
                      <a:pt x="5270" y="28663"/>
                      <a:pt x="5364" y="29099"/>
                    </a:cubicBezTo>
                    <a:cubicBezTo>
                      <a:pt x="5948" y="31842"/>
                      <a:pt x="6570" y="34643"/>
                      <a:pt x="6590" y="34730"/>
                    </a:cubicBezTo>
                    <a:lnTo>
                      <a:pt x="6590" y="34732"/>
                    </a:lnTo>
                    <a:lnTo>
                      <a:pt x="6590" y="34733"/>
                    </a:lnTo>
                    <a:cubicBezTo>
                      <a:pt x="6588" y="34736"/>
                      <a:pt x="6578" y="34755"/>
                      <a:pt x="6563" y="34788"/>
                    </a:cubicBezTo>
                    <a:cubicBezTo>
                      <a:pt x="6460" y="35001"/>
                      <a:pt x="6080" y="35800"/>
                      <a:pt x="5777" y="36685"/>
                    </a:cubicBezTo>
                    <a:cubicBezTo>
                      <a:pt x="5588" y="37236"/>
                      <a:pt x="5430" y="37818"/>
                      <a:pt x="5384" y="38315"/>
                    </a:cubicBezTo>
                    <a:cubicBezTo>
                      <a:pt x="5328" y="40305"/>
                      <a:pt x="5574" y="42818"/>
                      <a:pt x="5871" y="45037"/>
                    </a:cubicBezTo>
                    <a:cubicBezTo>
                      <a:pt x="5925" y="45443"/>
                      <a:pt x="5983" y="45840"/>
                      <a:pt x="6039" y="46221"/>
                    </a:cubicBezTo>
                    <a:cubicBezTo>
                      <a:pt x="6310" y="48055"/>
                      <a:pt x="6588" y="49546"/>
                      <a:pt x="6700" y="50133"/>
                    </a:cubicBezTo>
                    <a:cubicBezTo>
                      <a:pt x="6711" y="50185"/>
                      <a:pt x="6719" y="50231"/>
                      <a:pt x="6726" y="50268"/>
                    </a:cubicBezTo>
                    <a:cubicBezTo>
                      <a:pt x="6743" y="50355"/>
                      <a:pt x="6753" y="50401"/>
                      <a:pt x="6753" y="50401"/>
                    </a:cubicBezTo>
                    <a:cubicBezTo>
                      <a:pt x="6753" y="50401"/>
                      <a:pt x="7049" y="50512"/>
                      <a:pt x="7440" y="50594"/>
                    </a:cubicBezTo>
                    <a:cubicBezTo>
                      <a:pt x="7540" y="50615"/>
                      <a:pt x="7648" y="50636"/>
                      <a:pt x="7758" y="50650"/>
                    </a:cubicBezTo>
                    <a:cubicBezTo>
                      <a:pt x="7900" y="50669"/>
                      <a:pt x="8046" y="50681"/>
                      <a:pt x="8189" y="50681"/>
                    </a:cubicBezTo>
                    <a:cubicBezTo>
                      <a:pt x="8249" y="50681"/>
                      <a:pt x="8307" y="50679"/>
                      <a:pt x="8365" y="50674"/>
                    </a:cubicBezTo>
                    <a:cubicBezTo>
                      <a:pt x="8461" y="50667"/>
                      <a:pt x="8554" y="50653"/>
                      <a:pt x="8642" y="50630"/>
                    </a:cubicBezTo>
                    <a:cubicBezTo>
                      <a:pt x="8640" y="50598"/>
                      <a:pt x="8636" y="50565"/>
                      <a:pt x="8636" y="50532"/>
                    </a:cubicBezTo>
                    <a:cubicBezTo>
                      <a:pt x="8617" y="50273"/>
                      <a:pt x="8602" y="50012"/>
                      <a:pt x="8589" y="49749"/>
                    </a:cubicBezTo>
                    <a:cubicBezTo>
                      <a:pt x="8532" y="48553"/>
                      <a:pt x="8537" y="47327"/>
                      <a:pt x="8583" y="46120"/>
                    </a:cubicBezTo>
                    <a:cubicBezTo>
                      <a:pt x="8599" y="45720"/>
                      <a:pt x="8618" y="45322"/>
                      <a:pt x="8643" y="44927"/>
                    </a:cubicBezTo>
                    <a:cubicBezTo>
                      <a:pt x="8950" y="39799"/>
                      <a:pt x="9906" y="35307"/>
                      <a:pt x="9906" y="35307"/>
                    </a:cubicBezTo>
                    <a:lnTo>
                      <a:pt x="9702" y="34776"/>
                    </a:lnTo>
                    <a:cubicBezTo>
                      <a:pt x="9722" y="34685"/>
                      <a:pt x="9740" y="34595"/>
                      <a:pt x="9758" y="34504"/>
                    </a:cubicBezTo>
                    <a:cubicBezTo>
                      <a:pt x="10080" y="32900"/>
                      <a:pt x="10277" y="31314"/>
                      <a:pt x="10380" y="29796"/>
                    </a:cubicBezTo>
                    <a:cubicBezTo>
                      <a:pt x="10420" y="29220"/>
                      <a:pt x="10447" y="28652"/>
                      <a:pt x="10463" y="28099"/>
                    </a:cubicBezTo>
                    <a:cubicBezTo>
                      <a:pt x="10621" y="22410"/>
                      <a:pt x="9595" y="18022"/>
                      <a:pt x="9461" y="17793"/>
                    </a:cubicBezTo>
                    <a:cubicBezTo>
                      <a:pt x="9375" y="17605"/>
                      <a:pt x="9215" y="17409"/>
                      <a:pt x="9100" y="17283"/>
                    </a:cubicBezTo>
                    <a:cubicBezTo>
                      <a:pt x="9024" y="17199"/>
                      <a:pt x="8968" y="17146"/>
                      <a:pt x="8968" y="17146"/>
                    </a:cubicBezTo>
                    <a:cubicBezTo>
                      <a:pt x="8891" y="15816"/>
                      <a:pt x="8706" y="13756"/>
                      <a:pt x="8495" y="11624"/>
                    </a:cubicBezTo>
                    <a:cubicBezTo>
                      <a:pt x="8091" y="7542"/>
                      <a:pt x="7595" y="3194"/>
                      <a:pt x="7595" y="3194"/>
                    </a:cubicBezTo>
                    <a:lnTo>
                      <a:pt x="7157" y="2933"/>
                    </a:lnTo>
                    <a:lnTo>
                      <a:pt x="6239" y="2383"/>
                    </a:lnTo>
                    <a:lnTo>
                      <a:pt x="6239" y="1647"/>
                    </a:lnTo>
                    <a:lnTo>
                      <a:pt x="5776" y="226"/>
                    </a:lnTo>
                    <a:lnTo>
                      <a:pt x="5702" y="1"/>
                    </a:lnTo>
                    <a:close/>
                  </a:path>
                </a:pathLst>
              </a:custGeom>
              <a:solidFill>
                <a:srgbClr val="F3B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3"/>
              <p:cNvSpPr/>
              <p:nvPr/>
            </p:nvSpPr>
            <p:spPr>
              <a:xfrm>
                <a:off x="6811681" y="2107135"/>
                <a:ext cx="242210" cy="1122140"/>
              </a:xfrm>
              <a:custGeom>
                <a:avLst/>
                <a:gdLst/>
                <a:ahLst/>
                <a:cxnLst/>
                <a:rect l="l" t="t" r="r" b="b"/>
                <a:pathLst>
                  <a:path w="4811" h="22289" extrusionOk="0">
                    <a:moveTo>
                      <a:pt x="238" y="0"/>
                    </a:moveTo>
                    <a:lnTo>
                      <a:pt x="238" y="0"/>
                    </a:lnTo>
                    <a:cubicBezTo>
                      <a:pt x="1" y="2497"/>
                      <a:pt x="433" y="5709"/>
                      <a:pt x="915" y="8264"/>
                    </a:cubicBezTo>
                    <a:cubicBezTo>
                      <a:pt x="1020" y="8825"/>
                      <a:pt x="1129" y="9354"/>
                      <a:pt x="1232" y="9836"/>
                    </a:cubicBezTo>
                    <a:cubicBezTo>
                      <a:pt x="1258" y="9951"/>
                      <a:pt x="1283" y="10063"/>
                      <a:pt x="1306" y="10174"/>
                    </a:cubicBezTo>
                    <a:cubicBezTo>
                      <a:pt x="1630" y="11635"/>
                      <a:pt x="1896" y="12597"/>
                      <a:pt x="1896" y="12597"/>
                    </a:cubicBezTo>
                    <a:cubicBezTo>
                      <a:pt x="1874" y="13127"/>
                      <a:pt x="1919" y="13752"/>
                      <a:pt x="2010" y="14428"/>
                    </a:cubicBezTo>
                    <a:cubicBezTo>
                      <a:pt x="2167" y="15619"/>
                      <a:pt x="2464" y="16963"/>
                      <a:pt x="2780" y="18199"/>
                    </a:cubicBezTo>
                    <a:cubicBezTo>
                      <a:pt x="3340" y="20385"/>
                      <a:pt x="3959" y="22230"/>
                      <a:pt x="3978" y="22287"/>
                    </a:cubicBezTo>
                    <a:cubicBezTo>
                      <a:pt x="3978" y="22289"/>
                      <a:pt x="3978" y="22289"/>
                      <a:pt x="3979" y="22289"/>
                    </a:cubicBezTo>
                    <a:lnTo>
                      <a:pt x="4811" y="22147"/>
                    </a:lnTo>
                    <a:cubicBezTo>
                      <a:pt x="4745" y="17338"/>
                      <a:pt x="4584" y="14840"/>
                      <a:pt x="4480" y="13687"/>
                    </a:cubicBezTo>
                    <a:cubicBezTo>
                      <a:pt x="4456" y="13419"/>
                      <a:pt x="4388" y="13160"/>
                      <a:pt x="4282" y="12919"/>
                    </a:cubicBezTo>
                    <a:cubicBezTo>
                      <a:pt x="4175" y="12677"/>
                      <a:pt x="4030" y="12452"/>
                      <a:pt x="3848" y="12255"/>
                    </a:cubicBezTo>
                    <a:cubicBezTo>
                      <a:pt x="4092" y="10105"/>
                      <a:pt x="3360" y="3581"/>
                      <a:pt x="2675" y="1920"/>
                    </a:cubicBezTo>
                    <a:cubicBezTo>
                      <a:pt x="2554" y="1780"/>
                      <a:pt x="2432" y="1650"/>
                      <a:pt x="2311" y="1527"/>
                    </a:cubicBezTo>
                    <a:cubicBezTo>
                      <a:pt x="2183" y="1397"/>
                      <a:pt x="2054" y="1275"/>
                      <a:pt x="1928" y="1163"/>
                    </a:cubicBezTo>
                    <a:cubicBezTo>
                      <a:pt x="1029" y="362"/>
                      <a:pt x="238" y="0"/>
                      <a:pt x="238" y="0"/>
                    </a:cubicBezTo>
                    <a:close/>
                  </a:path>
                </a:pathLst>
              </a:custGeom>
              <a:solidFill>
                <a:srgbClr val="F3B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3"/>
              <p:cNvSpPr/>
              <p:nvPr/>
            </p:nvSpPr>
            <p:spPr>
              <a:xfrm>
                <a:off x="6992973" y="3222114"/>
                <a:ext cx="99633" cy="278106"/>
              </a:xfrm>
              <a:custGeom>
                <a:avLst/>
                <a:gdLst/>
                <a:ahLst/>
                <a:cxnLst/>
                <a:rect l="l" t="t" r="r" b="b"/>
                <a:pathLst>
                  <a:path w="1979" h="5524" extrusionOk="0">
                    <a:moveTo>
                      <a:pt x="1210" y="0"/>
                    </a:moveTo>
                    <a:cubicBezTo>
                      <a:pt x="1210" y="0"/>
                      <a:pt x="882" y="55"/>
                      <a:pt x="378" y="142"/>
                    </a:cubicBezTo>
                    <a:cubicBezTo>
                      <a:pt x="1" y="1432"/>
                      <a:pt x="38" y="4654"/>
                      <a:pt x="38" y="4654"/>
                    </a:cubicBezTo>
                    <a:lnTo>
                      <a:pt x="260" y="4725"/>
                    </a:lnTo>
                    <a:lnTo>
                      <a:pt x="219" y="4977"/>
                    </a:lnTo>
                    <a:lnTo>
                      <a:pt x="450" y="5058"/>
                    </a:lnTo>
                    <a:lnTo>
                      <a:pt x="1210" y="2576"/>
                    </a:lnTo>
                    <a:lnTo>
                      <a:pt x="995" y="5523"/>
                    </a:lnTo>
                    <a:lnTo>
                      <a:pt x="1290" y="5523"/>
                    </a:lnTo>
                    <a:lnTo>
                      <a:pt x="1335" y="5292"/>
                    </a:lnTo>
                    <a:lnTo>
                      <a:pt x="1567" y="5292"/>
                    </a:lnTo>
                    <a:cubicBezTo>
                      <a:pt x="1567" y="5292"/>
                      <a:pt x="1782" y="4372"/>
                      <a:pt x="1892" y="3464"/>
                    </a:cubicBezTo>
                    <a:lnTo>
                      <a:pt x="1892" y="3463"/>
                    </a:lnTo>
                    <a:cubicBezTo>
                      <a:pt x="1951" y="2971"/>
                      <a:pt x="1979" y="2480"/>
                      <a:pt x="1925" y="2142"/>
                    </a:cubicBezTo>
                    <a:cubicBezTo>
                      <a:pt x="1825" y="1528"/>
                      <a:pt x="1562" y="825"/>
                      <a:pt x="1385" y="397"/>
                    </a:cubicBezTo>
                    <a:cubicBezTo>
                      <a:pt x="1385" y="397"/>
                      <a:pt x="1384" y="397"/>
                      <a:pt x="1383" y="396"/>
                    </a:cubicBezTo>
                    <a:lnTo>
                      <a:pt x="1383" y="395"/>
                    </a:lnTo>
                    <a:cubicBezTo>
                      <a:pt x="1283" y="154"/>
                      <a:pt x="1210" y="0"/>
                      <a:pt x="1210" y="0"/>
                    </a:cubicBezTo>
                    <a:close/>
                  </a:path>
                </a:pathLst>
              </a:custGeom>
              <a:solidFill>
                <a:srgbClr val="F3B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3"/>
              <p:cNvSpPr/>
              <p:nvPr/>
            </p:nvSpPr>
            <p:spPr>
              <a:xfrm>
                <a:off x="7002689" y="3356333"/>
                <a:ext cx="21145" cy="103660"/>
              </a:xfrm>
              <a:custGeom>
                <a:avLst/>
                <a:gdLst/>
                <a:ahLst/>
                <a:cxnLst/>
                <a:rect l="l" t="t" r="r" b="b"/>
                <a:pathLst>
                  <a:path w="420" h="2059" extrusionOk="0">
                    <a:moveTo>
                      <a:pt x="420" y="0"/>
                    </a:moveTo>
                    <a:lnTo>
                      <a:pt x="0" y="2038"/>
                    </a:lnTo>
                    <a:lnTo>
                      <a:pt x="68" y="2058"/>
                    </a:lnTo>
                    <a:lnTo>
                      <a:pt x="420" y="0"/>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3"/>
              <p:cNvSpPr/>
              <p:nvPr/>
            </p:nvSpPr>
            <p:spPr>
              <a:xfrm>
                <a:off x="7054544" y="3356333"/>
                <a:ext cx="17923" cy="143886"/>
              </a:xfrm>
              <a:custGeom>
                <a:avLst/>
                <a:gdLst/>
                <a:ahLst/>
                <a:cxnLst/>
                <a:rect l="l" t="t" r="r" b="b"/>
                <a:pathLst>
                  <a:path w="356" h="2858" extrusionOk="0">
                    <a:moveTo>
                      <a:pt x="355" y="0"/>
                    </a:moveTo>
                    <a:lnTo>
                      <a:pt x="0" y="2857"/>
                    </a:lnTo>
                    <a:lnTo>
                      <a:pt x="67" y="2857"/>
                    </a:lnTo>
                    <a:lnTo>
                      <a:pt x="112" y="2626"/>
                    </a:lnTo>
                    <a:lnTo>
                      <a:pt x="355" y="0"/>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3"/>
              <p:cNvSpPr/>
              <p:nvPr/>
            </p:nvSpPr>
            <p:spPr>
              <a:xfrm>
                <a:off x="7062599" y="3242152"/>
                <a:ext cx="43397" cy="154408"/>
              </a:xfrm>
              <a:custGeom>
                <a:avLst/>
                <a:gdLst/>
                <a:ahLst/>
                <a:cxnLst/>
                <a:rect l="l" t="t" r="r" b="b"/>
                <a:pathLst>
                  <a:path w="862" h="3067" extrusionOk="0">
                    <a:moveTo>
                      <a:pt x="1" y="1"/>
                    </a:moveTo>
                    <a:lnTo>
                      <a:pt x="1" y="1"/>
                    </a:lnTo>
                    <a:cubicBezTo>
                      <a:pt x="179" y="428"/>
                      <a:pt x="442" y="1130"/>
                      <a:pt x="541" y="1744"/>
                    </a:cubicBezTo>
                    <a:cubicBezTo>
                      <a:pt x="596" y="2082"/>
                      <a:pt x="568" y="2573"/>
                      <a:pt x="509" y="3065"/>
                    </a:cubicBezTo>
                    <a:lnTo>
                      <a:pt x="509" y="3066"/>
                    </a:lnTo>
                    <a:lnTo>
                      <a:pt x="707" y="3066"/>
                    </a:lnTo>
                    <a:cubicBezTo>
                      <a:pt x="707" y="3066"/>
                      <a:pt x="759" y="2692"/>
                      <a:pt x="809" y="2200"/>
                    </a:cubicBezTo>
                    <a:cubicBezTo>
                      <a:pt x="861" y="1696"/>
                      <a:pt x="745" y="1188"/>
                      <a:pt x="481" y="756"/>
                    </a:cubicBezTo>
                    <a:cubicBezTo>
                      <a:pt x="231" y="348"/>
                      <a:pt x="22" y="29"/>
                      <a:pt x="1" y="1"/>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3"/>
              <p:cNvSpPr/>
              <p:nvPr/>
            </p:nvSpPr>
            <p:spPr>
              <a:xfrm>
                <a:off x="6431224" y="2789957"/>
                <a:ext cx="265822" cy="1700000"/>
              </a:xfrm>
              <a:custGeom>
                <a:avLst/>
                <a:gdLst/>
                <a:ahLst/>
                <a:cxnLst/>
                <a:rect l="l" t="t" r="r" b="b"/>
                <a:pathLst>
                  <a:path w="5280" h="33767" extrusionOk="0">
                    <a:moveTo>
                      <a:pt x="1634" y="1"/>
                    </a:moveTo>
                    <a:cubicBezTo>
                      <a:pt x="1634" y="1"/>
                      <a:pt x="1214" y="660"/>
                      <a:pt x="814" y="1494"/>
                    </a:cubicBezTo>
                    <a:cubicBezTo>
                      <a:pt x="492" y="2168"/>
                      <a:pt x="185" y="2959"/>
                      <a:pt x="127" y="3606"/>
                    </a:cubicBezTo>
                    <a:cubicBezTo>
                      <a:pt x="0" y="5052"/>
                      <a:pt x="352" y="8115"/>
                      <a:pt x="352" y="8115"/>
                    </a:cubicBezTo>
                    <a:cubicBezTo>
                      <a:pt x="352" y="8115"/>
                      <a:pt x="361" y="8798"/>
                      <a:pt x="420" y="9908"/>
                    </a:cubicBezTo>
                    <a:lnTo>
                      <a:pt x="420" y="9909"/>
                    </a:lnTo>
                    <a:cubicBezTo>
                      <a:pt x="517" y="11758"/>
                      <a:pt x="755" y="14788"/>
                      <a:pt x="1331" y="17797"/>
                    </a:cubicBezTo>
                    <a:cubicBezTo>
                      <a:pt x="1331" y="17797"/>
                      <a:pt x="1031" y="18505"/>
                      <a:pt x="763" y="19360"/>
                    </a:cubicBezTo>
                    <a:lnTo>
                      <a:pt x="762" y="19361"/>
                    </a:lnTo>
                    <a:cubicBezTo>
                      <a:pt x="665" y="19668"/>
                      <a:pt x="574" y="19992"/>
                      <a:pt x="501" y="20311"/>
                    </a:cubicBezTo>
                    <a:cubicBezTo>
                      <a:pt x="427" y="20630"/>
                      <a:pt x="375" y="20943"/>
                      <a:pt x="356" y="21222"/>
                    </a:cubicBezTo>
                    <a:cubicBezTo>
                      <a:pt x="272" y="22504"/>
                      <a:pt x="2179" y="32637"/>
                      <a:pt x="2330" y="33436"/>
                    </a:cubicBezTo>
                    <a:cubicBezTo>
                      <a:pt x="2332" y="33449"/>
                      <a:pt x="2334" y="33459"/>
                      <a:pt x="2335" y="33466"/>
                    </a:cubicBezTo>
                    <a:cubicBezTo>
                      <a:pt x="2338" y="33479"/>
                      <a:pt x="2340" y="33486"/>
                      <a:pt x="2340" y="33486"/>
                    </a:cubicBezTo>
                    <a:cubicBezTo>
                      <a:pt x="2340" y="33486"/>
                      <a:pt x="2340" y="33486"/>
                      <a:pt x="2341" y="33487"/>
                    </a:cubicBezTo>
                    <a:cubicBezTo>
                      <a:pt x="2369" y="33497"/>
                      <a:pt x="2644" y="33596"/>
                      <a:pt x="3003" y="33674"/>
                    </a:cubicBezTo>
                    <a:cubicBezTo>
                      <a:pt x="3057" y="33685"/>
                      <a:pt x="3112" y="33696"/>
                      <a:pt x="3168" y="33706"/>
                    </a:cubicBezTo>
                    <a:cubicBezTo>
                      <a:pt x="3363" y="33741"/>
                      <a:pt x="3573" y="33767"/>
                      <a:pt x="3777" y="33767"/>
                    </a:cubicBezTo>
                    <a:cubicBezTo>
                      <a:pt x="3836" y="33767"/>
                      <a:pt x="3894" y="33764"/>
                      <a:pt x="3951" y="33760"/>
                    </a:cubicBezTo>
                    <a:cubicBezTo>
                      <a:pt x="3968" y="33758"/>
                      <a:pt x="3984" y="33757"/>
                      <a:pt x="4001" y="33755"/>
                    </a:cubicBezTo>
                    <a:cubicBezTo>
                      <a:pt x="4069" y="33748"/>
                      <a:pt x="4136" y="33736"/>
                      <a:pt x="4201" y="33722"/>
                    </a:cubicBezTo>
                    <a:cubicBezTo>
                      <a:pt x="4211" y="33719"/>
                      <a:pt x="4220" y="33717"/>
                      <a:pt x="4229" y="33715"/>
                    </a:cubicBezTo>
                    <a:cubicBezTo>
                      <a:pt x="4227" y="33698"/>
                      <a:pt x="4227" y="33682"/>
                      <a:pt x="4225" y="33666"/>
                    </a:cubicBezTo>
                    <a:cubicBezTo>
                      <a:pt x="4211" y="33463"/>
                      <a:pt x="4196" y="33195"/>
                      <a:pt x="4183" y="32874"/>
                    </a:cubicBezTo>
                    <a:cubicBezTo>
                      <a:pt x="4049" y="29663"/>
                      <a:pt x="3999" y="21130"/>
                      <a:pt x="4060" y="19200"/>
                    </a:cubicBezTo>
                    <a:lnTo>
                      <a:pt x="4214" y="18566"/>
                    </a:lnTo>
                    <a:lnTo>
                      <a:pt x="4019" y="18094"/>
                    </a:lnTo>
                    <a:cubicBezTo>
                      <a:pt x="4030" y="18061"/>
                      <a:pt x="4044" y="18027"/>
                      <a:pt x="4057" y="17987"/>
                    </a:cubicBezTo>
                    <a:cubicBezTo>
                      <a:pt x="4243" y="17451"/>
                      <a:pt x="4564" y="16263"/>
                      <a:pt x="4842" y="14628"/>
                    </a:cubicBezTo>
                    <a:cubicBezTo>
                      <a:pt x="5020" y="13580"/>
                      <a:pt x="5182" y="12349"/>
                      <a:pt x="5279" y="10987"/>
                    </a:cubicBezTo>
                    <a:lnTo>
                      <a:pt x="5279" y="10984"/>
                    </a:lnTo>
                    <a:cubicBezTo>
                      <a:pt x="5259" y="10890"/>
                      <a:pt x="5240" y="10797"/>
                      <a:pt x="5221" y="10704"/>
                    </a:cubicBezTo>
                    <a:cubicBezTo>
                      <a:pt x="5211" y="10651"/>
                      <a:pt x="5200" y="10600"/>
                      <a:pt x="5188" y="10548"/>
                    </a:cubicBezTo>
                    <a:cubicBezTo>
                      <a:pt x="5171" y="10462"/>
                      <a:pt x="5154" y="10377"/>
                      <a:pt x="5136" y="10292"/>
                    </a:cubicBezTo>
                    <a:cubicBezTo>
                      <a:pt x="5117" y="10202"/>
                      <a:pt x="5099" y="10113"/>
                      <a:pt x="5081" y="10026"/>
                    </a:cubicBezTo>
                    <a:cubicBezTo>
                      <a:pt x="5072" y="9981"/>
                      <a:pt x="5063" y="9938"/>
                      <a:pt x="5054" y="9894"/>
                    </a:cubicBezTo>
                    <a:cubicBezTo>
                      <a:pt x="5036" y="9808"/>
                      <a:pt x="5018" y="9722"/>
                      <a:pt x="5002" y="9638"/>
                    </a:cubicBezTo>
                    <a:cubicBezTo>
                      <a:pt x="4976" y="9512"/>
                      <a:pt x="4952" y="9388"/>
                      <a:pt x="4927" y="9267"/>
                    </a:cubicBezTo>
                    <a:cubicBezTo>
                      <a:pt x="4919" y="9227"/>
                      <a:pt x="4911" y="9187"/>
                      <a:pt x="4904" y="9148"/>
                    </a:cubicBezTo>
                    <a:cubicBezTo>
                      <a:pt x="4876" y="9006"/>
                      <a:pt x="4848" y="8869"/>
                      <a:pt x="4823" y="8738"/>
                    </a:cubicBezTo>
                    <a:cubicBezTo>
                      <a:pt x="4822" y="8733"/>
                      <a:pt x="4821" y="8728"/>
                      <a:pt x="4820" y="8721"/>
                    </a:cubicBezTo>
                    <a:cubicBezTo>
                      <a:pt x="4789" y="8566"/>
                      <a:pt x="4761" y="8417"/>
                      <a:pt x="4735" y="8279"/>
                    </a:cubicBezTo>
                    <a:cubicBezTo>
                      <a:pt x="4733" y="8268"/>
                      <a:pt x="4731" y="8257"/>
                      <a:pt x="4729" y="8246"/>
                    </a:cubicBezTo>
                    <a:cubicBezTo>
                      <a:pt x="4722" y="8216"/>
                      <a:pt x="4717" y="8186"/>
                      <a:pt x="4712" y="8156"/>
                    </a:cubicBezTo>
                    <a:cubicBezTo>
                      <a:pt x="4708" y="8137"/>
                      <a:pt x="4705" y="8117"/>
                      <a:pt x="4701" y="8098"/>
                    </a:cubicBezTo>
                    <a:cubicBezTo>
                      <a:pt x="4699" y="8088"/>
                      <a:pt x="4697" y="8078"/>
                      <a:pt x="4696" y="8069"/>
                    </a:cubicBezTo>
                    <a:cubicBezTo>
                      <a:pt x="4687" y="8019"/>
                      <a:pt x="4677" y="7971"/>
                      <a:pt x="4669" y="7924"/>
                    </a:cubicBezTo>
                    <a:cubicBezTo>
                      <a:pt x="4655" y="7841"/>
                      <a:pt x="4641" y="7762"/>
                      <a:pt x="4628" y="7688"/>
                    </a:cubicBezTo>
                    <a:cubicBezTo>
                      <a:pt x="4624" y="7665"/>
                      <a:pt x="4620" y="7640"/>
                      <a:pt x="4617" y="7618"/>
                    </a:cubicBezTo>
                    <a:cubicBezTo>
                      <a:pt x="4609" y="7572"/>
                      <a:pt x="4602" y="7528"/>
                      <a:pt x="4595" y="7487"/>
                    </a:cubicBezTo>
                    <a:cubicBezTo>
                      <a:pt x="4538" y="7409"/>
                      <a:pt x="4483" y="7331"/>
                      <a:pt x="4429" y="7253"/>
                    </a:cubicBezTo>
                    <a:cubicBezTo>
                      <a:pt x="4401" y="7215"/>
                      <a:pt x="4375" y="7175"/>
                      <a:pt x="4349" y="7137"/>
                    </a:cubicBezTo>
                    <a:cubicBezTo>
                      <a:pt x="4324" y="7101"/>
                      <a:pt x="4300" y="7065"/>
                      <a:pt x="4277" y="7029"/>
                    </a:cubicBezTo>
                    <a:cubicBezTo>
                      <a:pt x="4263" y="7007"/>
                      <a:pt x="4248" y="6987"/>
                      <a:pt x="4235" y="6966"/>
                    </a:cubicBezTo>
                    <a:cubicBezTo>
                      <a:pt x="4232" y="6962"/>
                      <a:pt x="4230" y="6959"/>
                      <a:pt x="4228" y="6956"/>
                    </a:cubicBezTo>
                    <a:cubicBezTo>
                      <a:pt x="4225" y="6951"/>
                      <a:pt x="4222" y="6946"/>
                      <a:pt x="4220" y="6941"/>
                    </a:cubicBezTo>
                    <a:cubicBezTo>
                      <a:pt x="4218" y="6939"/>
                      <a:pt x="4217" y="6938"/>
                      <a:pt x="4216" y="6936"/>
                    </a:cubicBezTo>
                    <a:cubicBezTo>
                      <a:pt x="4189" y="6896"/>
                      <a:pt x="4164" y="6856"/>
                      <a:pt x="4140" y="6817"/>
                    </a:cubicBezTo>
                    <a:cubicBezTo>
                      <a:pt x="4119" y="6785"/>
                      <a:pt x="4100" y="6753"/>
                      <a:pt x="4081" y="6722"/>
                    </a:cubicBezTo>
                    <a:cubicBezTo>
                      <a:pt x="3915" y="6451"/>
                      <a:pt x="3768" y="6183"/>
                      <a:pt x="3641" y="5923"/>
                    </a:cubicBezTo>
                    <a:cubicBezTo>
                      <a:pt x="3624" y="5888"/>
                      <a:pt x="3607" y="5854"/>
                      <a:pt x="3592" y="5822"/>
                    </a:cubicBezTo>
                    <a:cubicBezTo>
                      <a:pt x="3580" y="5797"/>
                      <a:pt x="3569" y="5773"/>
                      <a:pt x="3557" y="5749"/>
                    </a:cubicBezTo>
                    <a:cubicBezTo>
                      <a:pt x="3544" y="5720"/>
                      <a:pt x="3531" y="5692"/>
                      <a:pt x="3518" y="5663"/>
                    </a:cubicBezTo>
                    <a:cubicBezTo>
                      <a:pt x="3485" y="5587"/>
                      <a:pt x="3453" y="5513"/>
                      <a:pt x="3422" y="5439"/>
                    </a:cubicBezTo>
                    <a:cubicBezTo>
                      <a:pt x="3393" y="5371"/>
                      <a:pt x="3368" y="5305"/>
                      <a:pt x="3343" y="5239"/>
                    </a:cubicBezTo>
                    <a:cubicBezTo>
                      <a:pt x="3317" y="5167"/>
                      <a:pt x="3291" y="5098"/>
                      <a:pt x="3267" y="5029"/>
                    </a:cubicBezTo>
                    <a:cubicBezTo>
                      <a:pt x="3259" y="5004"/>
                      <a:pt x="3250" y="4977"/>
                      <a:pt x="3242" y="4951"/>
                    </a:cubicBezTo>
                    <a:cubicBezTo>
                      <a:pt x="3230" y="4913"/>
                      <a:pt x="3217" y="4875"/>
                      <a:pt x="3206" y="4837"/>
                    </a:cubicBezTo>
                    <a:cubicBezTo>
                      <a:pt x="3196" y="4804"/>
                      <a:pt x="3187" y="4772"/>
                      <a:pt x="3178" y="4740"/>
                    </a:cubicBezTo>
                    <a:cubicBezTo>
                      <a:pt x="3171" y="4716"/>
                      <a:pt x="3164" y="4692"/>
                      <a:pt x="3158" y="4669"/>
                    </a:cubicBezTo>
                    <a:cubicBezTo>
                      <a:pt x="3152" y="4645"/>
                      <a:pt x="3146" y="4622"/>
                      <a:pt x="3140" y="4598"/>
                    </a:cubicBezTo>
                    <a:cubicBezTo>
                      <a:pt x="3136" y="4583"/>
                      <a:pt x="3132" y="4567"/>
                      <a:pt x="3129" y="4553"/>
                    </a:cubicBezTo>
                    <a:cubicBezTo>
                      <a:pt x="3114" y="4492"/>
                      <a:pt x="3101" y="4431"/>
                      <a:pt x="3089" y="4373"/>
                    </a:cubicBezTo>
                    <a:cubicBezTo>
                      <a:pt x="3081" y="4332"/>
                      <a:pt x="3075" y="4292"/>
                      <a:pt x="3068" y="4252"/>
                    </a:cubicBezTo>
                    <a:cubicBezTo>
                      <a:pt x="3066" y="4241"/>
                      <a:pt x="3064" y="4229"/>
                      <a:pt x="3063" y="4217"/>
                    </a:cubicBezTo>
                    <a:cubicBezTo>
                      <a:pt x="3058" y="4182"/>
                      <a:pt x="3052" y="4149"/>
                      <a:pt x="3049" y="4115"/>
                    </a:cubicBezTo>
                    <a:cubicBezTo>
                      <a:pt x="3046" y="4090"/>
                      <a:pt x="3043" y="4066"/>
                      <a:pt x="3041" y="4041"/>
                    </a:cubicBezTo>
                    <a:cubicBezTo>
                      <a:pt x="3040" y="4026"/>
                      <a:pt x="3038" y="4010"/>
                      <a:pt x="3037" y="3995"/>
                    </a:cubicBezTo>
                    <a:cubicBezTo>
                      <a:pt x="3037" y="3986"/>
                      <a:pt x="3036" y="3977"/>
                      <a:pt x="3036" y="3968"/>
                    </a:cubicBezTo>
                    <a:lnTo>
                      <a:pt x="3036" y="3966"/>
                    </a:lnTo>
                    <a:cubicBezTo>
                      <a:pt x="3031" y="3890"/>
                      <a:pt x="3030" y="3816"/>
                      <a:pt x="3033" y="3746"/>
                    </a:cubicBezTo>
                    <a:cubicBezTo>
                      <a:pt x="3052" y="3272"/>
                      <a:pt x="3329" y="2316"/>
                      <a:pt x="3573" y="1557"/>
                    </a:cubicBezTo>
                    <a:cubicBezTo>
                      <a:pt x="3590" y="1503"/>
                      <a:pt x="3606" y="1450"/>
                      <a:pt x="3624" y="1397"/>
                    </a:cubicBezTo>
                    <a:cubicBezTo>
                      <a:pt x="3630" y="1377"/>
                      <a:pt x="3636" y="1358"/>
                      <a:pt x="3643" y="1337"/>
                    </a:cubicBezTo>
                    <a:cubicBezTo>
                      <a:pt x="3649" y="1317"/>
                      <a:pt x="3656" y="1297"/>
                      <a:pt x="3663" y="1278"/>
                    </a:cubicBezTo>
                    <a:cubicBezTo>
                      <a:pt x="3676" y="1239"/>
                      <a:pt x="3688" y="1200"/>
                      <a:pt x="3701" y="1162"/>
                    </a:cubicBezTo>
                    <a:cubicBezTo>
                      <a:pt x="3711" y="1131"/>
                      <a:pt x="3720" y="1101"/>
                      <a:pt x="3731" y="1071"/>
                    </a:cubicBezTo>
                    <a:cubicBezTo>
                      <a:pt x="3768" y="962"/>
                      <a:pt x="3801" y="864"/>
                      <a:pt x="3830" y="780"/>
                    </a:cubicBezTo>
                    <a:cubicBezTo>
                      <a:pt x="3831" y="777"/>
                      <a:pt x="3832" y="774"/>
                      <a:pt x="3833" y="771"/>
                    </a:cubicBezTo>
                    <a:cubicBezTo>
                      <a:pt x="3842" y="746"/>
                      <a:pt x="3850" y="723"/>
                      <a:pt x="3857" y="701"/>
                    </a:cubicBezTo>
                    <a:cubicBezTo>
                      <a:pt x="3858" y="698"/>
                      <a:pt x="3858" y="696"/>
                      <a:pt x="3860" y="694"/>
                    </a:cubicBezTo>
                    <a:cubicBezTo>
                      <a:pt x="3867" y="673"/>
                      <a:pt x="3875" y="651"/>
                      <a:pt x="3882" y="632"/>
                    </a:cubicBezTo>
                    <a:cubicBezTo>
                      <a:pt x="3886" y="619"/>
                      <a:pt x="3890" y="607"/>
                      <a:pt x="3894" y="597"/>
                    </a:cubicBezTo>
                    <a:cubicBezTo>
                      <a:pt x="3900" y="581"/>
                      <a:pt x="3904" y="567"/>
                      <a:pt x="3909" y="554"/>
                    </a:cubicBezTo>
                    <a:cubicBezTo>
                      <a:pt x="3930" y="496"/>
                      <a:pt x="3941" y="465"/>
                      <a:pt x="3941" y="465"/>
                    </a:cubicBezTo>
                    <a:lnTo>
                      <a:pt x="3463" y="369"/>
                    </a:lnTo>
                    <a:lnTo>
                      <a:pt x="1634" y="1"/>
                    </a:lnTo>
                    <a:close/>
                  </a:path>
                </a:pathLst>
              </a:custGeom>
              <a:solidFill>
                <a:srgbClr val="F3B1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3"/>
              <p:cNvSpPr/>
              <p:nvPr/>
            </p:nvSpPr>
            <p:spPr>
              <a:xfrm>
                <a:off x="6738932" y="4470204"/>
                <a:ext cx="319741" cy="120878"/>
              </a:xfrm>
              <a:custGeom>
                <a:avLst/>
                <a:gdLst/>
                <a:ahLst/>
                <a:cxnLst/>
                <a:rect l="l" t="t" r="r" b="b"/>
                <a:pathLst>
                  <a:path w="6351" h="2401" extrusionOk="0">
                    <a:moveTo>
                      <a:pt x="789" y="1"/>
                    </a:moveTo>
                    <a:lnTo>
                      <a:pt x="390" y="78"/>
                    </a:lnTo>
                    <a:cubicBezTo>
                      <a:pt x="390" y="78"/>
                      <a:pt x="310" y="462"/>
                      <a:pt x="422" y="809"/>
                    </a:cubicBezTo>
                    <a:cubicBezTo>
                      <a:pt x="343" y="964"/>
                      <a:pt x="259" y="1077"/>
                      <a:pt x="187" y="1229"/>
                    </a:cubicBezTo>
                    <a:cubicBezTo>
                      <a:pt x="95" y="1421"/>
                      <a:pt x="22" y="1677"/>
                      <a:pt x="5" y="2166"/>
                    </a:cubicBezTo>
                    <a:cubicBezTo>
                      <a:pt x="4" y="2191"/>
                      <a:pt x="3" y="2217"/>
                      <a:pt x="2" y="2243"/>
                    </a:cubicBezTo>
                    <a:cubicBezTo>
                      <a:pt x="1" y="2293"/>
                      <a:pt x="1" y="2345"/>
                      <a:pt x="1" y="2401"/>
                    </a:cubicBezTo>
                    <a:lnTo>
                      <a:pt x="6343" y="2401"/>
                    </a:lnTo>
                    <a:cubicBezTo>
                      <a:pt x="6343" y="2401"/>
                      <a:pt x="6350" y="2334"/>
                      <a:pt x="6310" y="2233"/>
                    </a:cubicBezTo>
                    <a:cubicBezTo>
                      <a:pt x="6214" y="1987"/>
                      <a:pt x="5840" y="1536"/>
                      <a:pt x="4417" y="1317"/>
                    </a:cubicBezTo>
                    <a:cubicBezTo>
                      <a:pt x="3735" y="1200"/>
                      <a:pt x="3241" y="1036"/>
                      <a:pt x="3006" y="635"/>
                    </a:cubicBezTo>
                    <a:lnTo>
                      <a:pt x="3005" y="635"/>
                    </a:lnTo>
                    <a:cubicBezTo>
                      <a:pt x="2996" y="617"/>
                      <a:pt x="2985" y="599"/>
                      <a:pt x="2975" y="579"/>
                    </a:cubicBezTo>
                    <a:cubicBezTo>
                      <a:pt x="2927" y="482"/>
                      <a:pt x="2833" y="419"/>
                      <a:pt x="2725" y="401"/>
                    </a:cubicBezTo>
                    <a:lnTo>
                      <a:pt x="2725" y="401"/>
                    </a:lnTo>
                    <a:cubicBezTo>
                      <a:pt x="2727" y="434"/>
                      <a:pt x="2730" y="466"/>
                      <a:pt x="2732" y="497"/>
                    </a:cubicBezTo>
                    <a:cubicBezTo>
                      <a:pt x="2644" y="521"/>
                      <a:pt x="2550" y="535"/>
                      <a:pt x="2455" y="542"/>
                    </a:cubicBezTo>
                    <a:cubicBezTo>
                      <a:pt x="2398" y="547"/>
                      <a:pt x="2340" y="549"/>
                      <a:pt x="2282" y="549"/>
                    </a:cubicBezTo>
                    <a:cubicBezTo>
                      <a:pt x="1596" y="549"/>
                      <a:pt x="842" y="269"/>
                      <a:pt x="842" y="269"/>
                    </a:cubicBezTo>
                    <a:cubicBezTo>
                      <a:pt x="842" y="269"/>
                      <a:pt x="822" y="175"/>
                      <a:pt x="7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3"/>
              <p:cNvSpPr/>
              <p:nvPr/>
            </p:nvSpPr>
            <p:spPr>
              <a:xfrm>
                <a:off x="6506591" y="4462250"/>
                <a:ext cx="241807" cy="120929"/>
              </a:xfrm>
              <a:custGeom>
                <a:avLst/>
                <a:gdLst/>
                <a:ahLst/>
                <a:cxnLst/>
                <a:rect l="l" t="t" r="r" b="b"/>
                <a:pathLst>
                  <a:path w="4803" h="2402" extrusionOk="0">
                    <a:moveTo>
                      <a:pt x="790" y="0"/>
                    </a:moveTo>
                    <a:lnTo>
                      <a:pt x="390" y="77"/>
                    </a:lnTo>
                    <a:cubicBezTo>
                      <a:pt x="390" y="77"/>
                      <a:pt x="310" y="462"/>
                      <a:pt x="422" y="808"/>
                    </a:cubicBezTo>
                    <a:cubicBezTo>
                      <a:pt x="247" y="1157"/>
                      <a:pt x="41" y="1291"/>
                      <a:pt x="6" y="2129"/>
                    </a:cubicBezTo>
                    <a:cubicBezTo>
                      <a:pt x="2" y="2213"/>
                      <a:pt x="0" y="2302"/>
                      <a:pt x="0" y="2401"/>
                    </a:cubicBezTo>
                    <a:lnTo>
                      <a:pt x="4617" y="2401"/>
                    </a:lnTo>
                    <a:cubicBezTo>
                      <a:pt x="4619" y="2344"/>
                      <a:pt x="4620" y="2291"/>
                      <a:pt x="4623" y="2239"/>
                    </a:cubicBezTo>
                    <a:cubicBezTo>
                      <a:pt x="4646" y="1805"/>
                      <a:pt x="4716" y="1568"/>
                      <a:pt x="4802" y="1387"/>
                    </a:cubicBezTo>
                    <a:cubicBezTo>
                      <a:pt x="4683" y="1361"/>
                      <a:pt x="4554" y="1337"/>
                      <a:pt x="4416" y="1317"/>
                    </a:cubicBezTo>
                    <a:cubicBezTo>
                      <a:pt x="3857" y="1220"/>
                      <a:pt x="3424" y="1093"/>
                      <a:pt x="3157" y="827"/>
                    </a:cubicBezTo>
                    <a:cubicBezTo>
                      <a:pt x="3098" y="770"/>
                      <a:pt x="3047" y="707"/>
                      <a:pt x="3006" y="634"/>
                    </a:cubicBezTo>
                    <a:lnTo>
                      <a:pt x="3005" y="634"/>
                    </a:lnTo>
                    <a:cubicBezTo>
                      <a:pt x="2995" y="617"/>
                      <a:pt x="2985" y="598"/>
                      <a:pt x="2976" y="579"/>
                    </a:cubicBezTo>
                    <a:cubicBezTo>
                      <a:pt x="2927" y="481"/>
                      <a:pt x="2833" y="417"/>
                      <a:pt x="2725" y="400"/>
                    </a:cubicBezTo>
                    <a:lnTo>
                      <a:pt x="2725" y="400"/>
                    </a:lnTo>
                    <a:cubicBezTo>
                      <a:pt x="2727" y="417"/>
                      <a:pt x="2728" y="433"/>
                      <a:pt x="2728" y="449"/>
                    </a:cubicBezTo>
                    <a:cubicBezTo>
                      <a:pt x="2730" y="465"/>
                      <a:pt x="2731" y="481"/>
                      <a:pt x="2732" y="498"/>
                    </a:cubicBezTo>
                    <a:cubicBezTo>
                      <a:pt x="2658" y="516"/>
                      <a:pt x="2582" y="530"/>
                      <a:pt x="2504" y="538"/>
                    </a:cubicBezTo>
                    <a:cubicBezTo>
                      <a:pt x="2487" y="540"/>
                      <a:pt x="2471" y="541"/>
                      <a:pt x="2454" y="543"/>
                    </a:cubicBezTo>
                    <a:cubicBezTo>
                      <a:pt x="2397" y="547"/>
                      <a:pt x="2339" y="549"/>
                      <a:pt x="2280" y="549"/>
                    </a:cubicBezTo>
                    <a:cubicBezTo>
                      <a:pt x="1617" y="549"/>
                      <a:pt x="889" y="286"/>
                      <a:pt x="845" y="270"/>
                    </a:cubicBezTo>
                    <a:cubicBezTo>
                      <a:pt x="843" y="269"/>
                      <a:pt x="842" y="269"/>
                      <a:pt x="842" y="269"/>
                    </a:cubicBezTo>
                    <a:cubicBezTo>
                      <a:pt x="842" y="269"/>
                      <a:pt x="841" y="262"/>
                      <a:pt x="839" y="250"/>
                    </a:cubicBezTo>
                    <a:cubicBezTo>
                      <a:pt x="837" y="242"/>
                      <a:pt x="835" y="232"/>
                      <a:pt x="833" y="219"/>
                    </a:cubicBezTo>
                    <a:cubicBezTo>
                      <a:pt x="823" y="174"/>
                      <a:pt x="809" y="10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3"/>
              <p:cNvSpPr/>
              <p:nvPr/>
            </p:nvSpPr>
            <p:spPr>
              <a:xfrm>
                <a:off x="6772009" y="4476346"/>
                <a:ext cx="9314" cy="7451"/>
              </a:xfrm>
              <a:custGeom>
                <a:avLst/>
                <a:gdLst/>
                <a:ahLst/>
                <a:cxnLst/>
                <a:rect l="l" t="t" r="r" b="b"/>
                <a:pathLst>
                  <a:path w="185" h="148" extrusionOk="0">
                    <a:moveTo>
                      <a:pt x="0" y="1"/>
                    </a:moveTo>
                    <a:lnTo>
                      <a:pt x="0" y="1"/>
                    </a:lnTo>
                    <a:cubicBezTo>
                      <a:pt x="0" y="1"/>
                      <a:pt x="81" y="112"/>
                      <a:pt x="185" y="147"/>
                    </a:cubicBezTo>
                    <a:cubicBezTo>
                      <a:pt x="185" y="147"/>
                      <a:pt x="175" y="101"/>
                      <a:pt x="159" y="14"/>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3"/>
              <p:cNvSpPr/>
              <p:nvPr/>
            </p:nvSpPr>
            <p:spPr>
              <a:xfrm>
                <a:off x="6541429" y="4470456"/>
                <a:ext cx="7602" cy="5387"/>
              </a:xfrm>
              <a:custGeom>
                <a:avLst/>
                <a:gdLst/>
                <a:ahLst/>
                <a:cxnLst/>
                <a:rect l="l" t="t" r="r" b="b"/>
                <a:pathLst>
                  <a:path w="151" h="107" extrusionOk="0">
                    <a:moveTo>
                      <a:pt x="116" y="1"/>
                    </a:moveTo>
                    <a:cubicBezTo>
                      <a:pt x="52" y="1"/>
                      <a:pt x="0" y="13"/>
                      <a:pt x="0" y="13"/>
                    </a:cubicBezTo>
                    <a:cubicBezTo>
                      <a:pt x="60" y="73"/>
                      <a:pt x="138" y="102"/>
                      <a:pt x="151" y="106"/>
                    </a:cubicBezTo>
                    <a:cubicBezTo>
                      <a:pt x="151" y="106"/>
                      <a:pt x="149" y="99"/>
                      <a:pt x="147" y="86"/>
                    </a:cubicBezTo>
                    <a:cubicBezTo>
                      <a:pt x="145" y="79"/>
                      <a:pt x="143" y="69"/>
                      <a:pt x="141" y="56"/>
                    </a:cubicBezTo>
                    <a:cubicBezTo>
                      <a:pt x="138" y="41"/>
                      <a:pt x="134" y="22"/>
                      <a:pt x="130" y="1"/>
                    </a:cubicBezTo>
                    <a:cubicBezTo>
                      <a:pt x="126" y="1"/>
                      <a:pt x="121"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3"/>
              <p:cNvSpPr/>
              <p:nvPr/>
            </p:nvSpPr>
            <p:spPr>
              <a:xfrm>
                <a:off x="6916398" y="3660715"/>
                <a:ext cx="16211" cy="36450"/>
              </a:xfrm>
              <a:custGeom>
                <a:avLst/>
                <a:gdLst/>
                <a:ahLst/>
                <a:cxnLst/>
                <a:rect l="l" t="t" r="r" b="b"/>
                <a:pathLst>
                  <a:path w="322" h="724" extrusionOk="0">
                    <a:moveTo>
                      <a:pt x="0" y="1"/>
                    </a:moveTo>
                    <a:lnTo>
                      <a:pt x="266" y="723"/>
                    </a:lnTo>
                    <a:cubicBezTo>
                      <a:pt x="286" y="632"/>
                      <a:pt x="304" y="542"/>
                      <a:pt x="322" y="451"/>
                    </a:cubicBezTo>
                    <a:lnTo>
                      <a:pt x="0" y="1"/>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3"/>
              <p:cNvSpPr/>
              <p:nvPr/>
            </p:nvSpPr>
            <p:spPr>
              <a:xfrm>
                <a:off x="6623089" y="3678890"/>
                <a:ext cx="12989" cy="22051"/>
              </a:xfrm>
              <a:custGeom>
                <a:avLst/>
                <a:gdLst/>
                <a:ahLst/>
                <a:cxnLst/>
                <a:rect l="l" t="t" r="r" b="b"/>
                <a:pathLst>
                  <a:path w="258" h="438" extrusionOk="0">
                    <a:moveTo>
                      <a:pt x="0" y="1"/>
                    </a:moveTo>
                    <a:lnTo>
                      <a:pt x="208" y="437"/>
                    </a:lnTo>
                    <a:lnTo>
                      <a:pt x="257" y="298"/>
                    </a:lnTo>
                    <a:lnTo>
                      <a:pt x="0" y="1"/>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3"/>
              <p:cNvSpPr/>
              <p:nvPr/>
            </p:nvSpPr>
            <p:spPr>
              <a:xfrm>
                <a:off x="6431224" y="2012689"/>
                <a:ext cx="265771" cy="2477276"/>
              </a:xfrm>
              <a:custGeom>
                <a:avLst/>
                <a:gdLst/>
                <a:ahLst/>
                <a:cxnLst/>
                <a:rect l="l" t="t" r="r" b="b"/>
                <a:pathLst>
                  <a:path w="5279" h="49206" extrusionOk="0">
                    <a:moveTo>
                      <a:pt x="4070" y="1"/>
                    </a:moveTo>
                    <a:cubicBezTo>
                      <a:pt x="4009" y="6"/>
                      <a:pt x="3947" y="8"/>
                      <a:pt x="3885" y="8"/>
                    </a:cubicBezTo>
                    <a:cubicBezTo>
                      <a:pt x="3837" y="8"/>
                      <a:pt x="3788" y="7"/>
                      <a:pt x="3741" y="4"/>
                    </a:cubicBezTo>
                    <a:lnTo>
                      <a:pt x="3723" y="329"/>
                    </a:lnTo>
                    <a:lnTo>
                      <a:pt x="3693" y="884"/>
                    </a:lnTo>
                    <a:cubicBezTo>
                      <a:pt x="3693" y="884"/>
                      <a:pt x="3577" y="935"/>
                      <a:pt x="3389" y="1023"/>
                    </a:cubicBezTo>
                    <a:cubicBezTo>
                      <a:pt x="2843" y="1281"/>
                      <a:pt x="1689" y="1849"/>
                      <a:pt x="1044" y="2361"/>
                    </a:cubicBezTo>
                    <a:lnTo>
                      <a:pt x="1043" y="2361"/>
                    </a:lnTo>
                    <a:cubicBezTo>
                      <a:pt x="866" y="2501"/>
                      <a:pt x="727" y="2637"/>
                      <a:pt x="650" y="2760"/>
                    </a:cubicBezTo>
                    <a:cubicBezTo>
                      <a:pt x="650" y="2760"/>
                      <a:pt x="643" y="2772"/>
                      <a:pt x="629" y="2798"/>
                    </a:cubicBezTo>
                    <a:cubicBezTo>
                      <a:pt x="622" y="2810"/>
                      <a:pt x="614" y="2825"/>
                      <a:pt x="604" y="2844"/>
                    </a:cubicBezTo>
                    <a:cubicBezTo>
                      <a:pt x="596" y="2859"/>
                      <a:pt x="587" y="2875"/>
                      <a:pt x="578" y="2894"/>
                    </a:cubicBezTo>
                    <a:cubicBezTo>
                      <a:pt x="202" y="3679"/>
                      <a:pt x="288" y="5238"/>
                      <a:pt x="906" y="7088"/>
                    </a:cubicBezTo>
                    <a:cubicBezTo>
                      <a:pt x="1288" y="8359"/>
                      <a:pt x="1497" y="9713"/>
                      <a:pt x="1605" y="10955"/>
                    </a:cubicBezTo>
                    <a:cubicBezTo>
                      <a:pt x="1818" y="13423"/>
                      <a:pt x="1634" y="15440"/>
                      <a:pt x="1634" y="15440"/>
                    </a:cubicBezTo>
                    <a:cubicBezTo>
                      <a:pt x="1634" y="15440"/>
                      <a:pt x="1214" y="16099"/>
                      <a:pt x="814" y="16933"/>
                    </a:cubicBezTo>
                    <a:cubicBezTo>
                      <a:pt x="493" y="17607"/>
                      <a:pt x="185" y="18398"/>
                      <a:pt x="127" y="19045"/>
                    </a:cubicBezTo>
                    <a:cubicBezTo>
                      <a:pt x="0" y="20491"/>
                      <a:pt x="352" y="23554"/>
                      <a:pt x="352" y="23554"/>
                    </a:cubicBezTo>
                    <a:cubicBezTo>
                      <a:pt x="352" y="23554"/>
                      <a:pt x="362" y="24237"/>
                      <a:pt x="420" y="25347"/>
                    </a:cubicBezTo>
                    <a:lnTo>
                      <a:pt x="420" y="25348"/>
                    </a:lnTo>
                    <a:cubicBezTo>
                      <a:pt x="517" y="27197"/>
                      <a:pt x="756" y="30227"/>
                      <a:pt x="1332" y="33236"/>
                    </a:cubicBezTo>
                    <a:cubicBezTo>
                      <a:pt x="1332" y="33236"/>
                      <a:pt x="1031" y="33944"/>
                      <a:pt x="763" y="34800"/>
                    </a:cubicBezTo>
                    <a:cubicBezTo>
                      <a:pt x="666" y="35107"/>
                      <a:pt x="574" y="35431"/>
                      <a:pt x="501" y="35749"/>
                    </a:cubicBezTo>
                    <a:cubicBezTo>
                      <a:pt x="427" y="36069"/>
                      <a:pt x="375" y="36382"/>
                      <a:pt x="357" y="36661"/>
                    </a:cubicBezTo>
                    <a:cubicBezTo>
                      <a:pt x="310" y="37355"/>
                      <a:pt x="851" y="40652"/>
                      <a:pt x="1378" y="43653"/>
                    </a:cubicBezTo>
                    <a:cubicBezTo>
                      <a:pt x="1451" y="44068"/>
                      <a:pt x="1524" y="44478"/>
                      <a:pt x="1594" y="44873"/>
                    </a:cubicBezTo>
                    <a:cubicBezTo>
                      <a:pt x="1938" y="46795"/>
                      <a:pt x="2241" y="48402"/>
                      <a:pt x="2319" y="48820"/>
                    </a:cubicBezTo>
                    <a:cubicBezTo>
                      <a:pt x="2323" y="48841"/>
                      <a:pt x="2327" y="48860"/>
                      <a:pt x="2330" y="48875"/>
                    </a:cubicBezTo>
                    <a:cubicBezTo>
                      <a:pt x="2332" y="48888"/>
                      <a:pt x="2334" y="48898"/>
                      <a:pt x="2336" y="48905"/>
                    </a:cubicBezTo>
                    <a:cubicBezTo>
                      <a:pt x="2338" y="48918"/>
                      <a:pt x="2340" y="48925"/>
                      <a:pt x="2340" y="48925"/>
                    </a:cubicBezTo>
                    <a:lnTo>
                      <a:pt x="2341" y="48926"/>
                    </a:lnTo>
                    <a:cubicBezTo>
                      <a:pt x="2369" y="48936"/>
                      <a:pt x="2644" y="49036"/>
                      <a:pt x="3003" y="49113"/>
                    </a:cubicBezTo>
                    <a:cubicBezTo>
                      <a:pt x="3057" y="49124"/>
                      <a:pt x="3112" y="49135"/>
                      <a:pt x="3168" y="49146"/>
                    </a:cubicBezTo>
                    <a:cubicBezTo>
                      <a:pt x="3181" y="49148"/>
                      <a:pt x="3194" y="49150"/>
                      <a:pt x="3207" y="49152"/>
                    </a:cubicBezTo>
                    <a:cubicBezTo>
                      <a:pt x="3390" y="49184"/>
                      <a:pt x="3585" y="49206"/>
                      <a:pt x="3776" y="49206"/>
                    </a:cubicBezTo>
                    <a:cubicBezTo>
                      <a:pt x="3835" y="49206"/>
                      <a:pt x="3894" y="49203"/>
                      <a:pt x="3952" y="49199"/>
                    </a:cubicBezTo>
                    <a:cubicBezTo>
                      <a:pt x="3968" y="49197"/>
                      <a:pt x="3984" y="49196"/>
                      <a:pt x="4001" y="49194"/>
                    </a:cubicBezTo>
                    <a:cubicBezTo>
                      <a:pt x="4069" y="49187"/>
                      <a:pt x="4137" y="49176"/>
                      <a:pt x="4201" y="49161"/>
                    </a:cubicBezTo>
                    <a:cubicBezTo>
                      <a:pt x="4211" y="49158"/>
                      <a:pt x="4220" y="49157"/>
                      <a:pt x="4229" y="49154"/>
                    </a:cubicBezTo>
                    <a:cubicBezTo>
                      <a:pt x="4227" y="49138"/>
                      <a:pt x="4226" y="49121"/>
                      <a:pt x="4225" y="49105"/>
                    </a:cubicBezTo>
                    <a:cubicBezTo>
                      <a:pt x="4211" y="48902"/>
                      <a:pt x="4196" y="48634"/>
                      <a:pt x="4183" y="48313"/>
                    </a:cubicBezTo>
                    <a:cubicBezTo>
                      <a:pt x="4148" y="47488"/>
                      <a:pt x="4119" y="46312"/>
                      <a:pt x="4097" y="44988"/>
                    </a:cubicBezTo>
                    <a:cubicBezTo>
                      <a:pt x="4091" y="44602"/>
                      <a:pt x="4085" y="44203"/>
                      <a:pt x="4078" y="43797"/>
                    </a:cubicBezTo>
                    <a:cubicBezTo>
                      <a:pt x="4028" y="40168"/>
                      <a:pt x="4019" y="35929"/>
                      <a:pt x="4060" y="34639"/>
                    </a:cubicBezTo>
                    <a:lnTo>
                      <a:pt x="4214" y="34005"/>
                    </a:lnTo>
                    <a:lnTo>
                      <a:pt x="4018" y="33533"/>
                    </a:lnTo>
                    <a:cubicBezTo>
                      <a:pt x="4030" y="33500"/>
                      <a:pt x="4044" y="33466"/>
                      <a:pt x="4057" y="33426"/>
                    </a:cubicBezTo>
                    <a:cubicBezTo>
                      <a:pt x="4243" y="32890"/>
                      <a:pt x="4564" y="31702"/>
                      <a:pt x="4842" y="30067"/>
                    </a:cubicBezTo>
                    <a:lnTo>
                      <a:pt x="5278" y="26426"/>
                    </a:lnTo>
                    <a:lnTo>
                      <a:pt x="5278" y="26423"/>
                    </a:lnTo>
                    <a:lnTo>
                      <a:pt x="4594" y="22926"/>
                    </a:lnTo>
                    <a:cubicBezTo>
                      <a:pt x="4490" y="22799"/>
                      <a:pt x="4366" y="22619"/>
                      <a:pt x="4234" y="22405"/>
                    </a:cubicBezTo>
                    <a:cubicBezTo>
                      <a:pt x="4231" y="22401"/>
                      <a:pt x="4229" y="22398"/>
                      <a:pt x="4228" y="22395"/>
                    </a:cubicBezTo>
                    <a:cubicBezTo>
                      <a:pt x="4224" y="22390"/>
                      <a:pt x="4222" y="22385"/>
                      <a:pt x="4219" y="22380"/>
                    </a:cubicBezTo>
                    <a:cubicBezTo>
                      <a:pt x="4217" y="22378"/>
                      <a:pt x="4217" y="22376"/>
                      <a:pt x="4215" y="22375"/>
                    </a:cubicBezTo>
                    <a:cubicBezTo>
                      <a:pt x="3763" y="21635"/>
                      <a:pt x="3227" y="20512"/>
                      <a:pt x="3076" y="19735"/>
                    </a:cubicBezTo>
                    <a:cubicBezTo>
                      <a:pt x="3075" y="19732"/>
                      <a:pt x="3074" y="19729"/>
                      <a:pt x="3074" y="19725"/>
                    </a:cubicBezTo>
                    <a:cubicBezTo>
                      <a:pt x="3072" y="19714"/>
                      <a:pt x="3070" y="19702"/>
                      <a:pt x="3068" y="19691"/>
                    </a:cubicBezTo>
                    <a:cubicBezTo>
                      <a:pt x="3066" y="19680"/>
                      <a:pt x="3064" y="19668"/>
                      <a:pt x="3063" y="19656"/>
                    </a:cubicBezTo>
                    <a:cubicBezTo>
                      <a:pt x="3049" y="19577"/>
                      <a:pt x="3040" y="19504"/>
                      <a:pt x="3037" y="19434"/>
                    </a:cubicBezTo>
                    <a:cubicBezTo>
                      <a:pt x="3036" y="19425"/>
                      <a:pt x="3036" y="19416"/>
                      <a:pt x="3036" y="19406"/>
                    </a:cubicBezTo>
                    <a:lnTo>
                      <a:pt x="3036" y="19405"/>
                    </a:lnTo>
                    <a:cubicBezTo>
                      <a:pt x="3035" y="19399"/>
                      <a:pt x="3035" y="19394"/>
                      <a:pt x="3035" y="19388"/>
                    </a:cubicBezTo>
                    <a:cubicBezTo>
                      <a:pt x="3024" y="18883"/>
                      <a:pt x="3282" y="17928"/>
                      <a:pt x="3526" y="17145"/>
                    </a:cubicBezTo>
                    <a:cubicBezTo>
                      <a:pt x="3534" y="17120"/>
                      <a:pt x="3541" y="17096"/>
                      <a:pt x="3549" y="17071"/>
                    </a:cubicBezTo>
                    <a:cubicBezTo>
                      <a:pt x="3556" y="17046"/>
                      <a:pt x="3564" y="17021"/>
                      <a:pt x="3573" y="16996"/>
                    </a:cubicBezTo>
                    <a:cubicBezTo>
                      <a:pt x="3590" y="16942"/>
                      <a:pt x="3606" y="16889"/>
                      <a:pt x="3624" y="16837"/>
                    </a:cubicBezTo>
                    <a:cubicBezTo>
                      <a:pt x="3630" y="16816"/>
                      <a:pt x="3636" y="16797"/>
                      <a:pt x="3643" y="16776"/>
                    </a:cubicBezTo>
                    <a:cubicBezTo>
                      <a:pt x="3649" y="16756"/>
                      <a:pt x="3656" y="16736"/>
                      <a:pt x="3663" y="16717"/>
                    </a:cubicBezTo>
                    <a:cubicBezTo>
                      <a:pt x="3675" y="16678"/>
                      <a:pt x="3688" y="16639"/>
                      <a:pt x="3701" y="16602"/>
                    </a:cubicBezTo>
                    <a:cubicBezTo>
                      <a:pt x="3711" y="16570"/>
                      <a:pt x="3720" y="16540"/>
                      <a:pt x="3731" y="16510"/>
                    </a:cubicBezTo>
                    <a:cubicBezTo>
                      <a:pt x="3740" y="16482"/>
                      <a:pt x="3749" y="16456"/>
                      <a:pt x="3758" y="16430"/>
                    </a:cubicBezTo>
                    <a:cubicBezTo>
                      <a:pt x="3770" y="16392"/>
                      <a:pt x="3784" y="16354"/>
                      <a:pt x="3796" y="16319"/>
                    </a:cubicBezTo>
                    <a:cubicBezTo>
                      <a:pt x="3800" y="16307"/>
                      <a:pt x="3804" y="16296"/>
                      <a:pt x="3808" y="16285"/>
                    </a:cubicBezTo>
                    <a:cubicBezTo>
                      <a:pt x="3815" y="16261"/>
                      <a:pt x="3823" y="16240"/>
                      <a:pt x="3831" y="16218"/>
                    </a:cubicBezTo>
                    <a:cubicBezTo>
                      <a:pt x="3831" y="16216"/>
                      <a:pt x="3832" y="16213"/>
                      <a:pt x="3833" y="16210"/>
                    </a:cubicBezTo>
                    <a:cubicBezTo>
                      <a:pt x="3836" y="16202"/>
                      <a:pt x="3839" y="16193"/>
                      <a:pt x="3841" y="16185"/>
                    </a:cubicBezTo>
                    <a:cubicBezTo>
                      <a:pt x="3844" y="16177"/>
                      <a:pt x="3847" y="16170"/>
                      <a:pt x="3850" y="16162"/>
                    </a:cubicBezTo>
                    <a:cubicBezTo>
                      <a:pt x="3852" y="16155"/>
                      <a:pt x="3855" y="16147"/>
                      <a:pt x="3857" y="16139"/>
                    </a:cubicBezTo>
                    <a:cubicBezTo>
                      <a:pt x="3858" y="16137"/>
                      <a:pt x="3859" y="16135"/>
                      <a:pt x="3859" y="16133"/>
                    </a:cubicBezTo>
                    <a:cubicBezTo>
                      <a:pt x="3867" y="16111"/>
                      <a:pt x="3875" y="16089"/>
                      <a:pt x="3882" y="16071"/>
                    </a:cubicBezTo>
                    <a:cubicBezTo>
                      <a:pt x="3886" y="16058"/>
                      <a:pt x="3890" y="16046"/>
                      <a:pt x="3894" y="16036"/>
                    </a:cubicBezTo>
                    <a:cubicBezTo>
                      <a:pt x="3899" y="16020"/>
                      <a:pt x="3904" y="16005"/>
                      <a:pt x="3909" y="15993"/>
                    </a:cubicBezTo>
                    <a:cubicBezTo>
                      <a:pt x="3930" y="15935"/>
                      <a:pt x="3941" y="15904"/>
                      <a:pt x="3941" y="15904"/>
                    </a:cubicBezTo>
                    <a:cubicBezTo>
                      <a:pt x="3941" y="15904"/>
                      <a:pt x="4862" y="11528"/>
                      <a:pt x="4133" y="7173"/>
                    </a:cubicBezTo>
                    <a:cubicBezTo>
                      <a:pt x="3757" y="4929"/>
                      <a:pt x="3702" y="2643"/>
                      <a:pt x="4016" y="390"/>
                    </a:cubicBezTo>
                    <a:lnTo>
                      <a:pt x="4070" y="1"/>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3"/>
              <p:cNvSpPr/>
              <p:nvPr/>
            </p:nvSpPr>
            <p:spPr>
              <a:xfrm>
                <a:off x="6357368" y="2158386"/>
                <a:ext cx="154660" cy="1130396"/>
              </a:xfrm>
              <a:custGeom>
                <a:avLst/>
                <a:gdLst/>
                <a:ahLst/>
                <a:cxnLst/>
                <a:rect l="l" t="t" r="r" b="b"/>
                <a:pathLst>
                  <a:path w="3072" h="22453" extrusionOk="0">
                    <a:moveTo>
                      <a:pt x="2045" y="0"/>
                    </a:moveTo>
                    <a:cubicBezTo>
                      <a:pt x="1672" y="721"/>
                      <a:pt x="0" y="4399"/>
                      <a:pt x="259" y="11931"/>
                    </a:cubicBezTo>
                    <a:cubicBezTo>
                      <a:pt x="80" y="12469"/>
                      <a:pt x="16" y="13040"/>
                      <a:pt x="74" y="13606"/>
                    </a:cubicBezTo>
                    <a:cubicBezTo>
                      <a:pt x="251" y="15341"/>
                      <a:pt x="753" y="19310"/>
                      <a:pt x="1887" y="22452"/>
                    </a:cubicBezTo>
                    <a:cubicBezTo>
                      <a:pt x="1828" y="21344"/>
                      <a:pt x="1820" y="20660"/>
                      <a:pt x="1820" y="20660"/>
                    </a:cubicBezTo>
                    <a:cubicBezTo>
                      <a:pt x="1820" y="20660"/>
                      <a:pt x="1467" y="17597"/>
                      <a:pt x="1594" y="16151"/>
                    </a:cubicBezTo>
                    <a:cubicBezTo>
                      <a:pt x="1652" y="15504"/>
                      <a:pt x="1960" y="14714"/>
                      <a:pt x="2281" y="14039"/>
                    </a:cubicBezTo>
                    <a:cubicBezTo>
                      <a:pt x="2258" y="13872"/>
                      <a:pt x="2226" y="13639"/>
                      <a:pt x="2198" y="13423"/>
                    </a:cubicBezTo>
                    <a:cubicBezTo>
                      <a:pt x="2149" y="13043"/>
                      <a:pt x="2036" y="12676"/>
                      <a:pt x="1865" y="12334"/>
                    </a:cubicBezTo>
                    <a:cubicBezTo>
                      <a:pt x="1865" y="12334"/>
                      <a:pt x="2624" y="10020"/>
                      <a:pt x="3072" y="8060"/>
                    </a:cubicBezTo>
                    <a:cubicBezTo>
                      <a:pt x="2964" y="6819"/>
                      <a:pt x="2755" y="5464"/>
                      <a:pt x="2373" y="4194"/>
                    </a:cubicBezTo>
                    <a:cubicBezTo>
                      <a:pt x="1756" y="2345"/>
                      <a:pt x="1669" y="784"/>
                      <a:pt x="2045" y="0"/>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3"/>
              <p:cNvSpPr/>
              <p:nvPr/>
            </p:nvSpPr>
            <p:spPr>
              <a:xfrm>
                <a:off x="6391251" y="2763376"/>
                <a:ext cx="32070" cy="16513"/>
              </a:xfrm>
              <a:custGeom>
                <a:avLst/>
                <a:gdLst/>
                <a:ahLst/>
                <a:cxnLst/>
                <a:rect l="l" t="t" r="r" b="b"/>
                <a:pathLst>
                  <a:path w="637" h="328" extrusionOk="0">
                    <a:moveTo>
                      <a:pt x="1" y="1"/>
                    </a:moveTo>
                    <a:cubicBezTo>
                      <a:pt x="19" y="68"/>
                      <a:pt x="46" y="133"/>
                      <a:pt x="79" y="194"/>
                    </a:cubicBezTo>
                    <a:cubicBezTo>
                      <a:pt x="95" y="225"/>
                      <a:pt x="114" y="254"/>
                      <a:pt x="138" y="283"/>
                    </a:cubicBezTo>
                    <a:cubicBezTo>
                      <a:pt x="151" y="297"/>
                      <a:pt x="164" y="313"/>
                      <a:pt x="190" y="323"/>
                    </a:cubicBezTo>
                    <a:cubicBezTo>
                      <a:pt x="201" y="326"/>
                      <a:pt x="210" y="327"/>
                      <a:pt x="217" y="327"/>
                    </a:cubicBezTo>
                    <a:cubicBezTo>
                      <a:pt x="234" y="327"/>
                      <a:pt x="244" y="321"/>
                      <a:pt x="258" y="320"/>
                    </a:cubicBezTo>
                    <a:cubicBezTo>
                      <a:pt x="327" y="302"/>
                      <a:pt x="391" y="276"/>
                      <a:pt x="453" y="247"/>
                    </a:cubicBezTo>
                    <a:cubicBezTo>
                      <a:pt x="517" y="219"/>
                      <a:pt x="578" y="187"/>
                      <a:pt x="637" y="149"/>
                    </a:cubicBezTo>
                    <a:lnTo>
                      <a:pt x="637" y="149"/>
                    </a:lnTo>
                    <a:cubicBezTo>
                      <a:pt x="568" y="163"/>
                      <a:pt x="502" y="182"/>
                      <a:pt x="437" y="202"/>
                    </a:cubicBezTo>
                    <a:cubicBezTo>
                      <a:pt x="371" y="221"/>
                      <a:pt x="306" y="243"/>
                      <a:pt x="243" y="260"/>
                    </a:cubicBezTo>
                    <a:cubicBezTo>
                      <a:pt x="232" y="263"/>
                      <a:pt x="215" y="266"/>
                      <a:pt x="211" y="266"/>
                    </a:cubicBezTo>
                    <a:cubicBezTo>
                      <a:pt x="210" y="266"/>
                      <a:pt x="209" y="266"/>
                      <a:pt x="210" y="266"/>
                    </a:cubicBezTo>
                    <a:cubicBezTo>
                      <a:pt x="204" y="265"/>
                      <a:pt x="192" y="254"/>
                      <a:pt x="182" y="243"/>
                    </a:cubicBezTo>
                    <a:cubicBezTo>
                      <a:pt x="159" y="222"/>
                      <a:pt x="140" y="195"/>
                      <a:pt x="119" y="167"/>
                    </a:cubicBezTo>
                    <a:cubicBezTo>
                      <a:pt x="81" y="113"/>
                      <a:pt x="42" y="57"/>
                      <a:pt x="1" y="1"/>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3"/>
              <p:cNvSpPr/>
              <p:nvPr/>
            </p:nvSpPr>
            <p:spPr>
              <a:xfrm>
                <a:off x="6437971" y="2761815"/>
                <a:ext cx="30559" cy="66304"/>
              </a:xfrm>
              <a:custGeom>
                <a:avLst/>
                <a:gdLst/>
                <a:ahLst/>
                <a:cxnLst/>
                <a:rect l="l" t="t" r="r" b="b"/>
                <a:pathLst>
                  <a:path w="607" h="1317" extrusionOk="0">
                    <a:moveTo>
                      <a:pt x="35" y="1"/>
                    </a:moveTo>
                    <a:cubicBezTo>
                      <a:pt x="29" y="1"/>
                      <a:pt x="22" y="3"/>
                      <a:pt x="17" y="7"/>
                    </a:cubicBezTo>
                    <a:cubicBezTo>
                      <a:pt x="3" y="17"/>
                      <a:pt x="0" y="37"/>
                      <a:pt x="10" y="50"/>
                    </a:cubicBezTo>
                    <a:lnTo>
                      <a:pt x="236" y="362"/>
                    </a:lnTo>
                    <a:cubicBezTo>
                      <a:pt x="239" y="367"/>
                      <a:pt x="479" y="832"/>
                      <a:pt x="543" y="1290"/>
                    </a:cubicBezTo>
                    <a:cubicBezTo>
                      <a:pt x="545" y="1305"/>
                      <a:pt x="558" y="1317"/>
                      <a:pt x="574" y="1317"/>
                    </a:cubicBezTo>
                    <a:lnTo>
                      <a:pt x="578" y="1317"/>
                    </a:lnTo>
                    <a:cubicBezTo>
                      <a:pt x="595" y="1313"/>
                      <a:pt x="607" y="1298"/>
                      <a:pt x="604" y="1281"/>
                    </a:cubicBezTo>
                    <a:cubicBezTo>
                      <a:pt x="539" y="813"/>
                      <a:pt x="294" y="339"/>
                      <a:pt x="289" y="329"/>
                    </a:cubicBezTo>
                    <a:lnTo>
                      <a:pt x="61" y="14"/>
                    </a:lnTo>
                    <a:cubicBezTo>
                      <a:pt x="55" y="5"/>
                      <a:pt x="45" y="1"/>
                      <a:pt x="35" y="1"/>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3"/>
              <p:cNvSpPr/>
              <p:nvPr/>
            </p:nvSpPr>
            <p:spPr>
              <a:xfrm>
                <a:off x="6355858" y="2732011"/>
                <a:ext cx="31466" cy="100942"/>
              </a:xfrm>
              <a:custGeom>
                <a:avLst/>
                <a:gdLst/>
                <a:ahLst/>
                <a:cxnLst/>
                <a:rect l="l" t="t" r="r" b="b"/>
                <a:pathLst>
                  <a:path w="625" h="2005" extrusionOk="0">
                    <a:moveTo>
                      <a:pt x="591" y="1"/>
                    </a:moveTo>
                    <a:cubicBezTo>
                      <a:pt x="583" y="1"/>
                      <a:pt x="576" y="3"/>
                      <a:pt x="570" y="9"/>
                    </a:cubicBezTo>
                    <a:cubicBezTo>
                      <a:pt x="412" y="152"/>
                      <a:pt x="267" y="510"/>
                      <a:pt x="259" y="527"/>
                    </a:cubicBezTo>
                    <a:cubicBezTo>
                      <a:pt x="257" y="535"/>
                      <a:pt x="0" y="1373"/>
                      <a:pt x="57" y="1976"/>
                    </a:cubicBezTo>
                    <a:cubicBezTo>
                      <a:pt x="58" y="1992"/>
                      <a:pt x="71" y="2005"/>
                      <a:pt x="87" y="2005"/>
                    </a:cubicBezTo>
                    <a:lnTo>
                      <a:pt x="89" y="2005"/>
                    </a:lnTo>
                    <a:cubicBezTo>
                      <a:pt x="107" y="2003"/>
                      <a:pt x="119" y="1988"/>
                      <a:pt x="118" y="1971"/>
                    </a:cubicBezTo>
                    <a:cubicBezTo>
                      <a:pt x="64" y="1380"/>
                      <a:pt x="317" y="554"/>
                      <a:pt x="318" y="549"/>
                    </a:cubicBezTo>
                    <a:cubicBezTo>
                      <a:pt x="320" y="545"/>
                      <a:pt x="464" y="188"/>
                      <a:pt x="612" y="55"/>
                    </a:cubicBezTo>
                    <a:cubicBezTo>
                      <a:pt x="624" y="44"/>
                      <a:pt x="625" y="24"/>
                      <a:pt x="614" y="11"/>
                    </a:cubicBezTo>
                    <a:cubicBezTo>
                      <a:pt x="608" y="4"/>
                      <a:pt x="599" y="1"/>
                      <a:pt x="591" y="1"/>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3"/>
              <p:cNvSpPr/>
              <p:nvPr/>
            </p:nvSpPr>
            <p:spPr>
              <a:xfrm>
                <a:off x="6990002" y="2633537"/>
                <a:ext cx="22353" cy="92182"/>
              </a:xfrm>
              <a:custGeom>
                <a:avLst/>
                <a:gdLst/>
                <a:ahLst/>
                <a:cxnLst/>
                <a:rect l="l" t="t" r="r" b="b"/>
                <a:pathLst>
                  <a:path w="444" h="1831" extrusionOk="0">
                    <a:moveTo>
                      <a:pt x="344" y="1"/>
                    </a:moveTo>
                    <a:cubicBezTo>
                      <a:pt x="343" y="1"/>
                      <a:pt x="341" y="1"/>
                      <a:pt x="339" y="1"/>
                    </a:cubicBezTo>
                    <a:cubicBezTo>
                      <a:pt x="323" y="3"/>
                      <a:pt x="311" y="19"/>
                      <a:pt x="313" y="35"/>
                    </a:cubicBezTo>
                    <a:cubicBezTo>
                      <a:pt x="370" y="538"/>
                      <a:pt x="305" y="1432"/>
                      <a:pt x="283" y="1711"/>
                    </a:cubicBezTo>
                    <a:lnTo>
                      <a:pt x="62" y="1395"/>
                    </a:lnTo>
                    <a:cubicBezTo>
                      <a:pt x="55" y="1386"/>
                      <a:pt x="45" y="1381"/>
                      <a:pt x="35" y="1381"/>
                    </a:cubicBezTo>
                    <a:cubicBezTo>
                      <a:pt x="29" y="1381"/>
                      <a:pt x="23" y="1383"/>
                      <a:pt x="18" y="1387"/>
                    </a:cubicBezTo>
                    <a:cubicBezTo>
                      <a:pt x="4" y="1397"/>
                      <a:pt x="0" y="1416"/>
                      <a:pt x="11" y="1430"/>
                    </a:cubicBezTo>
                    <a:lnTo>
                      <a:pt x="281" y="1817"/>
                    </a:lnTo>
                    <a:cubicBezTo>
                      <a:pt x="287" y="1825"/>
                      <a:pt x="296" y="1830"/>
                      <a:pt x="306" y="1830"/>
                    </a:cubicBezTo>
                    <a:cubicBezTo>
                      <a:pt x="309" y="1830"/>
                      <a:pt x="312" y="1830"/>
                      <a:pt x="315" y="1829"/>
                    </a:cubicBezTo>
                    <a:cubicBezTo>
                      <a:pt x="327" y="1826"/>
                      <a:pt x="336" y="1815"/>
                      <a:pt x="337" y="1802"/>
                    </a:cubicBezTo>
                    <a:cubicBezTo>
                      <a:pt x="338" y="1790"/>
                      <a:pt x="444" y="632"/>
                      <a:pt x="374" y="28"/>
                    </a:cubicBezTo>
                    <a:cubicBezTo>
                      <a:pt x="372" y="13"/>
                      <a:pt x="359" y="1"/>
                      <a:pt x="344" y="1"/>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3"/>
              <p:cNvSpPr/>
              <p:nvPr/>
            </p:nvSpPr>
            <p:spPr>
              <a:xfrm>
                <a:off x="6940513" y="2754616"/>
                <a:ext cx="47878" cy="22706"/>
              </a:xfrm>
              <a:custGeom>
                <a:avLst/>
                <a:gdLst/>
                <a:ahLst/>
                <a:cxnLst/>
                <a:rect l="l" t="t" r="r" b="b"/>
                <a:pathLst>
                  <a:path w="951" h="451" extrusionOk="0">
                    <a:moveTo>
                      <a:pt x="951" y="0"/>
                    </a:moveTo>
                    <a:lnTo>
                      <a:pt x="414" y="312"/>
                    </a:lnTo>
                    <a:lnTo>
                      <a:pt x="0" y="204"/>
                    </a:lnTo>
                    <a:lnTo>
                      <a:pt x="408" y="451"/>
                    </a:lnTo>
                    <a:lnTo>
                      <a:pt x="951" y="0"/>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3"/>
              <p:cNvSpPr/>
              <p:nvPr/>
            </p:nvSpPr>
            <p:spPr>
              <a:xfrm>
                <a:off x="6815859" y="2131804"/>
                <a:ext cx="196194" cy="1097471"/>
              </a:xfrm>
              <a:custGeom>
                <a:avLst/>
                <a:gdLst/>
                <a:ahLst/>
                <a:cxnLst/>
                <a:rect l="l" t="t" r="r" b="b"/>
                <a:pathLst>
                  <a:path w="3897" h="21799" extrusionOk="0">
                    <a:moveTo>
                      <a:pt x="986" y="1"/>
                    </a:moveTo>
                    <a:cubicBezTo>
                      <a:pt x="663" y="415"/>
                      <a:pt x="23" y="1570"/>
                      <a:pt x="262" y="3993"/>
                    </a:cubicBezTo>
                    <a:cubicBezTo>
                      <a:pt x="267" y="4046"/>
                      <a:pt x="273" y="4099"/>
                      <a:pt x="279" y="4153"/>
                    </a:cubicBezTo>
                    <a:cubicBezTo>
                      <a:pt x="283" y="4186"/>
                      <a:pt x="286" y="4219"/>
                      <a:pt x="290" y="4251"/>
                    </a:cubicBezTo>
                    <a:cubicBezTo>
                      <a:pt x="430" y="5473"/>
                      <a:pt x="626" y="6684"/>
                      <a:pt x="832" y="7774"/>
                    </a:cubicBezTo>
                    <a:cubicBezTo>
                      <a:pt x="937" y="8335"/>
                      <a:pt x="1046" y="8864"/>
                      <a:pt x="1149" y="9346"/>
                    </a:cubicBezTo>
                    <a:cubicBezTo>
                      <a:pt x="1175" y="9461"/>
                      <a:pt x="1200" y="9573"/>
                      <a:pt x="1223" y="9684"/>
                    </a:cubicBezTo>
                    <a:cubicBezTo>
                      <a:pt x="1547" y="11145"/>
                      <a:pt x="1813" y="12107"/>
                      <a:pt x="1813" y="12107"/>
                    </a:cubicBezTo>
                    <a:cubicBezTo>
                      <a:pt x="1791" y="12637"/>
                      <a:pt x="1836" y="13262"/>
                      <a:pt x="1927" y="13938"/>
                    </a:cubicBezTo>
                    <a:cubicBezTo>
                      <a:pt x="2084" y="15129"/>
                      <a:pt x="2381" y="16473"/>
                      <a:pt x="2697" y="17709"/>
                    </a:cubicBezTo>
                    <a:cubicBezTo>
                      <a:pt x="3257" y="19895"/>
                      <a:pt x="3876" y="21740"/>
                      <a:pt x="3895" y="21797"/>
                    </a:cubicBezTo>
                    <a:cubicBezTo>
                      <a:pt x="3895" y="21799"/>
                      <a:pt x="3895" y="21799"/>
                      <a:pt x="3896" y="21799"/>
                    </a:cubicBezTo>
                    <a:cubicBezTo>
                      <a:pt x="3718" y="18999"/>
                      <a:pt x="2844" y="14482"/>
                      <a:pt x="2041" y="11954"/>
                    </a:cubicBezTo>
                    <a:cubicBezTo>
                      <a:pt x="1" y="3309"/>
                      <a:pt x="1831" y="720"/>
                      <a:pt x="1845" y="673"/>
                    </a:cubicBezTo>
                    <a:cubicBezTo>
                      <a:pt x="1536" y="398"/>
                      <a:pt x="1240" y="176"/>
                      <a:pt x="986" y="1"/>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3"/>
              <p:cNvSpPr/>
              <p:nvPr/>
            </p:nvSpPr>
            <p:spPr>
              <a:xfrm>
                <a:off x="6706561" y="3694849"/>
                <a:ext cx="141268" cy="798623"/>
              </a:xfrm>
              <a:custGeom>
                <a:avLst/>
                <a:gdLst/>
                <a:ahLst/>
                <a:cxnLst/>
                <a:rect l="l" t="t" r="r" b="b"/>
                <a:pathLst>
                  <a:path w="2806" h="15863" extrusionOk="0">
                    <a:moveTo>
                      <a:pt x="1322" y="0"/>
                    </a:moveTo>
                    <a:lnTo>
                      <a:pt x="1322" y="1"/>
                    </a:lnTo>
                    <a:cubicBezTo>
                      <a:pt x="1307" y="29"/>
                      <a:pt x="858" y="934"/>
                      <a:pt x="509" y="1954"/>
                    </a:cubicBezTo>
                    <a:cubicBezTo>
                      <a:pt x="320" y="2504"/>
                      <a:pt x="162" y="3087"/>
                      <a:pt x="116" y="3584"/>
                    </a:cubicBezTo>
                    <a:cubicBezTo>
                      <a:pt x="1" y="7690"/>
                      <a:pt x="1168" y="14026"/>
                      <a:pt x="1432" y="15402"/>
                    </a:cubicBezTo>
                    <a:cubicBezTo>
                      <a:pt x="1443" y="15454"/>
                      <a:pt x="1451" y="15499"/>
                      <a:pt x="1458" y="15537"/>
                    </a:cubicBezTo>
                    <a:cubicBezTo>
                      <a:pt x="1475" y="15624"/>
                      <a:pt x="1485" y="15670"/>
                      <a:pt x="1485" y="15670"/>
                    </a:cubicBezTo>
                    <a:cubicBezTo>
                      <a:pt x="1485" y="15670"/>
                      <a:pt x="1781" y="15781"/>
                      <a:pt x="2172" y="15863"/>
                    </a:cubicBezTo>
                    <a:cubicBezTo>
                      <a:pt x="651" y="10993"/>
                      <a:pt x="2805" y="2554"/>
                      <a:pt x="2380" y="1400"/>
                    </a:cubicBezTo>
                    <a:cubicBezTo>
                      <a:pt x="1951" y="233"/>
                      <a:pt x="1322" y="0"/>
                      <a:pt x="1322" y="0"/>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3"/>
              <p:cNvSpPr/>
              <p:nvPr/>
            </p:nvSpPr>
            <p:spPr>
              <a:xfrm>
                <a:off x="6444969" y="3685938"/>
                <a:ext cx="147763" cy="801291"/>
              </a:xfrm>
              <a:custGeom>
                <a:avLst/>
                <a:gdLst/>
                <a:ahLst/>
                <a:cxnLst/>
                <a:rect l="l" t="t" r="r" b="b"/>
                <a:pathLst>
                  <a:path w="2935" h="15916" extrusionOk="0">
                    <a:moveTo>
                      <a:pt x="1058" y="0"/>
                    </a:moveTo>
                    <a:cubicBezTo>
                      <a:pt x="1058" y="0"/>
                      <a:pt x="758" y="708"/>
                      <a:pt x="490" y="1563"/>
                    </a:cubicBezTo>
                    <a:lnTo>
                      <a:pt x="489" y="1564"/>
                    </a:lnTo>
                    <a:cubicBezTo>
                      <a:pt x="392" y="1871"/>
                      <a:pt x="301" y="2195"/>
                      <a:pt x="228" y="2514"/>
                    </a:cubicBezTo>
                    <a:cubicBezTo>
                      <a:pt x="154" y="2833"/>
                      <a:pt x="102" y="3146"/>
                      <a:pt x="83" y="3425"/>
                    </a:cubicBezTo>
                    <a:cubicBezTo>
                      <a:pt x="1" y="4683"/>
                      <a:pt x="1834" y="14459"/>
                      <a:pt x="2046" y="15584"/>
                    </a:cubicBezTo>
                    <a:cubicBezTo>
                      <a:pt x="2050" y="15605"/>
                      <a:pt x="2054" y="15624"/>
                      <a:pt x="2057" y="15639"/>
                    </a:cubicBezTo>
                    <a:cubicBezTo>
                      <a:pt x="2059" y="15652"/>
                      <a:pt x="2061" y="15662"/>
                      <a:pt x="2062" y="15670"/>
                    </a:cubicBezTo>
                    <a:cubicBezTo>
                      <a:pt x="2065" y="15682"/>
                      <a:pt x="2067" y="15689"/>
                      <a:pt x="2067" y="15689"/>
                    </a:cubicBezTo>
                    <a:cubicBezTo>
                      <a:pt x="2067" y="15689"/>
                      <a:pt x="2067" y="15689"/>
                      <a:pt x="2069" y="15690"/>
                    </a:cubicBezTo>
                    <a:cubicBezTo>
                      <a:pt x="2096" y="15700"/>
                      <a:pt x="2371" y="15799"/>
                      <a:pt x="2730" y="15877"/>
                    </a:cubicBezTo>
                    <a:cubicBezTo>
                      <a:pt x="2785" y="15888"/>
                      <a:pt x="2839" y="15899"/>
                      <a:pt x="2895" y="15910"/>
                    </a:cubicBezTo>
                    <a:cubicBezTo>
                      <a:pt x="2907" y="15912"/>
                      <a:pt x="2921" y="15914"/>
                      <a:pt x="2934" y="15916"/>
                    </a:cubicBezTo>
                    <a:cubicBezTo>
                      <a:pt x="1799" y="11303"/>
                      <a:pt x="2615" y="4046"/>
                      <a:pt x="2249" y="2381"/>
                    </a:cubicBezTo>
                    <a:cubicBezTo>
                      <a:pt x="1875" y="675"/>
                      <a:pt x="1058" y="0"/>
                      <a:pt x="1058" y="0"/>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3"/>
              <p:cNvSpPr/>
              <p:nvPr/>
            </p:nvSpPr>
            <p:spPr>
              <a:xfrm>
                <a:off x="6758265" y="1802652"/>
                <a:ext cx="58098" cy="68520"/>
              </a:xfrm>
              <a:custGeom>
                <a:avLst/>
                <a:gdLst/>
                <a:ahLst/>
                <a:cxnLst/>
                <a:rect l="l" t="t" r="r" b="b"/>
                <a:pathLst>
                  <a:path w="1154" h="1361" extrusionOk="0">
                    <a:moveTo>
                      <a:pt x="832" y="0"/>
                    </a:moveTo>
                    <a:cubicBezTo>
                      <a:pt x="426" y="94"/>
                      <a:pt x="124" y="303"/>
                      <a:pt x="124" y="303"/>
                    </a:cubicBezTo>
                    <a:lnTo>
                      <a:pt x="18" y="1212"/>
                    </a:lnTo>
                    <a:lnTo>
                      <a:pt x="1" y="1361"/>
                    </a:lnTo>
                    <a:lnTo>
                      <a:pt x="233" y="353"/>
                    </a:lnTo>
                    <a:cubicBezTo>
                      <a:pt x="233" y="353"/>
                      <a:pt x="416" y="277"/>
                      <a:pt x="632" y="277"/>
                    </a:cubicBezTo>
                    <a:cubicBezTo>
                      <a:pt x="809" y="277"/>
                      <a:pt x="1009" y="328"/>
                      <a:pt x="1149" y="515"/>
                    </a:cubicBezTo>
                    <a:lnTo>
                      <a:pt x="1151" y="412"/>
                    </a:lnTo>
                    <a:lnTo>
                      <a:pt x="1154" y="284"/>
                    </a:lnTo>
                    <a:cubicBezTo>
                      <a:pt x="1154" y="284"/>
                      <a:pt x="1125" y="47"/>
                      <a:pt x="832" y="0"/>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3"/>
              <p:cNvSpPr/>
              <p:nvPr/>
            </p:nvSpPr>
            <p:spPr>
              <a:xfrm>
                <a:off x="6703036" y="1946335"/>
                <a:ext cx="52409" cy="82969"/>
              </a:xfrm>
              <a:custGeom>
                <a:avLst/>
                <a:gdLst/>
                <a:ahLst/>
                <a:cxnLst/>
                <a:rect l="l" t="t" r="r" b="b"/>
                <a:pathLst>
                  <a:path w="1041" h="1648" extrusionOk="0">
                    <a:moveTo>
                      <a:pt x="503" y="1"/>
                    </a:moveTo>
                    <a:cubicBezTo>
                      <a:pt x="485" y="58"/>
                      <a:pt x="407" y="187"/>
                      <a:pt x="301" y="347"/>
                    </a:cubicBezTo>
                    <a:cubicBezTo>
                      <a:pt x="213" y="481"/>
                      <a:pt x="113" y="603"/>
                      <a:pt x="0" y="712"/>
                    </a:cubicBezTo>
                    <a:lnTo>
                      <a:pt x="412" y="463"/>
                    </a:lnTo>
                    <a:lnTo>
                      <a:pt x="1041" y="1647"/>
                    </a:lnTo>
                    <a:lnTo>
                      <a:pt x="503" y="1"/>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3"/>
              <p:cNvSpPr/>
              <p:nvPr/>
            </p:nvSpPr>
            <p:spPr>
              <a:xfrm>
                <a:off x="6753885" y="2024621"/>
                <a:ext cx="29049" cy="4682"/>
              </a:xfrm>
              <a:custGeom>
                <a:avLst/>
                <a:gdLst/>
                <a:ahLst/>
                <a:cxnLst/>
                <a:rect l="l" t="t" r="r" b="b"/>
                <a:pathLst>
                  <a:path w="577" h="93" extrusionOk="0">
                    <a:moveTo>
                      <a:pt x="1" y="0"/>
                    </a:moveTo>
                    <a:lnTo>
                      <a:pt x="31" y="92"/>
                    </a:lnTo>
                    <a:lnTo>
                      <a:pt x="576" y="4"/>
                    </a:lnTo>
                    <a:lnTo>
                      <a:pt x="1" y="0"/>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3"/>
              <p:cNvSpPr/>
              <p:nvPr/>
            </p:nvSpPr>
            <p:spPr>
              <a:xfrm>
                <a:off x="6617802" y="2097369"/>
                <a:ext cx="32523" cy="351811"/>
              </a:xfrm>
              <a:custGeom>
                <a:avLst/>
                <a:gdLst/>
                <a:ahLst/>
                <a:cxnLst/>
                <a:rect l="l" t="t" r="r" b="b"/>
                <a:pathLst>
                  <a:path w="646" h="6988" extrusionOk="0">
                    <a:moveTo>
                      <a:pt x="168" y="1"/>
                    </a:moveTo>
                    <a:cubicBezTo>
                      <a:pt x="151" y="1"/>
                      <a:pt x="138" y="13"/>
                      <a:pt x="137" y="29"/>
                    </a:cubicBezTo>
                    <a:cubicBezTo>
                      <a:pt x="1" y="1818"/>
                      <a:pt x="89" y="3658"/>
                      <a:pt x="396" y="5496"/>
                    </a:cubicBezTo>
                    <a:cubicBezTo>
                      <a:pt x="475" y="5965"/>
                      <a:pt x="537" y="6457"/>
                      <a:pt x="582" y="6960"/>
                    </a:cubicBezTo>
                    <a:cubicBezTo>
                      <a:pt x="584" y="6976"/>
                      <a:pt x="598" y="6988"/>
                      <a:pt x="614" y="6988"/>
                    </a:cubicBezTo>
                    <a:lnTo>
                      <a:pt x="616" y="6988"/>
                    </a:lnTo>
                    <a:cubicBezTo>
                      <a:pt x="634" y="6987"/>
                      <a:pt x="646" y="6971"/>
                      <a:pt x="645" y="6954"/>
                    </a:cubicBezTo>
                    <a:cubicBezTo>
                      <a:pt x="599" y="6450"/>
                      <a:pt x="536" y="5957"/>
                      <a:pt x="457" y="5487"/>
                    </a:cubicBezTo>
                    <a:cubicBezTo>
                      <a:pt x="150" y="3653"/>
                      <a:pt x="63" y="1818"/>
                      <a:pt x="198" y="35"/>
                    </a:cubicBezTo>
                    <a:cubicBezTo>
                      <a:pt x="200" y="17"/>
                      <a:pt x="187" y="2"/>
                      <a:pt x="170" y="1"/>
                    </a:cubicBezTo>
                    <a:cubicBezTo>
                      <a:pt x="169" y="1"/>
                      <a:pt x="168" y="1"/>
                      <a:pt x="168" y="1"/>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3"/>
              <p:cNvSpPr/>
              <p:nvPr/>
            </p:nvSpPr>
            <p:spPr>
              <a:xfrm>
                <a:off x="6645341" y="2556762"/>
                <a:ext cx="9666" cy="133968"/>
              </a:xfrm>
              <a:custGeom>
                <a:avLst/>
                <a:gdLst/>
                <a:ahLst/>
                <a:cxnLst/>
                <a:rect l="l" t="t" r="r" b="b"/>
                <a:pathLst>
                  <a:path w="192" h="2661" extrusionOk="0">
                    <a:moveTo>
                      <a:pt x="160" y="1"/>
                    </a:moveTo>
                    <a:cubicBezTo>
                      <a:pt x="143" y="1"/>
                      <a:pt x="130" y="14"/>
                      <a:pt x="128" y="31"/>
                    </a:cubicBezTo>
                    <a:cubicBezTo>
                      <a:pt x="128" y="48"/>
                      <a:pt x="111" y="1649"/>
                      <a:pt x="3" y="2626"/>
                    </a:cubicBezTo>
                    <a:cubicBezTo>
                      <a:pt x="1" y="2643"/>
                      <a:pt x="13" y="2659"/>
                      <a:pt x="30" y="2661"/>
                    </a:cubicBezTo>
                    <a:lnTo>
                      <a:pt x="33" y="2661"/>
                    </a:lnTo>
                    <a:cubicBezTo>
                      <a:pt x="49" y="2661"/>
                      <a:pt x="63" y="2650"/>
                      <a:pt x="64" y="2633"/>
                    </a:cubicBezTo>
                    <a:cubicBezTo>
                      <a:pt x="173" y="1652"/>
                      <a:pt x="191" y="48"/>
                      <a:pt x="191" y="32"/>
                    </a:cubicBezTo>
                    <a:cubicBezTo>
                      <a:pt x="192" y="15"/>
                      <a:pt x="178" y="1"/>
                      <a:pt x="160" y="1"/>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3"/>
              <p:cNvSpPr/>
              <p:nvPr/>
            </p:nvSpPr>
            <p:spPr>
              <a:xfrm>
                <a:off x="6662509" y="3147403"/>
                <a:ext cx="187988" cy="547452"/>
              </a:xfrm>
              <a:custGeom>
                <a:avLst/>
                <a:gdLst/>
                <a:ahLst/>
                <a:cxnLst/>
                <a:rect l="l" t="t" r="r" b="b"/>
                <a:pathLst>
                  <a:path w="3734" h="10874" extrusionOk="0">
                    <a:moveTo>
                      <a:pt x="3734" y="1"/>
                    </a:moveTo>
                    <a:lnTo>
                      <a:pt x="3734" y="1"/>
                    </a:lnTo>
                    <a:cubicBezTo>
                      <a:pt x="3234" y="375"/>
                      <a:pt x="2252" y="465"/>
                      <a:pt x="1420" y="465"/>
                    </a:cubicBezTo>
                    <a:cubicBezTo>
                      <a:pt x="645" y="465"/>
                      <a:pt x="1" y="387"/>
                      <a:pt x="0" y="387"/>
                    </a:cubicBezTo>
                    <a:lnTo>
                      <a:pt x="0" y="387"/>
                    </a:lnTo>
                    <a:cubicBezTo>
                      <a:pt x="7" y="428"/>
                      <a:pt x="14" y="472"/>
                      <a:pt x="22" y="518"/>
                    </a:cubicBezTo>
                    <a:cubicBezTo>
                      <a:pt x="25" y="540"/>
                      <a:pt x="29" y="564"/>
                      <a:pt x="33" y="588"/>
                    </a:cubicBezTo>
                    <a:cubicBezTo>
                      <a:pt x="46" y="662"/>
                      <a:pt x="60" y="740"/>
                      <a:pt x="74" y="824"/>
                    </a:cubicBezTo>
                    <a:cubicBezTo>
                      <a:pt x="82" y="871"/>
                      <a:pt x="92" y="919"/>
                      <a:pt x="101" y="969"/>
                    </a:cubicBezTo>
                    <a:cubicBezTo>
                      <a:pt x="103" y="978"/>
                      <a:pt x="104" y="988"/>
                      <a:pt x="106" y="998"/>
                    </a:cubicBezTo>
                    <a:cubicBezTo>
                      <a:pt x="110" y="1017"/>
                      <a:pt x="113" y="1037"/>
                      <a:pt x="117" y="1056"/>
                    </a:cubicBezTo>
                    <a:cubicBezTo>
                      <a:pt x="122" y="1086"/>
                      <a:pt x="127" y="1116"/>
                      <a:pt x="134" y="1146"/>
                    </a:cubicBezTo>
                    <a:cubicBezTo>
                      <a:pt x="136" y="1157"/>
                      <a:pt x="138" y="1168"/>
                      <a:pt x="140" y="1179"/>
                    </a:cubicBezTo>
                    <a:cubicBezTo>
                      <a:pt x="165" y="1317"/>
                      <a:pt x="194" y="1466"/>
                      <a:pt x="225" y="1621"/>
                    </a:cubicBezTo>
                    <a:cubicBezTo>
                      <a:pt x="226" y="1628"/>
                      <a:pt x="227" y="1633"/>
                      <a:pt x="228" y="1638"/>
                    </a:cubicBezTo>
                    <a:cubicBezTo>
                      <a:pt x="235" y="1673"/>
                      <a:pt x="241" y="1708"/>
                      <a:pt x="248" y="1743"/>
                    </a:cubicBezTo>
                    <a:cubicBezTo>
                      <a:pt x="275" y="1879"/>
                      <a:pt x="304" y="2021"/>
                      <a:pt x="332" y="2167"/>
                    </a:cubicBezTo>
                    <a:cubicBezTo>
                      <a:pt x="357" y="2288"/>
                      <a:pt x="381" y="2412"/>
                      <a:pt x="407" y="2538"/>
                    </a:cubicBezTo>
                    <a:cubicBezTo>
                      <a:pt x="424" y="2622"/>
                      <a:pt x="442" y="2708"/>
                      <a:pt x="459" y="2794"/>
                    </a:cubicBezTo>
                    <a:cubicBezTo>
                      <a:pt x="468" y="2838"/>
                      <a:pt x="477" y="2881"/>
                      <a:pt x="486" y="2926"/>
                    </a:cubicBezTo>
                    <a:cubicBezTo>
                      <a:pt x="504" y="3013"/>
                      <a:pt x="523" y="3102"/>
                      <a:pt x="541" y="3192"/>
                    </a:cubicBezTo>
                    <a:cubicBezTo>
                      <a:pt x="550" y="3237"/>
                      <a:pt x="560" y="3282"/>
                      <a:pt x="569" y="3328"/>
                    </a:cubicBezTo>
                    <a:cubicBezTo>
                      <a:pt x="577" y="3368"/>
                      <a:pt x="586" y="3408"/>
                      <a:pt x="594" y="3448"/>
                    </a:cubicBezTo>
                    <a:cubicBezTo>
                      <a:pt x="606" y="3500"/>
                      <a:pt x="616" y="3551"/>
                      <a:pt x="626" y="3604"/>
                    </a:cubicBezTo>
                    <a:cubicBezTo>
                      <a:pt x="646" y="3697"/>
                      <a:pt x="665" y="3790"/>
                      <a:pt x="684" y="3884"/>
                    </a:cubicBezTo>
                    <a:cubicBezTo>
                      <a:pt x="684" y="3884"/>
                      <a:pt x="684" y="3885"/>
                      <a:pt x="685" y="3885"/>
                    </a:cubicBezTo>
                    <a:lnTo>
                      <a:pt x="685" y="3887"/>
                    </a:lnTo>
                    <a:cubicBezTo>
                      <a:pt x="778" y="4329"/>
                      <a:pt x="874" y="4784"/>
                      <a:pt x="972" y="5242"/>
                    </a:cubicBezTo>
                    <a:cubicBezTo>
                      <a:pt x="1555" y="7984"/>
                      <a:pt x="2177" y="10785"/>
                      <a:pt x="2197" y="10873"/>
                    </a:cubicBezTo>
                    <a:lnTo>
                      <a:pt x="685" y="1012"/>
                    </a:lnTo>
                    <a:cubicBezTo>
                      <a:pt x="685" y="1012"/>
                      <a:pt x="3566" y="506"/>
                      <a:pt x="3734" y="1"/>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3"/>
              <p:cNvSpPr/>
              <p:nvPr/>
            </p:nvSpPr>
            <p:spPr>
              <a:xfrm>
                <a:off x="6582360" y="2820164"/>
                <a:ext cx="192519" cy="876355"/>
              </a:xfrm>
              <a:custGeom>
                <a:avLst/>
                <a:gdLst/>
                <a:ahLst/>
                <a:cxnLst/>
                <a:rect l="l" t="t" r="r" b="b"/>
                <a:pathLst>
                  <a:path w="3824" h="17407" extrusionOk="0">
                    <a:moveTo>
                      <a:pt x="880" y="1"/>
                    </a:moveTo>
                    <a:cubicBezTo>
                      <a:pt x="868" y="1"/>
                      <a:pt x="856" y="8"/>
                      <a:pt x="851" y="19"/>
                    </a:cubicBezTo>
                    <a:cubicBezTo>
                      <a:pt x="842" y="40"/>
                      <a:pt x="0" y="2050"/>
                      <a:pt x="4" y="3395"/>
                    </a:cubicBezTo>
                    <a:cubicBezTo>
                      <a:pt x="7" y="4709"/>
                      <a:pt x="1476" y="6776"/>
                      <a:pt x="1564" y="6900"/>
                    </a:cubicBezTo>
                    <a:cubicBezTo>
                      <a:pt x="1622" y="7190"/>
                      <a:pt x="3396" y="16056"/>
                      <a:pt x="3759" y="17383"/>
                    </a:cubicBezTo>
                    <a:cubicBezTo>
                      <a:pt x="3763" y="17397"/>
                      <a:pt x="3775" y="17406"/>
                      <a:pt x="3790" y="17406"/>
                    </a:cubicBezTo>
                    <a:cubicBezTo>
                      <a:pt x="3792" y="17406"/>
                      <a:pt x="3795" y="17405"/>
                      <a:pt x="3798" y="17405"/>
                    </a:cubicBezTo>
                    <a:cubicBezTo>
                      <a:pt x="3814" y="17400"/>
                      <a:pt x="3824" y="17384"/>
                      <a:pt x="3819" y="17366"/>
                    </a:cubicBezTo>
                    <a:cubicBezTo>
                      <a:pt x="3453" y="16026"/>
                      <a:pt x="1642" y="6972"/>
                      <a:pt x="1623" y="6880"/>
                    </a:cubicBezTo>
                    <a:cubicBezTo>
                      <a:pt x="1622" y="6876"/>
                      <a:pt x="1621" y="6872"/>
                      <a:pt x="1618" y="6868"/>
                    </a:cubicBezTo>
                    <a:cubicBezTo>
                      <a:pt x="1603" y="6848"/>
                      <a:pt x="70" y="4723"/>
                      <a:pt x="66" y="3395"/>
                    </a:cubicBezTo>
                    <a:cubicBezTo>
                      <a:pt x="63" y="2063"/>
                      <a:pt x="900" y="63"/>
                      <a:pt x="909" y="44"/>
                    </a:cubicBezTo>
                    <a:cubicBezTo>
                      <a:pt x="915" y="27"/>
                      <a:pt x="907" y="9"/>
                      <a:pt x="892" y="3"/>
                    </a:cubicBezTo>
                    <a:cubicBezTo>
                      <a:pt x="888" y="1"/>
                      <a:pt x="884" y="1"/>
                      <a:pt x="880" y="1"/>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3"/>
              <p:cNvSpPr/>
              <p:nvPr/>
            </p:nvSpPr>
            <p:spPr>
              <a:xfrm>
                <a:off x="6457152" y="3383015"/>
                <a:ext cx="48180" cy="332378"/>
              </a:xfrm>
              <a:custGeom>
                <a:avLst/>
                <a:gdLst/>
                <a:ahLst/>
                <a:cxnLst/>
                <a:rect l="l" t="t" r="r" b="b"/>
                <a:pathLst>
                  <a:path w="957" h="6602" extrusionOk="0">
                    <a:moveTo>
                      <a:pt x="33" y="1"/>
                    </a:moveTo>
                    <a:cubicBezTo>
                      <a:pt x="32" y="1"/>
                      <a:pt x="32" y="1"/>
                      <a:pt x="31" y="1"/>
                    </a:cubicBezTo>
                    <a:cubicBezTo>
                      <a:pt x="14" y="2"/>
                      <a:pt x="0" y="16"/>
                      <a:pt x="1" y="34"/>
                    </a:cubicBezTo>
                    <a:cubicBezTo>
                      <a:pt x="81" y="2118"/>
                      <a:pt x="884" y="6532"/>
                      <a:pt x="892" y="6576"/>
                    </a:cubicBezTo>
                    <a:cubicBezTo>
                      <a:pt x="895" y="6592"/>
                      <a:pt x="908" y="6602"/>
                      <a:pt x="923" y="6602"/>
                    </a:cubicBezTo>
                    <a:cubicBezTo>
                      <a:pt x="925" y="6602"/>
                      <a:pt x="927" y="6602"/>
                      <a:pt x="928" y="6601"/>
                    </a:cubicBezTo>
                    <a:cubicBezTo>
                      <a:pt x="945" y="6598"/>
                      <a:pt x="957" y="6581"/>
                      <a:pt x="954" y="6565"/>
                    </a:cubicBezTo>
                    <a:cubicBezTo>
                      <a:pt x="945" y="6520"/>
                      <a:pt x="143" y="2112"/>
                      <a:pt x="63" y="31"/>
                    </a:cubicBezTo>
                    <a:cubicBezTo>
                      <a:pt x="63" y="15"/>
                      <a:pt x="48" y="1"/>
                      <a:pt x="33" y="1"/>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3"/>
              <p:cNvSpPr/>
              <p:nvPr/>
            </p:nvSpPr>
            <p:spPr>
              <a:xfrm>
                <a:off x="6556432" y="1664859"/>
                <a:ext cx="268289" cy="348236"/>
              </a:xfrm>
              <a:custGeom>
                <a:avLst/>
                <a:gdLst/>
                <a:ahLst/>
                <a:cxnLst/>
                <a:rect l="l" t="t" r="r" b="b"/>
                <a:pathLst>
                  <a:path w="5329" h="6917" extrusionOk="0">
                    <a:moveTo>
                      <a:pt x="2146" y="0"/>
                    </a:moveTo>
                    <a:cubicBezTo>
                      <a:pt x="1538" y="0"/>
                      <a:pt x="1084" y="121"/>
                      <a:pt x="939" y="215"/>
                    </a:cubicBezTo>
                    <a:lnTo>
                      <a:pt x="918" y="792"/>
                    </a:lnTo>
                    <a:cubicBezTo>
                      <a:pt x="918" y="792"/>
                      <a:pt x="726" y="792"/>
                      <a:pt x="460" y="898"/>
                    </a:cubicBezTo>
                    <a:cubicBezTo>
                      <a:pt x="351" y="1282"/>
                      <a:pt x="310" y="1752"/>
                      <a:pt x="310" y="1752"/>
                    </a:cubicBezTo>
                    <a:lnTo>
                      <a:pt x="85" y="1837"/>
                    </a:lnTo>
                    <a:cubicBezTo>
                      <a:pt x="0" y="3834"/>
                      <a:pt x="1031" y="5961"/>
                      <a:pt x="1031" y="5961"/>
                    </a:cubicBezTo>
                    <a:lnTo>
                      <a:pt x="1031" y="6887"/>
                    </a:lnTo>
                    <a:cubicBezTo>
                      <a:pt x="1043" y="6889"/>
                      <a:pt x="1055" y="6891"/>
                      <a:pt x="1067" y="6893"/>
                    </a:cubicBezTo>
                    <a:cubicBezTo>
                      <a:pt x="1130" y="6902"/>
                      <a:pt x="1191" y="6910"/>
                      <a:pt x="1254" y="6913"/>
                    </a:cubicBezTo>
                    <a:cubicBezTo>
                      <a:pt x="1276" y="6915"/>
                      <a:pt x="1299" y="6916"/>
                      <a:pt x="1321" y="6917"/>
                    </a:cubicBezTo>
                    <a:lnTo>
                      <a:pt x="1505" y="6916"/>
                    </a:lnTo>
                    <a:lnTo>
                      <a:pt x="1510" y="6916"/>
                    </a:lnTo>
                    <a:cubicBezTo>
                      <a:pt x="1828" y="6899"/>
                      <a:pt x="2137" y="6812"/>
                      <a:pt x="2416" y="6665"/>
                    </a:cubicBezTo>
                    <a:cubicBezTo>
                      <a:pt x="2436" y="6390"/>
                      <a:pt x="2419" y="5922"/>
                      <a:pt x="2158" y="5465"/>
                    </a:cubicBezTo>
                    <a:cubicBezTo>
                      <a:pt x="1752" y="4786"/>
                      <a:pt x="912" y="3793"/>
                      <a:pt x="1164" y="2040"/>
                    </a:cubicBezTo>
                    <a:cubicBezTo>
                      <a:pt x="1311" y="1988"/>
                      <a:pt x="1494" y="1968"/>
                      <a:pt x="1689" y="1968"/>
                    </a:cubicBezTo>
                    <a:cubicBezTo>
                      <a:pt x="2366" y="1968"/>
                      <a:pt x="3193" y="2212"/>
                      <a:pt x="3193" y="2212"/>
                    </a:cubicBezTo>
                    <a:lnTo>
                      <a:pt x="1773" y="1483"/>
                    </a:lnTo>
                    <a:cubicBezTo>
                      <a:pt x="1773" y="1483"/>
                      <a:pt x="2340" y="1285"/>
                      <a:pt x="3060" y="1285"/>
                    </a:cubicBezTo>
                    <a:cubicBezTo>
                      <a:pt x="3333" y="1285"/>
                      <a:pt x="3628" y="1314"/>
                      <a:pt x="3923" y="1392"/>
                    </a:cubicBezTo>
                    <a:cubicBezTo>
                      <a:pt x="3709" y="1179"/>
                      <a:pt x="1833" y="773"/>
                      <a:pt x="1833" y="773"/>
                    </a:cubicBezTo>
                    <a:cubicBezTo>
                      <a:pt x="1833" y="773"/>
                      <a:pt x="2088" y="754"/>
                      <a:pt x="2475" y="754"/>
                    </a:cubicBezTo>
                    <a:cubicBezTo>
                      <a:pt x="3226" y="754"/>
                      <a:pt x="4474" y="826"/>
                      <a:pt x="5329" y="1247"/>
                    </a:cubicBezTo>
                    <a:cubicBezTo>
                      <a:pt x="4259" y="260"/>
                      <a:pt x="3036" y="0"/>
                      <a:pt x="2146" y="0"/>
                    </a:cubicBezTo>
                    <a:close/>
                  </a:path>
                </a:pathLst>
              </a:custGeom>
              <a:solidFill>
                <a:srgbClr val="180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3"/>
              <p:cNvSpPr/>
              <p:nvPr/>
            </p:nvSpPr>
            <p:spPr>
              <a:xfrm>
                <a:off x="6815859" y="1750495"/>
                <a:ext cx="48533" cy="87751"/>
              </a:xfrm>
              <a:custGeom>
                <a:avLst/>
                <a:gdLst/>
                <a:ahLst/>
                <a:cxnLst/>
                <a:rect l="l" t="t" r="r" b="b"/>
                <a:pathLst>
                  <a:path w="964" h="1743" extrusionOk="0">
                    <a:moveTo>
                      <a:pt x="780" y="1"/>
                    </a:moveTo>
                    <a:cubicBezTo>
                      <a:pt x="780" y="1"/>
                      <a:pt x="500" y="1050"/>
                      <a:pt x="10" y="1320"/>
                    </a:cubicBezTo>
                    <a:lnTo>
                      <a:pt x="1" y="1743"/>
                    </a:lnTo>
                    <a:cubicBezTo>
                      <a:pt x="964" y="1295"/>
                      <a:pt x="780" y="1"/>
                      <a:pt x="780" y="1"/>
                    </a:cubicBezTo>
                    <a:close/>
                  </a:path>
                </a:pathLst>
              </a:custGeom>
              <a:solidFill>
                <a:srgbClr val="180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3"/>
              <p:cNvSpPr/>
              <p:nvPr/>
            </p:nvSpPr>
            <p:spPr>
              <a:xfrm>
                <a:off x="6573499" y="2388007"/>
                <a:ext cx="1166494" cy="1832155"/>
              </a:xfrm>
              <a:custGeom>
                <a:avLst/>
                <a:gdLst/>
                <a:ahLst/>
                <a:cxnLst/>
                <a:rect l="l" t="t" r="r" b="b"/>
                <a:pathLst>
                  <a:path w="23170" h="36392" extrusionOk="0">
                    <a:moveTo>
                      <a:pt x="1" y="1"/>
                    </a:moveTo>
                    <a:lnTo>
                      <a:pt x="0" y="36392"/>
                    </a:lnTo>
                    <a:lnTo>
                      <a:pt x="1" y="36392"/>
                    </a:lnTo>
                    <a:lnTo>
                      <a:pt x="1252" y="36342"/>
                    </a:lnTo>
                    <a:lnTo>
                      <a:pt x="3246" y="36264"/>
                    </a:lnTo>
                    <a:lnTo>
                      <a:pt x="6017" y="36154"/>
                    </a:lnTo>
                    <a:lnTo>
                      <a:pt x="10552" y="35976"/>
                    </a:lnTo>
                    <a:lnTo>
                      <a:pt x="20708" y="35576"/>
                    </a:lnTo>
                    <a:lnTo>
                      <a:pt x="20909" y="35568"/>
                    </a:lnTo>
                    <a:lnTo>
                      <a:pt x="21198" y="35556"/>
                    </a:lnTo>
                    <a:lnTo>
                      <a:pt x="21205" y="35556"/>
                    </a:lnTo>
                    <a:lnTo>
                      <a:pt x="22632" y="35499"/>
                    </a:lnTo>
                    <a:cubicBezTo>
                      <a:pt x="21639" y="32230"/>
                      <a:pt x="22288" y="23097"/>
                      <a:pt x="22767" y="17427"/>
                    </a:cubicBezTo>
                    <a:cubicBezTo>
                      <a:pt x="23170" y="12642"/>
                      <a:pt x="21790" y="4907"/>
                      <a:pt x="21205" y="1930"/>
                    </a:cubicBezTo>
                    <a:cubicBezTo>
                      <a:pt x="21107" y="1433"/>
                      <a:pt x="21032" y="1068"/>
                      <a:pt x="20991" y="873"/>
                    </a:cubicBezTo>
                    <a:lnTo>
                      <a:pt x="20708" y="861"/>
                    </a:lnTo>
                    <a:lnTo>
                      <a:pt x="20585" y="855"/>
                    </a:lnTo>
                    <a:lnTo>
                      <a:pt x="20374" y="847"/>
                    </a:lnTo>
                    <a:lnTo>
                      <a:pt x="19586" y="815"/>
                    </a:lnTo>
                    <a:lnTo>
                      <a:pt x="19373" y="805"/>
                    </a:lnTo>
                    <a:lnTo>
                      <a:pt x="8220" y="34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3"/>
              <p:cNvSpPr/>
              <p:nvPr/>
            </p:nvSpPr>
            <p:spPr>
              <a:xfrm>
                <a:off x="5807451" y="2388007"/>
                <a:ext cx="766150" cy="1832155"/>
              </a:xfrm>
              <a:custGeom>
                <a:avLst/>
                <a:gdLst/>
                <a:ahLst/>
                <a:cxnLst/>
                <a:rect l="l" t="t" r="r" b="b"/>
                <a:pathLst>
                  <a:path w="15218" h="36392" extrusionOk="0">
                    <a:moveTo>
                      <a:pt x="15217" y="1"/>
                    </a:moveTo>
                    <a:lnTo>
                      <a:pt x="11539" y="454"/>
                    </a:lnTo>
                    <a:lnTo>
                      <a:pt x="11054" y="513"/>
                    </a:lnTo>
                    <a:lnTo>
                      <a:pt x="10842" y="540"/>
                    </a:lnTo>
                    <a:lnTo>
                      <a:pt x="10034" y="639"/>
                    </a:lnTo>
                    <a:lnTo>
                      <a:pt x="9829" y="664"/>
                    </a:lnTo>
                    <a:lnTo>
                      <a:pt x="0" y="1878"/>
                    </a:lnTo>
                    <a:cubicBezTo>
                      <a:pt x="0" y="1878"/>
                      <a:pt x="2127" y="25326"/>
                      <a:pt x="252" y="34390"/>
                    </a:cubicBezTo>
                    <a:lnTo>
                      <a:pt x="797" y="34463"/>
                    </a:lnTo>
                    <a:lnTo>
                      <a:pt x="798" y="34463"/>
                    </a:lnTo>
                    <a:lnTo>
                      <a:pt x="1198" y="34517"/>
                    </a:lnTo>
                    <a:lnTo>
                      <a:pt x="13768" y="36198"/>
                    </a:lnTo>
                    <a:lnTo>
                      <a:pt x="15217" y="36392"/>
                    </a:lnTo>
                    <a:lnTo>
                      <a:pt x="152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3"/>
              <p:cNvSpPr/>
              <p:nvPr/>
            </p:nvSpPr>
            <p:spPr>
              <a:xfrm>
                <a:off x="7145618" y="2575138"/>
                <a:ext cx="594071" cy="1625086"/>
              </a:xfrm>
              <a:custGeom>
                <a:avLst/>
                <a:gdLst/>
                <a:ahLst/>
                <a:cxnLst/>
                <a:rect l="l" t="t" r="r" b="b"/>
                <a:pathLst>
                  <a:path w="11800" h="32279" extrusionOk="0">
                    <a:moveTo>
                      <a:pt x="10186" y="0"/>
                    </a:moveTo>
                    <a:cubicBezTo>
                      <a:pt x="10183" y="0"/>
                      <a:pt x="10180" y="1"/>
                      <a:pt x="10177" y="1"/>
                    </a:cubicBezTo>
                    <a:cubicBezTo>
                      <a:pt x="10147" y="6"/>
                      <a:pt x="10128" y="35"/>
                      <a:pt x="10133" y="64"/>
                    </a:cubicBezTo>
                    <a:cubicBezTo>
                      <a:pt x="10734" y="3419"/>
                      <a:pt x="11690" y="9653"/>
                      <a:pt x="11348" y="13705"/>
                    </a:cubicBezTo>
                    <a:cubicBezTo>
                      <a:pt x="11048" y="17270"/>
                      <a:pt x="10137" y="28073"/>
                      <a:pt x="11197" y="31731"/>
                    </a:cubicBezTo>
                    <a:lnTo>
                      <a:pt x="54" y="32170"/>
                    </a:lnTo>
                    <a:cubicBezTo>
                      <a:pt x="24" y="32171"/>
                      <a:pt x="0" y="32197"/>
                      <a:pt x="1" y="32226"/>
                    </a:cubicBezTo>
                    <a:cubicBezTo>
                      <a:pt x="2" y="32256"/>
                      <a:pt x="27" y="32279"/>
                      <a:pt x="56" y="32279"/>
                    </a:cubicBezTo>
                    <a:lnTo>
                      <a:pt x="58" y="32279"/>
                    </a:lnTo>
                    <a:lnTo>
                      <a:pt x="11270" y="31836"/>
                    </a:lnTo>
                    <a:cubicBezTo>
                      <a:pt x="11288" y="31836"/>
                      <a:pt x="11303" y="31827"/>
                      <a:pt x="11313" y="31814"/>
                    </a:cubicBezTo>
                    <a:cubicBezTo>
                      <a:pt x="11323" y="31800"/>
                      <a:pt x="11326" y="31783"/>
                      <a:pt x="11321" y="31767"/>
                    </a:cubicBezTo>
                    <a:cubicBezTo>
                      <a:pt x="10235" y="28196"/>
                      <a:pt x="11155" y="17296"/>
                      <a:pt x="11457" y="13714"/>
                    </a:cubicBezTo>
                    <a:cubicBezTo>
                      <a:pt x="11800" y="9649"/>
                      <a:pt x="10841" y="3406"/>
                      <a:pt x="10239" y="45"/>
                    </a:cubicBezTo>
                    <a:cubicBezTo>
                      <a:pt x="10235" y="19"/>
                      <a:pt x="10212" y="0"/>
                      <a:pt x="10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3"/>
              <p:cNvSpPr/>
              <p:nvPr/>
            </p:nvSpPr>
            <p:spPr>
              <a:xfrm>
                <a:off x="6355858" y="2315561"/>
                <a:ext cx="217742" cy="1904602"/>
              </a:xfrm>
              <a:custGeom>
                <a:avLst/>
                <a:gdLst/>
                <a:ahLst/>
                <a:cxnLst/>
                <a:rect l="l" t="t" r="r" b="b"/>
                <a:pathLst>
                  <a:path w="4325" h="37831" extrusionOk="0">
                    <a:moveTo>
                      <a:pt x="4324" y="1"/>
                    </a:moveTo>
                    <a:lnTo>
                      <a:pt x="917" y="422"/>
                    </a:lnTo>
                    <a:cubicBezTo>
                      <a:pt x="862" y="673"/>
                      <a:pt x="810" y="937"/>
                      <a:pt x="760" y="1215"/>
                    </a:cubicBezTo>
                    <a:lnTo>
                      <a:pt x="4324" y="776"/>
                    </a:lnTo>
                    <a:lnTo>
                      <a:pt x="4324" y="1"/>
                    </a:lnTo>
                    <a:close/>
                    <a:moveTo>
                      <a:pt x="3102" y="4939"/>
                    </a:moveTo>
                    <a:cubicBezTo>
                      <a:pt x="3316" y="7407"/>
                      <a:pt x="3131" y="9423"/>
                      <a:pt x="3131" y="9423"/>
                    </a:cubicBezTo>
                    <a:cubicBezTo>
                      <a:pt x="3131" y="9423"/>
                      <a:pt x="2711" y="10082"/>
                      <a:pt x="2312" y="10917"/>
                    </a:cubicBezTo>
                    <a:cubicBezTo>
                      <a:pt x="2289" y="10750"/>
                      <a:pt x="2256" y="10517"/>
                      <a:pt x="2228" y="10301"/>
                    </a:cubicBezTo>
                    <a:cubicBezTo>
                      <a:pt x="2222" y="10260"/>
                      <a:pt x="2217" y="10220"/>
                      <a:pt x="2210" y="10180"/>
                    </a:cubicBezTo>
                    <a:cubicBezTo>
                      <a:pt x="2226" y="10177"/>
                      <a:pt x="2239" y="10162"/>
                      <a:pt x="2235" y="10145"/>
                    </a:cubicBezTo>
                    <a:cubicBezTo>
                      <a:pt x="2170" y="9677"/>
                      <a:pt x="1925" y="9203"/>
                      <a:pt x="1920" y="9193"/>
                    </a:cubicBezTo>
                    <a:lnTo>
                      <a:pt x="1907" y="9176"/>
                    </a:lnTo>
                    <a:cubicBezTo>
                      <a:pt x="2004" y="8878"/>
                      <a:pt x="2687" y="6757"/>
                      <a:pt x="3102" y="4939"/>
                    </a:cubicBezTo>
                    <a:close/>
                    <a:moveTo>
                      <a:pt x="1694" y="12594"/>
                    </a:moveTo>
                    <a:lnTo>
                      <a:pt x="1694" y="12594"/>
                    </a:lnTo>
                    <a:cubicBezTo>
                      <a:pt x="1661" y="12744"/>
                      <a:pt x="1638" y="12890"/>
                      <a:pt x="1625" y="13029"/>
                    </a:cubicBezTo>
                    <a:cubicBezTo>
                      <a:pt x="1617" y="13114"/>
                      <a:pt x="1612" y="13203"/>
                      <a:pt x="1607" y="13298"/>
                    </a:cubicBezTo>
                    <a:cubicBezTo>
                      <a:pt x="1611" y="13203"/>
                      <a:pt x="1617" y="13114"/>
                      <a:pt x="1624" y="13029"/>
                    </a:cubicBezTo>
                    <a:cubicBezTo>
                      <a:pt x="1636" y="12890"/>
                      <a:pt x="1660" y="12744"/>
                      <a:pt x="1694" y="12594"/>
                    </a:cubicBezTo>
                    <a:close/>
                    <a:moveTo>
                      <a:pt x="4324" y="1440"/>
                    </a:moveTo>
                    <a:lnTo>
                      <a:pt x="646" y="1893"/>
                    </a:lnTo>
                    <a:cubicBezTo>
                      <a:pt x="371" y="3669"/>
                      <a:pt x="195" y="5933"/>
                      <a:pt x="287" y="8735"/>
                    </a:cubicBezTo>
                    <a:cubicBezTo>
                      <a:pt x="272" y="8772"/>
                      <a:pt x="261" y="8795"/>
                      <a:pt x="259" y="8799"/>
                    </a:cubicBezTo>
                    <a:cubicBezTo>
                      <a:pt x="257" y="8809"/>
                      <a:pt x="0" y="9645"/>
                      <a:pt x="56" y="10249"/>
                    </a:cubicBezTo>
                    <a:cubicBezTo>
                      <a:pt x="58" y="10264"/>
                      <a:pt x="71" y="10277"/>
                      <a:pt x="87" y="10277"/>
                    </a:cubicBezTo>
                    <a:lnTo>
                      <a:pt x="88" y="10277"/>
                    </a:lnTo>
                    <a:cubicBezTo>
                      <a:pt x="92" y="10345"/>
                      <a:pt x="98" y="10415"/>
                      <a:pt x="104" y="10484"/>
                    </a:cubicBezTo>
                    <a:cubicBezTo>
                      <a:pt x="281" y="12219"/>
                      <a:pt x="783" y="16189"/>
                      <a:pt x="1917" y="19331"/>
                    </a:cubicBezTo>
                    <a:lnTo>
                      <a:pt x="1917" y="19332"/>
                    </a:lnTo>
                    <a:cubicBezTo>
                      <a:pt x="1946" y="19867"/>
                      <a:pt x="1985" y="20500"/>
                      <a:pt x="2042" y="21204"/>
                    </a:cubicBezTo>
                    <a:cubicBezTo>
                      <a:pt x="2026" y="21206"/>
                      <a:pt x="2012" y="21219"/>
                      <a:pt x="2013" y="21237"/>
                    </a:cubicBezTo>
                    <a:cubicBezTo>
                      <a:pt x="2076" y="22895"/>
                      <a:pt x="2598" y="26026"/>
                      <a:pt x="2813" y="27260"/>
                    </a:cubicBezTo>
                    <a:cubicBezTo>
                      <a:pt x="2746" y="27420"/>
                      <a:pt x="2491" y="28047"/>
                      <a:pt x="2260" y="28783"/>
                    </a:cubicBezTo>
                    <a:lnTo>
                      <a:pt x="2260" y="28784"/>
                    </a:lnTo>
                    <a:cubicBezTo>
                      <a:pt x="2163" y="29091"/>
                      <a:pt x="2071" y="29415"/>
                      <a:pt x="1998" y="29733"/>
                    </a:cubicBezTo>
                    <a:cubicBezTo>
                      <a:pt x="1925" y="30053"/>
                      <a:pt x="1872" y="30366"/>
                      <a:pt x="1854" y="30645"/>
                    </a:cubicBezTo>
                    <a:cubicBezTo>
                      <a:pt x="1852" y="30666"/>
                      <a:pt x="1852" y="30687"/>
                      <a:pt x="1850" y="30712"/>
                    </a:cubicBezTo>
                    <a:lnTo>
                      <a:pt x="1850" y="30739"/>
                    </a:lnTo>
                    <a:cubicBezTo>
                      <a:pt x="1850" y="30756"/>
                      <a:pt x="1850" y="30771"/>
                      <a:pt x="1852" y="30790"/>
                    </a:cubicBezTo>
                    <a:cubicBezTo>
                      <a:pt x="1852" y="30804"/>
                      <a:pt x="1852" y="30820"/>
                      <a:pt x="1853" y="30836"/>
                    </a:cubicBezTo>
                    <a:cubicBezTo>
                      <a:pt x="1854" y="30850"/>
                      <a:pt x="1854" y="30863"/>
                      <a:pt x="1854" y="30879"/>
                    </a:cubicBezTo>
                    <a:cubicBezTo>
                      <a:pt x="1855" y="30899"/>
                      <a:pt x="1856" y="30922"/>
                      <a:pt x="1858" y="30944"/>
                    </a:cubicBezTo>
                    <a:cubicBezTo>
                      <a:pt x="1858" y="30955"/>
                      <a:pt x="1859" y="30967"/>
                      <a:pt x="1860" y="30979"/>
                    </a:cubicBezTo>
                    <a:cubicBezTo>
                      <a:pt x="1862" y="31005"/>
                      <a:pt x="1863" y="31031"/>
                      <a:pt x="1865" y="31059"/>
                    </a:cubicBezTo>
                    <a:cubicBezTo>
                      <a:pt x="1866" y="31070"/>
                      <a:pt x="1867" y="31079"/>
                      <a:pt x="1867" y="31091"/>
                    </a:cubicBezTo>
                    <a:cubicBezTo>
                      <a:pt x="1870" y="31121"/>
                      <a:pt x="1873" y="31153"/>
                      <a:pt x="1875" y="31186"/>
                    </a:cubicBezTo>
                    <a:cubicBezTo>
                      <a:pt x="1877" y="31194"/>
                      <a:pt x="1877" y="31203"/>
                      <a:pt x="1878" y="31212"/>
                    </a:cubicBezTo>
                    <a:cubicBezTo>
                      <a:pt x="1881" y="31247"/>
                      <a:pt x="1884" y="31284"/>
                      <a:pt x="1888" y="31323"/>
                    </a:cubicBezTo>
                    <a:cubicBezTo>
                      <a:pt x="1889" y="31329"/>
                      <a:pt x="1890" y="31336"/>
                      <a:pt x="1890" y="31345"/>
                    </a:cubicBezTo>
                    <a:cubicBezTo>
                      <a:pt x="1895" y="31384"/>
                      <a:pt x="1900" y="31426"/>
                      <a:pt x="1904" y="31469"/>
                    </a:cubicBezTo>
                    <a:cubicBezTo>
                      <a:pt x="1904" y="31475"/>
                      <a:pt x="1905" y="31480"/>
                      <a:pt x="1906" y="31485"/>
                    </a:cubicBezTo>
                    <a:cubicBezTo>
                      <a:pt x="1911" y="31531"/>
                      <a:pt x="1916" y="31578"/>
                      <a:pt x="1921" y="31627"/>
                    </a:cubicBezTo>
                    <a:cubicBezTo>
                      <a:pt x="1922" y="31630"/>
                      <a:pt x="1922" y="31632"/>
                      <a:pt x="1922" y="31634"/>
                    </a:cubicBezTo>
                    <a:cubicBezTo>
                      <a:pt x="1928" y="31685"/>
                      <a:pt x="1934" y="31739"/>
                      <a:pt x="1942" y="31793"/>
                    </a:cubicBezTo>
                    <a:cubicBezTo>
                      <a:pt x="2112" y="33180"/>
                      <a:pt x="2497" y="35485"/>
                      <a:pt x="2875" y="37637"/>
                    </a:cubicBezTo>
                    <a:lnTo>
                      <a:pt x="4323" y="37831"/>
                    </a:lnTo>
                    <a:lnTo>
                      <a:pt x="4324" y="37831"/>
                    </a:lnTo>
                    <a:lnTo>
                      <a:pt x="4324" y="144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3"/>
              <p:cNvSpPr/>
              <p:nvPr/>
            </p:nvSpPr>
            <p:spPr>
              <a:xfrm>
                <a:off x="6570054" y="2388007"/>
                <a:ext cx="532449" cy="1832155"/>
              </a:xfrm>
              <a:custGeom>
                <a:avLst/>
                <a:gdLst/>
                <a:ahLst/>
                <a:cxnLst/>
                <a:rect l="l" t="t" r="r" b="b"/>
                <a:pathLst>
                  <a:path w="10576" h="36392" extrusionOk="0">
                    <a:moveTo>
                      <a:pt x="6037" y="4599"/>
                    </a:moveTo>
                    <a:lnTo>
                      <a:pt x="6037" y="4599"/>
                    </a:lnTo>
                    <a:cubicBezTo>
                      <a:pt x="6360" y="6058"/>
                      <a:pt x="6625" y="7018"/>
                      <a:pt x="6625" y="7018"/>
                    </a:cubicBezTo>
                    <a:cubicBezTo>
                      <a:pt x="6604" y="7549"/>
                      <a:pt x="6649" y="8174"/>
                      <a:pt x="6738" y="8849"/>
                    </a:cubicBezTo>
                    <a:cubicBezTo>
                      <a:pt x="6655" y="8720"/>
                      <a:pt x="6554" y="8598"/>
                      <a:pt x="6473" y="8510"/>
                    </a:cubicBezTo>
                    <a:cubicBezTo>
                      <a:pt x="6398" y="8426"/>
                      <a:pt x="6342" y="8373"/>
                      <a:pt x="6342" y="8373"/>
                    </a:cubicBezTo>
                    <a:cubicBezTo>
                      <a:pt x="6287" y="7413"/>
                      <a:pt x="6174" y="6072"/>
                      <a:pt x="6037" y="4599"/>
                    </a:cubicBezTo>
                    <a:close/>
                    <a:moveTo>
                      <a:pt x="0" y="1"/>
                    </a:moveTo>
                    <a:lnTo>
                      <a:pt x="0" y="36392"/>
                    </a:lnTo>
                    <a:lnTo>
                      <a:pt x="1251" y="36343"/>
                    </a:lnTo>
                    <a:cubicBezTo>
                      <a:pt x="1201" y="32714"/>
                      <a:pt x="1192" y="28475"/>
                      <a:pt x="1232" y="27185"/>
                    </a:cubicBezTo>
                    <a:lnTo>
                      <a:pt x="1387" y="26550"/>
                    </a:lnTo>
                    <a:lnTo>
                      <a:pt x="1192" y="26079"/>
                    </a:lnTo>
                    <a:lnTo>
                      <a:pt x="1202" y="26051"/>
                    </a:lnTo>
                    <a:cubicBezTo>
                      <a:pt x="1211" y="26025"/>
                      <a:pt x="1221" y="26000"/>
                      <a:pt x="1231" y="25972"/>
                    </a:cubicBezTo>
                    <a:cubicBezTo>
                      <a:pt x="1233" y="25962"/>
                      <a:pt x="1237" y="25952"/>
                      <a:pt x="1240" y="25943"/>
                    </a:cubicBezTo>
                    <a:lnTo>
                      <a:pt x="1242" y="25939"/>
                    </a:lnTo>
                    <a:lnTo>
                      <a:pt x="1241" y="25939"/>
                    </a:lnTo>
                    <a:cubicBezTo>
                      <a:pt x="1430" y="25389"/>
                      <a:pt x="1743" y="24216"/>
                      <a:pt x="2015" y="22612"/>
                    </a:cubicBezTo>
                    <a:cubicBezTo>
                      <a:pt x="2192" y="21573"/>
                      <a:pt x="2352" y="20353"/>
                      <a:pt x="2449" y="19003"/>
                    </a:cubicBezTo>
                    <a:cubicBezTo>
                      <a:pt x="3005" y="21734"/>
                      <a:pt x="3719" y="25179"/>
                      <a:pt x="3934" y="25967"/>
                    </a:cubicBezTo>
                    <a:cubicBezTo>
                      <a:pt x="3937" y="25976"/>
                      <a:pt x="3943" y="25982"/>
                      <a:pt x="3951" y="25986"/>
                    </a:cubicBezTo>
                    <a:lnTo>
                      <a:pt x="3942" y="26003"/>
                    </a:lnTo>
                    <a:cubicBezTo>
                      <a:pt x="3865" y="26162"/>
                      <a:pt x="3594" y="26728"/>
                      <a:pt x="3330" y="27419"/>
                    </a:cubicBezTo>
                    <a:cubicBezTo>
                      <a:pt x="3329" y="27423"/>
                      <a:pt x="3327" y="27427"/>
                      <a:pt x="3326" y="27430"/>
                    </a:cubicBezTo>
                    <a:cubicBezTo>
                      <a:pt x="3307" y="27477"/>
                      <a:pt x="3290" y="27525"/>
                      <a:pt x="3273" y="27573"/>
                    </a:cubicBezTo>
                    <a:cubicBezTo>
                      <a:pt x="3268" y="27580"/>
                      <a:pt x="3266" y="27588"/>
                      <a:pt x="3263" y="27597"/>
                    </a:cubicBezTo>
                    <a:cubicBezTo>
                      <a:pt x="3246" y="27643"/>
                      <a:pt x="3229" y="27691"/>
                      <a:pt x="3212" y="27738"/>
                    </a:cubicBezTo>
                    <a:cubicBezTo>
                      <a:pt x="3209" y="27746"/>
                      <a:pt x="3206" y="27753"/>
                      <a:pt x="3203" y="27761"/>
                    </a:cubicBezTo>
                    <a:cubicBezTo>
                      <a:pt x="3186" y="27812"/>
                      <a:pt x="3168" y="27862"/>
                      <a:pt x="3151" y="27912"/>
                    </a:cubicBezTo>
                    <a:cubicBezTo>
                      <a:pt x="2962" y="28462"/>
                      <a:pt x="2804" y="29045"/>
                      <a:pt x="2759" y="29542"/>
                    </a:cubicBezTo>
                    <a:cubicBezTo>
                      <a:pt x="2702" y="31531"/>
                      <a:pt x="2948" y="34045"/>
                      <a:pt x="3246" y="36264"/>
                    </a:cubicBezTo>
                    <a:lnTo>
                      <a:pt x="6016" y="36155"/>
                    </a:lnTo>
                    <a:cubicBezTo>
                      <a:pt x="6324" y="31026"/>
                      <a:pt x="7281" y="26534"/>
                      <a:pt x="7281" y="26534"/>
                    </a:cubicBezTo>
                    <a:lnTo>
                      <a:pt x="7076" y="26003"/>
                    </a:lnTo>
                    <a:cubicBezTo>
                      <a:pt x="7096" y="25912"/>
                      <a:pt x="7114" y="25821"/>
                      <a:pt x="7132" y="25731"/>
                    </a:cubicBezTo>
                    <a:cubicBezTo>
                      <a:pt x="7454" y="24127"/>
                      <a:pt x="7651" y="22541"/>
                      <a:pt x="7755" y="21023"/>
                    </a:cubicBezTo>
                    <a:cubicBezTo>
                      <a:pt x="7795" y="20446"/>
                      <a:pt x="7822" y="19879"/>
                      <a:pt x="7836" y="19325"/>
                    </a:cubicBezTo>
                    <a:cubicBezTo>
                      <a:pt x="7909" y="16730"/>
                      <a:pt x="7734" y="14406"/>
                      <a:pt x="7512" y="12623"/>
                    </a:cubicBezTo>
                    <a:lnTo>
                      <a:pt x="7512" y="12623"/>
                    </a:lnTo>
                    <a:cubicBezTo>
                      <a:pt x="8071" y="14808"/>
                      <a:pt x="8689" y="16651"/>
                      <a:pt x="8708" y="16708"/>
                    </a:cubicBezTo>
                    <a:cubicBezTo>
                      <a:pt x="8708" y="16710"/>
                      <a:pt x="8708" y="16710"/>
                      <a:pt x="8709" y="16710"/>
                    </a:cubicBezTo>
                    <a:cubicBezTo>
                      <a:pt x="8393" y="17792"/>
                      <a:pt x="8367" y="20235"/>
                      <a:pt x="8367" y="20993"/>
                    </a:cubicBezTo>
                    <a:cubicBezTo>
                      <a:pt x="8367" y="21139"/>
                      <a:pt x="8369" y="21222"/>
                      <a:pt x="8369" y="21222"/>
                    </a:cubicBezTo>
                    <a:lnTo>
                      <a:pt x="8592" y="21293"/>
                    </a:lnTo>
                    <a:lnTo>
                      <a:pt x="8550" y="21546"/>
                    </a:lnTo>
                    <a:lnTo>
                      <a:pt x="8781" y="21627"/>
                    </a:lnTo>
                    <a:lnTo>
                      <a:pt x="9541" y="19145"/>
                    </a:lnTo>
                    <a:lnTo>
                      <a:pt x="9326" y="22091"/>
                    </a:lnTo>
                    <a:lnTo>
                      <a:pt x="9621" y="22091"/>
                    </a:lnTo>
                    <a:lnTo>
                      <a:pt x="9666" y="21860"/>
                    </a:lnTo>
                    <a:lnTo>
                      <a:pt x="9898" y="21860"/>
                    </a:lnTo>
                    <a:cubicBezTo>
                      <a:pt x="9898" y="21860"/>
                      <a:pt x="10113" y="20940"/>
                      <a:pt x="10222" y="20032"/>
                    </a:cubicBezTo>
                    <a:lnTo>
                      <a:pt x="10421" y="20032"/>
                    </a:lnTo>
                    <a:cubicBezTo>
                      <a:pt x="10421" y="20032"/>
                      <a:pt x="10473" y="19658"/>
                      <a:pt x="10524" y="19166"/>
                    </a:cubicBezTo>
                    <a:cubicBezTo>
                      <a:pt x="10575" y="18662"/>
                      <a:pt x="10459" y="18155"/>
                      <a:pt x="10195" y="17722"/>
                    </a:cubicBezTo>
                    <a:cubicBezTo>
                      <a:pt x="9945" y="17314"/>
                      <a:pt x="9736" y="16995"/>
                      <a:pt x="9715" y="16965"/>
                    </a:cubicBezTo>
                    <a:cubicBezTo>
                      <a:pt x="9715" y="16965"/>
                      <a:pt x="9715" y="16965"/>
                      <a:pt x="9714" y="16964"/>
                    </a:cubicBezTo>
                    <a:cubicBezTo>
                      <a:pt x="9615" y="16723"/>
                      <a:pt x="9541" y="16568"/>
                      <a:pt x="9541" y="16568"/>
                    </a:cubicBezTo>
                    <a:cubicBezTo>
                      <a:pt x="9475" y="11759"/>
                      <a:pt x="9315" y="9261"/>
                      <a:pt x="9210" y="8108"/>
                    </a:cubicBezTo>
                    <a:cubicBezTo>
                      <a:pt x="9186" y="7842"/>
                      <a:pt x="9119" y="7581"/>
                      <a:pt x="9013" y="7340"/>
                    </a:cubicBezTo>
                    <a:cubicBezTo>
                      <a:pt x="8909" y="7107"/>
                      <a:pt x="8770" y="6891"/>
                      <a:pt x="8598" y="6699"/>
                    </a:cubicBezTo>
                    <a:cubicBezTo>
                      <a:pt x="8604" y="6694"/>
                      <a:pt x="8609" y="6688"/>
                      <a:pt x="8609" y="6679"/>
                    </a:cubicBezTo>
                    <a:cubicBezTo>
                      <a:pt x="8611" y="6668"/>
                      <a:pt x="8716" y="5510"/>
                      <a:pt x="8646" y="4906"/>
                    </a:cubicBezTo>
                    <a:cubicBezTo>
                      <a:pt x="8644" y="4889"/>
                      <a:pt x="8632" y="4878"/>
                      <a:pt x="8616" y="4878"/>
                    </a:cubicBezTo>
                    <a:cubicBezTo>
                      <a:pt x="8616" y="4878"/>
                      <a:pt x="8615" y="4878"/>
                      <a:pt x="8614" y="4878"/>
                    </a:cubicBezTo>
                    <a:cubicBezTo>
                      <a:pt x="8572" y="3551"/>
                      <a:pt x="8423" y="1878"/>
                      <a:pt x="8219" y="34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3"/>
              <p:cNvSpPr/>
              <p:nvPr/>
            </p:nvSpPr>
            <p:spPr>
              <a:xfrm>
                <a:off x="6573549" y="2315561"/>
                <a:ext cx="1067616" cy="82616"/>
              </a:xfrm>
              <a:custGeom>
                <a:avLst/>
                <a:gdLst/>
                <a:ahLst/>
                <a:cxnLst/>
                <a:rect l="l" t="t" r="r" b="b"/>
                <a:pathLst>
                  <a:path w="21206" h="1641" extrusionOk="0">
                    <a:moveTo>
                      <a:pt x="0" y="1"/>
                    </a:moveTo>
                    <a:lnTo>
                      <a:pt x="0" y="774"/>
                    </a:lnTo>
                    <a:lnTo>
                      <a:pt x="20803" y="1640"/>
                    </a:lnTo>
                    <a:cubicBezTo>
                      <a:pt x="20808" y="1640"/>
                      <a:pt x="20814" y="1641"/>
                      <a:pt x="20819" y="1641"/>
                    </a:cubicBezTo>
                    <a:cubicBezTo>
                      <a:pt x="21031" y="1641"/>
                      <a:pt x="21205" y="1468"/>
                      <a:pt x="21205" y="1254"/>
                    </a:cubicBezTo>
                    <a:cubicBezTo>
                      <a:pt x="21205" y="1047"/>
                      <a:pt x="21041" y="876"/>
                      <a:pt x="20834" y="868"/>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3"/>
              <p:cNvSpPr/>
              <p:nvPr/>
            </p:nvSpPr>
            <p:spPr>
              <a:xfrm>
                <a:off x="5807451" y="2315561"/>
                <a:ext cx="766150" cy="131098"/>
              </a:xfrm>
              <a:custGeom>
                <a:avLst/>
                <a:gdLst/>
                <a:ahLst/>
                <a:cxnLst/>
                <a:rect l="l" t="t" r="r" b="b"/>
                <a:pathLst>
                  <a:path w="15218" h="2604" extrusionOk="0">
                    <a:moveTo>
                      <a:pt x="15217" y="1"/>
                    </a:moveTo>
                    <a:lnTo>
                      <a:pt x="11810" y="422"/>
                    </a:lnTo>
                    <a:lnTo>
                      <a:pt x="337" y="1838"/>
                    </a:lnTo>
                    <a:cubicBezTo>
                      <a:pt x="144" y="1861"/>
                      <a:pt x="0" y="2025"/>
                      <a:pt x="0" y="2220"/>
                    </a:cubicBezTo>
                    <a:cubicBezTo>
                      <a:pt x="0" y="2434"/>
                      <a:pt x="174" y="2604"/>
                      <a:pt x="383" y="2604"/>
                    </a:cubicBezTo>
                    <a:cubicBezTo>
                      <a:pt x="399" y="2604"/>
                      <a:pt x="415" y="2603"/>
                      <a:pt x="431" y="2601"/>
                    </a:cubicBezTo>
                    <a:lnTo>
                      <a:pt x="9802" y="1444"/>
                    </a:lnTo>
                    <a:lnTo>
                      <a:pt x="10019" y="1417"/>
                    </a:lnTo>
                    <a:lnTo>
                      <a:pt x="10780" y="1324"/>
                    </a:lnTo>
                    <a:lnTo>
                      <a:pt x="10989" y="1297"/>
                    </a:lnTo>
                    <a:lnTo>
                      <a:pt x="11653" y="1215"/>
                    </a:lnTo>
                    <a:lnTo>
                      <a:pt x="15217" y="776"/>
                    </a:lnTo>
                    <a:lnTo>
                      <a:pt x="152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3"/>
              <p:cNvSpPr/>
              <p:nvPr/>
            </p:nvSpPr>
            <p:spPr>
              <a:xfrm>
                <a:off x="7546665" y="2395156"/>
                <a:ext cx="13543" cy="33882"/>
              </a:xfrm>
              <a:custGeom>
                <a:avLst/>
                <a:gdLst/>
                <a:ahLst/>
                <a:cxnLst/>
                <a:rect l="l" t="t" r="r" b="b"/>
                <a:pathLst>
                  <a:path w="269" h="673" extrusionOk="0">
                    <a:moveTo>
                      <a:pt x="60" y="1"/>
                    </a:moveTo>
                    <a:cubicBezTo>
                      <a:pt x="21" y="109"/>
                      <a:pt x="0" y="230"/>
                      <a:pt x="0" y="357"/>
                    </a:cubicBezTo>
                    <a:cubicBezTo>
                      <a:pt x="0" y="465"/>
                      <a:pt x="16" y="568"/>
                      <a:pt x="43" y="663"/>
                    </a:cubicBezTo>
                    <a:lnTo>
                      <a:pt x="256" y="673"/>
                    </a:lnTo>
                    <a:cubicBezTo>
                      <a:pt x="221" y="578"/>
                      <a:pt x="201" y="471"/>
                      <a:pt x="201" y="357"/>
                    </a:cubicBezTo>
                    <a:cubicBezTo>
                      <a:pt x="201" y="229"/>
                      <a:pt x="227" y="110"/>
                      <a:pt x="269" y="9"/>
                    </a:cubicBezTo>
                    <a:lnTo>
                      <a:pt x="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3"/>
              <p:cNvSpPr/>
              <p:nvPr/>
            </p:nvSpPr>
            <p:spPr>
              <a:xfrm>
                <a:off x="7585934" y="2372199"/>
                <a:ext cx="15204" cy="15204"/>
              </a:xfrm>
              <a:custGeom>
                <a:avLst/>
                <a:gdLst/>
                <a:ahLst/>
                <a:cxnLst/>
                <a:rect l="l" t="t" r="r" b="b"/>
                <a:pathLst>
                  <a:path w="302" h="302" extrusionOk="0">
                    <a:moveTo>
                      <a:pt x="151" y="0"/>
                    </a:moveTo>
                    <a:cubicBezTo>
                      <a:pt x="68" y="0"/>
                      <a:pt x="1" y="68"/>
                      <a:pt x="1" y="151"/>
                    </a:cubicBezTo>
                    <a:cubicBezTo>
                      <a:pt x="1" y="234"/>
                      <a:pt x="68" y="301"/>
                      <a:pt x="151" y="301"/>
                    </a:cubicBezTo>
                    <a:cubicBezTo>
                      <a:pt x="234" y="301"/>
                      <a:pt x="302" y="234"/>
                      <a:pt x="302" y="151"/>
                    </a:cubicBezTo>
                    <a:cubicBezTo>
                      <a:pt x="302" y="68"/>
                      <a:pt x="235"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3"/>
              <p:cNvSpPr/>
              <p:nvPr/>
            </p:nvSpPr>
            <p:spPr>
              <a:xfrm>
                <a:off x="7548830" y="2375018"/>
                <a:ext cx="63938" cy="81660"/>
              </a:xfrm>
              <a:custGeom>
                <a:avLst/>
                <a:gdLst/>
                <a:ahLst/>
                <a:cxnLst/>
                <a:rect l="l" t="t" r="r" b="b"/>
                <a:pathLst>
                  <a:path w="1270" h="1622" extrusionOk="0">
                    <a:moveTo>
                      <a:pt x="895" y="0"/>
                    </a:moveTo>
                    <a:cubicBezTo>
                      <a:pt x="863" y="0"/>
                      <a:pt x="832" y="15"/>
                      <a:pt x="813" y="45"/>
                    </a:cubicBezTo>
                    <a:cubicBezTo>
                      <a:pt x="785" y="86"/>
                      <a:pt x="793" y="144"/>
                      <a:pt x="833" y="176"/>
                    </a:cubicBezTo>
                    <a:cubicBezTo>
                      <a:pt x="910" y="237"/>
                      <a:pt x="972" y="330"/>
                      <a:pt x="1014" y="442"/>
                    </a:cubicBezTo>
                    <a:cubicBezTo>
                      <a:pt x="1049" y="536"/>
                      <a:pt x="1069" y="643"/>
                      <a:pt x="1069" y="757"/>
                    </a:cubicBezTo>
                    <a:cubicBezTo>
                      <a:pt x="1069" y="884"/>
                      <a:pt x="1044" y="1004"/>
                      <a:pt x="1001" y="1105"/>
                    </a:cubicBezTo>
                    <a:cubicBezTo>
                      <a:pt x="952" y="1221"/>
                      <a:pt x="880" y="1312"/>
                      <a:pt x="793" y="1366"/>
                    </a:cubicBezTo>
                    <a:cubicBezTo>
                      <a:pt x="739" y="1401"/>
                      <a:pt x="677" y="1421"/>
                      <a:pt x="614" y="1421"/>
                    </a:cubicBezTo>
                    <a:cubicBezTo>
                      <a:pt x="441" y="1421"/>
                      <a:pt x="290" y="1279"/>
                      <a:pt x="213" y="1073"/>
                    </a:cubicBezTo>
                    <a:lnTo>
                      <a:pt x="0" y="1063"/>
                    </a:lnTo>
                    <a:lnTo>
                      <a:pt x="0" y="1063"/>
                    </a:lnTo>
                    <a:cubicBezTo>
                      <a:pt x="95" y="1389"/>
                      <a:pt x="334" y="1621"/>
                      <a:pt x="614" y="1621"/>
                    </a:cubicBezTo>
                    <a:cubicBezTo>
                      <a:pt x="706" y="1621"/>
                      <a:pt x="793" y="1597"/>
                      <a:pt x="872" y="1551"/>
                    </a:cubicBezTo>
                    <a:cubicBezTo>
                      <a:pt x="1023" y="1467"/>
                      <a:pt x="1144" y="1309"/>
                      <a:pt x="1211" y="1113"/>
                    </a:cubicBezTo>
                    <a:cubicBezTo>
                      <a:pt x="1249" y="1005"/>
                      <a:pt x="1270" y="884"/>
                      <a:pt x="1270" y="757"/>
                    </a:cubicBezTo>
                    <a:cubicBezTo>
                      <a:pt x="1270" y="649"/>
                      <a:pt x="1255" y="546"/>
                      <a:pt x="1227" y="451"/>
                    </a:cubicBezTo>
                    <a:cubicBezTo>
                      <a:pt x="1176" y="273"/>
                      <a:pt x="1082" y="123"/>
                      <a:pt x="961" y="24"/>
                    </a:cubicBezTo>
                    <a:cubicBezTo>
                      <a:pt x="941" y="8"/>
                      <a:pt x="918" y="0"/>
                      <a:pt x="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3"/>
              <p:cNvSpPr/>
              <p:nvPr/>
            </p:nvSpPr>
            <p:spPr>
              <a:xfrm>
                <a:off x="7548830" y="2428534"/>
                <a:ext cx="43901" cy="28143"/>
              </a:xfrm>
              <a:custGeom>
                <a:avLst/>
                <a:gdLst/>
                <a:ahLst/>
                <a:cxnLst/>
                <a:rect l="l" t="t" r="r" b="b"/>
                <a:pathLst>
                  <a:path w="872" h="559" extrusionOk="0">
                    <a:moveTo>
                      <a:pt x="0" y="0"/>
                    </a:moveTo>
                    <a:lnTo>
                      <a:pt x="0" y="0"/>
                    </a:lnTo>
                    <a:cubicBezTo>
                      <a:pt x="94" y="326"/>
                      <a:pt x="334" y="558"/>
                      <a:pt x="614" y="558"/>
                    </a:cubicBezTo>
                    <a:cubicBezTo>
                      <a:pt x="706" y="558"/>
                      <a:pt x="793" y="534"/>
                      <a:pt x="872" y="488"/>
                    </a:cubicBezTo>
                    <a:lnTo>
                      <a:pt x="793" y="303"/>
                    </a:lnTo>
                    <a:cubicBezTo>
                      <a:pt x="738" y="338"/>
                      <a:pt x="677" y="358"/>
                      <a:pt x="614" y="358"/>
                    </a:cubicBezTo>
                    <a:cubicBezTo>
                      <a:pt x="441" y="358"/>
                      <a:pt x="290" y="216"/>
                      <a:pt x="213" y="10"/>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3"/>
              <p:cNvSpPr/>
              <p:nvPr/>
            </p:nvSpPr>
            <p:spPr>
              <a:xfrm>
                <a:off x="7584122" y="2443789"/>
                <a:ext cx="8609" cy="9314"/>
              </a:xfrm>
              <a:custGeom>
                <a:avLst/>
                <a:gdLst/>
                <a:ahLst/>
                <a:cxnLst/>
                <a:rect l="l" t="t" r="r" b="b"/>
                <a:pathLst>
                  <a:path w="171" h="185" extrusionOk="0">
                    <a:moveTo>
                      <a:pt x="92" y="0"/>
                    </a:moveTo>
                    <a:cubicBezTo>
                      <a:pt x="92" y="0"/>
                      <a:pt x="1" y="149"/>
                      <a:pt x="171" y="185"/>
                    </a:cubicBezTo>
                    <a:lnTo>
                      <a:pt x="92" y="0"/>
                    </a:lnTo>
                    <a:close/>
                  </a:path>
                </a:pathLst>
              </a:custGeom>
              <a:solidFill>
                <a:srgbClr val="504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3"/>
              <p:cNvSpPr/>
              <p:nvPr/>
            </p:nvSpPr>
            <p:spPr>
              <a:xfrm>
                <a:off x="7220733" y="2381563"/>
                <a:ext cx="13543" cy="33882"/>
              </a:xfrm>
              <a:custGeom>
                <a:avLst/>
                <a:gdLst/>
                <a:ahLst/>
                <a:cxnLst/>
                <a:rect l="l" t="t" r="r" b="b"/>
                <a:pathLst>
                  <a:path w="269" h="673" extrusionOk="0">
                    <a:moveTo>
                      <a:pt x="59" y="1"/>
                    </a:moveTo>
                    <a:cubicBezTo>
                      <a:pt x="21" y="109"/>
                      <a:pt x="0" y="230"/>
                      <a:pt x="0" y="357"/>
                    </a:cubicBezTo>
                    <a:cubicBezTo>
                      <a:pt x="0" y="464"/>
                      <a:pt x="16" y="568"/>
                      <a:pt x="42" y="663"/>
                    </a:cubicBezTo>
                    <a:lnTo>
                      <a:pt x="255" y="672"/>
                    </a:lnTo>
                    <a:cubicBezTo>
                      <a:pt x="220" y="578"/>
                      <a:pt x="201" y="470"/>
                      <a:pt x="201" y="357"/>
                    </a:cubicBezTo>
                    <a:cubicBezTo>
                      <a:pt x="201" y="229"/>
                      <a:pt x="225" y="110"/>
                      <a:pt x="268" y="9"/>
                    </a:cubicBezTo>
                    <a:lnTo>
                      <a:pt x="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3"/>
              <p:cNvSpPr/>
              <p:nvPr/>
            </p:nvSpPr>
            <p:spPr>
              <a:xfrm>
                <a:off x="7259951" y="2358556"/>
                <a:ext cx="15255" cy="15204"/>
              </a:xfrm>
              <a:custGeom>
                <a:avLst/>
                <a:gdLst/>
                <a:ahLst/>
                <a:cxnLst/>
                <a:rect l="l" t="t" r="r" b="b"/>
                <a:pathLst>
                  <a:path w="303" h="302" extrusionOk="0">
                    <a:moveTo>
                      <a:pt x="152" y="1"/>
                    </a:moveTo>
                    <a:cubicBezTo>
                      <a:pt x="68" y="1"/>
                      <a:pt x="0" y="68"/>
                      <a:pt x="0" y="151"/>
                    </a:cubicBezTo>
                    <a:cubicBezTo>
                      <a:pt x="0" y="234"/>
                      <a:pt x="68" y="302"/>
                      <a:pt x="152" y="302"/>
                    </a:cubicBezTo>
                    <a:cubicBezTo>
                      <a:pt x="235" y="302"/>
                      <a:pt x="302" y="234"/>
                      <a:pt x="302" y="151"/>
                    </a:cubicBezTo>
                    <a:cubicBezTo>
                      <a:pt x="302" y="68"/>
                      <a:pt x="235"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3"/>
              <p:cNvSpPr/>
              <p:nvPr/>
            </p:nvSpPr>
            <p:spPr>
              <a:xfrm>
                <a:off x="7222847" y="2361375"/>
                <a:ext cx="63938" cy="81609"/>
              </a:xfrm>
              <a:custGeom>
                <a:avLst/>
                <a:gdLst/>
                <a:ahLst/>
                <a:cxnLst/>
                <a:rect l="l" t="t" r="r" b="b"/>
                <a:pathLst>
                  <a:path w="1270" h="1621" extrusionOk="0">
                    <a:moveTo>
                      <a:pt x="896" y="1"/>
                    </a:moveTo>
                    <a:cubicBezTo>
                      <a:pt x="864" y="1"/>
                      <a:pt x="832" y="16"/>
                      <a:pt x="813" y="45"/>
                    </a:cubicBezTo>
                    <a:cubicBezTo>
                      <a:pt x="785" y="87"/>
                      <a:pt x="793" y="145"/>
                      <a:pt x="833" y="175"/>
                    </a:cubicBezTo>
                    <a:cubicBezTo>
                      <a:pt x="909" y="237"/>
                      <a:pt x="973" y="330"/>
                      <a:pt x="1014" y="442"/>
                    </a:cubicBezTo>
                    <a:cubicBezTo>
                      <a:pt x="1049" y="537"/>
                      <a:pt x="1069" y="643"/>
                      <a:pt x="1069" y="757"/>
                    </a:cubicBezTo>
                    <a:cubicBezTo>
                      <a:pt x="1069" y="885"/>
                      <a:pt x="1045" y="1005"/>
                      <a:pt x="1001" y="1105"/>
                    </a:cubicBezTo>
                    <a:cubicBezTo>
                      <a:pt x="951" y="1222"/>
                      <a:pt x="880" y="1313"/>
                      <a:pt x="794" y="1367"/>
                    </a:cubicBezTo>
                    <a:cubicBezTo>
                      <a:pt x="738" y="1401"/>
                      <a:pt x="677" y="1420"/>
                      <a:pt x="614" y="1420"/>
                    </a:cubicBezTo>
                    <a:cubicBezTo>
                      <a:pt x="442" y="1420"/>
                      <a:pt x="291" y="1280"/>
                      <a:pt x="213" y="1072"/>
                    </a:cubicBezTo>
                    <a:lnTo>
                      <a:pt x="0" y="1064"/>
                    </a:lnTo>
                    <a:lnTo>
                      <a:pt x="0" y="1064"/>
                    </a:lnTo>
                    <a:cubicBezTo>
                      <a:pt x="94" y="1390"/>
                      <a:pt x="334" y="1621"/>
                      <a:pt x="614" y="1621"/>
                    </a:cubicBezTo>
                    <a:cubicBezTo>
                      <a:pt x="706" y="1621"/>
                      <a:pt x="793" y="1596"/>
                      <a:pt x="873" y="1551"/>
                    </a:cubicBezTo>
                    <a:cubicBezTo>
                      <a:pt x="1023" y="1466"/>
                      <a:pt x="1144" y="1310"/>
                      <a:pt x="1211" y="1114"/>
                    </a:cubicBezTo>
                    <a:cubicBezTo>
                      <a:pt x="1249" y="1005"/>
                      <a:pt x="1270" y="885"/>
                      <a:pt x="1270" y="757"/>
                    </a:cubicBezTo>
                    <a:cubicBezTo>
                      <a:pt x="1270" y="649"/>
                      <a:pt x="1256" y="547"/>
                      <a:pt x="1227" y="452"/>
                    </a:cubicBezTo>
                    <a:cubicBezTo>
                      <a:pt x="1176" y="274"/>
                      <a:pt x="1081" y="123"/>
                      <a:pt x="962" y="25"/>
                    </a:cubicBezTo>
                    <a:cubicBezTo>
                      <a:pt x="942" y="8"/>
                      <a:pt x="919" y="1"/>
                      <a:pt x="8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3"/>
              <p:cNvSpPr/>
              <p:nvPr/>
            </p:nvSpPr>
            <p:spPr>
              <a:xfrm>
                <a:off x="7222847" y="2414891"/>
                <a:ext cx="43951" cy="28143"/>
              </a:xfrm>
              <a:custGeom>
                <a:avLst/>
                <a:gdLst/>
                <a:ahLst/>
                <a:cxnLst/>
                <a:rect l="l" t="t" r="r" b="b"/>
                <a:pathLst>
                  <a:path w="873" h="559" extrusionOk="0">
                    <a:moveTo>
                      <a:pt x="0" y="1"/>
                    </a:moveTo>
                    <a:cubicBezTo>
                      <a:pt x="94" y="327"/>
                      <a:pt x="334" y="559"/>
                      <a:pt x="614" y="559"/>
                    </a:cubicBezTo>
                    <a:cubicBezTo>
                      <a:pt x="706" y="559"/>
                      <a:pt x="794" y="533"/>
                      <a:pt x="873" y="488"/>
                    </a:cubicBezTo>
                    <a:lnTo>
                      <a:pt x="794" y="304"/>
                    </a:lnTo>
                    <a:cubicBezTo>
                      <a:pt x="738" y="338"/>
                      <a:pt x="677" y="357"/>
                      <a:pt x="614" y="357"/>
                    </a:cubicBezTo>
                    <a:cubicBezTo>
                      <a:pt x="442" y="357"/>
                      <a:pt x="290" y="217"/>
                      <a:pt x="213" y="9"/>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3"/>
              <p:cNvSpPr/>
              <p:nvPr/>
            </p:nvSpPr>
            <p:spPr>
              <a:xfrm>
                <a:off x="7258189" y="2430196"/>
                <a:ext cx="8609" cy="9314"/>
              </a:xfrm>
              <a:custGeom>
                <a:avLst/>
                <a:gdLst/>
                <a:ahLst/>
                <a:cxnLst/>
                <a:rect l="l" t="t" r="r" b="b"/>
                <a:pathLst>
                  <a:path w="171" h="185" extrusionOk="0">
                    <a:moveTo>
                      <a:pt x="91" y="0"/>
                    </a:moveTo>
                    <a:lnTo>
                      <a:pt x="91" y="0"/>
                    </a:lnTo>
                    <a:cubicBezTo>
                      <a:pt x="91" y="0"/>
                      <a:pt x="1" y="148"/>
                      <a:pt x="171" y="184"/>
                    </a:cubicBezTo>
                    <a:lnTo>
                      <a:pt x="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3"/>
              <p:cNvSpPr/>
              <p:nvPr/>
            </p:nvSpPr>
            <p:spPr>
              <a:xfrm>
                <a:off x="6837407" y="2365654"/>
                <a:ext cx="13543" cy="33832"/>
              </a:xfrm>
              <a:custGeom>
                <a:avLst/>
                <a:gdLst/>
                <a:ahLst/>
                <a:cxnLst/>
                <a:rect l="l" t="t" r="r" b="b"/>
                <a:pathLst>
                  <a:path w="269" h="672" extrusionOk="0">
                    <a:moveTo>
                      <a:pt x="60" y="0"/>
                    </a:moveTo>
                    <a:cubicBezTo>
                      <a:pt x="21" y="109"/>
                      <a:pt x="1" y="229"/>
                      <a:pt x="1" y="356"/>
                    </a:cubicBezTo>
                    <a:cubicBezTo>
                      <a:pt x="1" y="464"/>
                      <a:pt x="16" y="567"/>
                      <a:pt x="44" y="663"/>
                    </a:cubicBezTo>
                    <a:lnTo>
                      <a:pt x="257" y="672"/>
                    </a:lnTo>
                    <a:cubicBezTo>
                      <a:pt x="222" y="578"/>
                      <a:pt x="201" y="470"/>
                      <a:pt x="201" y="356"/>
                    </a:cubicBezTo>
                    <a:cubicBezTo>
                      <a:pt x="201" y="228"/>
                      <a:pt x="226" y="110"/>
                      <a:pt x="269" y="8"/>
                    </a:cubicBezTo>
                    <a:lnTo>
                      <a:pt x="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3"/>
              <p:cNvSpPr/>
              <p:nvPr/>
            </p:nvSpPr>
            <p:spPr>
              <a:xfrm>
                <a:off x="6876676" y="2342647"/>
                <a:ext cx="15204" cy="15204"/>
              </a:xfrm>
              <a:custGeom>
                <a:avLst/>
                <a:gdLst/>
                <a:ahLst/>
                <a:cxnLst/>
                <a:rect l="l" t="t" r="r" b="b"/>
                <a:pathLst>
                  <a:path w="302" h="302" extrusionOk="0">
                    <a:moveTo>
                      <a:pt x="151" y="0"/>
                    </a:moveTo>
                    <a:cubicBezTo>
                      <a:pt x="68" y="0"/>
                      <a:pt x="1" y="68"/>
                      <a:pt x="1" y="151"/>
                    </a:cubicBezTo>
                    <a:cubicBezTo>
                      <a:pt x="1" y="234"/>
                      <a:pt x="68" y="302"/>
                      <a:pt x="151" y="302"/>
                    </a:cubicBezTo>
                    <a:cubicBezTo>
                      <a:pt x="234" y="302"/>
                      <a:pt x="302" y="234"/>
                      <a:pt x="302" y="151"/>
                    </a:cubicBezTo>
                    <a:cubicBezTo>
                      <a:pt x="302" y="68"/>
                      <a:pt x="234"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3"/>
              <p:cNvSpPr/>
              <p:nvPr/>
            </p:nvSpPr>
            <p:spPr>
              <a:xfrm>
                <a:off x="6839572" y="2345466"/>
                <a:ext cx="63988" cy="81609"/>
              </a:xfrm>
              <a:custGeom>
                <a:avLst/>
                <a:gdLst/>
                <a:ahLst/>
                <a:cxnLst/>
                <a:rect l="l" t="t" r="r" b="b"/>
                <a:pathLst>
                  <a:path w="1271" h="1621" extrusionOk="0">
                    <a:moveTo>
                      <a:pt x="895" y="0"/>
                    </a:moveTo>
                    <a:cubicBezTo>
                      <a:pt x="863" y="0"/>
                      <a:pt x="832" y="16"/>
                      <a:pt x="812" y="45"/>
                    </a:cubicBezTo>
                    <a:cubicBezTo>
                      <a:pt x="785" y="87"/>
                      <a:pt x="793" y="144"/>
                      <a:pt x="832" y="175"/>
                    </a:cubicBezTo>
                    <a:cubicBezTo>
                      <a:pt x="910" y="236"/>
                      <a:pt x="972" y="329"/>
                      <a:pt x="1014" y="442"/>
                    </a:cubicBezTo>
                    <a:cubicBezTo>
                      <a:pt x="1049" y="536"/>
                      <a:pt x="1068" y="643"/>
                      <a:pt x="1068" y="756"/>
                    </a:cubicBezTo>
                    <a:cubicBezTo>
                      <a:pt x="1068" y="884"/>
                      <a:pt x="1044" y="1004"/>
                      <a:pt x="1001" y="1105"/>
                    </a:cubicBezTo>
                    <a:cubicBezTo>
                      <a:pt x="952" y="1221"/>
                      <a:pt x="879" y="1312"/>
                      <a:pt x="793" y="1367"/>
                    </a:cubicBezTo>
                    <a:cubicBezTo>
                      <a:pt x="738" y="1400"/>
                      <a:pt x="677" y="1420"/>
                      <a:pt x="614" y="1420"/>
                    </a:cubicBezTo>
                    <a:cubicBezTo>
                      <a:pt x="441" y="1420"/>
                      <a:pt x="290" y="1280"/>
                      <a:pt x="214" y="1072"/>
                    </a:cubicBezTo>
                    <a:lnTo>
                      <a:pt x="1" y="1064"/>
                    </a:lnTo>
                    <a:lnTo>
                      <a:pt x="1" y="1064"/>
                    </a:lnTo>
                    <a:cubicBezTo>
                      <a:pt x="94" y="1389"/>
                      <a:pt x="334" y="1621"/>
                      <a:pt x="614" y="1621"/>
                    </a:cubicBezTo>
                    <a:cubicBezTo>
                      <a:pt x="705" y="1621"/>
                      <a:pt x="793" y="1596"/>
                      <a:pt x="872" y="1551"/>
                    </a:cubicBezTo>
                    <a:cubicBezTo>
                      <a:pt x="1022" y="1466"/>
                      <a:pt x="1144" y="1309"/>
                      <a:pt x="1211" y="1114"/>
                    </a:cubicBezTo>
                    <a:cubicBezTo>
                      <a:pt x="1249" y="1004"/>
                      <a:pt x="1270" y="884"/>
                      <a:pt x="1270" y="756"/>
                    </a:cubicBezTo>
                    <a:cubicBezTo>
                      <a:pt x="1269" y="649"/>
                      <a:pt x="1255" y="547"/>
                      <a:pt x="1227" y="451"/>
                    </a:cubicBezTo>
                    <a:cubicBezTo>
                      <a:pt x="1176" y="273"/>
                      <a:pt x="1082" y="123"/>
                      <a:pt x="961" y="24"/>
                    </a:cubicBezTo>
                    <a:cubicBezTo>
                      <a:pt x="942" y="8"/>
                      <a:pt x="918" y="0"/>
                      <a:pt x="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3"/>
              <p:cNvSpPr/>
              <p:nvPr/>
            </p:nvSpPr>
            <p:spPr>
              <a:xfrm>
                <a:off x="6839572" y="2398982"/>
                <a:ext cx="43901" cy="28143"/>
              </a:xfrm>
              <a:custGeom>
                <a:avLst/>
                <a:gdLst/>
                <a:ahLst/>
                <a:cxnLst/>
                <a:rect l="l" t="t" r="r" b="b"/>
                <a:pathLst>
                  <a:path w="872" h="559" extrusionOk="0">
                    <a:moveTo>
                      <a:pt x="1" y="1"/>
                    </a:moveTo>
                    <a:lnTo>
                      <a:pt x="1" y="1"/>
                    </a:lnTo>
                    <a:cubicBezTo>
                      <a:pt x="94" y="326"/>
                      <a:pt x="333" y="559"/>
                      <a:pt x="614" y="559"/>
                    </a:cubicBezTo>
                    <a:cubicBezTo>
                      <a:pt x="705" y="559"/>
                      <a:pt x="793" y="533"/>
                      <a:pt x="872" y="488"/>
                    </a:cubicBezTo>
                    <a:lnTo>
                      <a:pt x="793" y="304"/>
                    </a:lnTo>
                    <a:cubicBezTo>
                      <a:pt x="738" y="337"/>
                      <a:pt x="677" y="357"/>
                      <a:pt x="614" y="357"/>
                    </a:cubicBezTo>
                    <a:cubicBezTo>
                      <a:pt x="441" y="357"/>
                      <a:pt x="290" y="217"/>
                      <a:pt x="214" y="9"/>
                    </a:cubicBez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3"/>
              <p:cNvSpPr/>
              <p:nvPr/>
            </p:nvSpPr>
            <p:spPr>
              <a:xfrm>
                <a:off x="6874863" y="2414237"/>
                <a:ext cx="8609" cy="9314"/>
              </a:xfrm>
              <a:custGeom>
                <a:avLst/>
                <a:gdLst/>
                <a:ahLst/>
                <a:cxnLst/>
                <a:rect l="l" t="t" r="r" b="b"/>
                <a:pathLst>
                  <a:path w="171" h="185" extrusionOk="0">
                    <a:moveTo>
                      <a:pt x="92" y="1"/>
                    </a:moveTo>
                    <a:lnTo>
                      <a:pt x="92" y="1"/>
                    </a:lnTo>
                    <a:cubicBezTo>
                      <a:pt x="92" y="1"/>
                      <a:pt x="1" y="149"/>
                      <a:pt x="171" y="185"/>
                    </a:cubicBezTo>
                    <a:lnTo>
                      <a:pt x="9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3"/>
              <p:cNvSpPr/>
              <p:nvPr/>
            </p:nvSpPr>
            <p:spPr>
              <a:xfrm>
                <a:off x="6584625" y="2355183"/>
                <a:ext cx="13543" cy="33832"/>
              </a:xfrm>
              <a:custGeom>
                <a:avLst/>
                <a:gdLst/>
                <a:ahLst/>
                <a:cxnLst/>
                <a:rect l="l" t="t" r="r" b="b"/>
                <a:pathLst>
                  <a:path w="269" h="672" extrusionOk="0">
                    <a:moveTo>
                      <a:pt x="59" y="0"/>
                    </a:moveTo>
                    <a:cubicBezTo>
                      <a:pt x="21" y="109"/>
                      <a:pt x="0" y="230"/>
                      <a:pt x="0" y="357"/>
                    </a:cubicBezTo>
                    <a:cubicBezTo>
                      <a:pt x="0" y="464"/>
                      <a:pt x="16" y="568"/>
                      <a:pt x="42" y="663"/>
                    </a:cubicBezTo>
                    <a:lnTo>
                      <a:pt x="255" y="672"/>
                    </a:lnTo>
                    <a:cubicBezTo>
                      <a:pt x="220" y="578"/>
                      <a:pt x="201" y="470"/>
                      <a:pt x="201" y="357"/>
                    </a:cubicBezTo>
                    <a:cubicBezTo>
                      <a:pt x="201" y="230"/>
                      <a:pt x="226" y="110"/>
                      <a:pt x="269" y="8"/>
                    </a:cubicBezTo>
                    <a:lnTo>
                      <a:pt x="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3"/>
              <p:cNvSpPr/>
              <p:nvPr/>
            </p:nvSpPr>
            <p:spPr>
              <a:xfrm>
                <a:off x="6623894" y="2332175"/>
                <a:ext cx="15204" cy="15204"/>
              </a:xfrm>
              <a:custGeom>
                <a:avLst/>
                <a:gdLst/>
                <a:ahLst/>
                <a:cxnLst/>
                <a:rect l="l" t="t" r="r" b="b"/>
                <a:pathLst>
                  <a:path w="302" h="302" extrusionOk="0">
                    <a:moveTo>
                      <a:pt x="151" y="1"/>
                    </a:moveTo>
                    <a:cubicBezTo>
                      <a:pt x="67" y="1"/>
                      <a:pt x="1" y="68"/>
                      <a:pt x="1" y="151"/>
                    </a:cubicBezTo>
                    <a:cubicBezTo>
                      <a:pt x="1" y="235"/>
                      <a:pt x="67" y="302"/>
                      <a:pt x="151" y="302"/>
                    </a:cubicBezTo>
                    <a:cubicBezTo>
                      <a:pt x="234" y="302"/>
                      <a:pt x="302" y="235"/>
                      <a:pt x="302" y="151"/>
                    </a:cubicBezTo>
                    <a:cubicBezTo>
                      <a:pt x="302" y="68"/>
                      <a:pt x="234"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3"/>
              <p:cNvSpPr/>
              <p:nvPr/>
            </p:nvSpPr>
            <p:spPr>
              <a:xfrm>
                <a:off x="6586790" y="2334994"/>
                <a:ext cx="63888" cy="81660"/>
              </a:xfrm>
              <a:custGeom>
                <a:avLst/>
                <a:gdLst/>
                <a:ahLst/>
                <a:cxnLst/>
                <a:rect l="l" t="t" r="r" b="b"/>
                <a:pathLst>
                  <a:path w="1269" h="1622" extrusionOk="0">
                    <a:moveTo>
                      <a:pt x="894" y="1"/>
                    </a:moveTo>
                    <a:cubicBezTo>
                      <a:pt x="862" y="1"/>
                      <a:pt x="831" y="16"/>
                      <a:pt x="812" y="45"/>
                    </a:cubicBezTo>
                    <a:cubicBezTo>
                      <a:pt x="785" y="87"/>
                      <a:pt x="793" y="144"/>
                      <a:pt x="832" y="176"/>
                    </a:cubicBezTo>
                    <a:cubicBezTo>
                      <a:pt x="909" y="237"/>
                      <a:pt x="972" y="331"/>
                      <a:pt x="1013" y="443"/>
                    </a:cubicBezTo>
                    <a:cubicBezTo>
                      <a:pt x="1048" y="536"/>
                      <a:pt x="1068" y="644"/>
                      <a:pt x="1068" y="758"/>
                    </a:cubicBezTo>
                    <a:cubicBezTo>
                      <a:pt x="1068" y="885"/>
                      <a:pt x="1044" y="1004"/>
                      <a:pt x="1000" y="1106"/>
                    </a:cubicBezTo>
                    <a:cubicBezTo>
                      <a:pt x="952" y="1221"/>
                      <a:pt x="879" y="1314"/>
                      <a:pt x="793" y="1368"/>
                    </a:cubicBezTo>
                    <a:cubicBezTo>
                      <a:pt x="738" y="1402"/>
                      <a:pt x="677" y="1421"/>
                      <a:pt x="613" y="1421"/>
                    </a:cubicBezTo>
                    <a:cubicBezTo>
                      <a:pt x="441" y="1421"/>
                      <a:pt x="290" y="1281"/>
                      <a:pt x="213" y="1073"/>
                    </a:cubicBezTo>
                    <a:lnTo>
                      <a:pt x="0" y="1064"/>
                    </a:lnTo>
                    <a:lnTo>
                      <a:pt x="0" y="1064"/>
                    </a:lnTo>
                    <a:cubicBezTo>
                      <a:pt x="94" y="1389"/>
                      <a:pt x="333" y="1622"/>
                      <a:pt x="614" y="1622"/>
                    </a:cubicBezTo>
                    <a:cubicBezTo>
                      <a:pt x="705" y="1622"/>
                      <a:pt x="793" y="1597"/>
                      <a:pt x="872" y="1551"/>
                    </a:cubicBezTo>
                    <a:cubicBezTo>
                      <a:pt x="1022" y="1467"/>
                      <a:pt x="1143" y="1309"/>
                      <a:pt x="1211" y="1114"/>
                    </a:cubicBezTo>
                    <a:cubicBezTo>
                      <a:pt x="1248" y="1005"/>
                      <a:pt x="1269" y="885"/>
                      <a:pt x="1269" y="758"/>
                    </a:cubicBezTo>
                    <a:cubicBezTo>
                      <a:pt x="1269" y="650"/>
                      <a:pt x="1255" y="547"/>
                      <a:pt x="1226" y="451"/>
                    </a:cubicBezTo>
                    <a:cubicBezTo>
                      <a:pt x="1176" y="273"/>
                      <a:pt x="1081" y="124"/>
                      <a:pt x="961" y="24"/>
                    </a:cubicBezTo>
                    <a:cubicBezTo>
                      <a:pt x="941" y="9"/>
                      <a:pt x="918" y="1"/>
                      <a:pt x="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3"/>
              <p:cNvSpPr/>
              <p:nvPr/>
            </p:nvSpPr>
            <p:spPr>
              <a:xfrm>
                <a:off x="6586740" y="2388511"/>
                <a:ext cx="43951" cy="28143"/>
              </a:xfrm>
              <a:custGeom>
                <a:avLst/>
                <a:gdLst/>
                <a:ahLst/>
                <a:cxnLst/>
                <a:rect l="l" t="t" r="r" b="b"/>
                <a:pathLst>
                  <a:path w="873" h="559" extrusionOk="0">
                    <a:moveTo>
                      <a:pt x="0" y="1"/>
                    </a:moveTo>
                    <a:cubicBezTo>
                      <a:pt x="95" y="326"/>
                      <a:pt x="334" y="559"/>
                      <a:pt x="614" y="559"/>
                    </a:cubicBezTo>
                    <a:cubicBezTo>
                      <a:pt x="706" y="559"/>
                      <a:pt x="793" y="534"/>
                      <a:pt x="873" y="488"/>
                    </a:cubicBezTo>
                    <a:lnTo>
                      <a:pt x="793" y="305"/>
                    </a:lnTo>
                    <a:cubicBezTo>
                      <a:pt x="739" y="339"/>
                      <a:pt x="677" y="358"/>
                      <a:pt x="614" y="358"/>
                    </a:cubicBezTo>
                    <a:cubicBezTo>
                      <a:pt x="441" y="358"/>
                      <a:pt x="290" y="217"/>
                      <a:pt x="213" y="10"/>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3"/>
              <p:cNvSpPr/>
              <p:nvPr/>
            </p:nvSpPr>
            <p:spPr>
              <a:xfrm>
                <a:off x="6622082" y="2403815"/>
                <a:ext cx="8609" cy="9314"/>
              </a:xfrm>
              <a:custGeom>
                <a:avLst/>
                <a:gdLst/>
                <a:ahLst/>
                <a:cxnLst/>
                <a:rect l="l" t="t" r="r" b="b"/>
                <a:pathLst>
                  <a:path w="171" h="185" extrusionOk="0">
                    <a:moveTo>
                      <a:pt x="92" y="1"/>
                    </a:moveTo>
                    <a:cubicBezTo>
                      <a:pt x="92" y="1"/>
                      <a:pt x="1" y="148"/>
                      <a:pt x="171" y="184"/>
                    </a:cubicBezTo>
                    <a:lnTo>
                      <a:pt x="9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3"/>
              <p:cNvSpPr/>
              <p:nvPr/>
            </p:nvSpPr>
            <p:spPr>
              <a:xfrm>
                <a:off x="6350119" y="2380858"/>
                <a:ext cx="15003" cy="34386"/>
              </a:xfrm>
              <a:custGeom>
                <a:avLst/>
                <a:gdLst/>
                <a:ahLst/>
                <a:cxnLst/>
                <a:rect l="l" t="t" r="r" b="b"/>
                <a:pathLst>
                  <a:path w="298" h="683" extrusionOk="0">
                    <a:moveTo>
                      <a:pt x="210" y="0"/>
                    </a:moveTo>
                    <a:lnTo>
                      <a:pt x="1" y="26"/>
                    </a:lnTo>
                    <a:cubicBezTo>
                      <a:pt x="61" y="138"/>
                      <a:pt x="97" y="280"/>
                      <a:pt x="97" y="432"/>
                    </a:cubicBezTo>
                    <a:cubicBezTo>
                      <a:pt x="97" y="520"/>
                      <a:pt x="85" y="604"/>
                      <a:pt x="63" y="682"/>
                    </a:cubicBezTo>
                    <a:lnTo>
                      <a:pt x="275" y="655"/>
                    </a:lnTo>
                    <a:cubicBezTo>
                      <a:pt x="289" y="585"/>
                      <a:pt x="298" y="510"/>
                      <a:pt x="298" y="432"/>
                    </a:cubicBezTo>
                    <a:cubicBezTo>
                      <a:pt x="298" y="275"/>
                      <a:pt x="266" y="127"/>
                      <a:pt x="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3"/>
              <p:cNvSpPr/>
              <p:nvPr/>
            </p:nvSpPr>
            <p:spPr>
              <a:xfrm>
                <a:off x="6299019" y="2359059"/>
                <a:ext cx="61673" cy="62478"/>
              </a:xfrm>
              <a:custGeom>
                <a:avLst/>
                <a:gdLst/>
                <a:ahLst/>
                <a:cxnLst/>
                <a:rect l="l" t="t" r="r" b="b"/>
                <a:pathLst>
                  <a:path w="1225" h="1241" extrusionOk="0">
                    <a:moveTo>
                      <a:pt x="656" y="0"/>
                    </a:moveTo>
                    <a:cubicBezTo>
                      <a:pt x="371" y="0"/>
                      <a:pt x="127" y="243"/>
                      <a:pt x="38" y="580"/>
                    </a:cubicBezTo>
                    <a:cubicBezTo>
                      <a:pt x="13" y="670"/>
                      <a:pt x="1" y="765"/>
                      <a:pt x="1" y="865"/>
                    </a:cubicBezTo>
                    <a:cubicBezTo>
                      <a:pt x="1" y="999"/>
                      <a:pt x="25" y="1126"/>
                      <a:pt x="65" y="1240"/>
                    </a:cubicBezTo>
                    <a:lnTo>
                      <a:pt x="270" y="1215"/>
                    </a:lnTo>
                    <a:cubicBezTo>
                      <a:pt x="226" y="1113"/>
                      <a:pt x="202" y="993"/>
                      <a:pt x="202" y="865"/>
                    </a:cubicBezTo>
                    <a:cubicBezTo>
                      <a:pt x="202" y="753"/>
                      <a:pt x="221" y="646"/>
                      <a:pt x="255" y="553"/>
                    </a:cubicBezTo>
                    <a:cubicBezTo>
                      <a:pt x="332" y="343"/>
                      <a:pt x="483" y="201"/>
                      <a:pt x="656" y="201"/>
                    </a:cubicBezTo>
                    <a:cubicBezTo>
                      <a:pt x="804" y="201"/>
                      <a:pt x="933" y="302"/>
                      <a:pt x="1016" y="459"/>
                    </a:cubicBezTo>
                    <a:lnTo>
                      <a:pt x="1225" y="433"/>
                    </a:lnTo>
                    <a:cubicBezTo>
                      <a:pt x="1111" y="174"/>
                      <a:pt x="900"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3"/>
              <p:cNvSpPr/>
              <p:nvPr/>
            </p:nvSpPr>
            <p:spPr>
              <a:xfrm>
                <a:off x="6334613" y="2413834"/>
                <a:ext cx="29401" cy="32070"/>
              </a:xfrm>
              <a:custGeom>
                <a:avLst/>
                <a:gdLst/>
                <a:ahLst/>
                <a:cxnLst/>
                <a:rect l="l" t="t" r="r" b="b"/>
                <a:pathLst>
                  <a:path w="584" h="637" extrusionOk="0">
                    <a:moveTo>
                      <a:pt x="583" y="0"/>
                    </a:moveTo>
                    <a:lnTo>
                      <a:pt x="371" y="27"/>
                    </a:lnTo>
                    <a:lnTo>
                      <a:pt x="363" y="54"/>
                    </a:lnTo>
                    <a:cubicBezTo>
                      <a:pt x="297" y="261"/>
                      <a:pt x="162" y="410"/>
                      <a:pt x="0" y="436"/>
                    </a:cubicBezTo>
                    <a:lnTo>
                      <a:pt x="19" y="636"/>
                    </a:lnTo>
                    <a:cubicBezTo>
                      <a:pt x="288" y="599"/>
                      <a:pt x="509" y="347"/>
                      <a:pt x="580" y="13"/>
                    </a:cubicBezTo>
                    <a:cubicBezTo>
                      <a:pt x="581" y="9"/>
                      <a:pt x="582" y="5"/>
                      <a:pt x="5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3"/>
              <p:cNvSpPr/>
              <p:nvPr/>
            </p:nvSpPr>
            <p:spPr>
              <a:xfrm>
                <a:off x="6302291" y="2420228"/>
                <a:ext cx="39722" cy="25928"/>
              </a:xfrm>
              <a:custGeom>
                <a:avLst/>
                <a:gdLst/>
                <a:ahLst/>
                <a:cxnLst/>
                <a:rect l="l" t="t" r="r" b="b"/>
                <a:pathLst>
                  <a:path w="789" h="515" extrusionOk="0">
                    <a:moveTo>
                      <a:pt x="205" y="0"/>
                    </a:moveTo>
                    <a:lnTo>
                      <a:pt x="0" y="25"/>
                    </a:lnTo>
                    <a:cubicBezTo>
                      <a:pt x="107" y="314"/>
                      <a:pt x="332" y="514"/>
                      <a:pt x="592" y="514"/>
                    </a:cubicBezTo>
                    <a:cubicBezTo>
                      <a:pt x="615" y="514"/>
                      <a:pt x="638" y="512"/>
                      <a:pt x="662" y="508"/>
                    </a:cubicBezTo>
                    <a:cubicBezTo>
                      <a:pt x="789" y="420"/>
                      <a:pt x="642" y="309"/>
                      <a:pt x="642" y="309"/>
                    </a:cubicBezTo>
                    <a:cubicBezTo>
                      <a:pt x="626" y="312"/>
                      <a:pt x="609" y="314"/>
                      <a:pt x="592" y="314"/>
                    </a:cubicBezTo>
                    <a:cubicBezTo>
                      <a:pt x="429" y="314"/>
                      <a:pt x="286" y="188"/>
                      <a:pt x="2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3"/>
              <p:cNvSpPr/>
              <p:nvPr/>
            </p:nvSpPr>
            <p:spPr>
              <a:xfrm>
                <a:off x="6095424" y="2412273"/>
                <a:ext cx="15003" cy="34386"/>
              </a:xfrm>
              <a:custGeom>
                <a:avLst/>
                <a:gdLst/>
                <a:ahLst/>
                <a:cxnLst/>
                <a:rect l="l" t="t" r="r" b="b"/>
                <a:pathLst>
                  <a:path w="298" h="683" extrusionOk="0">
                    <a:moveTo>
                      <a:pt x="209" y="1"/>
                    </a:moveTo>
                    <a:lnTo>
                      <a:pt x="1" y="27"/>
                    </a:lnTo>
                    <a:cubicBezTo>
                      <a:pt x="61" y="140"/>
                      <a:pt x="96" y="280"/>
                      <a:pt x="96" y="433"/>
                    </a:cubicBezTo>
                    <a:cubicBezTo>
                      <a:pt x="96" y="521"/>
                      <a:pt x="85" y="606"/>
                      <a:pt x="63" y="683"/>
                    </a:cubicBezTo>
                    <a:lnTo>
                      <a:pt x="274" y="656"/>
                    </a:lnTo>
                    <a:cubicBezTo>
                      <a:pt x="289" y="585"/>
                      <a:pt x="298" y="511"/>
                      <a:pt x="298" y="433"/>
                    </a:cubicBezTo>
                    <a:cubicBezTo>
                      <a:pt x="298" y="275"/>
                      <a:pt x="265" y="128"/>
                      <a:pt x="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3"/>
              <p:cNvSpPr/>
              <p:nvPr/>
            </p:nvSpPr>
            <p:spPr>
              <a:xfrm>
                <a:off x="6044274" y="2390474"/>
                <a:ext cx="61723" cy="62478"/>
              </a:xfrm>
              <a:custGeom>
                <a:avLst/>
                <a:gdLst/>
                <a:ahLst/>
                <a:cxnLst/>
                <a:rect l="l" t="t" r="r" b="b"/>
                <a:pathLst>
                  <a:path w="1226" h="1241" extrusionOk="0">
                    <a:moveTo>
                      <a:pt x="657" y="1"/>
                    </a:moveTo>
                    <a:cubicBezTo>
                      <a:pt x="372" y="1"/>
                      <a:pt x="128" y="243"/>
                      <a:pt x="38" y="580"/>
                    </a:cubicBezTo>
                    <a:cubicBezTo>
                      <a:pt x="14" y="670"/>
                      <a:pt x="1" y="766"/>
                      <a:pt x="1" y="866"/>
                    </a:cubicBezTo>
                    <a:cubicBezTo>
                      <a:pt x="1" y="1000"/>
                      <a:pt x="24" y="1127"/>
                      <a:pt x="66" y="1241"/>
                    </a:cubicBezTo>
                    <a:lnTo>
                      <a:pt x="271" y="1216"/>
                    </a:lnTo>
                    <a:cubicBezTo>
                      <a:pt x="227" y="1114"/>
                      <a:pt x="203" y="994"/>
                      <a:pt x="203" y="866"/>
                    </a:cubicBezTo>
                    <a:cubicBezTo>
                      <a:pt x="203" y="753"/>
                      <a:pt x="221" y="647"/>
                      <a:pt x="256" y="554"/>
                    </a:cubicBezTo>
                    <a:cubicBezTo>
                      <a:pt x="333" y="345"/>
                      <a:pt x="484" y="201"/>
                      <a:pt x="657" y="201"/>
                    </a:cubicBezTo>
                    <a:cubicBezTo>
                      <a:pt x="804" y="201"/>
                      <a:pt x="934" y="303"/>
                      <a:pt x="1017" y="460"/>
                    </a:cubicBezTo>
                    <a:lnTo>
                      <a:pt x="1225" y="434"/>
                    </a:lnTo>
                    <a:cubicBezTo>
                      <a:pt x="1112" y="175"/>
                      <a:pt x="900" y="1"/>
                      <a:pt x="6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p:nvPr/>
            </p:nvSpPr>
            <p:spPr>
              <a:xfrm>
                <a:off x="6079867" y="2445299"/>
                <a:ext cx="29351" cy="32019"/>
              </a:xfrm>
              <a:custGeom>
                <a:avLst/>
                <a:gdLst/>
                <a:ahLst/>
                <a:cxnLst/>
                <a:rect l="l" t="t" r="r" b="b"/>
                <a:pathLst>
                  <a:path w="583" h="636" extrusionOk="0">
                    <a:moveTo>
                      <a:pt x="583" y="0"/>
                    </a:moveTo>
                    <a:lnTo>
                      <a:pt x="372" y="27"/>
                    </a:lnTo>
                    <a:lnTo>
                      <a:pt x="364" y="53"/>
                    </a:lnTo>
                    <a:cubicBezTo>
                      <a:pt x="298" y="260"/>
                      <a:pt x="162" y="410"/>
                      <a:pt x="0" y="435"/>
                    </a:cubicBezTo>
                    <a:lnTo>
                      <a:pt x="20" y="636"/>
                    </a:lnTo>
                    <a:cubicBezTo>
                      <a:pt x="289" y="599"/>
                      <a:pt x="509" y="346"/>
                      <a:pt x="581" y="12"/>
                    </a:cubicBezTo>
                    <a:cubicBezTo>
                      <a:pt x="581" y="8"/>
                      <a:pt x="583" y="4"/>
                      <a:pt x="5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3"/>
              <p:cNvSpPr/>
              <p:nvPr/>
            </p:nvSpPr>
            <p:spPr>
              <a:xfrm>
                <a:off x="6047596" y="2451693"/>
                <a:ext cx="39722" cy="25928"/>
              </a:xfrm>
              <a:custGeom>
                <a:avLst/>
                <a:gdLst/>
                <a:ahLst/>
                <a:cxnLst/>
                <a:rect l="l" t="t" r="r" b="b"/>
                <a:pathLst>
                  <a:path w="789" h="515" extrusionOk="0">
                    <a:moveTo>
                      <a:pt x="205" y="0"/>
                    </a:moveTo>
                    <a:lnTo>
                      <a:pt x="0" y="25"/>
                    </a:lnTo>
                    <a:cubicBezTo>
                      <a:pt x="107" y="313"/>
                      <a:pt x="331" y="514"/>
                      <a:pt x="591" y="514"/>
                    </a:cubicBezTo>
                    <a:cubicBezTo>
                      <a:pt x="615" y="514"/>
                      <a:pt x="638" y="513"/>
                      <a:pt x="661" y="509"/>
                    </a:cubicBezTo>
                    <a:cubicBezTo>
                      <a:pt x="789" y="420"/>
                      <a:pt x="642" y="308"/>
                      <a:pt x="642" y="308"/>
                    </a:cubicBezTo>
                    <a:cubicBezTo>
                      <a:pt x="625" y="311"/>
                      <a:pt x="609" y="313"/>
                      <a:pt x="591" y="313"/>
                    </a:cubicBezTo>
                    <a:cubicBezTo>
                      <a:pt x="428" y="313"/>
                      <a:pt x="285" y="188"/>
                      <a:pt x="2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3"/>
              <p:cNvSpPr/>
              <p:nvPr/>
            </p:nvSpPr>
            <p:spPr>
              <a:xfrm>
                <a:off x="5877431" y="2439308"/>
                <a:ext cx="15003" cy="34386"/>
              </a:xfrm>
              <a:custGeom>
                <a:avLst/>
                <a:gdLst/>
                <a:ahLst/>
                <a:cxnLst/>
                <a:rect l="l" t="t" r="r" b="b"/>
                <a:pathLst>
                  <a:path w="298" h="683" extrusionOk="0">
                    <a:moveTo>
                      <a:pt x="209" y="0"/>
                    </a:moveTo>
                    <a:lnTo>
                      <a:pt x="1" y="26"/>
                    </a:lnTo>
                    <a:cubicBezTo>
                      <a:pt x="61" y="139"/>
                      <a:pt x="97" y="280"/>
                      <a:pt x="97" y="432"/>
                    </a:cubicBezTo>
                    <a:cubicBezTo>
                      <a:pt x="97" y="520"/>
                      <a:pt x="84" y="604"/>
                      <a:pt x="63" y="682"/>
                    </a:cubicBezTo>
                    <a:lnTo>
                      <a:pt x="275" y="656"/>
                    </a:lnTo>
                    <a:cubicBezTo>
                      <a:pt x="289" y="585"/>
                      <a:pt x="297" y="510"/>
                      <a:pt x="297" y="432"/>
                    </a:cubicBezTo>
                    <a:cubicBezTo>
                      <a:pt x="297" y="275"/>
                      <a:pt x="266" y="127"/>
                      <a:pt x="2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3"/>
              <p:cNvSpPr/>
              <p:nvPr/>
            </p:nvSpPr>
            <p:spPr>
              <a:xfrm>
                <a:off x="5826331" y="2417509"/>
                <a:ext cx="61673" cy="62478"/>
              </a:xfrm>
              <a:custGeom>
                <a:avLst/>
                <a:gdLst/>
                <a:ahLst/>
                <a:cxnLst/>
                <a:rect l="l" t="t" r="r" b="b"/>
                <a:pathLst>
                  <a:path w="1225" h="1241" extrusionOk="0">
                    <a:moveTo>
                      <a:pt x="656" y="0"/>
                    </a:moveTo>
                    <a:cubicBezTo>
                      <a:pt x="370" y="0"/>
                      <a:pt x="127" y="243"/>
                      <a:pt x="38" y="580"/>
                    </a:cubicBezTo>
                    <a:cubicBezTo>
                      <a:pt x="13" y="670"/>
                      <a:pt x="1" y="765"/>
                      <a:pt x="1" y="865"/>
                    </a:cubicBezTo>
                    <a:cubicBezTo>
                      <a:pt x="1" y="1000"/>
                      <a:pt x="24" y="1126"/>
                      <a:pt x="65" y="1240"/>
                    </a:cubicBezTo>
                    <a:lnTo>
                      <a:pt x="270" y="1216"/>
                    </a:lnTo>
                    <a:cubicBezTo>
                      <a:pt x="226" y="1113"/>
                      <a:pt x="202" y="993"/>
                      <a:pt x="202" y="865"/>
                    </a:cubicBezTo>
                    <a:cubicBezTo>
                      <a:pt x="202" y="753"/>
                      <a:pt x="221" y="646"/>
                      <a:pt x="255" y="553"/>
                    </a:cubicBezTo>
                    <a:cubicBezTo>
                      <a:pt x="332" y="343"/>
                      <a:pt x="483" y="201"/>
                      <a:pt x="656" y="201"/>
                    </a:cubicBezTo>
                    <a:cubicBezTo>
                      <a:pt x="803" y="201"/>
                      <a:pt x="933" y="302"/>
                      <a:pt x="1016" y="459"/>
                    </a:cubicBezTo>
                    <a:lnTo>
                      <a:pt x="1224" y="433"/>
                    </a:lnTo>
                    <a:cubicBezTo>
                      <a:pt x="1111" y="174"/>
                      <a:pt x="899"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3"/>
              <p:cNvSpPr/>
              <p:nvPr/>
            </p:nvSpPr>
            <p:spPr>
              <a:xfrm>
                <a:off x="5861925" y="2472284"/>
                <a:ext cx="29301" cy="32070"/>
              </a:xfrm>
              <a:custGeom>
                <a:avLst/>
                <a:gdLst/>
                <a:ahLst/>
                <a:cxnLst/>
                <a:rect l="l" t="t" r="r" b="b"/>
                <a:pathLst>
                  <a:path w="582" h="637" extrusionOk="0">
                    <a:moveTo>
                      <a:pt x="582" y="1"/>
                    </a:moveTo>
                    <a:lnTo>
                      <a:pt x="371" y="27"/>
                    </a:lnTo>
                    <a:lnTo>
                      <a:pt x="363" y="54"/>
                    </a:lnTo>
                    <a:cubicBezTo>
                      <a:pt x="297" y="261"/>
                      <a:pt x="161" y="410"/>
                      <a:pt x="0" y="436"/>
                    </a:cubicBezTo>
                    <a:lnTo>
                      <a:pt x="19" y="636"/>
                    </a:lnTo>
                    <a:cubicBezTo>
                      <a:pt x="288" y="600"/>
                      <a:pt x="508" y="347"/>
                      <a:pt x="580" y="13"/>
                    </a:cubicBezTo>
                    <a:cubicBezTo>
                      <a:pt x="581" y="9"/>
                      <a:pt x="582" y="5"/>
                      <a:pt x="5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3"/>
              <p:cNvSpPr/>
              <p:nvPr/>
            </p:nvSpPr>
            <p:spPr>
              <a:xfrm>
                <a:off x="5829603" y="2478678"/>
                <a:ext cx="39722" cy="25928"/>
              </a:xfrm>
              <a:custGeom>
                <a:avLst/>
                <a:gdLst/>
                <a:ahLst/>
                <a:cxnLst/>
                <a:rect l="l" t="t" r="r" b="b"/>
                <a:pathLst>
                  <a:path w="789" h="515" extrusionOk="0">
                    <a:moveTo>
                      <a:pt x="205" y="1"/>
                    </a:moveTo>
                    <a:lnTo>
                      <a:pt x="0" y="25"/>
                    </a:lnTo>
                    <a:cubicBezTo>
                      <a:pt x="107" y="314"/>
                      <a:pt x="332" y="515"/>
                      <a:pt x="591" y="515"/>
                    </a:cubicBezTo>
                    <a:cubicBezTo>
                      <a:pt x="615" y="515"/>
                      <a:pt x="638" y="514"/>
                      <a:pt x="661" y="509"/>
                    </a:cubicBezTo>
                    <a:cubicBezTo>
                      <a:pt x="789" y="420"/>
                      <a:pt x="642" y="309"/>
                      <a:pt x="642" y="309"/>
                    </a:cubicBezTo>
                    <a:cubicBezTo>
                      <a:pt x="625" y="312"/>
                      <a:pt x="609" y="314"/>
                      <a:pt x="591" y="314"/>
                    </a:cubicBezTo>
                    <a:cubicBezTo>
                      <a:pt x="428" y="314"/>
                      <a:pt x="285" y="188"/>
                      <a:pt x="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3"/>
              <p:cNvSpPr/>
              <p:nvPr/>
            </p:nvSpPr>
            <p:spPr>
              <a:xfrm>
                <a:off x="6500549" y="4210376"/>
                <a:ext cx="136938" cy="69677"/>
              </a:xfrm>
              <a:custGeom>
                <a:avLst/>
                <a:gdLst/>
                <a:ahLst/>
                <a:cxnLst/>
                <a:rect l="l" t="t" r="r" b="b"/>
                <a:pathLst>
                  <a:path w="2720" h="1384" extrusionOk="0">
                    <a:moveTo>
                      <a:pt x="0" y="0"/>
                    </a:moveTo>
                    <a:cubicBezTo>
                      <a:pt x="73" y="415"/>
                      <a:pt x="146" y="825"/>
                      <a:pt x="216" y="1220"/>
                    </a:cubicBezTo>
                    <a:lnTo>
                      <a:pt x="1450" y="1384"/>
                    </a:lnTo>
                    <a:lnTo>
                      <a:pt x="2720" y="1335"/>
                    </a:lnTo>
                    <a:cubicBezTo>
                      <a:pt x="2714" y="949"/>
                      <a:pt x="2708" y="550"/>
                      <a:pt x="2701" y="145"/>
                    </a:cubicBezTo>
                    <a:lnTo>
                      <a:pt x="1450" y="194"/>
                    </a:lnTo>
                    <a:lnTo>
                      <a:pt x="0" y="0"/>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3"/>
              <p:cNvSpPr/>
              <p:nvPr/>
            </p:nvSpPr>
            <p:spPr>
              <a:xfrm>
                <a:off x="6736868" y="4208161"/>
                <a:ext cx="139607" cy="65146"/>
              </a:xfrm>
              <a:custGeom>
                <a:avLst/>
                <a:gdLst/>
                <a:ahLst/>
                <a:cxnLst/>
                <a:rect l="l" t="t" r="r" b="b"/>
                <a:pathLst>
                  <a:path w="2773" h="1294" extrusionOk="0">
                    <a:moveTo>
                      <a:pt x="2773" y="0"/>
                    </a:moveTo>
                    <a:lnTo>
                      <a:pt x="1" y="110"/>
                    </a:lnTo>
                    <a:cubicBezTo>
                      <a:pt x="56" y="516"/>
                      <a:pt x="113" y="912"/>
                      <a:pt x="169" y="1294"/>
                    </a:cubicBezTo>
                    <a:lnTo>
                      <a:pt x="2713" y="1193"/>
                    </a:lnTo>
                    <a:cubicBezTo>
                      <a:pt x="2729" y="793"/>
                      <a:pt x="2748" y="395"/>
                      <a:pt x="2773" y="0"/>
                    </a:cubicBez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3"/>
              <p:cNvSpPr/>
              <p:nvPr/>
            </p:nvSpPr>
            <p:spPr>
              <a:xfrm>
                <a:off x="7103933" y="2504555"/>
                <a:ext cx="523789" cy="1705890"/>
              </a:xfrm>
              <a:custGeom>
                <a:avLst/>
                <a:gdLst/>
                <a:ahLst/>
                <a:cxnLst/>
                <a:rect l="l" t="t" r="r" b="b"/>
                <a:pathLst>
                  <a:path w="10404" h="33884" extrusionOk="0">
                    <a:moveTo>
                      <a:pt x="2997" y="1"/>
                    </a:moveTo>
                    <a:lnTo>
                      <a:pt x="16" y="33661"/>
                    </a:lnTo>
                    <a:lnTo>
                      <a:pt x="0" y="33839"/>
                    </a:lnTo>
                    <a:lnTo>
                      <a:pt x="6018" y="33865"/>
                    </a:lnTo>
                    <a:lnTo>
                      <a:pt x="6514" y="33867"/>
                    </a:lnTo>
                    <a:lnTo>
                      <a:pt x="7946" y="33873"/>
                    </a:lnTo>
                    <a:lnTo>
                      <a:pt x="9029" y="33877"/>
                    </a:lnTo>
                    <a:lnTo>
                      <a:pt x="10172" y="33881"/>
                    </a:lnTo>
                    <a:lnTo>
                      <a:pt x="10404" y="33883"/>
                    </a:lnTo>
                    <a:lnTo>
                      <a:pt x="10404" y="33883"/>
                    </a:lnTo>
                    <a:lnTo>
                      <a:pt x="10373" y="33253"/>
                    </a:lnTo>
                    <a:lnTo>
                      <a:pt x="10172" y="29033"/>
                    </a:lnTo>
                    <a:lnTo>
                      <a:pt x="8795" y="237"/>
                    </a:lnTo>
                    <a:lnTo>
                      <a:pt x="299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3"/>
              <p:cNvSpPr/>
              <p:nvPr/>
            </p:nvSpPr>
            <p:spPr>
              <a:xfrm>
                <a:off x="7395278" y="2572872"/>
                <a:ext cx="163269" cy="1637270"/>
              </a:xfrm>
              <a:custGeom>
                <a:avLst/>
                <a:gdLst/>
                <a:ahLst/>
                <a:cxnLst/>
                <a:rect l="l" t="t" r="r" b="b"/>
                <a:pathLst>
                  <a:path w="3243" h="32521" extrusionOk="0">
                    <a:moveTo>
                      <a:pt x="0" y="0"/>
                    </a:moveTo>
                    <a:lnTo>
                      <a:pt x="2159" y="32516"/>
                    </a:lnTo>
                    <a:lnTo>
                      <a:pt x="3243" y="3252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3"/>
              <p:cNvSpPr/>
              <p:nvPr/>
            </p:nvSpPr>
            <p:spPr>
              <a:xfrm>
                <a:off x="7083291" y="3025620"/>
                <a:ext cx="65146" cy="1174448"/>
              </a:xfrm>
              <a:custGeom>
                <a:avLst/>
                <a:gdLst/>
                <a:ahLst/>
                <a:cxnLst/>
                <a:rect l="l" t="t" r="r" b="b"/>
                <a:pathLst>
                  <a:path w="1294" h="23328" extrusionOk="0">
                    <a:moveTo>
                      <a:pt x="1294" y="0"/>
                    </a:moveTo>
                    <a:lnTo>
                      <a:pt x="1" y="23328"/>
                    </a:lnTo>
                    <a:lnTo>
                      <a:pt x="430" y="23276"/>
                    </a:lnTo>
                    <a:lnTo>
                      <a:pt x="12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3"/>
              <p:cNvSpPr/>
              <p:nvPr/>
            </p:nvSpPr>
            <p:spPr>
              <a:xfrm>
                <a:off x="5865449" y="2967371"/>
                <a:ext cx="381162" cy="1209086"/>
              </a:xfrm>
              <a:custGeom>
                <a:avLst/>
                <a:gdLst/>
                <a:ahLst/>
                <a:cxnLst/>
                <a:rect l="l" t="t" r="r" b="b"/>
                <a:pathLst>
                  <a:path w="7571" h="24016" extrusionOk="0">
                    <a:moveTo>
                      <a:pt x="2533" y="0"/>
                    </a:moveTo>
                    <a:lnTo>
                      <a:pt x="1" y="23424"/>
                    </a:lnTo>
                    <a:lnTo>
                      <a:pt x="4680" y="23789"/>
                    </a:lnTo>
                    <a:lnTo>
                      <a:pt x="5171" y="23828"/>
                    </a:lnTo>
                    <a:lnTo>
                      <a:pt x="7571" y="24016"/>
                    </a:lnTo>
                    <a:lnTo>
                      <a:pt x="7571" y="24016"/>
                    </a:lnTo>
                    <a:lnTo>
                      <a:pt x="53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3"/>
              <p:cNvSpPr/>
              <p:nvPr/>
            </p:nvSpPr>
            <p:spPr>
              <a:xfrm>
                <a:off x="5847526" y="2967371"/>
                <a:ext cx="145497" cy="1158438"/>
              </a:xfrm>
              <a:custGeom>
                <a:avLst/>
                <a:gdLst/>
                <a:ahLst/>
                <a:cxnLst/>
                <a:rect l="l" t="t" r="r" b="b"/>
                <a:pathLst>
                  <a:path w="2890" h="23010" extrusionOk="0">
                    <a:moveTo>
                      <a:pt x="2889" y="0"/>
                    </a:moveTo>
                    <a:lnTo>
                      <a:pt x="1" y="22956"/>
                    </a:lnTo>
                    <a:lnTo>
                      <a:pt x="2" y="22956"/>
                    </a:lnTo>
                    <a:lnTo>
                      <a:pt x="402" y="23009"/>
                    </a:lnTo>
                    <a:lnTo>
                      <a:pt x="28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3"/>
              <p:cNvSpPr/>
              <p:nvPr/>
            </p:nvSpPr>
            <p:spPr>
              <a:xfrm>
                <a:off x="6199386" y="3135069"/>
                <a:ext cx="57393" cy="1042746"/>
              </a:xfrm>
              <a:custGeom>
                <a:avLst/>
                <a:gdLst/>
                <a:ahLst/>
                <a:cxnLst/>
                <a:rect l="l" t="t" r="r" b="b"/>
                <a:pathLst>
                  <a:path w="1140" h="20712" extrusionOk="0">
                    <a:moveTo>
                      <a:pt x="1" y="1"/>
                    </a:moveTo>
                    <a:lnTo>
                      <a:pt x="938" y="20685"/>
                    </a:lnTo>
                    <a:lnTo>
                      <a:pt x="1139" y="2071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3"/>
              <p:cNvSpPr/>
              <p:nvPr/>
            </p:nvSpPr>
            <p:spPr>
              <a:xfrm>
                <a:off x="5807451" y="2417509"/>
                <a:ext cx="25072" cy="2190612"/>
              </a:xfrm>
              <a:custGeom>
                <a:avLst/>
                <a:gdLst/>
                <a:ahLst/>
                <a:cxnLst/>
                <a:rect l="l" t="t" r="r" b="b"/>
                <a:pathLst>
                  <a:path w="498" h="43512" extrusionOk="0">
                    <a:moveTo>
                      <a:pt x="498" y="0"/>
                    </a:moveTo>
                    <a:lnTo>
                      <a:pt x="0" y="195"/>
                    </a:lnTo>
                    <a:lnTo>
                      <a:pt x="8" y="43267"/>
                    </a:lnTo>
                    <a:cubicBezTo>
                      <a:pt x="8" y="43402"/>
                      <a:pt x="118" y="43512"/>
                      <a:pt x="253" y="43512"/>
                    </a:cubicBezTo>
                    <a:cubicBezTo>
                      <a:pt x="388" y="43512"/>
                      <a:pt x="498" y="43402"/>
                      <a:pt x="498" y="43267"/>
                    </a:cubicBezTo>
                    <a:lnTo>
                      <a:pt x="4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3"/>
              <p:cNvSpPr/>
              <p:nvPr/>
            </p:nvSpPr>
            <p:spPr>
              <a:xfrm>
                <a:off x="6101063" y="4165016"/>
                <a:ext cx="24719" cy="225898"/>
              </a:xfrm>
              <a:custGeom>
                <a:avLst/>
                <a:gdLst/>
                <a:ahLst/>
                <a:cxnLst/>
                <a:rect l="l" t="t" r="r" b="b"/>
                <a:pathLst>
                  <a:path w="491" h="4487" extrusionOk="0">
                    <a:moveTo>
                      <a:pt x="0" y="0"/>
                    </a:moveTo>
                    <a:lnTo>
                      <a:pt x="1" y="4241"/>
                    </a:lnTo>
                    <a:cubicBezTo>
                      <a:pt x="1" y="4376"/>
                      <a:pt x="111" y="4486"/>
                      <a:pt x="246" y="4486"/>
                    </a:cubicBezTo>
                    <a:cubicBezTo>
                      <a:pt x="381" y="4486"/>
                      <a:pt x="491" y="4376"/>
                      <a:pt x="491" y="4241"/>
                    </a:cubicBezTo>
                    <a:lnTo>
                      <a:pt x="491" y="39"/>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3"/>
              <p:cNvSpPr/>
              <p:nvPr/>
            </p:nvSpPr>
            <p:spPr>
              <a:xfrm>
                <a:off x="7616041" y="2379751"/>
                <a:ext cx="25072" cy="105372"/>
              </a:xfrm>
              <a:custGeom>
                <a:avLst/>
                <a:gdLst/>
                <a:ahLst/>
                <a:cxnLst/>
                <a:rect l="l" t="t" r="r" b="b"/>
                <a:pathLst>
                  <a:path w="498" h="2093" extrusionOk="0">
                    <a:moveTo>
                      <a:pt x="497" y="1"/>
                    </a:moveTo>
                    <a:lnTo>
                      <a:pt x="0" y="253"/>
                    </a:lnTo>
                    <a:lnTo>
                      <a:pt x="0" y="1025"/>
                    </a:lnTo>
                    <a:lnTo>
                      <a:pt x="283" y="1036"/>
                    </a:lnTo>
                    <a:cubicBezTo>
                      <a:pt x="324" y="1232"/>
                      <a:pt x="400" y="1597"/>
                      <a:pt x="497" y="2093"/>
                    </a:cubicBezTo>
                    <a:lnTo>
                      <a:pt x="4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3"/>
              <p:cNvSpPr/>
              <p:nvPr/>
            </p:nvSpPr>
            <p:spPr>
              <a:xfrm>
                <a:off x="7616041" y="2431303"/>
                <a:ext cx="25072" cy="1779142"/>
              </a:xfrm>
              <a:custGeom>
                <a:avLst/>
                <a:gdLst/>
                <a:ahLst/>
                <a:cxnLst/>
                <a:rect l="l" t="t" r="r" b="b"/>
                <a:pathLst>
                  <a:path w="498" h="35339" extrusionOk="0">
                    <a:moveTo>
                      <a:pt x="0" y="1"/>
                    </a:moveTo>
                    <a:lnTo>
                      <a:pt x="0" y="35336"/>
                    </a:lnTo>
                    <a:lnTo>
                      <a:pt x="232" y="35338"/>
                    </a:lnTo>
                    <a:lnTo>
                      <a:pt x="202" y="34708"/>
                    </a:lnTo>
                    <a:lnTo>
                      <a:pt x="490" y="34696"/>
                    </a:lnTo>
                    <a:lnTo>
                      <a:pt x="497" y="1069"/>
                    </a:lnTo>
                    <a:cubicBezTo>
                      <a:pt x="399" y="573"/>
                      <a:pt x="324" y="208"/>
                      <a:pt x="283" y="12"/>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3"/>
              <p:cNvSpPr/>
              <p:nvPr/>
            </p:nvSpPr>
            <p:spPr>
              <a:xfrm>
                <a:off x="7616041" y="4178055"/>
                <a:ext cx="25072" cy="430047"/>
              </a:xfrm>
              <a:custGeom>
                <a:avLst/>
                <a:gdLst/>
                <a:ahLst/>
                <a:cxnLst/>
                <a:rect l="l" t="t" r="r" b="b"/>
                <a:pathLst>
                  <a:path w="498" h="8542" extrusionOk="0">
                    <a:moveTo>
                      <a:pt x="490" y="0"/>
                    </a:moveTo>
                    <a:lnTo>
                      <a:pt x="201" y="12"/>
                    </a:lnTo>
                    <a:lnTo>
                      <a:pt x="232" y="642"/>
                    </a:lnTo>
                    <a:lnTo>
                      <a:pt x="232" y="642"/>
                    </a:lnTo>
                    <a:lnTo>
                      <a:pt x="0" y="640"/>
                    </a:lnTo>
                    <a:lnTo>
                      <a:pt x="0" y="8294"/>
                    </a:lnTo>
                    <a:cubicBezTo>
                      <a:pt x="0" y="8431"/>
                      <a:pt x="111" y="8542"/>
                      <a:pt x="248" y="8542"/>
                    </a:cubicBezTo>
                    <a:cubicBezTo>
                      <a:pt x="385" y="8542"/>
                      <a:pt x="497" y="8431"/>
                      <a:pt x="497" y="8294"/>
                    </a:cubicBezTo>
                    <a:lnTo>
                      <a:pt x="4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3"/>
              <p:cNvSpPr/>
              <p:nvPr/>
            </p:nvSpPr>
            <p:spPr>
              <a:xfrm>
                <a:off x="7406858" y="4209420"/>
                <a:ext cx="25072" cy="198510"/>
              </a:xfrm>
              <a:custGeom>
                <a:avLst/>
                <a:gdLst/>
                <a:ahLst/>
                <a:cxnLst/>
                <a:rect l="l" t="t" r="r" b="b"/>
                <a:pathLst>
                  <a:path w="498" h="3943" extrusionOk="0">
                    <a:moveTo>
                      <a:pt x="1" y="1"/>
                    </a:moveTo>
                    <a:lnTo>
                      <a:pt x="1" y="3694"/>
                    </a:lnTo>
                    <a:cubicBezTo>
                      <a:pt x="1" y="3763"/>
                      <a:pt x="28" y="3825"/>
                      <a:pt x="73" y="3869"/>
                    </a:cubicBezTo>
                    <a:cubicBezTo>
                      <a:pt x="118" y="3914"/>
                      <a:pt x="181" y="3943"/>
                      <a:pt x="249" y="3943"/>
                    </a:cubicBezTo>
                    <a:cubicBezTo>
                      <a:pt x="387" y="3943"/>
                      <a:pt x="497" y="3831"/>
                      <a:pt x="497" y="3694"/>
                    </a:cubicBezTo>
                    <a:lnTo>
                      <a:pt x="497" y="3"/>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3"/>
              <p:cNvSpPr/>
              <p:nvPr/>
            </p:nvSpPr>
            <p:spPr>
              <a:xfrm>
                <a:off x="6573549" y="3970435"/>
                <a:ext cx="1141069" cy="249711"/>
              </a:xfrm>
              <a:custGeom>
                <a:avLst/>
                <a:gdLst/>
                <a:ahLst/>
                <a:cxnLst/>
                <a:rect l="l" t="t" r="r" b="b"/>
                <a:pathLst>
                  <a:path w="22665" h="4960" extrusionOk="0">
                    <a:moveTo>
                      <a:pt x="22138" y="0"/>
                    </a:moveTo>
                    <a:cubicBezTo>
                      <a:pt x="22145" y="342"/>
                      <a:pt x="22155" y="684"/>
                      <a:pt x="22180" y="1025"/>
                    </a:cubicBezTo>
                    <a:cubicBezTo>
                      <a:pt x="22202" y="1367"/>
                      <a:pt x="22234" y="1708"/>
                      <a:pt x="22273" y="2048"/>
                    </a:cubicBezTo>
                    <a:cubicBezTo>
                      <a:pt x="22312" y="2388"/>
                      <a:pt x="22358" y="2727"/>
                      <a:pt x="22412" y="3065"/>
                    </a:cubicBezTo>
                    <a:cubicBezTo>
                      <a:pt x="22465" y="3391"/>
                      <a:pt x="22524" y="3716"/>
                      <a:pt x="22595" y="4040"/>
                    </a:cubicBezTo>
                    <a:lnTo>
                      <a:pt x="22595" y="4040"/>
                    </a:lnTo>
                    <a:lnTo>
                      <a:pt x="20907" y="4099"/>
                    </a:lnTo>
                    <a:lnTo>
                      <a:pt x="20906" y="4099"/>
                    </a:lnTo>
                    <a:cubicBezTo>
                      <a:pt x="20887" y="4100"/>
                      <a:pt x="20870" y="4117"/>
                      <a:pt x="20871" y="4137"/>
                    </a:cubicBezTo>
                    <a:lnTo>
                      <a:pt x="20871" y="4138"/>
                    </a:lnTo>
                    <a:lnTo>
                      <a:pt x="20897" y="4726"/>
                    </a:lnTo>
                    <a:lnTo>
                      <a:pt x="20897" y="4726"/>
                    </a:lnTo>
                    <a:lnTo>
                      <a:pt x="18338" y="4708"/>
                    </a:lnTo>
                    <a:lnTo>
                      <a:pt x="15737" y="4693"/>
                    </a:lnTo>
                    <a:lnTo>
                      <a:pt x="13137" y="4680"/>
                    </a:lnTo>
                    <a:lnTo>
                      <a:pt x="10590" y="4673"/>
                    </a:lnTo>
                    <a:lnTo>
                      <a:pt x="10590" y="4673"/>
                    </a:lnTo>
                    <a:lnTo>
                      <a:pt x="10601" y="4548"/>
                    </a:lnTo>
                    <a:cubicBezTo>
                      <a:pt x="10601" y="4546"/>
                      <a:pt x="10601" y="4543"/>
                      <a:pt x="10601" y="4541"/>
                    </a:cubicBezTo>
                    <a:cubicBezTo>
                      <a:pt x="10600" y="4515"/>
                      <a:pt x="10578" y="4494"/>
                      <a:pt x="10551" y="4494"/>
                    </a:cubicBezTo>
                    <a:cubicBezTo>
                      <a:pt x="10551" y="4494"/>
                      <a:pt x="10550" y="4494"/>
                      <a:pt x="10549" y="4494"/>
                    </a:cubicBezTo>
                    <a:lnTo>
                      <a:pt x="7912" y="4602"/>
                    </a:lnTo>
                    <a:lnTo>
                      <a:pt x="5274" y="4717"/>
                    </a:lnTo>
                    <a:lnTo>
                      <a:pt x="2637" y="4835"/>
                    </a:lnTo>
                    <a:lnTo>
                      <a:pt x="0" y="4960"/>
                    </a:lnTo>
                    <a:lnTo>
                      <a:pt x="2639" y="4876"/>
                    </a:lnTo>
                    <a:lnTo>
                      <a:pt x="5277" y="4787"/>
                    </a:lnTo>
                    <a:lnTo>
                      <a:pt x="7916" y="4694"/>
                    </a:lnTo>
                    <a:lnTo>
                      <a:pt x="10497" y="4595"/>
                    </a:lnTo>
                    <a:lnTo>
                      <a:pt x="10497" y="4595"/>
                    </a:lnTo>
                    <a:lnTo>
                      <a:pt x="10486" y="4718"/>
                    </a:lnTo>
                    <a:cubicBezTo>
                      <a:pt x="10486" y="4720"/>
                      <a:pt x="10486" y="4721"/>
                      <a:pt x="10486" y="4723"/>
                    </a:cubicBezTo>
                    <a:cubicBezTo>
                      <a:pt x="10485" y="4750"/>
                      <a:pt x="10507" y="4773"/>
                      <a:pt x="10535" y="4773"/>
                    </a:cubicBezTo>
                    <a:lnTo>
                      <a:pt x="13136" y="4787"/>
                    </a:lnTo>
                    <a:lnTo>
                      <a:pt x="15736" y="4796"/>
                    </a:lnTo>
                    <a:lnTo>
                      <a:pt x="18337" y="4803"/>
                    </a:lnTo>
                    <a:lnTo>
                      <a:pt x="20939" y="4806"/>
                    </a:lnTo>
                    <a:lnTo>
                      <a:pt x="20941" y="4806"/>
                    </a:lnTo>
                    <a:cubicBezTo>
                      <a:pt x="20962" y="4805"/>
                      <a:pt x="20980" y="4786"/>
                      <a:pt x="20978" y="4764"/>
                    </a:cubicBezTo>
                    <a:lnTo>
                      <a:pt x="20947" y="4171"/>
                    </a:lnTo>
                    <a:lnTo>
                      <a:pt x="20947" y="4171"/>
                    </a:lnTo>
                    <a:lnTo>
                      <a:pt x="22632" y="4097"/>
                    </a:lnTo>
                    <a:lnTo>
                      <a:pt x="22639" y="4097"/>
                    </a:lnTo>
                    <a:cubicBezTo>
                      <a:pt x="22654" y="4093"/>
                      <a:pt x="22664" y="4076"/>
                      <a:pt x="22660" y="4061"/>
                    </a:cubicBezTo>
                    <a:cubicBezTo>
                      <a:pt x="22583" y="3729"/>
                      <a:pt x="22519" y="3393"/>
                      <a:pt x="22459" y="3056"/>
                    </a:cubicBezTo>
                    <a:cubicBezTo>
                      <a:pt x="22400" y="2721"/>
                      <a:pt x="22348" y="2383"/>
                      <a:pt x="22305" y="2044"/>
                    </a:cubicBezTo>
                    <a:cubicBezTo>
                      <a:pt x="22261" y="1705"/>
                      <a:pt x="22223" y="1365"/>
                      <a:pt x="22196" y="1024"/>
                    </a:cubicBezTo>
                    <a:cubicBezTo>
                      <a:pt x="22166" y="684"/>
                      <a:pt x="22150" y="342"/>
                      <a:pt x="22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 name="Google Shape;536;p23"/>
              <p:cNvGrpSpPr/>
              <p:nvPr/>
            </p:nvGrpSpPr>
            <p:grpSpPr>
              <a:xfrm>
                <a:off x="7687756" y="1652060"/>
                <a:ext cx="695423" cy="869840"/>
                <a:chOff x="10127811" y="-1086963"/>
                <a:chExt cx="617057" cy="772024"/>
              </a:xfrm>
            </p:grpSpPr>
            <p:sp>
              <p:nvSpPr>
                <p:cNvPr id="537" name="Google Shape;537;p23"/>
                <p:cNvSpPr/>
                <p:nvPr/>
              </p:nvSpPr>
              <p:spPr>
                <a:xfrm>
                  <a:off x="10127811" y="-1086963"/>
                  <a:ext cx="617057" cy="772024"/>
                </a:xfrm>
                <a:custGeom>
                  <a:avLst/>
                  <a:gdLst/>
                  <a:ahLst/>
                  <a:cxnLst/>
                  <a:rect l="l" t="t" r="r" b="b"/>
                  <a:pathLst>
                    <a:path w="8995" h="11254" extrusionOk="0">
                      <a:moveTo>
                        <a:pt x="1" y="1"/>
                      </a:moveTo>
                      <a:lnTo>
                        <a:pt x="1" y="11253"/>
                      </a:lnTo>
                      <a:lnTo>
                        <a:pt x="8995" y="11253"/>
                      </a:lnTo>
                      <a:lnTo>
                        <a:pt x="8995" y="566"/>
                      </a:lnTo>
                      <a:lnTo>
                        <a:pt x="84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3"/>
                <p:cNvSpPr/>
                <p:nvPr/>
              </p:nvSpPr>
              <p:spPr>
                <a:xfrm>
                  <a:off x="10241688" y="-857359"/>
                  <a:ext cx="138092" cy="348282"/>
                </a:xfrm>
                <a:custGeom>
                  <a:avLst/>
                  <a:gdLst/>
                  <a:ahLst/>
                  <a:cxnLst/>
                  <a:rect l="l" t="t" r="r" b="b"/>
                  <a:pathLst>
                    <a:path w="2013" h="5077" extrusionOk="0">
                      <a:moveTo>
                        <a:pt x="31" y="1"/>
                      </a:moveTo>
                      <a:cubicBezTo>
                        <a:pt x="14" y="1"/>
                        <a:pt x="1" y="14"/>
                        <a:pt x="1" y="32"/>
                      </a:cubicBezTo>
                      <a:cubicBezTo>
                        <a:pt x="1" y="49"/>
                        <a:pt x="14" y="62"/>
                        <a:pt x="31" y="62"/>
                      </a:cubicBezTo>
                      <a:lnTo>
                        <a:pt x="765" y="62"/>
                      </a:lnTo>
                      <a:cubicBezTo>
                        <a:pt x="1363" y="62"/>
                        <a:pt x="1860" y="550"/>
                        <a:pt x="1870" y="1149"/>
                      </a:cubicBezTo>
                      <a:lnTo>
                        <a:pt x="1950" y="5046"/>
                      </a:lnTo>
                      <a:cubicBezTo>
                        <a:pt x="1951" y="5063"/>
                        <a:pt x="1964" y="5076"/>
                        <a:pt x="1982" y="5076"/>
                      </a:cubicBezTo>
                      <a:cubicBezTo>
                        <a:pt x="1982" y="5076"/>
                        <a:pt x="1982" y="5076"/>
                        <a:pt x="1982" y="5075"/>
                      </a:cubicBezTo>
                      <a:cubicBezTo>
                        <a:pt x="1999" y="5075"/>
                        <a:pt x="2013" y="5061"/>
                        <a:pt x="2013" y="5045"/>
                      </a:cubicBezTo>
                      <a:lnTo>
                        <a:pt x="1933" y="1147"/>
                      </a:lnTo>
                      <a:cubicBezTo>
                        <a:pt x="1926" y="839"/>
                        <a:pt x="1803" y="551"/>
                        <a:pt x="1582" y="335"/>
                      </a:cubicBezTo>
                      <a:cubicBezTo>
                        <a:pt x="1363" y="120"/>
                        <a:pt x="1073" y="1"/>
                        <a:pt x="7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3"/>
                <p:cNvSpPr/>
                <p:nvPr/>
              </p:nvSpPr>
              <p:spPr>
                <a:xfrm>
                  <a:off x="10145501" y="-924587"/>
                  <a:ext cx="170745" cy="175959"/>
                </a:xfrm>
                <a:custGeom>
                  <a:avLst/>
                  <a:gdLst/>
                  <a:ahLst/>
                  <a:cxnLst/>
                  <a:rect l="l" t="t" r="r" b="b"/>
                  <a:pathLst>
                    <a:path w="2489" h="2565" extrusionOk="0">
                      <a:moveTo>
                        <a:pt x="1691" y="1"/>
                      </a:moveTo>
                      <a:cubicBezTo>
                        <a:pt x="1662" y="1"/>
                        <a:pt x="1633" y="3"/>
                        <a:pt x="1605" y="7"/>
                      </a:cubicBezTo>
                      <a:cubicBezTo>
                        <a:pt x="786" y="128"/>
                        <a:pt x="0" y="1928"/>
                        <a:pt x="1357" y="2510"/>
                      </a:cubicBezTo>
                      <a:cubicBezTo>
                        <a:pt x="1445" y="2547"/>
                        <a:pt x="1527" y="2564"/>
                        <a:pt x="1602" y="2564"/>
                      </a:cubicBezTo>
                      <a:cubicBezTo>
                        <a:pt x="1899" y="2564"/>
                        <a:pt x="2094" y="2298"/>
                        <a:pt x="2132" y="1976"/>
                      </a:cubicBezTo>
                      <a:cubicBezTo>
                        <a:pt x="2157" y="1768"/>
                        <a:pt x="2117" y="1538"/>
                        <a:pt x="1998" y="1341"/>
                      </a:cubicBezTo>
                      <a:cubicBezTo>
                        <a:pt x="1732" y="901"/>
                        <a:pt x="2488" y="189"/>
                        <a:pt x="1829" y="18"/>
                      </a:cubicBezTo>
                      <a:cubicBezTo>
                        <a:pt x="1783" y="6"/>
                        <a:pt x="1737" y="1"/>
                        <a:pt x="1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3"/>
                <p:cNvSpPr/>
                <p:nvPr/>
              </p:nvSpPr>
              <p:spPr>
                <a:xfrm>
                  <a:off x="10143864" y="-924106"/>
                  <a:ext cx="146255" cy="175479"/>
                </a:xfrm>
                <a:custGeom>
                  <a:avLst/>
                  <a:gdLst/>
                  <a:ahLst/>
                  <a:cxnLst/>
                  <a:rect l="l" t="t" r="r" b="b"/>
                  <a:pathLst>
                    <a:path w="2132" h="2558" extrusionOk="0">
                      <a:moveTo>
                        <a:pt x="1605" y="0"/>
                      </a:moveTo>
                      <a:lnTo>
                        <a:pt x="1605" y="0"/>
                      </a:lnTo>
                      <a:cubicBezTo>
                        <a:pt x="786" y="121"/>
                        <a:pt x="0" y="1921"/>
                        <a:pt x="1357" y="2503"/>
                      </a:cubicBezTo>
                      <a:cubicBezTo>
                        <a:pt x="1445" y="2540"/>
                        <a:pt x="1527" y="2557"/>
                        <a:pt x="1602" y="2557"/>
                      </a:cubicBezTo>
                      <a:cubicBezTo>
                        <a:pt x="1899" y="2557"/>
                        <a:pt x="2094" y="2291"/>
                        <a:pt x="2132" y="1969"/>
                      </a:cubicBezTo>
                      <a:lnTo>
                        <a:pt x="2132" y="1969"/>
                      </a:lnTo>
                      <a:cubicBezTo>
                        <a:pt x="2049" y="2100"/>
                        <a:pt x="1931" y="2180"/>
                        <a:pt x="1803" y="2222"/>
                      </a:cubicBezTo>
                      <a:cubicBezTo>
                        <a:pt x="1736" y="2244"/>
                        <a:pt x="1668" y="2254"/>
                        <a:pt x="1602" y="2254"/>
                      </a:cubicBezTo>
                      <a:cubicBezTo>
                        <a:pt x="1283" y="2254"/>
                        <a:pt x="992" y="2020"/>
                        <a:pt x="934" y="1686"/>
                      </a:cubicBezTo>
                      <a:cubicBezTo>
                        <a:pt x="714" y="397"/>
                        <a:pt x="1605" y="0"/>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3"/>
                <p:cNvSpPr/>
                <p:nvPr/>
              </p:nvSpPr>
              <p:spPr>
                <a:xfrm>
                  <a:off x="10245050" y="-915600"/>
                  <a:ext cx="23873" cy="32036"/>
                </a:xfrm>
                <a:custGeom>
                  <a:avLst/>
                  <a:gdLst/>
                  <a:ahLst/>
                  <a:cxnLst/>
                  <a:rect l="l" t="t" r="r" b="b"/>
                  <a:pathLst>
                    <a:path w="348" h="467" extrusionOk="0">
                      <a:moveTo>
                        <a:pt x="279" y="0"/>
                      </a:moveTo>
                      <a:cubicBezTo>
                        <a:pt x="219" y="0"/>
                        <a:pt x="106" y="73"/>
                        <a:pt x="57" y="185"/>
                      </a:cubicBezTo>
                      <a:cubicBezTo>
                        <a:pt x="1" y="311"/>
                        <a:pt x="49" y="442"/>
                        <a:pt x="98" y="464"/>
                      </a:cubicBezTo>
                      <a:cubicBezTo>
                        <a:pt x="102" y="466"/>
                        <a:pt x="106" y="466"/>
                        <a:pt x="109" y="466"/>
                      </a:cubicBezTo>
                      <a:cubicBezTo>
                        <a:pt x="147" y="466"/>
                        <a:pt x="146" y="362"/>
                        <a:pt x="196" y="246"/>
                      </a:cubicBezTo>
                      <a:cubicBezTo>
                        <a:pt x="253" y="119"/>
                        <a:pt x="348" y="26"/>
                        <a:pt x="299" y="4"/>
                      </a:cubicBezTo>
                      <a:cubicBezTo>
                        <a:pt x="293" y="2"/>
                        <a:pt x="286"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3"/>
                <p:cNvSpPr/>
                <p:nvPr/>
              </p:nvSpPr>
              <p:spPr>
                <a:xfrm>
                  <a:off x="10492904" y="-857359"/>
                  <a:ext cx="138092" cy="348282"/>
                </a:xfrm>
                <a:custGeom>
                  <a:avLst/>
                  <a:gdLst/>
                  <a:ahLst/>
                  <a:cxnLst/>
                  <a:rect l="l" t="t" r="r" b="b"/>
                  <a:pathLst>
                    <a:path w="2013" h="5077" extrusionOk="0">
                      <a:moveTo>
                        <a:pt x="1248" y="1"/>
                      </a:moveTo>
                      <a:cubicBezTo>
                        <a:pt x="940" y="1"/>
                        <a:pt x="650" y="120"/>
                        <a:pt x="430" y="336"/>
                      </a:cubicBezTo>
                      <a:cubicBezTo>
                        <a:pt x="210" y="551"/>
                        <a:pt x="86" y="839"/>
                        <a:pt x="81" y="1147"/>
                      </a:cubicBezTo>
                      <a:lnTo>
                        <a:pt x="1" y="5045"/>
                      </a:lnTo>
                      <a:cubicBezTo>
                        <a:pt x="0" y="5062"/>
                        <a:pt x="14" y="5075"/>
                        <a:pt x="31" y="5076"/>
                      </a:cubicBezTo>
                      <a:lnTo>
                        <a:pt x="32" y="5076"/>
                      </a:lnTo>
                      <a:cubicBezTo>
                        <a:pt x="48" y="5076"/>
                        <a:pt x="62" y="5063"/>
                        <a:pt x="62" y="5046"/>
                      </a:cubicBezTo>
                      <a:lnTo>
                        <a:pt x="142" y="1149"/>
                      </a:lnTo>
                      <a:cubicBezTo>
                        <a:pt x="154" y="550"/>
                        <a:pt x="649" y="63"/>
                        <a:pt x="1248" y="63"/>
                      </a:cubicBezTo>
                      <a:lnTo>
                        <a:pt x="1982" y="63"/>
                      </a:lnTo>
                      <a:cubicBezTo>
                        <a:pt x="1999" y="63"/>
                        <a:pt x="2013" y="49"/>
                        <a:pt x="2013" y="32"/>
                      </a:cubicBezTo>
                      <a:cubicBezTo>
                        <a:pt x="2013" y="15"/>
                        <a:pt x="1999" y="1"/>
                        <a:pt x="19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3"/>
                <p:cNvSpPr/>
                <p:nvPr/>
              </p:nvSpPr>
              <p:spPr>
                <a:xfrm>
                  <a:off x="10559781" y="-924587"/>
                  <a:ext cx="170677" cy="175959"/>
                </a:xfrm>
                <a:custGeom>
                  <a:avLst/>
                  <a:gdLst/>
                  <a:ahLst/>
                  <a:cxnLst/>
                  <a:rect l="l" t="t" r="r" b="b"/>
                  <a:pathLst>
                    <a:path w="2488" h="2565" extrusionOk="0">
                      <a:moveTo>
                        <a:pt x="797" y="1"/>
                      </a:moveTo>
                      <a:cubicBezTo>
                        <a:pt x="751" y="1"/>
                        <a:pt x="705" y="6"/>
                        <a:pt x="660" y="18"/>
                      </a:cubicBezTo>
                      <a:cubicBezTo>
                        <a:pt x="0" y="189"/>
                        <a:pt x="757" y="901"/>
                        <a:pt x="490" y="1341"/>
                      </a:cubicBezTo>
                      <a:cubicBezTo>
                        <a:pt x="372" y="1538"/>
                        <a:pt x="332" y="1768"/>
                        <a:pt x="357" y="1976"/>
                      </a:cubicBezTo>
                      <a:cubicBezTo>
                        <a:pt x="395" y="2298"/>
                        <a:pt x="588" y="2564"/>
                        <a:pt x="886" y="2564"/>
                      </a:cubicBezTo>
                      <a:cubicBezTo>
                        <a:pt x="961" y="2564"/>
                        <a:pt x="1044" y="2547"/>
                        <a:pt x="1132" y="2510"/>
                      </a:cubicBezTo>
                      <a:cubicBezTo>
                        <a:pt x="2487" y="1928"/>
                        <a:pt x="1703" y="128"/>
                        <a:pt x="883" y="7"/>
                      </a:cubicBezTo>
                      <a:cubicBezTo>
                        <a:pt x="854" y="3"/>
                        <a:pt x="826" y="1"/>
                        <a:pt x="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3"/>
                <p:cNvSpPr/>
                <p:nvPr/>
              </p:nvSpPr>
              <p:spPr>
                <a:xfrm>
                  <a:off x="10582565" y="-924106"/>
                  <a:ext cx="146255" cy="175479"/>
                </a:xfrm>
                <a:custGeom>
                  <a:avLst/>
                  <a:gdLst/>
                  <a:ahLst/>
                  <a:cxnLst/>
                  <a:rect l="l" t="t" r="r" b="b"/>
                  <a:pathLst>
                    <a:path w="2132" h="2558" extrusionOk="0">
                      <a:moveTo>
                        <a:pt x="527" y="0"/>
                      </a:moveTo>
                      <a:cubicBezTo>
                        <a:pt x="527" y="0"/>
                        <a:pt x="1418" y="397"/>
                        <a:pt x="1197" y="1686"/>
                      </a:cubicBezTo>
                      <a:cubicBezTo>
                        <a:pt x="1141" y="2020"/>
                        <a:pt x="850" y="2254"/>
                        <a:pt x="530" y="2254"/>
                      </a:cubicBezTo>
                      <a:cubicBezTo>
                        <a:pt x="464" y="2254"/>
                        <a:pt x="396" y="2244"/>
                        <a:pt x="328" y="2222"/>
                      </a:cubicBezTo>
                      <a:cubicBezTo>
                        <a:pt x="200" y="2180"/>
                        <a:pt x="83" y="2100"/>
                        <a:pt x="1" y="1969"/>
                      </a:cubicBezTo>
                      <a:lnTo>
                        <a:pt x="1" y="1969"/>
                      </a:lnTo>
                      <a:cubicBezTo>
                        <a:pt x="39" y="2291"/>
                        <a:pt x="232" y="2557"/>
                        <a:pt x="530" y="2557"/>
                      </a:cubicBezTo>
                      <a:cubicBezTo>
                        <a:pt x="605" y="2557"/>
                        <a:pt x="688" y="2540"/>
                        <a:pt x="776" y="2503"/>
                      </a:cubicBezTo>
                      <a:cubicBezTo>
                        <a:pt x="2131" y="1921"/>
                        <a:pt x="1347" y="121"/>
                        <a:pt x="5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3"/>
                <p:cNvSpPr/>
                <p:nvPr/>
              </p:nvSpPr>
              <p:spPr>
                <a:xfrm>
                  <a:off x="10603694" y="-915600"/>
                  <a:ext cx="23873" cy="32036"/>
                </a:xfrm>
                <a:custGeom>
                  <a:avLst/>
                  <a:gdLst/>
                  <a:ahLst/>
                  <a:cxnLst/>
                  <a:rect l="l" t="t" r="r" b="b"/>
                  <a:pathLst>
                    <a:path w="348" h="467" extrusionOk="0">
                      <a:moveTo>
                        <a:pt x="70" y="0"/>
                      </a:moveTo>
                      <a:cubicBezTo>
                        <a:pt x="62" y="0"/>
                        <a:pt x="55" y="2"/>
                        <a:pt x="50" y="4"/>
                      </a:cubicBezTo>
                      <a:cubicBezTo>
                        <a:pt x="1" y="26"/>
                        <a:pt x="97" y="119"/>
                        <a:pt x="152" y="246"/>
                      </a:cubicBezTo>
                      <a:cubicBezTo>
                        <a:pt x="203" y="362"/>
                        <a:pt x="203" y="466"/>
                        <a:pt x="240" y="466"/>
                      </a:cubicBezTo>
                      <a:cubicBezTo>
                        <a:pt x="244" y="466"/>
                        <a:pt x="247" y="466"/>
                        <a:pt x="252" y="464"/>
                      </a:cubicBezTo>
                      <a:cubicBezTo>
                        <a:pt x="301" y="442"/>
                        <a:pt x="348" y="311"/>
                        <a:pt x="293" y="185"/>
                      </a:cubicBezTo>
                      <a:cubicBezTo>
                        <a:pt x="244" y="73"/>
                        <a:pt x="129"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3"/>
                <p:cNvSpPr/>
                <p:nvPr/>
              </p:nvSpPr>
              <p:spPr>
                <a:xfrm>
                  <a:off x="10328391" y="-569375"/>
                  <a:ext cx="222470" cy="157506"/>
                </a:xfrm>
                <a:custGeom>
                  <a:avLst/>
                  <a:gdLst/>
                  <a:ahLst/>
                  <a:cxnLst/>
                  <a:rect l="l" t="t" r="r" b="b"/>
                  <a:pathLst>
                    <a:path w="3243" h="2296" extrusionOk="0">
                      <a:moveTo>
                        <a:pt x="1621" y="1"/>
                      </a:moveTo>
                      <a:cubicBezTo>
                        <a:pt x="1363" y="1"/>
                        <a:pt x="1119" y="22"/>
                        <a:pt x="902" y="67"/>
                      </a:cubicBezTo>
                      <a:cubicBezTo>
                        <a:pt x="367" y="178"/>
                        <a:pt x="0" y="432"/>
                        <a:pt x="0" y="860"/>
                      </a:cubicBezTo>
                      <a:cubicBezTo>
                        <a:pt x="0" y="1399"/>
                        <a:pt x="584" y="1838"/>
                        <a:pt x="1351" y="1922"/>
                      </a:cubicBezTo>
                      <a:cubicBezTo>
                        <a:pt x="1439" y="1931"/>
                        <a:pt x="1621" y="2295"/>
                        <a:pt x="1621" y="2295"/>
                      </a:cubicBezTo>
                      <a:cubicBezTo>
                        <a:pt x="1621" y="2295"/>
                        <a:pt x="1813" y="1931"/>
                        <a:pt x="1904" y="1921"/>
                      </a:cubicBezTo>
                      <a:cubicBezTo>
                        <a:pt x="2665" y="1833"/>
                        <a:pt x="3242" y="1396"/>
                        <a:pt x="3242" y="860"/>
                      </a:cubicBezTo>
                      <a:cubicBezTo>
                        <a:pt x="3242" y="258"/>
                        <a:pt x="2517"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3"/>
                <p:cNvSpPr/>
                <p:nvPr/>
              </p:nvSpPr>
              <p:spPr>
                <a:xfrm>
                  <a:off x="10326753" y="-564779"/>
                  <a:ext cx="111269" cy="152909"/>
                </a:xfrm>
                <a:custGeom>
                  <a:avLst/>
                  <a:gdLst/>
                  <a:ahLst/>
                  <a:cxnLst/>
                  <a:rect l="l" t="t" r="r" b="b"/>
                  <a:pathLst>
                    <a:path w="1622" h="2229" extrusionOk="0">
                      <a:moveTo>
                        <a:pt x="902" y="0"/>
                      </a:moveTo>
                      <a:cubicBezTo>
                        <a:pt x="367" y="111"/>
                        <a:pt x="0" y="365"/>
                        <a:pt x="0" y="793"/>
                      </a:cubicBezTo>
                      <a:cubicBezTo>
                        <a:pt x="0" y="1332"/>
                        <a:pt x="584" y="1771"/>
                        <a:pt x="1351" y="1855"/>
                      </a:cubicBezTo>
                      <a:cubicBezTo>
                        <a:pt x="1439" y="1864"/>
                        <a:pt x="1621" y="2228"/>
                        <a:pt x="1621" y="2228"/>
                      </a:cubicBezTo>
                      <a:cubicBezTo>
                        <a:pt x="1608" y="2017"/>
                        <a:pt x="1464" y="1695"/>
                        <a:pt x="1464" y="1695"/>
                      </a:cubicBezTo>
                      <a:cubicBezTo>
                        <a:pt x="1464" y="1695"/>
                        <a:pt x="586" y="1428"/>
                        <a:pt x="431" y="952"/>
                      </a:cubicBezTo>
                      <a:cubicBezTo>
                        <a:pt x="275" y="480"/>
                        <a:pt x="891" y="9"/>
                        <a:pt x="9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3"/>
                <p:cNvSpPr/>
                <p:nvPr/>
              </p:nvSpPr>
              <p:spPr>
                <a:xfrm>
                  <a:off x="10412367" y="-562447"/>
                  <a:ext cx="68051" cy="20443"/>
                </a:xfrm>
                <a:custGeom>
                  <a:avLst/>
                  <a:gdLst/>
                  <a:ahLst/>
                  <a:cxnLst/>
                  <a:rect l="l" t="t" r="r" b="b"/>
                  <a:pathLst>
                    <a:path w="992" h="298" extrusionOk="0">
                      <a:moveTo>
                        <a:pt x="496" y="0"/>
                      </a:moveTo>
                      <a:cubicBezTo>
                        <a:pt x="223" y="0"/>
                        <a:pt x="1" y="145"/>
                        <a:pt x="1" y="249"/>
                      </a:cubicBezTo>
                      <a:cubicBezTo>
                        <a:pt x="1" y="286"/>
                        <a:pt x="28" y="298"/>
                        <a:pt x="77" y="298"/>
                      </a:cubicBezTo>
                      <a:cubicBezTo>
                        <a:pt x="164" y="298"/>
                        <a:pt x="320" y="258"/>
                        <a:pt x="496" y="258"/>
                      </a:cubicBezTo>
                      <a:cubicBezTo>
                        <a:pt x="673" y="258"/>
                        <a:pt x="828" y="298"/>
                        <a:pt x="916" y="298"/>
                      </a:cubicBezTo>
                      <a:cubicBezTo>
                        <a:pt x="964" y="298"/>
                        <a:pt x="992" y="286"/>
                        <a:pt x="992" y="249"/>
                      </a:cubicBezTo>
                      <a:cubicBezTo>
                        <a:pt x="992" y="145"/>
                        <a:pt x="771"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3"/>
                <p:cNvSpPr/>
                <p:nvPr/>
              </p:nvSpPr>
              <p:spPr>
                <a:xfrm>
                  <a:off x="10203066" y="-1043128"/>
                  <a:ext cx="466617" cy="30115"/>
                </a:xfrm>
                <a:custGeom>
                  <a:avLst/>
                  <a:gdLst/>
                  <a:ahLst/>
                  <a:cxnLst/>
                  <a:rect l="l" t="t" r="r" b="b"/>
                  <a:pathLst>
                    <a:path w="6802" h="439" extrusionOk="0">
                      <a:moveTo>
                        <a:pt x="0" y="1"/>
                      </a:moveTo>
                      <a:lnTo>
                        <a:pt x="0" y="439"/>
                      </a:lnTo>
                      <a:lnTo>
                        <a:pt x="6801" y="439"/>
                      </a:lnTo>
                      <a:lnTo>
                        <a:pt x="68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3"/>
                <p:cNvSpPr/>
                <p:nvPr/>
              </p:nvSpPr>
              <p:spPr>
                <a:xfrm>
                  <a:off x="10325724" y="-957172"/>
                  <a:ext cx="224528" cy="11662"/>
                </a:xfrm>
                <a:custGeom>
                  <a:avLst/>
                  <a:gdLst/>
                  <a:ahLst/>
                  <a:cxnLst/>
                  <a:rect l="l" t="t" r="r" b="b"/>
                  <a:pathLst>
                    <a:path w="3273" h="170" extrusionOk="0">
                      <a:moveTo>
                        <a:pt x="0" y="1"/>
                      </a:moveTo>
                      <a:lnTo>
                        <a:pt x="0" y="170"/>
                      </a:lnTo>
                      <a:lnTo>
                        <a:pt x="3272" y="170"/>
                      </a:lnTo>
                      <a:lnTo>
                        <a:pt x="32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3"/>
                <p:cNvSpPr/>
                <p:nvPr/>
              </p:nvSpPr>
              <p:spPr>
                <a:xfrm>
                  <a:off x="10157584" y="-355823"/>
                  <a:ext cx="557512" cy="11662"/>
                </a:xfrm>
                <a:custGeom>
                  <a:avLst/>
                  <a:gdLst/>
                  <a:ahLst/>
                  <a:cxnLst/>
                  <a:rect l="l" t="t" r="r" b="b"/>
                  <a:pathLst>
                    <a:path w="8127" h="170" extrusionOk="0">
                      <a:moveTo>
                        <a:pt x="1" y="0"/>
                      </a:moveTo>
                      <a:lnTo>
                        <a:pt x="1" y="169"/>
                      </a:lnTo>
                      <a:lnTo>
                        <a:pt x="8127" y="169"/>
                      </a:lnTo>
                      <a:lnTo>
                        <a:pt x="81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3"/>
                <p:cNvSpPr/>
                <p:nvPr/>
              </p:nvSpPr>
              <p:spPr>
                <a:xfrm>
                  <a:off x="10157584" y="-394376"/>
                  <a:ext cx="557512" cy="11662"/>
                </a:xfrm>
                <a:custGeom>
                  <a:avLst/>
                  <a:gdLst/>
                  <a:ahLst/>
                  <a:cxnLst/>
                  <a:rect l="l" t="t" r="r" b="b"/>
                  <a:pathLst>
                    <a:path w="8127" h="170" extrusionOk="0">
                      <a:moveTo>
                        <a:pt x="1" y="0"/>
                      </a:moveTo>
                      <a:lnTo>
                        <a:pt x="1" y="169"/>
                      </a:lnTo>
                      <a:lnTo>
                        <a:pt x="8127" y="169"/>
                      </a:lnTo>
                      <a:lnTo>
                        <a:pt x="81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3"/>
                <p:cNvSpPr/>
                <p:nvPr/>
              </p:nvSpPr>
              <p:spPr>
                <a:xfrm>
                  <a:off x="10157584" y="-689014"/>
                  <a:ext cx="156614" cy="11662"/>
                </a:xfrm>
                <a:custGeom>
                  <a:avLst/>
                  <a:gdLst/>
                  <a:ahLst/>
                  <a:cxnLst/>
                  <a:rect l="l" t="t" r="r" b="b"/>
                  <a:pathLst>
                    <a:path w="2283" h="170" extrusionOk="0">
                      <a:moveTo>
                        <a:pt x="1" y="0"/>
                      </a:moveTo>
                      <a:lnTo>
                        <a:pt x="1" y="169"/>
                      </a:lnTo>
                      <a:lnTo>
                        <a:pt x="2282" y="169"/>
                      </a:lnTo>
                      <a:lnTo>
                        <a:pt x="22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3"/>
                <p:cNvSpPr/>
                <p:nvPr/>
              </p:nvSpPr>
              <p:spPr>
                <a:xfrm>
                  <a:off x="10157584" y="-643532"/>
                  <a:ext cx="156614" cy="11662"/>
                </a:xfrm>
                <a:custGeom>
                  <a:avLst/>
                  <a:gdLst/>
                  <a:ahLst/>
                  <a:cxnLst/>
                  <a:rect l="l" t="t" r="r" b="b"/>
                  <a:pathLst>
                    <a:path w="2283" h="170" extrusionOk="0">
                      <a:moveTo>
                        <a:pt x="1" y="1"/>
                      </a:moveTo>
                      <a:lnTo>
                        <a:pt x="1" y="170"/>
                      </a:lnTo>
                      <a:lnTo>
                        <a:pt x="2282" y="170"/>
                      </a:lnTo>
                      <a:lnTo>
                        <a:pt x="22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3"/>
                <p:cNvSpPr/>
                <p:nvPr/>
              </p:nvSpPr>
              <p:spPr>
                <a:xfrm>
                  <a:off x="10157584" y="-597981"/>
                  <a:ext cx="156614" cy="11593"/>
                </a:xfrm>
                <a:custGeom>
                  <a:avLst/>
                  <a:gdLst/>
                  <a:ahLst/>
                  <a:cxnLst/>
                  <a:rect l="l" t="t" r="r" b="b"/>
                  <a:pathLst>
                    <a:path w="2283" h="169" extrusionOk="0">
                      <a:moveTo>
                        <a:pt x="1" y="0"/>
                      </a:moveTo>
                      <a:lnTo>
                        <a:pt x="1" y="169"/>
                      </a:lnTo>
                      <a:lnTo>
                        <a:pt x="2282" y="169"/>
                      </a:lnTo>
                      <a:lnTo>
                        <a:pt x="22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3"/>
                <p:cNvSpPr/>
                <p:nvPr/>
              </p:nvSpPr>
              <p:spPr>
                <a:xfrm>
                  <a:off x="10558555" y="-689014"/>
                  <a:ext cx="156545" cy="11662"/>
                </a:xfrm>
                <a:custGeom>
                  <a:avLst/>
                  <a:gdLst/>
                  <a:ahLst/>
                  <a:cxnLst/>
                  <a:rect l="l" t="t" r="r" b="b"/>
                  <a:pathLst>
                    <a:path w="2282" h="170" extrusionOk="0">
                      <a:moveTo>
                        <a:pt x="0" y="0"/>
                      </a:moveTo>
                      <a:lnTo>
                        <a:pt x="0" y="169"/>
                      </a:lnTo>
                      <a:lnTo>
                        <a:pt x="2282" y="169"/>
                      </a:lnTo>
                      <a:lnTo>
                        <a:pt x="22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3"/>
                <p:cNvSpPr/>
                <p:nvPr/>
              </p:nvSpPr>
              <p:spPr>
                <a:xfrm>
                  <a:off x="10558555" y="-643532"/>
                  <a:ext cx="156545" cy="11662"/>
                </a:xfrm>
                <a:custGeom>
                  <a:avLst/>
                  <a:gdLst/>
                  <a:ahLst/>
                  <a:cxnLst/>
                  <a:rect l="l" t="t" r="r" b="b"/>
                  <a:pathLst>
                    <a:path w="2282" h="170" extrusionOk="0">
                      <a:moveTo>
                        <a:pt x="0" y="1"/>
                      </a:moveTo>
                      <a:lnTo>
                        <a:pt x="0" y="170"/>
                      </a:lnTo>
                      <a:lnTo>
                        <a:pt x="2282" y="170"/>
                      </a:lnTo>
                      <a:lnTo>
                        <a:pt x="22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3"/>
                <p:cNvSpPr/>
                <p:nvPr/>
              </p:nvSpPr>
              <p:spPr>
                <a:xfrm>
                  <a:off x="10558555" y="-597981"/>
                  <a:ext cx="156545" cy="11593"/>
                </a:xfrm>
                <a:custGeom>
                  <a:avLst/>
                  <a:gdLst/>
                  <a:ahLst/>
                  <a:cxnLst/>
                  <a:rect l="l" t="t" r="r" b="b"/>
                  <a:pathLst>
                    <a:path w="2282" h="169" extrusionOk="0">
                      <a:moveTo>
                        <a:pt x="0" y="0"/>
                      </a:moveTo>
                      <a:lnTo>
                        <a:pt x="0" y="169"/>
                      </a:lnTo>
                      <a:lnTo>
                        <a:pt x="2282" y="169"/>
                      </a:lnTo>
                      <a:lnTo>
                        <a:pt x="22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3"/>
                <p:cNvSpPr/>
                <p:nvPr/>
              </p:nvSpPr>
              <p:spPr>
                <a:xfrm>
                  <a:off x="10147843" y="-1067000"/>
                  <a:ext cx="576995" cy="732099"/>
                </a:xfrm>
                <a:custGeom>
                  <a:avLst/>
                  <a:gdLst/>
                  <a:ahLst/>
                  <a:cxnLst/>
                  <a:rect l="l" t="t" r="r" b="b"/>
                  <a:pathLst>
                    <a:path w="8411" h="10672" extrusionOk="0">
                      <a:moveTo>
                        <a:pt x="8374" y="37"/>
                      </a:moveTo>
                      <a:lnTo>
                        <a:pt x="8374" y="10634"/>
                      </a:lnTo>
                      <a:lnTo>
                        <a:pt x="37" y="10634"/>
                      </a:lnTo>
                      <a:lnTo>
                        <a:pt x="37" y="37"/>
                      </a:lnTo>
                      <a:close/>
                      <a:moveTo>
                        <a:pt x="1" y="1"/>
                      </a:moveTo>
                      <a:lnTo>
                        <a:pt x="1" y="10672"/>
                      </a:lnTo>
                      <a:lnTo>
                        <a:pt x="8411" y="10672"/>
                      </a:lnTo>
                      <a:lnTo>
                        <a:pt x="84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3"/>
                <p:cNvSpPr/>
                <p:nvPr/>
              </p:nvSpPr>
              <p:spPr>
                <a:xfrm>
                  <a:off x="10700558" y="-1086963"/>
                  <a:ext cx="44247" cy="38896"/>
                </a:xfrm>
                <a:custGeom>
                  <a:avLst/>
                  <a:gdLst/>
                  <a:ahLst/>
                  <a:cxnLst/>
                  <a:rect l="l" t="t" r="r" b="b"/>
                  <a:pathLst>
                    <a:path w="645" h="567" extrusionOk="0">
                      <a:moveTo>
                        <a:pt x="106" y="1"/>
                      </a:moveTo>
                      <a:lnTo>
                        <a:pt x="1" y="567"/>
                      </a:lnTo>
                      <a:lnTo>
                        <a:pt x="645" y="567"/>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 name="Google Shape;561;p23"/>
              <p:cNvSpPr/>
              <p:nvPr/>
            </p:nvSpPr>
            <p:spPr>
              <a:xfrm>
                <a:off x="5565084" y="2018184"/>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3"/>
              <p:cNvSpPr/>
              <p:nvPr/>
            </p:nvSpPr>
            <p:spPr>
              <a:xfrm>
                <a:off x="5564832" y="2531042"/>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3"/>
              <p:cNvSpPr/>
              <p:nvPr/>
            </p:nvSpPr>
            <p:spPr>
              <a:xfrm>
                <a:off x="7801468" y="2698219"/>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3"/>
              <p:cNvSpPr/>
              <p:nvPr/>
            </p:nvSpPr>
            <p:spPr>
              <a:xfrm>
                <a:off x="7197646" y="1509509"/>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3"/>
              <p:cNvSpPr/>
              <p:nvPr/>
            </p:nvSpPr>
            <p:spPr>
              <a:xfrm>
                <a:off x="5924001" y="1541238"/>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3"/>
              <p:cNvSpPr/>
              <p:nvPr/>
            </p:nvSpPr>
            <p:spPr>
              <a:xfrm rot="3594351">
                <a:off x="5884143" y="1777985"/>
                <a:ext cx="403916" cy="424433"/>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3"/>
              <p:cNvSpPr/>
              <p:nvPr/>
            </p:nvSpPr>
            <p:spPr>
              <a:xfrm rot="-1264992">
                <a:off x="8059375" y="2793385"/>
                <a:ext cx="301258" cy="316545"/>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3"/>
              <p:cNvSpPr/>
              <p:nvPr/>
            </p:nvSpPr>
            <p:spPr>
              <a:xfrm>
                <a:off x="7771851" y="1274538"/>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3"/>
              <p:cNvSpPr/>
              <p:nvPr/>
            </p:nvSpPr>
            <p:spPr>
              <a:xfrm>
                <a:off x="8415893" y="1999344"/>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570"/>
        <p:cNvGrpSpPr/>
        <p:nvPr/>
      </p:nvGrpSpPr>
      <p:grpSpPr>
        <a:xfrm>
          <a:off x="0" y="0"/>
          <a:ext cx="0" cy="0"/>
          <a:chOff x="0" y="0"/>
          <a:chExt cx="0" cy="0"/>
        </a:xfrm>
      </p:grpSpPr>
      <p:grpSp>
        <p:nvGrpSpPr>
          <p:cNvPr id="571" name="Google Shape;571;p24"/>
          <p:cNvGrpSpPr/>
          <p:nvPr/>
        </p:nvGrpSpPr>
        <p:grpSpPr>
          <a:xfrm>
            <a:off x="252375" y="219038"/>
            <a:ext cx="8639250" cy="4705425"/>
            <a:chOff x="252375" y="219038"/>
            <a:chExt cx="8639250" cy="4705425"/>
          </a:xfrm>
        </p:grpSpPr>
        <p:cxnSp>
          <p:nvCxnSpPr>
            <p:cNvPr id="572" name="Google Shape;572;p24"/>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573" name="Google Shape;573;p24"/>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574" name="Google Shape;574;p24"/>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4"/>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4"/>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4"/>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8" name="Google Shape;578;p24"/>
            <p:cNvCxnSpPr>
              <a:stCxn id="574" idx="4"/>
              <a:endCxn id="576"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579" name="Google Shape;579;p24"/>
            <p:cNvCxnSpPr>
              <a:endCxn id="577"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grpSp>
        <p:nvGrpSpPr>
          <p:cNvPr id="580" name="Google Shape;580;p24"/>
          <p:cNvGrpSpPr/>
          <p:nvPr/>
        </p:nvGrpSpPr>
        <p:grpSpPr>
          <a:xfrm rot="2502444">
            <a:off x="597300" y="3783304"/>
            <a:ext cx="622706" cy="858880"/>
            <a:chOff x="4614712" y="854421"/>
            <a:chExt cx="749327" cy="1033525"/>
          </a:xfrm>
        </p:grpSpPr>
        <p:sp>
          <p:nvSpPr>
            <p:cNvPr id="581" name="Google Shape;581;p24"/>
            <p:cNvSpPr/>
            <p:nvPr/>
          </p:nvSpPr>
          <p:spPr>
            <a:xfrm rot="-445286">
              <a:off x="4751442" y="1124547"/>
              <a:ext cx="575920" cy="60515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4"/>
            <p:cNvSpPr/>
            <p:nvPr/>
          </p:nvSpPr>
          <p:spPr>
            <a:xfrm>
              <a:off x="5048156" y="8544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4"/>
            <p:cNvSpPr/>
            <p:nvPr/>
          </p:nvSpPr>
          <p:spPr>
            <a:xfrm>
              <a:off x="4614712" y="140178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4"/>
            <p:cNvSpPr/>
            <p:nvPr/>
          </p:nvSpPr>
          <p:spPr>
            <a:xfrm>
              <a:off x="5124356" y="1764346"/>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4"/>
            <p:cNvSpPr/>
            <p:nvPr/>
          </p:nvSpPr>
          <p:spPr>
            <a:xfrm>
              <a:off x="4714787" y="97803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 name="Google Shape;586;p24"/>
          <p:cNvGrpSpPr/>
          <p:nvPr/>
        </p:nvGrpSpPr>
        <p:grpSpPr>
          <a:xfrm rot="-2502444" flipH="1">
            <a:off x="7988700" y="317354"/>
            <a:ext cx="622706" cy="858880"/>
            <a:chOff x="4614712" y="854421"/>
            <a:chExt cx="749327" cy="1033525"/>
          </a:xfrm>
        </p:grpSpPr>
        <p:sp>
          <p:nvSpPr>
            <p:cNvPr id="587" name="Google Shape;587;p24"/>
            <p:cNvSpPr/>
            <p:nvPr/>
          </p:nvSpPr>
          <p:spPr>
            <a:xfrm rot="-445286">
              <a:off x="4751442" y="1124547"/>
              <a:ext cx="575920" cy="60515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4"/>
            <p:cNvSpPr/>
            <p:nvPr/>
          </p:nvSpPr>
          <p:spPr>
            <a:xfrm>
              <a:off x="5048156" y="8544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4"/>
            <p:cNvSpPr/>
            <p:nvPr/>
          </p:nvSpPr>
          <p:spPr>
            <a:xfrm>
              <a:off x="4614712" y="140178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4"/>
            <p:cNvSpPr/>
            <p:nvPr/>
          </p:nvSpPr>
          <p:spPr>
            <a:xfrm>
              <a:off x="5124356" y="1764346"/>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4"/>
            <p:cNvSpPr/>
            <p:nvPr/>
          </p:nvSpPr>
          <p:spPr>
            <a:xfrm>
              <a:off x="4714787" y="97803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95"/>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596"/>
        <p:cNvGrpSpPr/>
        <p:nvPr/>
      </p:nvGrpSpPr>
      <p:grpSpPr>
        <a:xfrm>
          <a:off x="0" y="0"/>
          <a:ext cx="0" cy="0"/>
          <a:chOff x="0" y="0"/>
          <a:chExt cx="0" cy="0"/>
        </a:xfrm>
      </p:grpSpPr>
      <p:sp>
        <p:nvSpPr>
          <p:cNvPr id="597" name="Google Shape;597;p2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6"/>
        <p:cNvGrpSpPr/>
        <p:nvPr/>
      </p:nvGrpSpPr>
      <p:grpSpPr>
        <a:xfrm>
          <a:off x="0" y="0"/>
          <a:ext cx="0" cy="0"/>
          <a:chOff x="0" y="0"/>
          <a:chExt cx="0" cy="0"/>
        </a:xfrm>
      </p:grpSpPr>
      <p:sp>
        <p:nvSpPr>
          <p:cNvPr id="27" name="Google Shape;27;p4"/>
          <p:cNvSpPr txBox="1">
            <a:spLocks noGrp="1"/>
          </p:cNvSpPr>
          <p:nvPr>
            <p:ph type="body" idx="1"/>
          </p:nvPr>
        </p:nvSpPr>
        <p:spPr>
          <a:xfrm>
            <a:off x="720000" y="1152475"/>
            <a:ext cx="5671500" cy="9891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a:lvl1pPr>
            <a:lvl2pPr marL="914400" lvl="1" indent="-304800" rtl="0">
              <a:lnSpc>
                <a:spcPct val="100000"/>
              </a:lnSpc>
              <a:spcBef>
                <a:spcPts val="0"/>
              </a:spcBef>
              <a:spcAft>
                <a:spcPts val="0"/>
              </a:spcAft>
              <a:buSzPts val="1200"/>
              <a:buChar char="○"/>
              <a:defRPr/>
            </a:lvl2pPr>
            <a:lvl3pPr marL="1371600" lvl="2" indent="-304800" rtl="0">
              <a:lnSpc>
                <a:spcPct val="100000"/>
              </a:lnSpc>
              <a:spcBef>
                <a:spcPts val="0"/>
              </a:spcBef>
              <a:spcAft>
                <a:spcPts val="0"/>
              </a:spcAft>
              <a:buSzPts val="1200"/>
              <a:buChar char="■"/>
              <a:defRPr/>
            </a:lvl3pPr>
            <a:lvl4pPr marL="1828800" lvl="3" indent="-304800" rtl="0">
              <a:lnSpc>
                <a:spcPct val="100000"/>
              </a:lnSpc>
              <a:spcBef>
                <a:spcPts val="0"/>
              </a:spcBef>
              <a:spcAft>
                <a:spcPts val="0"/>
              </a:spcAft>
              <a:buSzPts val="1200"/>
              <a:buChar char="●"/>
              <a:defRPr/>
            </a:lvl4pPr>
            <a:lvl5pPr marL="2286000" lvl="4" indent="-304800" rtl="0">
              <a:lnSpc>
                <a:spcPct val="100000"/>
              </a:lnSpc>
              <a:spcBef>
                <a:spcPts val="0"/>
              </a:spcBef>
              <a:spcAft>
                <a:spcPts val="0"/>
              </a:spcAft>
              <a:buSzPts val="1200"/>
              <a:buChar char="○"/>
              <a:defRPr/>
            </a:lvl5pPr>
            <a:lvl6pPr marL="2743200" lvl="5" indent="-304800" rtl="0">
              <a:lnSpc>
                <a:spcPct val="100000"/>
              </a:lnSpc>
              <a:spcBef>
                <a:spcPts val="0"/>
              </a:spcBef>
              <a:spcAft>
                <a:spcPts val="0"/>
              </a:spcAft>
              <a:buSzPts val="1200"/>
              <a:buChar char="■"/>
              <a:defRPr/>
            </a:lvl6pPr>
            <a:lvl7pPr marL="3200400" lvl="6" indent="-304800" rtl="0">
              <a:lnSpc>
                <a:spcPct val="100000"/>
              </a:lnSpc>
              <a:spcBef>
                <a:spcPts val="0"/>
              </a:spcBef>
              <a:spcAft>
                <a:spcPts val="0"/>
              </a:spcAft>
              <a:buSzPts val="1200"/>
              <a:buChar char="●"/>
              <a:defRPr/>
            </a:lvl7pPr>
            <a:lvl8pPr marL="3657600" lvl="7" indent="-304800" rtl="0">
              <a:lnSpc>
                <a:spcPct val="100000"/>
              </a:lnSpc>
              <a:spcBef>
                <a:spcPts val="0"/>
              </a:spcBef>
              <a:spcAft>
                <a:spcPts val="0"/>
              </a:spcAft>
              <a:buSzPts val="1200"/>
              <a:buChar char="○"/>
              <a:defRPr/>
            </a:lvl8pPr>
            <a:lvl9pPr marL="4114800" lvl="8" indent="-304800" rtl="0">
              <a:lnSpc>
                <a:spcPct val="100000"/>
              </a:lnSpc>
              <a:spcBef>
                <a:spcPts val="0"/>
              </a:spcBef>
              <a:spcAft>
                <a:spcPts val="0"/>
              </a:spcAft>
              <a:buSzPts val="1200"/>
              <a:buChar char="■"/>
              <a:defRPr/>
            </a:lvl9pPr>
          </a:lstStyle>
          <a:p>
            <a:endParaRPr/>
          </a:p>
        </p:txBody>
      </p:sp>
      <p:sp>
        <p:nvSpPr>
          <p:cNvPr id="28" name="Google Shape;28;p4"/>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1pPr>
            <a:lvl2pPr lvl="1"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2pPr>
            <a:lvl3pPr lvl="2"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3pPr>
            <a:lvl4pPr lvl="3"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4pPr>
            <a:lvl5pPr lvl="4"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5pPr>
            <a:lvl6pPr lvl="5"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6pPr>
            <a:lvl7pPr lvl="6"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7pPr>
            <a:lvl8pPr lvl="7"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8pPr>
            <a:lvl9pPr lvl="8"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9pPr>
          </a:lstStyle>
          <a:p>
            <a:endParaRPr/>
          </a:p>
        </p:txBody>
      </p:sp>
      <p:grpSp>
        <p:nvGrpSpPr>
          <p:cNvPr id="29" name="Google Shape;29;p4"/>
          <p:cNvGrpSpPr/>
          <p:nvPr/>
        </p:nvGrpSpPr>
        <p:grpSpPr>
          <a:xfrm>
            <a:off x="252375" y="219038"/>
            <a:ext cx="8639250" cy="4705425"/>
            <a:chOff x="252375" y="219038"/>
            <a:chExt cx="8639250" cy="4705425"/>
          </a:xfrm>
        </p:grpSpPr>
        <p:cxnSp>
          <p:nvCxnSpPr>
            <p:cNvPr id="30" name="Google Shape;30;p4"/>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31" name="Google Shape;31;p4"/>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32" name="Google Shape;32;p4"/>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6" name="Google Shape;36;p4"/>
            <p:cNvCxnSpPr>
              <a:stCxn id="32" idx="4"/>
              <a:endCxn id="34"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37" name="Google Shape;37;p4"/>
            <p:cNvCxnSpPr>
              <a:endCxn id="35"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8"/>
        <p:cNvGrpSpPr/>
        <p:nvPr/>
      </p:nvGrpSpPr>
      <p:grpSpPr>
        <a:xfrm>
          <a:off x="0" y="0"/>
          <a:ext cx="0" cy="0"/>
          <a:chOff x="0" y="0"/>
          <a:chExt cx="0" cy="0"/>
        </a:xfrm>
      </p:grpSpPr>
      <p:sp>
        <p:nvSpPr>
          <p:cNvPr id="39" name="Google Shape;39;p5"/>
          <p:cNvSpPr txBox="1">
            <a:spLocks noGrp="1"/>
          </p:cNvSpPr>
          <p:nvPr>
            <p:ph type="subTitle" idx="1"/>
          </p:nvPr>
        </p:nvSpPr>
        <p:spPr>
          <a:xfrm>
            <a:off x="4660898" y="2783701"/>
            <a:ext cx="3768000" cy="11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b="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0" name="Google Shape;40;p5"/>
          <p:cNvSpPr txBox="1">
            <a:spLocks noGrp="1"/>
          </p:cNvSpPr>
          <p:nvPr>
            <p:ph type="subTitle" idx="2"/>
          </p:nvPr>
        </p:nvSpPr>
        <p:spPr>
          <a:xfrm>
            <a:off x="720000" y="2783701"/>
            <a:ext cx="3768000" cy="11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b="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1" name="Google Shape;41;p5"/>
          <p:cNvSpPr txBox="1">
            <a:spLocks noGrp="1"/>
          </p:cNvSpPr>
          <p:nvPr>
            <p:ph type="subTitle" idx="3"/>
          </p:nvPr>
        </p:nvSpPr>
        <p:spPr>
          <a:xfrm>
            <a:off x="720000" y="2421750"/>
            <a:ext cx="37680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42" name="Google Shape;42;p5"/>
          <p:cNvSpPr txBox="1">
            <a:spLocks noGrp="1"/>
          </p:cNvSpPr>
          <p:nvPr>
            <p:ph type="subTitle" idx="4"/>
          </p:nvPr>
        </p:nvSpPr>
        <p:spPr>
          <a:xfrm>
            <a:off x="4660899" y="2421750"/>
            <a:ext cx="37680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1pPr>
            <a:lvl2pPr lvl="1"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2pPr>
            <a:lvl3pPr lvl="2"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3pPr>
            <a:lvl4pPr lvl="3"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4pPr>
            <a:lvl5pPr lvl="4"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5pPr>
            <a:lvl6pPr lvl="5"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6pPr>
            <a:lvl7pPr lvl="6"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7pPr>
            <a:lvl8pPr lvl="7"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8pPr>
            <a:lvl9pPr lvl="8" algn="ctr" rtl="0">
              <a:lnSpc>
                <a:spcPct val="100000"/>
              </a:lnSpc>
              <a:spcBef>
                <a:spcPts val="0"/>
              </a:spcBef>
              <a:spcAft>
                <a:spcPts val="0"/>
              </a:spcAft>
              <a:buSzPts val="1800"/>
              <a:buFont typeface="Red Hat Text"/>
              <a:buNone/>
              <a:defRPr sz="1800" b="1">
                <a:latin typeface="Red Hat Text"/>
                <a:ea typeface="Red Hat Text"/>
                <a:cs typeface="Red Hat Text"/>
                <a:sym typeface="Red Hat Text"/>
              </a:defRPr>
            </a:lvl9pPr>
          </a:lstStyle>
          <a:p>
            <a:endParaRPr/>
          </a:p>
        </p:txBody>
      </p:sp>
      <p:sp>
        <p:nvSpPr>
          <p:cNvPr id="43" name="Google Shape;43;p5"/>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1pPr>
            <a:lvl2pPr lvl="1"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2pPr>
            <a:lvl3pPr lvl="2"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3pPr>
            <a:lvl4pPr lvl="3"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4pPr>
            <a:lvl5pPr lvl="4"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5pPr>
            <a:lvl6pPr lvl="5"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6pPr>
            <a:lvl7pPr lvl="6"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7pPr>
            <a:lvl8pPr lvl="7"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8pPr>
            <a:lvl9pPr lvl="8"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9pPr>
          </a:lstStyle>
          <a:p>
            <a:endParaRPr/>
          </a:p>
        </p:txBody>
      </p:sp>
      <p:grpSp>
        <p:nvGrpSpPr>
          <p:cNvPr id="44" name="Google Shape;44;p5"/>
          <p:cNvGrpSpPr/>
          <p:nvPr/>
        </p:nvGrpSpPr>
        <p:grpSpPr>
          <a:xfrm>
            <a:off x="252375" y="219038"/>
            <a:ext cx="8639250" cy="4705425"/>
            <a:chOff x="252375" y="219038"/>
            <a:chExt cx="8639250" cy="4705425"/>
          </a:xfrm>
        </p:grpSpPr>
        <p:cxnSp>
          <p:nvCxnSpPr>
            <p:cNvPr id="45" name="Google Shape;45;p5"/>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46" name="Google Shape;46;p5"/>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47" name="Google Shape;47;p5"/>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5"/>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 name="Google Shape;51;p5"/>
            <p:cNvCxnSpPr>
              <a:stCxn id="47" idx="4"/>
              <a:endCxn id="49"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52" name="Google Shape;52;p5"/>
            <p:cNvCxnSpPr>
              <a:endCxn id="50"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3"/>
        <p:cNvGrpSpPr/>
        <p:nvPr/>
      </p:nvGrpSpPr>
      <p:grpSpPr>
        <a:xfrm>
          <a:off x="0" y="0"/>
          <a:ext cx="0" cy="0"/>
          <a:chOff x="0" y="0"/>
          <a:chExt cx="0" cy="0"/>
        </a:xfrm>
      </p:grpSpPr>
      <p:sp>
        <p:nvSpPr>
          <p:cNvPr id="54" name="Google Shape;54;p6"/>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1pPr>
            <a:lvl2pPr lvl="1"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2pPr>
            <a:lvl3pPr lvl="2"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3pPr>
            <a:lvl4pPr lvl="3"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4pPr>
            <a:lvl5pPr lvl="4"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5pPr>
            <a:lvl6pPr lvl="5"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6pPr>
            <a:lvl7pPr lvl="6"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7pPr>
            <a:lvl8pPr lvl="7"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8pPr>
            <a:lvl9pPr lvl="8"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9pPr>
          </a:lstStyle>
          <a:p>
            <a:endParaRPr/>
          </a:p>
        </p:txBody>
      </p:sp>
      <p:grpSp>
        <p:nvGrpSpPr>
          <p:cNvPr id="55" name="Google Shape;55;p6"/>
          <p:cNvGrpSpPr/>
          <p:nvPr/>
        </p:nvGrpSpPr>
        <p:grpSpPr>
          <a:xfrm>
            <a:off x="252375" y="219038"/>
            <a:ext cx="8639250" cy="4705425"/>
            <a:chOff x="252375" y="219038"/>
            <a:chExt cx="8639250" cy="4705425"/>
          </a:xfrm>
        </p:grpSpPr>
        <p:cxnSp>
          <p:nvCxnSpPr>
            <p:cNvPr id="56" name="Google Shape;56;p6"/>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57" name="Google Shape;57;p6"/>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58" name="Google Shape;58;p6"/>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6"/>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6"/>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6"/>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 name="Google Shape;62;p6"/>
            <p:cNvCxnSpPr>
              <a:stCxn id="58" idx="4"/>
              <a:endCxn id="60"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63" name="Google Shape;63;p6"/>
            <p:cNvCxnSpPr>
              <a:endCxn id="61"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grpSp>
        <p:nvGrpSpPr>
          <p:cNvPr id="64" name="Google Shape;64;p6"/>
          <p:cNvGrpSpPr/>
          <p:nvPr/>
        </p:nvGrpSpPr>
        <p:grpSpPr>
          <a:xfrm rot="3320530">
            <a:off x="8350253" y="366022"/>
            <a:ext cx="423680" cy="418137"/>
            <a:chOff x="8428888" y="494604"/>
            <a:chExt cx="423661" cy="418118"/>
          </a:xfrm>
        </p:grpSpPr>
        <p:sp>
          <p:nvSpPr>
            <p:cNvPr id="65" name="Google Shape;65;p6"/>
            <p:cNvSpPr/>
            <p:nvPr/>
          </p:nvSpPr>
          <p:spPr>
            <a:xfrm rot="3594505">
              <a:off x="8490551" y="545870"/>
              <a:ext cx="300354" cy="31559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6"/>
            <p:cNvSpPr/>
            <p:nvPr/>
          </p:nvSpPr>
          <p:spPr>
            <a:xfrm rot="4033264">
              <a:off x="8443023" y="807157"/>
              <a:ext cx="91431" cy="914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6"/>
            <p:cNvSpPr/>
            <p:nvPr/>
          </p:nvSpPr>
          <p:spPr>
            <a:xfrm rot="4051234">
              <a:off x="8527730" y="500373"/>
              <a:ext cx="37662" cy="37662"/>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 name="Google Shape;68;p6"/>
          <p:cNvGrpSpPr/>
          <p:nvPr/>
        </p:nvGrpSpPr>
        <p:grpSpPr>
          <a:xfrm rot="-2332258">
            <a:off x="398524" y="4327299"/>
            <a:ext cx="423682" cy="418139"/>
            <a:chOff x="8428888" y="494604"/>
            <a:chExt cx="423661" cy="418118"/>
          </a:xfrm>
        </p:grpSpPr>
        <p:sp>
          <p:nvSpPr>
            <p:cNvPr id="69" name="Google Shape;69;p6"/>
            <p:cNvSpPr/>
            <p:nvPr/>
          </p:nvSpPr>
          <p:spPr>
            <a:xfrm rot="3594505">
              <a:off x="8490551" y="545870"/>
              <a:ext cx="300354" cy="31559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6"/>
            <p:cNvSpPr/>
            <p:nvPr/>
          </p:nvSpPr>
          <p:spPr>
            <a:xfrm rot="4033264">
              <a:off x="8443023" y="807157"/>
              <a:ext cx="91431" cy="914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6"/>
            <p:cNvSpPr/>
            <p:nvPr/>
          </p:nvSpPr>
          <p:spPr>
            <a:xfrm rot="4051234">
              <a:off x="8527730" y="500373"/>
              <a:ext cx="37662" cy="37662"/>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2"/>
        <p:cNvGrpSpPr/>
        <p:nvPr/>
      </p:nvGrpSpPr>
      <p:grpSpPr>
        <a:xfrm>
          <a:off x="0" y="0"/>
          <a:ext cx="0" cy="0"/>
          <a:chOff x="0" y="0"/>
          <a:chExt cx="0" cy="0"/>
        </a:xfrm>
      </p:grpSpPr>
      <p:sp>
        <p:nvSpPr>
          <p:cNvPr id="73" name="Google Shape;73;p7"/>
          <p:cNvSpPr txBox="1">
            <a:spLocks noGrp="1"/>
          </p:cNvSpPr>
          <p:nvPr>
            <p:ph type="title"/>
          </p:nvPr>
        </p:nvSpPr>
        <p:spPr>
          <a:xfrm>
            <a:off x="720000" y="1074575"/>
            <a:ext cx="3735900" cy="9963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4" name="Google Shape;74;p7"/>
          <p:cNvSpPr txBox="1">
            <a:spLocks noGrp="1"/>
          </p:cNvSpPr>
          <p:nvPr>
            <p:ph type="body" idx="1"/>
          </p:nvPr>
        </p:nvSpPr>
        <p:spPr>
          <a:xfrm>
            <a:off x="720000" y="2070875"/>
            <a:ext cx="3735900" cy="17043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Char char="●"/>
              <a:defRPr/>
            </a:lvl1pPr>
            <a:lvl2pPr marL="914400" lvl="1" indent="-304800" rtl="0">
              <a:lnSpc>
                <a:spcPct val="100000"/>
              </a:lnSpc>
              <a:spcBef>
                <a:spcPts val="0"/>
              </a:spcBef>
              <a:spcAft>
                <a:spcPts val="0"/>
              </a:spcAft>
              <a:buSzPts val="1200"/>
              <a:buChar char="○"/>
              <a:defRPr/>
            </a:lvl2pPr>
            <a:lvl3pPr marL="1371600" lvl="2" indent="-304800" rtl="0">
              <a:lnSpc>
                <a:spcPct val="100000"/>
              </a:lnSpc>
              <a:spcBef>
                <a:spcPts val="0"/>
              </a:spcBef>
              <a:spcAft>
                <a:spcPts val="0"/>
              </a:spcAft>
              <a:buSzPts val="1200"/>
              <a:buChar char="■"/>
              <a:defRPr/>
            </a:lvl3pPr>
            <a:lvl4pPr marL="1828800" lvl="3" indent="-304800" rtl="0">
              <a:lnSpc>
                <a:spcPct val="100000"/>
              </a:lnSpc>
              <a:spcBef>
                <a:spcPts val="0"/>
              </a:spcBef>
              <a:spcAft>
                <a:spcPts val="0"/>
              </a:spcAft>
              <a:buSzPts val="1200"/>
              <a:buChar char="●"/>
              <a:defRPr/>
            </a:lvl4pPr>
            <a:lvl5pPr marL="2286000" lvl="4" indent="-304800" rtl="0">
              <a:lnSpc>
                <a:spcPct val="100000"/>
              </a:lnSpc>
              <a:spcBef>
                <a:spcPts val="0"/>
              </a:spcBef>
              <a:spcAft>
                <a:spcPts val="0"/>
              </a:spcAft>
              <a:buSzPts val="1200"/>
              <a:buChar char="○"/>
              <a:defRPr/>
            </a:lvl5pPr>
            <a:lvl6pPr marL="2743200" lvl="5" indent="-304800" rtl="0">
              <a:lnSpc>
                <a:spcPct val="100000"/>
              </a:lnSpc>
              <a:spcBef>
                <a:spcPts val="0"/>
              </a:spcBef>
              <a:spcAft>
                <a:spcPts val="0"/>
              </a:spcAft>
              <a:buSzPts val="1200"/>
              <a:buChar char="■"/>
              <a:defRPr/>
            </a:lvl6pPr>
            <a:lvl7pPr marL="3200400" lvl="6" indent="-304800" rtl="0">
              <a:lnSpc>
                <a:spcPct val="100000"/>
              </a:lnSpc>
              <a:spcBef>
                <a:spcPts val="0"/>
              </a:spcBef>
              <a:spcAft>
                <a:spcPts val="0"/>
              </a:spcAft>
              <a:buSzPts val="1200"/>
              <a:buChar char="●"/>
              <a:defRPr/>
            </a:lvl7pPr>
            <a:lvl8pPr marL="3657600" lvl="7" indent="-304800" rtl="0">
              <a:lnSpc>
                <a:spcPct val="100000"/>
              </a:lnSpc>
              <a:spcBef>
                <a:spcPts val="0"/>
              </a:spcBef>
              <a:spcAft>
                <a:spcPts val="0"/>
              </a:spcAft>
              <a:buSzPts val="1200"/>
              <a:buChar char="○"/>
              <a:defRPr/>
            </a:lvl8pPr>
            <a:lvl9pPr marL="4114800" lvl="8" indent="-304800" rtl="0">
              <a:lnSpc>
                <a:spcPct val="100000"/>
              </a:lnSpc>
              <a:spcBef>
                <a:spcPts val="0"/>
              </a:spcBef>
              <a:spcAft>
                <a:spcPts val="0"/>
              </a:spcAft>
              <a:buSzPts val="1200"/>
              <a:buChar char="■"/>
              <a:defRPr/>
            </a:lvl9pPr>
          </a:lstStyle>
          <a:p>
            <a:endParaRPr/>
          </a:p>
        </p:txBody>
      </p:sp>
      <p:sp>
        <p:nvSpPr>
          <p:cNvPr id="75" name="Google Shape;75;p7"/>
          <p:cNvSpPr>
            <a:spLocks noGrp="1"/>
          </p:cNvSpPr>
          <p:nvPr>
            <p:ph type="pic" idx="2"/>
          </p:nvPr>
        </p:nvSpPr>
        <p:spPr>
          <a:xfrm>
            <a:off x="4997175" y="520975"/>
            <a:ext cx="3431700" cy="4087500"/>
          </a:xfrm>
          <a:prstGeom prst="rect">
            <a:avLst/>
          </a:prstGeom>
          <a:noFill/>
          <a:ln>
            <a:noFill/>
          </a:ln>
        </p:spPr>
      </p:sp>
      <p:grpSp>
        <p:nvGrpSpPr>
          <p:cNvPr id="76" name="Google Shape;76;p7"/>
          <p:cNvGrpSpPr/>
          <p:nvPr/>
        </p:nvGrpSpPr>
        <p:grpSpPr>
          <a:xfrm>
            <a:off x="252375" y="219038"/>
            <a:ext cx="8639250" cy="4705425"/>
            <a:chOff x="252375" y="219038"/>
            <a:chExt cx="8639250" cy="4705425"/>
          </a:xfrm>
        </p:grpSpPr>
        <p:cxnSp>
          <p:nvCxnSpPr>
            <p:cNvPr id="77" name="Google Shape;77;p7"/>
            <p:cNvCxnSpPr/>
            <p:nvPr/>
          </p:nvCxnSpPr>
          <p:spPr>
            <a:xfrm>
              <a:off x="414225" y="4852500"/>
              <a:ext cx="8315400" cy="0"/>
            </a:xfrm>
            <a:prstGeom prst="straightConnector1">
              <a:avLst/>
            </a:prstGeom>
            <a:noFill/>
            <a:ln w="19050" cap="flat" cmpd="sng">
              <a:solidFill>
                <a:schemeClr val="dk1"/>
              </a:solidFill>
              <a:prstDash val="solid"/>
              <a:round/>
              <a:headEnd type="none" w="med" len="med"/>
              <a:tailEnd type="none" w="med" len="med"/>
            </a:ln>
          </p:spPr>
        </p:cxnSp>
        <p:cxnSp>
          <p:nvCxnSpPr>
            <p:cNvPr id="78" name="Google Shape;78;p7"/>
            <p:cNvCxnSpPr/>
            <p:nvPr/>
          </p:nvCxnSpPr>
          <p:spPr>
            <a:xfrm>
              <a:off x="414375" y="291000"/>
              <a:ext cx="8315400" cy="0"/>
            </a:xfrm>
            <a:prstGeom prst="straightConnector1">
              <a:avLst/>
            </a:prstGeom>
            <a:noFill/>
            <a:ln w="19050" cap="flat" cmpd="sng">
              <a:solidFill>
                <a:schemeClr val="dk1"/>
              </a:solidFill>
              <a:prstDash val="solid"/>
              <a:round/>
              <a:headEnd type="none" w="med" len="med"/>
              <a:tailEnd type="none" w="med" len="med"/>
            </a:ln>
          </p:spPr>
        </p:cxnSp>
        <p:sp>
          <p:nvSpPr>
            <p:cNvPr id="79" name="Google Shape;79;p7"/>
            <p:cNvSpPr/>
            <p:nvPr/>
          </p:nvSpPr>
          <p:spPr>
            <a:xfrm>
              <a:off x="25237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7"/>
            <p:cNvSpPr/>
            <p:nvPr/>
          </p:nvSpPr>
          <p:spPr>
            <a:xfrm>
              <a:off x="8729625" y="219038"/>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7"/>
            <p:cNvSpPr/>
            <p:nvPr/>
          </p:nvSpPr>
          <p:spPr>
            <a:xfrm>
              <a:off x="25237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7"/>
            <p:cNvSpPr/>
            <p:nvPr/>
          </p:nvSpPr>
          <p:spPr>
            <a:xfrm>
              <a:off x="8729625" y="4762463"/>
              <a:ext cx="162000" cy="162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 name="Google Shape;83;p7"/>
            <p:cNvCxnSpPr>
              <a:stCxn id="79" idx="4"/>
              <a:endCxn id="81" idx="0"/>
            </p:cNvCxnSpPr>
            <p:nvPr/>
          </p:nvCxnSpPr>
          <p:spPr>
            <a:xfrm>
              <a:off x="333375" y="381038"/>
              <a:ext cx="0" cy="4381500"/>
            </a:xfrm>
            <a:prstGeom prst="straightConnector1">
              <a:avLst/>
            </a:prstGeom>
            <a:noFill/>
            <a:ln w="19050" cap="flat" cmpd="sng">
              <a:solidFill>
                <a:schemeClr val="dk1"/>
              </a:solidFill>
              <a:prstDash val="solid"/>
              <a:round/>
              <a:headEnd type="none" w="med" len="med"/>
              <a:tailEnd type="none" w="med" len="med"/>
            </a:ln>
          </p:spPr>
        </p:cxnSp>
        <p:cxnSp>
          <p:nvCxnSpPr>
            <p:cNvPr id="84" name="Google Shape;84;p7"/>
            <p:cNvCxnSpPr>
              <a:endCxn id="82" idx="0"/>
            </p:cNvCxnSpPr>
            <p:nvPr/>
          </p:nvCxnSpPr>
          <p:spPr>
            <a:xfrm>
              <a:off x="8810625" y="380963"/>
              <a:ext cx="0" cy="43815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5"/>
        <p:cNvGrpSpPr/>
        <p:nvPr/>
      </p:nvGrpSpPr>
      <p:grpSpPr>
        <a:xfrm>
          <a:off x="0" y="0"/>
          <a:ext cx="0" cy="0"/>
          <a:chOff x="0" y="0"/>
          <a:chExt cx="0" cy="0"/>
        </a:xfrm>
      </p:grpSpPr>
      <p:grpSp>
        <p:nvGrpSpPr>
          <p:cNvPr id="86" name="Google Shape;86;p8"/>
          <p:cNvGrpSpPr/>
          <p:nvPr/>
        </p:nvGrpSpPr>
        <p:grpSpPr>
          <a:xfrm>
            <a:off x="252375" y="219038"/>
            <a:ext cx="8639250" cy="4705425"/>
            <a:chOff x="252375" y="219038"/>
            <a:chExt cx="8639250" cy="4705425"/>
          </a:xfrm>
        </p:grpSpPr>
        <p:sp>
          <p:nvSpPr>
            <p:cNvPr id="87" name="Google Shape;87;p8"/>
            <p:cNvSpPr/>
            <p:nvPr/>
          </p:nvSpPr>
          <p:spPr>
            <a:xfrm>
              <a:off x="334650" y="291000"/>
              <a:ext cx="8474700" cy="4561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8"/>
            <p:cNvSpPr/>
            <p:nvPr/>
          </p:nvSpPr>
          <p:spPr>
            <a:xfrm>
              <a:off x="25237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8"/>
            <p:cNvSpPr/>
            <p:nvPr/>
          </p:nvSpPr>
          <p:spPr>
            <a:xfrm>
              <a:off x="872962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8"/>
            <p:cNvSpPr/>
            <p:nvPr/>
          </p:nvSpPr>
          <p:spPr>
            <a:xfrm>
              <a:off x="25237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8"/>
            <p:cNvSpPr/>
            <p:nvPr/>
          </p:nvSpPr>
          <p:spPr>
            <a:xfrm>
              <a:off x="872962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8"/>
          <p:cNvSpPr txBox="1">
            <a:spLocks noGrp="1"/>
          </p:cNvSpPr>
          <p:nvPr>
            <p:ph type="title"/>
          </p:nvPr>
        </p:nvSpPr>
        <p:spPr>
          <a:xfrm>
            <a:off x="2724150" y="1307100"/>
            <a:ext cx="36957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93" name="Google Shape;93;p8"/>
          <p:cNvGrpSpPr/>
          <p:nvPr/>
        </p:nvGrpSpPr>
        <p:grpSpPr>
          <a:xfrm>
            <a:off x="396151" y="347668"/>
            <a:ext cx="533399" cy="642929"/>
            <a:chOff x="396151" y="347668"/>
            <a:chExt cx="533399" cy="642929"/>
          </a:xfrm>
        </p:grpSpPr>
        <p:sp>
          <p:nvSpPr>
            <p:cNvPr id="94" name="Google Shape;94;p8"/>
            <p:cNvSpPr/>
            <p:nvPr/>
          </p:nvSpPr>
          <p:spPr>
            <a:xfrm rot="3594471">
              <a:off x="465366" y="546122"/>
              <a:ext cx="337174" cy="35428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8"/>
            <p:cNvSpPr/>
            <p:nvPr/>
          </p:nvSpPr>
          <p:spPr>
            <a:xfrm rot="4039719">
              <a:off x="810981" y="363499"/>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8"/>
            <p:cNvSpPr/>
            <p:nvPr/>
          </p:nvSpPr>
          <p:spPr>
            <a:xfrm rot="4039719">
              <a:off x="411982" y="872028"/>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p:nvPr/>
          </p:nvSpPr>
          <p:spPr>
            <a:xfrm rot="4046565">
              <a:off x="537024" y="439868"/>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 name="Google Shape;98;p8"/>
          <p:cNvGrpSpPr/>
          <p:nvPr/>
        </p:nvGrpSpPr>
        <p:grpSpPr>
          <a:xfrm flipH="1">
            <a:off x="8216176" y="4167193"/>
            <a:ext cx="533399" cy="642929"/>
            <a:chOff x="396151" y="347668"/>
            <a:chExt cx="533399" cy="642929"/>
          </a:xfrm>
        </p:grpSpPr>
        <p:sp>
          <p:nvSpPr>
            <p:cNvPr id="99" name="Google Shape;99;p8"/>
            <p:cNvSpPr/>
            <p:nvPr/>
          </p:nvSpPr>
          <p:spPr>
            <a:xfrm rot="3594471">
              <a:off x="465366" y="546122"/>
              <a:ext cx="337174" cy="35428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rot="4039719">
              <a:off x="810981" y="363499"/>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rot="4039719">
              <a:off x="411982" y="872028"/>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rot="4046565">
              <a:off x="537024" y="439868"/>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3"/>
        <p:cNvGrpSpPr/>
        <p:nvPr/>
      </p:nvGrpSpPr>
      <p:grpSpPr>
        <a:xfrm>
          <a:off x="0" y="0"/>
          <a:ext cx="0" cy="0"/>
          <a:chOff x="0" y="0"/>
          <a:chExt cx="0" cy="0"/>
        </a:xfrm>
      </p:grpSpPr>
      <p:sp>
        <p:nvSpPr>
          <p:cNvPr id="104" name="Google Shape;104;p9"/>
          <p:cNvSpPr/>
          <p:nvPr/>
        </p:nvSpPr>
        <p:spPr>
          <a:xfrm>
            <a:off x="872962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 name="Google Shape;105;p9"/>
          <p:cNvGrpSpPr/>
          <p:nvPr/>
        </p:nvGrpSpPr>
        <p:grpSpPr>
          <a:xfrm>
            <a:off x="252375" y="219038"/>
            <a:ext cx="8556975" cy="4705425"/>
            <a:chOff x="252375" y="219038"/>
            <a:chExt cx="8556975" cy="4705425"/>
          </a:xfrm>
        </p:grpSpPr>
        <p:sp>
          <p:nvSpPr>
            <p:cNvPr id="106" name="Google Shape;106;p9"/>
            <p:cNvSpPr/>
            <p:nvPr/>
          </p:nvSpPr>
          <p:spPr>
            <a:xfrm>
              <a:off x="334650" y="291000"/>
              <a:ext cx="8474700" cy="4561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9"/>
            <p:cNvSpPr/>
            <p:nvPr/>
          </p:nvSpPr>
          <p:spPr>
            <a:xfrm>
              <a:off x="252375" y="219038"/>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9"/>
            <p:cNvSpPr/>
            <p:nvPr/>
          </p:nvSpPr>
          <p:spPr>
            <a:xfrm>
              <a:off x="25237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109;p9"/>
          <p:cNvSpPr/>
          <p:nvPr/>
        </p:nvSpPr>
        <p:spPr>
          <a:xfrm>
            <a:off x="8729625" y="4762463"/>
            <a:ext cx="162000" cy="162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9"/>
          <p:cNvSpPr txBox="1">
            <a:spLocks noGrp="1"/>
          </p:cNvSpPr>
          <p:nvPr>
            <p:ph type="title"/>
          </p:nvPr>
        </p:nvSpPr>
        <p:spPr>
          <a:xfrm>
            <a:off x="2201850" y="1584874"/>
            <a:ext cx="47403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 name="Google Shape;111;p9"/>
          <p:cNvSpPr txBox="1">
            <a:spLocks noGrp="1"/>
          </p:cNvSpPr>
          <p:nvPr>
            <p:ph type="subTitle" idx="1"/>
          </p:nvPr>
        </p:nvSpPr>
        <p:spPr>
          <a:xfrm>
            <a:off x="2201925" y="2427926"/>
            <a:ext cx="4740300" cy="113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112" name="Google Shape;112;p9"/>
          <p:cNvGrpSpPr/>
          <p:nvPr/>
        </p:nvGrpSpPr>
        <p:grpSpPr>
          <a:xfrm rot="10800000" flipH="1">
            <a:off x="396151" y="4167193"/>
            <a:ext cx="533399" cy="642929"/>
            <a:chOff x="396151" y="347668"/>
            <a:chExt cx="533399" cy="642929"/>
          </a:xfrm>
        </p:grpSpPr>
        <p:sp>
          <p:nvSpPr>
            <p:cNvPr id="113" name="Google Shape;113;p9"/>
            <p:cNvSpPr/>
            <p:nvPr/>
          </p:nvSpPr>
          <p:spPr>
            <a:xfrm rot="3594471">
              <a:off x="465366" y="546122"/>
              <a:ext cx="337174" cy="35428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9"/>
            <p:cNvSpPr/>
            <p:nvPr/>
          </p:nvSpPr>
          <p:spPr>
            <a:xfrm rot="4039719">
              <a:off x="810981" y="363499"/>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9"/>
            <p:cNvSpPr/>
            <p:nvPr/>
          </p:nvSpPr>
          <p:spPr>
            <a:xfrm rot="4039719">
              <a:off x="411982" y="872028"/>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9"/>
            <p:cNvSpPr/>
            <p:nvPr/>
          </p:nvSpPr>
          <p:spPr>
            <a:xfrm rot="4046565">
              <a:off x="537024" y="439868"/>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117;p9"/>
          <p:cNvGrpSpPr/>
          <p:nvPr/>
        </p:nvGrpSpPr>
        <p:grpSpPr>
          <a:xfrm rot="10800000">
            <a:off x="8216176" y="347668"/>
            <a:ext cx="533399" cy="642929"/>
            <a:chOff x="396151" y="347668"/>
            <a:chExt cx="533399" cy="642929"/>
          </a:xfrm>
        </p:grpSpPr>
        <p:sp>
          <p:nvSpPr>
            <p:cNvPr id="118" name="Google Shape;118;p9"/>
            <p:cNvSpPr/>
            <p:nvPr/>
          </p:nvSpPr>
          <p:spPr>
            <a:xfrm rot="3594471">
              <a:off x="465366" y="546122"/>
              <a:ext cx="337174" cy="35428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9"/>
            <p:cNvSpPr/>
            <p:nvPr/>
          </p:nvSpPr>
          <p:spPr>
            <a:xfrm rot="4039719">
              <a:off x="810981" y="363499"/>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p:nvPr/>
          </p:nvSpPr>
          <p:spPr>
            <a:xfrm rot="4039719">
              <a:off x="411982" y="872028"/>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9"/>
            <p:cNvSpPr/>
            <p:nvPr/>
          </p:nvSpPr>
          <p:spPr>
            <a:xfrm rot="4046565">
              <a:off x="537024" y="439868"/>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2"/>
        <p:cNvGrpSpPr/>
        <p:nvPr/>
      </p:nvGrpSpPr>
      <p:grpSpPr>
        <a:xfrm>
          <a:off x="0" y="0"/>
          <a:ext cx="0" cy="0"/>
          <a:chOff x="0" y="0"/>
          <a:chExt cx="0" cy="0"/>
        </a:xfrm>
      </p:grpSpPr>
      <p:sp>
        <p:nvSpPr>
          <p:cNvPr id="123" name="Google Shape;123;p10"/>
          <p:cNvSpPr>
            <a:spLocks noGrp="1"/>
          </p:cNvSpPr>
          <p:nvPr>
            <p:ph type="pic" idx="2"/>
          </p:nvPr>
        </p:nvSpPr>
        <p:spPr>
          <a:xfrm>
            <a:off x="-6875" y="0"/>
            <a:ext cx="9144000" cy="5157300"/>
          </a:xfrm>
          <a:prstGeom prst="rect">
            <a:avLst/>
          </a:prstGeom>
          <a:noFill/>
          <a:ln>
            <a:noFill/>
          </a:ln>
        </p:spPr>
      </p:sp>
      <p:sp>
        <p:nvSpPr>
          <p:cNvPr id="124" name="Google Shape;124;p10"/>
          <p:cNvSpPr txBox="1">
            <a:spLocks noGrp="1"/>
          </p:cNvSpPr>
          <p:nvPr>
            <p:ph type="title"/>
          </p:nvPr>
        </p:nvSpPr>
        <p:spPr>
          <a:xfrm>
            <a:off x="720000" y="4038000"/>
            <a:ext cx="7704000" cy="5727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Font typeface="Red Hat Text"/>
              <a:buNone/>
              <a:defRPr sz="3000" b="1">
                <a:latin typeface="Red Hat Text"/>
                <a:ea typeface="Red Hat Text"/>
                <a:cs typeface="Red Hat Text"/>
                <a:sym typeface="Red Hat Text"/>
              </a:defRPr>
            </a:lvl2pPr>
            <a:lvl3pPr lvl="2" algn="ctr" rtl="0">
              <a:spcBef>
                <a:spcPts val="0"/>
              </a:spcBef>
              <a:spcAft>
                <a:spcPts val="0"/>
              </a:spcAft>
              <a:buSzPts val="3000"/>
              <a:buFont typeface="Red Hat Text"/>
              <a:buNone/>
              <a:defRPr sz="3000" b="1">
                <a:latin typeface="Red Hat Text"/>
                <a:ea typeface="Red Hat Text"/>
                <a:cs typeface="Red Hat Text"/>
                <a:sym typeface="Red Hat Text"/>
              </a:defRPr>
            </a:lvl3pPr>
            <a:lvl4pPr lvl="3" algn="ctr" rtl="0">
              <a:spcBef>
                <a:spcPts val="0"/>
              </a:spcBef>
              <a:spcAft>
                <a:spcPts val="0"/>
              </a:spcAft>
              <a:buSzPts val="3000"/>
              <a:buFont typeface="Red Hat Text"/>
              <a:buNone/>
              <a:defRPr sz="3000" b="1">
                <a:latin typeface="Red Hat Text"/>
                <a:ea typeface="Red Hat Text"/>
                <a:cs typeface="Red Hat Text"/>
                <a:sym typeface="Red Hat Text"/>
              </a:defRPr>
            </a:lvl4pPr>
            <a:lvl5pPr lvl="4" algn="ctr" rtl="0">
              <a:spcBef>
                <a:spcPts val="0"/>
              </a:spcBef>
              <a:spcAft>
                <a:spcPts val="0"/>
              </a:spcAft>
              <a:buSzPts val="3000"/>
              <a:buFont typeface="Red Hat Text"/>
              <a:buNone/>
              <a:defRPr sz="3000" b="1">
                <a:latin typeface="Red Hat Text"/>
                <a:ea typeface="Red Hat Text"/>
                <a:cs typeface="Red Hat Text"/>
                <a:sym typeface="Red Hat Text"/>
              </a:defRPr>
            </a:lvl5pPr>
            <a:lvl6pPr lvl="5" algn="ctr" rtl="0">
              <a:spcBef>
                <a:spcPts val="0"/>
              </a:spcBef>
              <a:spcAft>
                <a:spcPts val="0"/>
              </a:spcAft>
              <a:buSzPts val="3000"/>
              <a:buFont typeface="Red Hat Text"/>
              <a:buNone/>
              <a:defRPr sz="3000" b="1">
                <a:latin typeface="Red Hat Text"/>
                <a:ea typeface="Red Hat Text"/>
                <a:cs typeface="Red Hat Text"/>
                <a:sym typeface="Red Hat Text"/>
              </a:defRPr>
            </a:lvl6pPr>
            <a:lvl7pPr lvl="6" algn="ctr" rtl="0">
              <a:spcBef>
                <a:spcPts val="0"/>
              </a:spcBef>
              <a:spcAft>
                <a:spcPts val="0"/>
              </a:spcAft>
              <a:buSzPts val="3000"/>
              <a:buFont typeface="Red Hat Text"/>
              <a:buNone/>
              <a:defRPr sz="3000" b="1">
                <a:latin typeface="Red Hat Text"/>
                <a:ea typeface="Red Hat Text"/>
                <a:cs typeface="Red Hat Text"/>
                <a:sym typeface="Red Hat Text"/>
              </a:defRPr>
            </a:lvl7pPr>
            <a:lvl8pPr lvl="7" algn="ctr" rtl="0">
              <a:spcBef>
                <a:spcPts val="0"/>
              </a:spcBef>
              <a:spcAft>
                <a:spcPts val="0"/>
              </a:spcAft>
              <a:buSzPts val="3000"/>
              <a:buFont typeface="Red Hat Text"/>
              <a:buNone/>
              <a:defRPr sz="3000" b="1">
                <a:latin typeface="Red Hat Text"/>
                <a:ea typeface="Red Hat Text"/>
                <a:cs typeface="Red Hat Text"/>
                <a:sym typeface="Red Hat Text"/>
              </a:defRPr>
            </a:lvl8pPr>
            <a:lvl9pPr lvl="8" algn="ctr" rtl="0">
              <a:spcBef>
                <a:spcPts val="0"/>
              </a:spcBef>
              <a:spcAft>
                <a:spcPts val="0"/>
              </a:spcAft>
              <a:buSzPts val="3000"/>
              <a:buFont typeface="Red Hat Text"/>
              <a:buNone/>
              <a:defRPr sz="3000" b="1">
                <a:latin typeface="Red Hat Text"/>
                <a:ea typeface="Red Hat Text"/>
                <a:cs typeface="Red Hat Text"/>
                <a:sym typeface="Red Hat Text"/>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hyperlink" Target="https://plantillaspowerpoint.org/" TargetMode="Externa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 Id="rId5" Type="http://schemas.openxmlformats.org/officeDocument/2006/relationships/image" Target="../media/image1.png"/><Relationship Id="rId4" Type="http://schemas.openxmlformats.org/officeDocument/2006/relationships/hyperlink" Target="https://plantillaspowerpoint.org/"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535000"/>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1pPr>
            <a:lvl2pPr lvl="1"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2pPr>
            <a:lvl3pPr lvl="2"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3pPr>
            <a:lvl4pPr lvl="3"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4pPr>
            <a:lvl5pPr lvl="4"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5pPr>
            <a:lvl6pPr lvl="5"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6pPr>
            <a:lvl7pPr lvl="6"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7pPr>
            <a:lvl8pPr lvl="7"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8pPr>
            <a:lvl9pPr lvl="8" rtl="0">
              <a:spcBef>
                <a:spcPts val="0"/>
              </a:spcBef>
              <a:spcAft>
                <a:spcPts val="0"/>
              </a:spcAft>
              <a:buClr>
                <a:schemeClr val="dk1"/>
              </a:buClr>
              <a:buSzPts val="3000"/>
              <a:buFont typeface="Red Hat Text"/>
              <a:buNone/>
              <a:defRPr sz="3000" b="1">
                <a:solidFill>
                  <a:schemeClr val="dk1"/>
                </a:solidFill>
                <a:latin typeface="Red Hat Text"/>
                <a:ea typeface="Red Hat Text"/>
                <a:cs typeface="Red Hat Text"/>
                <a:sym typeface="Red Hat Text"/>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lt1"/>
              </a:buClr>
              <a:buSzPts val="1200"/>
              <a:buFont typeface="Source Sans Pro"/>
              <a:buChar char="●"/>
              <a:defRPr sz="1200">
                <a:solidFill>
                  <a:schemeClr val="dk1"/>
                </a:solidFill>
                <a:latin typeface="Source Sans Pro"/>
                <a:ea typeface="Source Sans Pro"/>
                <a:cs typeface="Source Sans Pro"/>
                <a:sym typeface="Source Sans Pro"/>
              </a:defRPr>
            </a:lvl1pPr>
            <a:lvl2pPr marL="914400" lvl="1" indent="-304800">
              <a:lnSpc>
                <a:spcPct val="100000"/>
              </a:lnSpc>
              <a:spcBef>
                <a:spcPts val="0"/>
              </a:spcBef>
              <a:spcAft>
                <a:spcPts val="0"/>
              </a:spcAft>
              <a:buClr>
                <a:schemeClr val="dk1"/>
              </a:buClr>
              <a:buSzPts val="1200"/>
              <a:buFont typeface="Source Sans Pro"/>
              <a:buChar char="○"/>
              <a:defRPr sz="1200">
                <a:solidFill>
                  <a:schemeClr val="dk1"/>
                </a:solidFill>
                <a:latin typeface="Source Sans Pro"/>
                <a:ea typeface="Source Sans Pro"/>
                <a:cs typeface="Source Sans Pro"/>
                <a:sym typeface="Source Sans Pro"/>
              </a:defRPr>
            </a:lvl2pPr>
            <a:lvl3pPr marL="1371600" lvl="2" indent="-304800">
              <a:lnSpc>
                <a:spcPct val="100000"/>
              </a:lnSpc>
              <a:spcBef>
                <a:spcPts val="0"/>
              </a:spcBef>
              <a:spcAft>
                <a:spcPts val="0"/>
              </a:spcAft>
              <a:buClr>
                <a:schemeClr val="dk1"/>
              </a:buClr>
              <a:buSzPts val="1200"/>
              <a:buFont typeface="Source Sans Pro"/>
              <a:buChar char="■"/>
              <a:defRPr sz="1200">
                <a:solidFill>
                  <a:schemeClr val="dk1"/>
                </a:solidFill>
                <a:latin typeface="Source Sans Pro"/>
                <a:ea typeface="Source Sans Pro"/>
                <a:cs typeface="Source Sans Pro"/>
                <a:sym typeface="Source Sans Pro"/>
              </a:defRPr>
            </a:lvl3pPr>
            <a:lvl4pPr marL="1828800" lvl="3" indent="-304800">
              <a:lnSpc>
                <a:spcPct val="100000"/>
              </a:lnSpc>
              <a:spcBef>
                <a:spcPts val="0"/>
              </a:spcBef>
              <a:spcAft>
                <a:spcPts val="0"/>
              </a:spcAft>
              <a:buClr>
                <a:schemeClr val="dk1"/>
              </a:buClr>
              <a:buSzPts val="1200"/>
              <a:buFont typeface="Source Sans Pro"/>
              <a:buChar char="●"/>
              <a:defRPr sz="1200">
                <a:solidFill>
                  <a:schemeClr val="dk1"/>
                </a:solidFill>
                <a:latin typeface="Source Sans Pro"/>
                <a:ea typeface="Source Sans Pro"/>
                <a:cs typeface="Source Sans Pro"/>
                <a:sym typeface="Source Sans Pro"/>
              </a:defRPr>
            </a:lvl4pPr>
            <a:lvl5pPr marL="2286000" lvl="4" indent="-304800">
              <a:lnSpc>
                <a:spcPct val="100000"/>
              </a:lnSpc>
              <a:spcBef>
                <a:spcPts val="0"/>
              </a:spcBef>
              <a:spcAft>
                <a:spcPts val="0"/>
              </a:spcAft>
              <a:buClr>
                <a:schemeClr val="dk1"/>
              </a:buClr>
              <a:buSzPts val="1200"/>
              <a:buFont typeface="Source Sans Pro"/>
              <a:buChar char="○"/>
              <a:defRPr sz="1200">
                <a:solidFill>
                  <a:schemeClr val="dk1"/>
                </a:solidFill>
                <a:latin typeface="Source Sans Pro"/>
                <a:ea typeface="Source Sans Pro"/>
                <a:cs typeface="Source Sans Pro"/>
                <a:sym typeface="Source Sans Pro"/>
              </a:defRPr>
            </a:lvl5pPr>
            <a:lvl6pPr marL="2743200" lvl="5" indent="-304800">
              <a:lnSpc>
                <a:spcPct val="100000"/>
              </a:lnSpc>
              <a:spcBef>
                <a:spcPts val="0"/>
              </a:spcBef>
              <a:spcAft>
                <a:spcPts val="0"/>
              </a:spcAft>
              <a:buClr>
                <a:schemeClr val="dk1"/>
              </a:buClr>
              <a:buSzPts val="1200"/>
              <a:buFont typeface="Source Sans Pro"/>
              <a:buChar char="■"/>
              <a:defRPr sz="1200">
                <a:solidFill>
                  <a:schemeClr val="dk1"/>
                </a:solidFill>
                <a:latin typeface="Source Sans Pro"/>
                <a:ea typeface="Source Sans Pro"/>
                <a:cs typeface="Source Sans Pro"/>
                <a:sym typeface="Source Sans Pro"/>
              </a:defRPr>
            </a:lvl6pPr>
            <a:lvl7pPr marL="3200400" lvl="6" indent="-304800">
              <a:lnSpc>
                <a:spcPct val="100000"/>
              </a:lnSpc>
              <a:spcBef>
                <a:spcPts val="0"/>
              </a:spcBef>
              <a:spcAft>
                <a:spcPts val="0"/>
              </a:spcAft>
              <a:buClr>
                <a:schemeClr val="dk1"/>
              </a:buClr>
              <a:buSzPts val="1200"/>
              <a:buFont typeface="Source Sans Pro"/>
              <a:buChar char="●"/>
              <a:defRPr sz="1200">
                <a:solidFill>
                  <a:schemeClr val="dk1"/>
                </a:solidFill>
                <a:latin typeface="Source Sans Pro"/>
                <a:ea typeface="Source Sans Pro"/>
                <a:cs typeface="Source Sans Pro"/>
                <a:sym typeface="Source Sans Pro"/>
              </a:defRPr>
            </a:lvl7pPr>
            <a:lvl8pPr marL="3657600" lvl="7" indent="-304800">
              <a:lnSpc>
                <a:spcPct val="100000"/>
              </a:lnSpc>
              <a:spcBef>
                <a:spcPts val="0"/>
              </a:spcBef>
              <a:spcAft>
                <a:spcPts val="0"/>
              </a:spcAft>
              <a:buClr>
                <a:schemeClr val="dk1"/>
              </a:buClr>
              <a:buSzPts val="1200"/>
              <a:buFont typeface="Source Sans Pro"/>
              <a:buChar char="○"/>
              <a:defRPr sz="1200">
                <a:solidFill>
                  <a:schemeClr val="dk1"/>
                </a:solidFill>
                <a:latin typeface="Source Sans Pro"/>
                <a:ea typeface="Source Sans Pro"/>
                <a:cs typeface="Source Sans Pro"/>
                <a:sym typeface="Source Sans Pro"/>
              </a:defRPr>
            </a:lvl8pPr>
            <a:lvl9pPr marL="4114800" lvl="8" indent="-304800">
              <a:lnSpc>
                <a:spcPct val="100000"/>
              </a:lnSpc>
              <a:spcBef>
                <a:spcPts val="0"/>
              </a:spcBef>
              <a:spcAft>
                <a:spcPts val="0"/>
              </a:spcAft>
              <a:buClr>
                <a:schemeClr val="dk1"/>
              </a:buClr>
              <a:buSzPts val="1200"/>
              <a:buFont typeface="Source Sans Pro"/>
              <a:buChar char="■"/>
              <a:defRPr sz="1200">
                <a:solidFill>
                  <a:schemeClr val="dk1"/>
                </a:solidFill>
                <a:latin typeface="Source Sans Pro"/>
                <a:ea typeface="Source Sans Pro"/>
                <a:cs typeface="Source Sans Pro"/>
                <a:sym typeface="Source Sans Pro"/>
              </a:defRPr>
            </a:lvl9pPr>
          </a:lstStyle>
          <a:p>
            <a:endParaRPr/>
          </a:p>
        </p:txBody>
      </p:sp>
      <p:sp>
        <p:nvSpPr>
          <p:cNvPr id="4" name="TextBox 11"/>
          <p:cNvSpPr txBox="1"/>
          <p:nvPr userDrawn="1"/>
        </p:nvSpPr>
        <p:spPr>
          <a:xfrm rot="16200000">
            <a:off x="-2375975" y="1433514"/>
            <a:ext cx="4446020" cy="246221"/>
          </a:xfrm>
          <a:prstGeom prst="rect">
            <a:avLst/>
          </a:prstGeom>
          <a:noFill/>
        </p:spPr>
        <p:txBody>
          <a:bodyPr wrap="square" rtlCol="0" anchor="ctr">
            <a:spAutoFit/>
          </a:bodyPr>
          <a:lstStyle/>
          <a:p>
            <a:r>
              <a:rPr lang="bs-Latn-BA" sz="1000" dirty="0">
                <a:solidFill>
                  <a:schemeClr val="accent6">
                    <a:lumMod val="65000"/>
                  </a:schemeClr>
                </a:solidFill>
              </a:rPr>
              <a:t>Find</a:t>
            </a:r>
            <a:r>
              <a:rPr lang="bs-Latn-BA" sz="1000" baseline="0" dirty="0">
                <a:solidFill>
                  <a:schemeClr val="accent6">
                    <a:lumMod val="65000"/>
                  </a:schemeClr>
                </a:solidFill>
              </a:rPr>
              <a:t> m</a:t>
            </a:r>
            <a:r>
              <a:rPr lang="bs-Latn-BA" sz="1000" dirty="0">
                <a:solidFill>
                  <a:schemeClr val="accent6">
                    <a:lumMod val="65000"/>
                  </a:schemeClr>
                </a:solidFill>
              </a:rPr>
              <a:t>ore PowerPoint templates</a:t>
            </a:r>
            <a:r>
              <a:rPr lang="bs-Latn-BA" sz="1000" baseline="0" dirty="0">
                <a:solidFill>
                  <a:schemeClr val="accent6">
                    <a:lumMod val="65000"/>
                  </a:schemeClr>
                </a:solidFill>
              </a:rPr>
              <a:t> on </a:t>
            </a:r>
            <a:r>
              <a:rPr lang="es-PE" sz="1000" b="1" baseline="0" dirty="0" smtClean="0">
                <a:solidFill>
                  <a:schemeClr val="bg1">
                    <a:lumMod val="65000"/>
                  </a:schemeClr>
                </a:solidFill>
                <a:hlinkClick r:id="rId25"/>
              </a:rPr>
              <a:t>plantillaspowerpoint.org</a:t>
            </a:r>
            <a:endParaRPr lang="en-US" sz="1000" dirty="0">
              <a:solidFill>
                <a:schemeClr val="bg1">
                  <a:lumMod val="65000"/>
                </a:schemeClr>
              </a:solidFill>
            </a:endParaRPr>
          </a:p>
        </p:txBody>
      </p:sp>
      <p:pic>
        <p:nvPicPr>
          <p:cNvPr id="5" name="Imagen 4"/>
          <p:cNvPicPr>
            <a:picLocks noChangeAspect="1"/>
          </p:cNvPicPr>
          <p:nvPr userDrawn="1"/>
        </p:nvPicPr>
        <p:blipFill>
          <a:blip r:embed="rId26">
            <a:extLst>
              <a:ext uri="{28A0092B-C50C-407E-A947-70E740481C1C}">
                <a14:useLocalDpi xmlns:a14="http://schemas.microsoft.com/office/drawing/2010/main" val="0"/>
              </a:ext>
            </a:extLst>
          </a:blip>
          <a:stretch>
            <a:fillRect/>
          </a:stretch>
        </p:blipFill>
        <p:spPr>
          <a:xfrm rot="16200000">
            <a:off x="-794666" y="4230156"/>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92"/>
        <p:cNvGrpSpPr/>
        <p:nvPr/>
      </p:nvGrpSpPr>
      <p:grpSpPr>
        <a:xfrm>
          <a:off x="0" y="0"/>
          <a:ext cx="0" cy="0"/>
          <a:chOff x="0" y="0"/>
          <a:chExt cx="0" cy="0"/>
        </a:xfrm>
      </p:grpSpPr>
      <p:sp>
        <p:nvSpPr>
          <p:cNvPr id="593" name="Google Shape;593;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94" name="Google Shape;594;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75975" y="1433514"/>
            <a:ext cx="4446020" cy="246221"/>
          </a:xfrm>
          <a:prstGeom prst="rect">
            <a:avLst/>
          </a:prstGeom>
          <a:noFill/>
        </p:spPr>
        <p:txBody>
          <a:bodyPr wrap="square" rtlCol="0" anchor="ctr">
            <a:spAutoFit/>
          </a:bodyPr>
          <a:lstStyle/>
          <a:p>
            <a:r>
              <a:rPr lang="bs-Latn-BA" sz="1000" dirty="0">
                <a:solidFill>
                  <a:schemeClr val="accent6">
                    <a:lumMod val="65000"/>
                  </a:schemeClr>
                </a:solidFill>
              </a:rPr>
              <a:t>Find</a:t>
            </a:r>
            <a:r>
              <a:rPr lang="bs-Latn-BA" sz="1000" baseline="0" dirty="0">
                <a:solidFill>
                  <a:schemeClr val="accent6">
                    <a:lumMod val="65000"/>
                  </a:schemeClr>
                </a:solidFill>
              </a:rPr>
              <a:t> m</a:t>
            </a:r>
            <a:r>
              <a:rPr lang="bs-Latn-BA" sz="1000" dirty="0">
                <a:solidFill>
                  <a:schemeClr val="accent6">
                    <a:lumMod val="65000"/>
                  </a:schemeClr>
                </a:solidFill>
              </a:rPr>
              <a:t>ore PowerPoint templates</a:t>
            </a:r>
            <a:r>
              <a:rPr lang="bs-Latn-BA" sz="1000" baseline="0" dirty="0">
                <a:solidFill>
                  <a:schemeClr val="accent6">
                    <a:lumMod val="65000"/>
                  </a:schemeClr>
                </a:solidFill>
              </a:rPr>
              <a:t> on </a:t>
            </a:r>
            <a:r>
              <a:rPr lang="es-PE" sz="1000" b="1" baseline="0" dirty="0" smtClean="0">
                <a:solidFill>
                  <a:schemeClr val="bg1">
                    <a:lumMod val="65000"/>
                  </a:schemeClr>
                </a:solidFill>
                <a:hlinkClick r:id="rId4"/>
              </a:rPr>
              <a:t>plantillaspowerpoint.org</a:t>
            </a:r>
            <a:endParaRPr lang="en-US" sz="1000" dirty="0">
              <a:solidFill>
                <a:schemeClr val="bg1">
                  <a:lumMod val="65000"/>
                </a:schemeClr>
              </a:solidFill>
            </a:endParaRPr>
          </a:p>
        </p:txBody>
      </p:sp>
      <p:pic>
        <p:nvPicPr>
          <p:cNvPr id="5" name="Imagen 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rot="16200000">
            <a:off x="-794666" y="4230156"/>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71" r:id="rId1"/>
    <p:sldLayoutId id="214748367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3" Type="http://schemas.openxmlformats.org/officeDocument/2006/relationships/hyperlink" Target="https://docs.google.com/spreadsheets/d/1JN_Fv2e6eQfh4zMR9mVcmXFLs8t3ThcRSeAehMR1_9k/copy#gid=1612766013" TargetMode="External"/><Relationship Id="rId2" Type="http://schemas.openxmlformats.org/officeDocument/2006/relationships/notesSlide" Target="../notesSlides/notesSlide12.xml"/><Relationship Id="rId1" Type="http://schemas.openxmlformats.org/officeDocument/2006/relationships/slideLayout" Target="../slideLayouts/slideLayout19.xm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3" Type="http://schemas.openxmlformats.org/officeDocument/2006/relationships/hyperlink" Target="https://docs.google.com/spreadsheets/d/1JN_Fv2e6eQfh4zMR9mVcmXFLs8t3ThcRSeAehMR1_9k/copy#gid=0" TargetMode="External"/><Relationship Id="rId2" Type="http://schemas.openxmlformats.org/officeDocument/2006/relationships/notesSlide" Target="../notesSlides/notesSlide13.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13.xml"/><Relationship Id="rId4" Type="http://schemas.openxmlformats.org/officeDocument/2006/relationships/image" Target="../media/image6.png"/></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JN_Fv2e6eQfh4zMR9mVcmXFLs8t3ThcRSeAehMR1_9k/copy#gid=1799683148" TargetMode="External"/><Relationship Id="rId2" Type="http://schemas.openxmlformats.org/officeDocument/2006/relationships/notesSlide" Target="../notesSlides/notesSlide18.xml"/><Relationship Id="rId1" Type="http://schemas.openxmlformats.org/officeDocument/2006/relationships/slideLayout" Target="../slideLayouts/slideLayout19.xml"/><Relationship Id="rId4" Type="http://schemas.openxmlformats.org/officeDocument/2006/relationships/image" Target="../media/image7.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8" Type="http://schemas.openxmlformats.org/officeDocument/2006/relationships/slide" Target="slide26.xml"/><Relationship Id="rId3" Type="http://schemas.openxmlformats.org/officeDocument/2006/relationships/slide" Target="slide24.xml"/><Relationship Id="rId7" Type="http://schemas.openxmlformats.org/officeDocument/2006/relationships/slide" Target="slide32.xml"/><Relationship Id="rId2" Type="http://schemas.openxmlformats.org/officeDocument/2006/relationships/notesSlide" Target="../notesSlides/notesSlide2.xml"/><Relationship Id="rId1" Type="http://schemas.openxmlformats.org/officeDocument/2006/relationships/slideLayout" Target="../slideLayouts/slideLayout5.xml"/><Relationship Id="rId6" Type="http://schemas.openxmlformats.org/officeDocument/2006/relationships/slide" Target="slide20.xml"/><Relationship Id="rId5" Type="http://schemas.openxmlformats.org/officeDocument/2006/relationships/slide" Target="slide22.xml"/><Relationship Id="rId4" Type="http://schemas.openxmlformats.org/officeDocument/2006/relationships/slide" Target="slide23.xml"/></Relationships>
</file>

<file path=ppt/slides/_rels/slide20.xml.rels><?xml version="1.0" encoding="UTF-8" standalone="yes"?>
<Relationships xmlns="http://schemas.openxmlformats.org/package/2006/relationships"><Relationship Id="rId3" Type="http://schemas.openxmlformats.org/officeDocument/2006/relationships/hyperlink" Target="mailto:youremail@freepik.com" TargetMode="External"/><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hyperlink" Target="https://www.freepik.com/free-vector/flat-hand-drawn-patient-taking-medical-examination-illustration_12552785.htm/?utm_source=slidesgo_template&amp;utm_medium=referral-link&amp;utm_campaign=sg_resources&amp;utm_content=freepik" TargetMode="External"/><Relationship Id="rId2" Type="http://schemas.openxmlformats.org/officeDocument/2006/relationships/notesSlide" Target="../notesSlides/notesSlide22.xml"/><Relationship Id="rId1" Type="http://schemas.openxmlformats.org/officeDocument/2006/relationships/slideLayout" Target="../slideLayouts/slideLayout3.xml"/><Relationship Id="rId4" Type="http://schemas.openxmlformats.org/officeDocument/2006/relationships/hyperlink" Target="https://www.freepik.com/free-vector/doctor-injecting-vaccine-patient_12643993.htm/?utm_source=slidesgo_template&amp;utm_medium=referral-link&amp;utm_campaign=sg_resources&amp;utm_content=freepik" TargetMode="External"/></Relationships>
</file>

<file path=ppt/slides/_rels/slide23.xml.rels><?xml version="1.0" encoding="UTF-8" standalone="yes"?>
<Relationships xmlns="http://schemas.openxmlformats.org/package/2006/relationships"><Relationship Id="rId8" Type="http://schemas.openxmlformats.org/officeDocument/2006/relationships/hyperlink" Target="https://www.freepik.com/free-photo/doctor-performing-routine-medical-checkup_22894437.htm/?utm_source=slidesgo_template&amp;utm_medium=referral-link&amp;utm_campaign=sg_resources&amp;utm_content=freepik" TargetMode="External"/><Relationship Id="rId3" Type="http://schemas.openxmlformats.org/officeDocument/2006/relationships/hyperlink" Target="https://www.freepik.com/free-vector/men-healthcare-flat-illustration-with-prostate-cancer-awareness-blue-ribbon-doctor-patient_16219756.htm/?utm_source=slidesgo_template&amp;utm_medium=referral-link&amp;utm_campaign=sg_resources&amp;utm_content=freepik" TargetMode="External"/><Relationship Id="rId7" Type="http://schemas.openxmlformats.org/officeDocument/2006/relationships/hyperlink" Target="https://www.freepik.com/free-vector/cancer-types-flat-icons_6147662.htm/?utm_source=slidesgo_template&amp;utm_medium=referral-link&amp;utm_campaign=sg_resources&amp;utm_content=freepik" TargetMode="External"/><Relationship Id="rId2" Type="http://schemas.openxmlformats.org/officeDocument/2006/relationships/notesSlide" Target="../notesSlides/notesSlide23.xml"/><Relationship Id="rId1" Type="http://schemas.openxmlformats.org/officeDocument/2006/relationships/slideLayout" Target="../slideLayouts/slideLayout14.xml"/><Relationship Id="rId6" Type="http://schemas.openxmlformats.org/officeDocument/2006/relationships/hyperlink" Target="https://www.freepik.com/free-vector/medicine-composition-set_26763038.htm/?utm_source=slidesgo_template&amp;utm_medium=referral-link&amp;utm_campaign=sg_resources&amp;utm_content=freepik" TargetMode="External"/><Relationship Id="rId11" Type="http://schemas.openxmlformats.org/officeDocument/2006/relationships/hyperlink" Target="https://www.flaticon.com/packs/world-cancer-awareness-day-14/?utm_source=slidesgo_template&amp;utm_medium=referral-link&amp;utm_campaign=sg_resources&amp;utm_content=flaticon" TargetMode="External"/><Relationship Id="rId5" Type="http://schemas.openxmlformats.org/officeDocument/2006/relationships/hyperlink" Target="https://www.freepik.com/free-vector/hand-drawn-melanoma-illustration_24746703.htm/?utm_source=slidesgo_template&amp;utm_medium=referral-link&amp;utm_campaign=sg_resources&amp;utm_content=freepik" TargetMode="External"/><Relationship Id="rId10" Type="http://schemas.openxmlformats.org/officeDocument/2006/relationships/hyperlink" Target="https://www.freepik.com/free-photo/man-with-back-pains_7794503.htm/?utm_source=slidesgo_template&amp;utm_medium=referral-link&amp;utm_campaign=sg_resources&amp;utm_content=freepik" TargetMode="External"/><Relationship Id="rId4" Type="http://schemas.openxmlformats.org/officeDocument/2006/relationships/hyperlink" Target="https://www.freepik.com/free-vector/man-sexual-health-square-illustrations-with-doctor-patient-characters-clinic-interior-flat_13749030.htm/?utm_source=slidesgo_template&amp;utm_medium=referral-link&amp;utm_campaign=sg_resources&amp;utm_content=freepik" TargetMode="External"/><Relationship Id="rId9" Type="http://schemas.openxmlformats.org/officeDocument/2006/relationships/hyperlink" Target="https://www.freepik.com/free-photo/young-man-sitting-blue-sofa-feeling-strong-headache-touching-his-forehead_3614481.htm/?utm_source=slidesgo_template&amp;utm_medium=referral-link&amp;utm_campaign=sg_resources&amp;utm_content=freepik" TargetMode="External"/></Relationships>
</file>

<file path=ppt/slides/_rels/slide24.xml.rels><?xml version="1.0" encoding="UTF-8" standalone="yes"?>
<Relationships xmlns="http://schemas.openxmlformats.org/package/2006/relationships"><Relationship Id="rId3" Type="http://schemas.openxmlformats.org/officeDocument/2006/relationships/hyperlink" Target="https://fonts.google.com/specimen/Red+Hat+Text" TargetMode="External"/><Relationship Id="rId2" Type="http://schemas.openxmlformats.org/officeDocument/2006/relationships/notesSlide" Target="../notesSlides/notesSlide24.xml"/><Relationship Id="rId1" Type="http://schemas.openxmlformats.org/officeDocument/2006/relationships/slideLayout" Target="../slideLayouts/slideLayout25.xml"/><Relationship Id="rId4" Type="http://schemas.openxmlformats.org/officeDocument/2006/relationships/hyperlink" Target="https://fonts.google.com/specimen/Source+Sans+Pro" TargetMode="External"/></Relationships>
</file>

<file path=ppt/slides/_rels/slide2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png"/><Relationship Id="rId2" Type="http://schemas.openxmlformats.org/officeDocument/2006/relationships/notesSlide" Target="../notesSlides/notesSlide25.xml"/><Relationship Id="rId1" Type="http://schemas.openxmlformats.org/officeDocument/2006/relationships/slideLayout" Target="../slideLayouts/slideLayout2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png"/><Relationship Id="rId4" Type="http://schemas.openxmlformats.org/officeDocument/2006/relationships/image" Target="../media/image8.png"/><Relationship Id="rId9" Type="http://schemas.openxmlformats.org/officeDocument/2006/relationships/image" Target="../media/image9.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01"/>
        <p:cNvGrpSpPr/>
        <p:nvPr/>
      </p:nvGrpSpPr>
      <p:grpSpPr>
        <a:xfrm>
          <a:off x="0" y="0"/>
          <a:ext cx="0" cy="0"/>
          <a:chOff x="0" y="0"/>
          <a:chExt cx="0" cy="0"/>
        </a:xfrm>
      </p:grpSpPr>
      <p:sp>
        <p:nvSpPr>
          <p:cNvPr id="602" name="Google Shape;602;p28"/>
          <p:cNvSpPr txBox="1">
            <a:spLocks noGrp="1"/>
          </p:cNvSpPr>
          <p:nvPr>
            <p:ph type="ctrTitle"/>
          </p:nvPr>
        </p:nvSpPr>
        <p:spPr>
          <a:xfrm>
            <a:off x="715100" y="1403800"/>
            <a:ext cx="4117200" cy="213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300"/>
              <a:t>MEN'S HEALTH DISEASE:</a:t>
            </a:r>
            <a:endParaRPr sz="2300"/>
          </a:p>
          <a:p>
            <a:pPr marL="0" lvl="0" indent="0" algn="l" rtl="0">
              <a:spcBef>
                <a:spcPts val="0"/>
              </a:spcBef>
              <a:spcAft>
                <a:spcPts val="0"/>
              </a:spcAft>
              <a:buNone/>
            </a:pPr>
            <a:r>
              <a:rPr lang="en" sz="5400">
                <a:solidFill>
                  <a:schemeClr val="lt1"/>
                </a:solidFill>
              </a:rPr>
              <a:t>PROSTATE CANCER</a:t>
            </a:r>
            <a:endParaRPr sz="5400">
              <a:solidFill>
                <a:schemeClr val="lt1"/>
              </a:solidFill>
            </a:endParaRPr>
          </a:p>
        </p:txBody>
      </p:sp>
      <p:sp>
        <p:nvSpPr>
          <p:cNvPr id="603" name="Google Shape;603;p28"/>
          <p:cNvSpPr txBox="1">
            <a:spLocks noGrp="1"/>
          </p:cNvSpPr>
          <p:nvPr>
            <p:ph type="subTitle" idx="1"/>
          </p:nvPr>
        </p:nvSpPr>
        <p:spPr>
          <a:xfrm>
            <a:off x="715100" y="3591350"/>
            <a:ext cx="4117200" cy="41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grpSp>
        <p:nvGrpSpPr>
          <p:cNvPr id="604" name="Google Shape;604;p28"/>
          <p:cNvGrpSpPr/>
          <p:nvPr/>
        </p:nvGrpSpPr>
        <p:grpSpPr>
          <a:xfrm>
            <a:off x="3906255" y="2659367"/>
            <a:ext cx="646143" cy="759695"/>
            <a:chOff x="4843285" y="4248048"/>
            <a:chExt cx="761602" cy="895444"/>
          </a:xfrm>
        </p:grpSpPr>
        <p:sp>
          <p:nvSpPr>
            <p:cNvPr id="605" name="Google Shape;605;p28"/>
            <p:cNvSpPr/>
            <p:nvPr/>
          </p:nvSpPr>
          <p:spPr>
            <a:xfrm>
              <a:off x="5121246" y="4250005"/>
              <a:ext cx="205240" cy="156434"/>
            </a:xfrm>
            <a:custGeom>
              <a:avLst/>
              <a:gdLst/>
              <a:ahLst/>
              <a:cxnLst/>
              <a:rect l="l" t="t" r="r" b="b"/>
              <a:pathLst>
                <a:path w="1888" h="1439" extrusionOk="0">
                  <a:moveTo>
                    <a:pt x="944" y="0"/>
                  </a:moveTo>
                  <a:cubicBezTo>
                    <a:pt x="838" y="0"/>
                    <a:pt x="736" y="18"/>
                    <a:pt x="641" y="51"/>
                  </a:cubicBezTo>
                  <a:cubicBezTo>
                    <a:pt x="268" y="176"/>
                    <a:pt x="0" y="529"/>
                    <a:pt x="0" y="944"/>
                  </a:cubicBezTo>
                  <a:cubicBezTo>
                    <a:pt x="0" y="1078"/>
                    <a:pt x="61" y="1252"/>
                    <a:pt x="152" y="1439"/>
                  </a:cubicBezTo>
                  <a:cubicBezTo>
                    <a:pt x="267" y="1263"/>
                    <a:pt x="438" y="1128"/>
                    <a:pt x="641" y="1059"/>
                  </a:cubicBezTo>
                  <a:cubicBezTo>
                    <a:pt x="736" y="1027"/>
                    <a:pt x="838" y="1010"/>
                    <a:pt x="944" y="1010"/>
                  </a:cubicBezTo>
                  <a:cubicBezTo>
                    <a:pt x="1275" y="1010"/>
                    <a:pt x="1568" y="1180"/>
                    <a:pt x="1736" y="1439"/>
                  </a:cubicBezTo>
                  <a:cubicBezTo>
                    <a:pt x="1826" y="1252"/>
                    <a:pt x="1888" y="1076"/>
                    <a:pt x="1888" y="944"/>
                  </a:cubicBezTo>
                  <a:cubicBezTo>
                    <a:pt x="1888" y="423"/>
                    <a:pt x="1465" y="0"/>
                    <a:pt x="9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8"/>
            <p:cNvSpPr/>
            <p:nvPr/>
          </p:nvSpPr>
          <p:spPr>
            <a:xfrm>
              <a:off x="5024172" y="4255331"/>
              <a:ext cx="580715" cy="888161"/>
            </a:xfrm>
            <a:custGeom>
              <a:avLst/>
              <a:gdLst/>
              <a:ahLst/>
              <a:cxnLst/>
              <a:rect l="l" t="t" r="r" b="b"/>
              <a:pathLst>
                <a:path w="5342" h="8170" extrusionOk="0">
                  <a:moveTo>
                    <a:pt x="1533" y="1"/>
                  </a:moveTo>
                  <a:lnTo>
                    <a:pt x="1533" y="1"/>
                  </a:lnTo>
                  <a:cubicBezTo>
                    <a:pt x="1302" y="76"/>
                    <a:pt x="1101" y="198"/>
                    <a:pt x="928" y="347"/>
                  </a:cubicBezTo>
                  <a:cubicBezTo>
                    <a:pt x="127" y="1039"/>
                    <a:pt x="1" y="2235"/>
                    <a:pt x="624" y="3090"/>
                  </a:cubicBezTo>
                  <a:lnTo>
                    <a:pt x="4325" y="8169"/>
                  </a:lnTo>
                  <a:lnTo>
                    <a:pt x="4191" y="6898"/>
                  </a:lnTo>
                  <a:lnTo>
                    <a:pt x="4191" y="6898"/>
                  </a:lnTo>
                  <a:lnTo>
                    <a:pt x="5342" y="7399"/>
                  </a:lnTo>
                  <a:lnTo>
                    <a:pt x="1837" y="2588"/>
                  </a:lnTo>
                  <a:lnTo>
                    <a:pt x="1836" y="2587"/>
                  </a:lnTo>
                  <a:cubicBezTo>
                    <a:pt x="1822" y="2570"/>
                    <a:pt x="1608" y="2303"/>
                    <a:pt x="1387" y="1970"/>
                  </a:cubicBezTo>
                  <a:cubicBezTo>
                    <a:pt x="1143" y="1606"/>
                    <a:pt x="893" y="1164"/>
                    <a:pt x="893" y="895"/>
                  </a:cubicBezTo>
                  <a:cubicBezTo>
                    <a:pt x="893" y="480"/>
                    <a:pt x="1161" y="128"/>
                    <a:pt x="1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8"/>
            <p:cNvSpPr/>
            <p:nvPr/>
          </p:nvSpPr>
          <p:spPr>
            <a:xfrm>
              <a:off x="4843285" y="4255331"/>
              <a:ext cx="580824" cy="888161"/>
            </a:xfrm>
            <a:custGeom>
              <a:avLst/>
              <a:gdLst/>
              <a:ahLst/>
              <a:cxnLst/>
              <a:rect l="l" t="t" r="r" b="b"/>
              <a:pathLst>
                <a:path w="5343" h="8170" extrusionOk="0">
                  <a:moveTo>
                    <a:pt x="3810" y="1"/>
                  </a:moveTo>
                  <a:cubicBezTo>
                    <a:pt x="4182" y="127"/>
                    <a:pt x="4450" y="480"/>
                    <a:pt x="4450" y="895"/>
                  </a:cubicBezTo>
                  <a:cubicBezTo>
                    <a:pt x="4450" y="1164"/>
                    <a:pt x="4199" y="1606"/>
                    <a:pt x="3956" y="1970"/>
                  </a:cubicBezTo>
                  <a:cubicBezTo>
                    <a:pt x="3821" y="2173"/>
                    <a:pt x="3688" y="2353"/>
                    <a:pt x="3602" y="2465"/>
                  </a:cubicBezTo>
                  <a:cubicBezTo>
                    <a:pt x="3548" y="2536"/>
                    <a:pt x="3512" y="2581"/>
                    <a:pt x="3507" y="2588"/>
                  </a:cubicBezTo>
                  <a:lnTo>
                    <a:pt x="3506" y="2588"/>
                  </a:lnTo>
                  <a:lnTo>
                    <a:pt x="3504" y="2592"/>
                  </a:lnTo>
                  <a:lnTo>
                    <a:pt x="2714" y="3675"/>
                  </a:lnTo>
                  <a:lnTo>
                    <a:pt x="2573" y="3870"/>
                  </a:lnTo>
                  <a:lnTo>
                    <a:pt x="1" y="7399"/>
                  </a:lnTo>
                  <a:lnTo>
                    <a:pt x="1052" y="7069"/>
                  </a:lnTo>
                  <a:lnTo>
                    <a:pt x="1017" y="8169"/>
                  </a:lnTo>
                  <a:lnTo>
                    <a:pt x="3372" y="4939"/>
                  </a:lnTo>
                  <a:lnTo>
                    <a:pt x="3504" y="4758"/>
                  </a:lnTo>
                  <a:lnTo>
                    <a:pt x="4293" y="3675"/>
                  </a:lnTo>
                  <a:lnTo>
                    <a:pt x="4389" y="3543"/>
                  </a:lnTo>
                  <a:lnTo>
                    <a:pt x="4718" y="3090"/>
                  </a:lnTo>
                  <a:cubicBezTo>
                    <a:pt x="5342" y="2235"/>
                    <a:pt x="5216" y="1039"/>
                    <a:pt x="4415" y="347"/>
                  </a:cubicBezTo>
                  <a:cubicBezTo>
                    <a:pt x="4241" y="198"/>
                    <a:pt x="4040" y="76"/>
                    <a:pt x="3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8"/>
            <p:cNvSpPr/>
            <p:nvPr/>
          </p:nvSpPr>
          <p:spPr>
            <a:xfrm>
              <a:off x="5174947" y="4469486"/>
              <a:ext cx="48810" cy="67074"/>
            </a:xfrm>
            <a:custGeom>
              <a:avLst/>
              <a:gdLst/>
              <a:ahLst/>
              <a:cxnLst/>
              <a:rect l="l" t="t" r="r" b="b"/>
              <a:pathLst>
                <a:path w="449" h="617" extrusionOk="0">
                  <a:moveTo>
                    <a:pt x="1" y="0"/>
                  </a:moveTo>
                  <a:cubicBezTo>
                    <a:pt x="221" y="333"/>
                    <a:pt x="435" y="600"/>
                    <a:pt x="449" y="617"/>
                  </a:cubicBezTo>
                  <a:lnTo>
                    <a:pt x="1" y="0"/>
                  </a:lnTo>
                  <a:close/>
                </a:path>
              </a:pathLst>
            </a:custGeom>
            <a:solidFill>
              <a:srgbClr val="5581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8"/>
            <p:cNvSpPr/>
            <p:nvPr/>
          </p:nvSpPr>
          <p:spPr>
            <a:xfrm>
              <a:off x="5122877" y="4654833"/>
              <a:ext cx="101207" cy="137409"/>
            </a:xfrm>
            <a:custGeom>
              <a:avLst/>
              <a:gdLst/>
              <a:ahLst/>
              <a:cxnLst/>
              <a:rect l="l" t="t" r="r" b="b"/>
              <a:pathLst>
                <a:path w="931" h="1264" extrusionOk="0">
                  <a:moveTo>
                    <a:pt x="142" y="0"/>
                  </a:moveTo>
                  <a:lnTo>
                    <a:pt x="1" y="194"/>
                  </a:lnTo>
                  <a:lnTo>
                    <a:pt x="800" y="1264"/>
                  </a:lnTo>
                  <a:lnTo>
                    <a:pt x="931" y="1083"/>
                  </a:lnTo>
                  <a:lnTo>
                    <a:pt x="1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8"/>
            <p:cNvSpPr/>
            <p:nvPr/>
          </p:nvSpPr>
          <p:spPr>
            <a:xfrm>
              <a:off x="5119289" y="4248048"/>
              <a:ext cx="209153" cy="109797"/>
            </a:xfrm>
            <a:custGeom>
              <a:avLst/>
              <a:gdLst/>
              <a:ahLst/>
              <a:cxnLst/>
              <a:rect l="l" t="t" r="r" b="b"/>
              <a:pathLst>
                <a:path w="1924" h="1010" extrusionOk="0">
                  <a:moveTo>
                    <a:pt x="962" y="1"/>
                  </a:moveTo>
                  <a:cubicBezTo>
                    <a:pt x="856" y="1"/>
                    <a:pt x="753" y="18"/>
                    <a:pt x="653" y="52"/>
                  </a:cubicBezTo>
                  <a:cubicBezTo>
                    <a:pt x="262" y="184"/>
                    <a:pt x="1" y="550"/>
                    <a:pt x="1" y="962"/>
                  </a:cubicBezTo>
                  <a:cubicBezTo>
                    <a:pt x="1" y="971"/>
                    <a:pt x="8" y="980"/>
                    <a:pt x="18" y="980"/>
                  </a:cubicBezTo>
                  <a:cubicBezTo>
                    <a:pt x="27" y="980"/>
                    <a:pt x="35" y="971"/>
                    <a:pt x="35" y="962"/>
                  </a:cubicBezTo>
                  <a:cubicBezTo>
                    <a:pt x="35" y="565"/>
                    <a:pt x="288" y="212"/>
                    <a:pt x="664" y="84"/>
                  </a:cubicBezTo>
                  <a:cubicBezTo>
                    <a:pt x="760" y="52"/>
                    <a:pt x="860" y="36"/>
                    <a:pt x="962" y="36"/>
                  </a:cubicBezTo>
                  <a:cubicBezTo>
                    <a:pt x="1473" y="36"/>
                    <a:pt x="1889" y="451"/>
                    <a:pt x="1889" y="962"/>
                  </a:cubicBezTo>
                  <a:cubicBezTo>
                    <a:pt x="1889" y="971"/>
                    <a:pt x="1888" y="982"/>
                    <a:pt x="1888" y="991"/>
                  </a:cubicBezTo>
                  <a:cubicBezTo>
                    <a:pt x="1887" y="1000"/>
                    <a:pt x="1894" y="1008"/>
                    <a:pt x="1904" y="1009"/>
                  </a:cubicBezTo>
                  <a:lnTo>
                    <a:pt x="1905" y="1009"/>
                  </a:lnTo>
                  <a:cubicBezTo>
                    <a:pt x="1914" y="1009"/>
                    <a:pt x="1922" y="1002"/>
                    <a:pt x="1922" y="993"/>
                  </a:cubicBezTo>
                  <a:cubicBezTo>
                    <a:pt x="1923" y="983"/>
                    <a:pt x="1923" y="972"/>
                    <a:pt x="1923" y="962"/>
                  </a:cubicBezTo>
                  <a:cubicBezTo>
                    <a:pt x="1923" y="433"/>
                    <a:pt x="1492" y="1"/>
                    <a:pt x="9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8"/>
            <p:cNvSpPr/>
            <p:nvPr/>
          </p:nvSpPr>
          <p:spPr>
            <a:xfrm>
              <a:off x="5223973" y="4523188"/>
              <a:ext cx="96532" cy="131757"/>
            </a:xfrm>
            <a:custGeom>
              <a:avLst/>
              <a:gdLst/>
              <a:ahLst/>
              <a:cxnLst/>
              <a:rect l="l" t="t" r="r" b="b"/>
              <a:pathLst>
                <a:path w="888" h="1212" extrusionOk="0">
                  <a:moveTo>
                    <a:pt x="100" y="1"/>
                  </a:moveTo>
                  <a:cubicBezTo>
                    <a:pt x="46" y="72"/>
                    <a:pt x="10" y="117"/>
                    <a:pt x="5" y="123"/>
                  </a:cubicBezTo>
                  <a:lnTo>
                    <a:pt x="4" y="124"/>
                  </a:lnTo>
                  <a:lnTo>
                    <a:pt x="1" y="128"/>
                  </a:lnTo>
                  <a:lnTo>
                    <a:pt x="791" y="1211"/>
                  </a:lnTo>
                  <a:lnTo>
                    <a:pt x="887" y="1079"/>
                  </a:lnTo>
                  <a:lnTo>
                    <a:pt x="1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12" name="Google Shape;612;p28"/>
          <p:cNvCxnSpPr/>
          <p:nvPr/>
        </p:nvCxnSpPr>
        <p:spPr>
          <a:xfrm>
            <a:off x="342900" y="3535925"/>
            <a:ext cx="4476900" cy="0"/>
          </a:xfrm>
          <a:prstGeom prst="straightConnector1">
            <a:avLst/>
          </a:prstGeom>
          <a:noFill/>
          <a:ln w="19050" cap="flat" cmpd="sng">
            <a:solidFill>
              <a:schemeClr val="dk1"/>
            </a:solidFill>
            <a:prstDash val="solid"/>
            <a:round/>
            <a:headEnd type="none" w="med" len="med"/>
            <a:tailEnd type="none" w="med" len="med"/>
          </a:ln>
        </p:spPr>
      </p:cxnSp>
      <p:grpSp>
        <p:nvGrpSpPr>
          <p:cNvPr id="613" name="Google Shape;613;p28"/>
          <p:cNvGrpSpPr/>
          <p:nvPr/>
        </p:nvGrpSpPr>
        <p:grpSpPr>
          <a:xfrm>
            <a:off x="5115334" y="823764"/>
            <a:ext cx="3233700" cy="3447757"/>
            <a:chOff x="5115334" y="823764"/>
            <a:chExt cx="3233700" cy="3447757"/>
          </a:xfrm>
        </p:grpSpPr>
        <p:grpSp>
          <p:nvGrpSpPr>
            <p:cNvPr id="614" name="Google Shape;614;p28"/>
            <p:cNvGrpSpPr/>
            <p:nvPr/>
          </p:nvGrpSpPr>
          <p:grpSpPr>
            <a:xfrm>
              <a:off x="5115334" y="1083021"/>
              <a:ext cx="3233700" cy="3188500"/>
              <a:chOff x="5115334" y="1083021"/>
              <a:chExt cx="3233700" cy="3188500"/>
            </a:xfrm>
          </p:grpSpPr>
          <p:sp>
            <p:nvSpPr>
              <p:cNvPr id="615" name="Google Shape;615;p28"/>
              <p:cNvSpPr/>
              <p:nvPr/>
            </p:nvSpPr>
            <p:spPr>
              <a:xfrm>
                <a:off x="5204734" y="4099621"/>
                <a:ext cx="3144300" cy="171900"/>
              </a:xfrm>
              <a:prstGeom prst="ellipse">
                <a:avLst/>
              </a:prstGeom>
              <a:solidFill>
                <a:srgbClr val="333333">
                  <a:alpha val="15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 name="Google Shape;616;p28"/>
              <p:cNvGrpSpPr/>
              <p:nvPr/>
            </p:nvGrpSpPr>
            <p:grpSpPr>
              <a:xfrm>
                <a:off x="6040719" y="1298871"/>
                <a:ext cx="1479021" cy="1130139"/>
                <a:chOff x="-4656797" y="1777971"/>
                <a:chExt cx="1663504" cy="1271105"/>
              </a:xfrm>
            </p:grpSpPr>
            <p:sp>
              <p:nvSpPr>
                <p:cNvPr id="617" name="Google Shape;617;p28"/>
                <p:cNvSpPr/>
                <p:nvPr/>
              </p:nvSpPr>
              <p:spPr>
                <a:xfrm>
                  <a:off x="-4656797" y="1777971"/>
                  <a:ext cx="1663504" cy="1271105"/>
                </a:xfrm>
                <a:custGeom>
                  <a:avLst/>
                  <a:gdLst/>
                  <a:ahLst/>
                  <a:cxnLst/>
                  <a:rect l="l" t="t" r="r" b="b"/>
                  <a:pathLst>
                    <a:path w="40477" h="30929" extrusionOk="0">
                      <a:moveTo>
                        <a:pt x="0" y="0"/>
                      </a:moveTo>
                      <a:lnTo>
                        <a:pt x="0" y="30928"/>
                      </a:lnTo>
                      <a:lnTo>
                        <a:pt x="40477" y="30928"/>
                      </a:lnTo>
                      <a:lnTo>
                        <a:pt x="404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8"/>
                <p:cNvSpPr/>
                <p:nvPr/>
              </p:nvSpPr>
              <p:spPr>
                <a:xfrm>
                  <a:off x="-4622079" y="1817406"/>
                  <a:ext cx="1589405" cy="1196965"/>
                </a:xfrm>
                <a:custGeom>
                  <a:avLst/>
                  <a:gdLst/>
                  <a:ahLst/>
                  <a:cxnLst/>
                  <a:rect l="l" t="t" r="r" b="b"/>
                  <a:pathLst>
                    <a:path w="38674" h="29125" extrusionOk="0">
                      <a:moveTo>
                        <a:pt x="1" y="0"/>
                      </a:moveTo>
                      <a:lnTo>
                        <a:pt x="1" y="29124"/>
                      </a:lnTo>
                      <a:lnTo>
                        <a:pt x="38673" y="29124"/>
                      </a:lnTo>
                      <a:lnTo>
                        <a:pt x="386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8"/>
                <p:cNvSpPr/>
                <p:nvPr/>
              </p:nvSpPr>
              <p:spPr>
                <a:xfrm>
                  <a:off x="-3611892" y="2520042"/>
                  <a:ext cx="296847" cy="292450"/>
                </a:xfrm>
                <a:custGeom>
                  <a:avLst/>
                  <a:gdLst/>
                  <a:ahLst/>
                  <a:cxnLst/>
                  <a:rect l="l" t="t" r="r" b="b"/>
                  <a:pathLst>
                    <a:path w="7223" h="7116" extrusionOk="0">
                      <a:moveTo>
                        <a:pt x="2631" y="0"/>
                      </a:moveTo>
                      <a:cubicBezTo>
                        <a:pt x="1646" y="0"/>
                        <a:pt x="1973" y="1904"/>
                        <a:pt x="1076" y="2928"/>
                      </a:cubicBezTo>
                      <a:cubicBezTo>
                        <a:pt x="0" y="4158"/>
                        <a:pt x="1802" y="5629"/>
                        <a:pt x="2713" y="6535"/>
                      </a:cubicBezTo>
                      <a:cubicBezTo>
                        <a:pt x="2846" y="6667"/>
                        <a:pt x="2976" y="6781"/>
                        <a:pt x="3101" y="6871"/>
                      </a:cubicBezTo>
                      <a:cubicBezTo>
                        <a:pt x="3175" y="6925"/>
                        <a:pt x="3246" y="6970"/>
                        <a:pt x="3314" y="7007"/>
                      </a:cubicBezTo>
                      <a:cubicBezTo>
                        <a:pt x="3348" y="7025"/>
                        <a:pt x="3381" y="7040"/>
                        <a:pt x="3414" y="7055"/>
                      </a:cubicBezTo>
                      <a:cubicBezTo>
                        <a:pt x="3509" y="7095"/>
                        <a:pt x="3597" y="7115"/>
                        <a:pt x="3677" y="7115"/>
                      </a:cubicBezTo>
                      <a:cubicBezTo>
                        <a:pt x="3770" y="7115"/>
                        <a:pt x="3874" y="7087"/>
                        <a:pt x="3986" y="7034"/>
                      </a:cubicBezTo>
                      <a:cubicBezTo>
                        <a:pt x="4021" y="7017"/>
                        <a:pt x="4057" y="6997"/>
                        <a:pt x="4094" y="6976"/>
                      </a:cubicBezTo>
                      <a:cubicBezTo>
                        <a:pt x="4192" y="6918"/>
                        <a:pt x="4293" y="6846"/>
                        <a:pt x="4398" y="6757"/>
                      </a:cubicBezTo>
                      <a:cubicBezTo>
                        <a:pt x="4478" y="6691"/>
                        <a:pt x="4559" y="6616"/>
                        <a:pt x="4641" y="6535"/>
                      </a:cubicBezTo>
                      <a:cubicBezTo>
                        <a:pt x="5553" y="5628"/>
                        <a:pt x="5742" y="4867"/>
                        <a:pt x="6552" y="3432"/>
                      </a:cubicBezTo>
                      <a:cubicBezTo>
                        <a:pt x="7223" y="2243"/>
                        <a:pt x="5689" y="81"/>
                        <a:pt x="4657" y="81"/>
                      </a:cubicBezTo>
                      <a:cubicBezTo>
                        <a:pt x="4652" y="81"/>
                        <a:pt x="4646" y="81"/>
                        <a:pt x="4641" y="81"/>
                      </a:cubicBezTo>
                      <a:cubicBezTo>
                        <a:pt x="4446" y="86"/>
                        <a:pt x="4246" y="131"/>
                        <a:pt x="4046" y="224"/>
                      </a:cubicBezTo>
                      <a:cubicBezTo>
                        <a:pt x="4016" y="238"/>
                        <a:pt x="3987" y="253"/>
                        <a:pt x="3958" y="269"/>
                      </a:cubicBezTo>
                      <a:cubicBezTo>
                        <a:pt x="3919" y="289"/>
                        <a:pt x="3881" y="311"/>
                        <a:pt x="3843" y="336"/>
                      </a:cubicBezTo>
                      <a:cubicBezTo>
                        <a:pt x="3788" y="371"/>
                        <a:pt x="3732" y="410"/>
                        <a:pt x="3677" y="453"/>
                      </a:cubicBezTo>
                      <a:cubicBezTo>
                        <a:pt x="3611" y="397"/>
                        <a:pt x="3544" y="348"/>
                        <a:pt x="3479" y="303"/>
                      </a:cubicBezTo>
                      <a:cubicBezTo>
                        <a:pt x="3441" y="277"/>
                        <a:pt x="3402" y="253"/>
                        <a:pt x="3364" y="230"/>
                      </a:cubicBezTo>
                      <a:cubicBezTo>
                        <a:pt x="3323" y="206"/>
                        <a:pt x="3282" y="183"/>
                        <a:pt x="3242" y="164"/>
                      </a:cubicBezTo>
                      <a:cubicBezTo>
                        <a:pt x="3061" y="73"/>
                        <a:pt x="2884" y="22"/>
                        <a:pt x="2713" y="5"/>
                      </a:cubicBezTo>
                      <a:cubicBezTo>
                        <a:pt x="2684" y="2"/>
                        <a:pt x="2657" y="0"/>
                        <a:pt x="2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8"/>
                <p:cNvSpPr/>
                <p:nvPr/>
              </p:nvSpPr>
              <p:spPr>
                <a:xfrm>
                  <a:off x="-3684961" y="2099712"/>
                  <a:ext cx="448374" cy="712836"/>
                </a:xfrm>
                <a:custGeom>
                  <a:avLst/>
                  <a:gdLst/>
                  <a:ahLst/>
                  <a:cxnLst/>
                  <a:rect l="l" t="t" r="r" b="b"/>
                  <a:pathLst>
                    <a:path w="10910" h="17345" extrusionOk="0">
                      <a:moveTo>
                        <a:pt x="5455" y="0"/>
                      </a:moveTo>
                      <a:cubicBezTo>
                        <a:pt x="4128" y="0"/>
                        <a:pt x="2808" y="459"/>
                        <a:pt x="1739" y="1290"/>
                      </a:cubicBezTo>
                      <a:cubicBezTo>
                        <a:pt x="763" y="2050"/>
                        <a:pt x="119" y="3043"/>
                        <a:pt x="15" y="3948"/>
                      </a:cubicBezTo>
                      <a:cubicBezTo>
                        <a:pt x="5" y="4033"/>
                        <a:pt x="1" y="4119"/>
                        <a:pt x="1" y="4203"/>
                      </a:cubicBezTo>
                      <a:cubicBezTo>
                        <a:pt x="1" y="6893"/>
                        <a:pt x="2638" y="8182"/>
                        <a:pt x="4215" y="8953"/>
                      </a:cubicBezTo>
                      <a:cubicBezTo>
                        <a:pt x="4547" y="9115"/>
                        <a:pt x="4837" y="9258"/>
                        <a:pt x="5043" y="9383"/>
                      </a:cubicBezTo>
                      <a:cubicBezTo>
                        <a:pt x="5054" y="9495"/>
                        <a:pt x="5078" y="9776"/>
                        <a:pt x="5119" y="10228"/>
                      </a:cubicBezTo>
                      <a:cubicBezTo>
                        <a:pt x="5127" y="10301"/>
                        <a:pt x="5134" y="10377"/>
                        <a:pt x="5141" y="10458"/>
                      </a:cubicBezTo>
                      <a:cubicBezTo>
                        <a:pt x="5214" y="11231"/>
                        <a:pt x="5326" y="12401"/>
                        <a:pt x="5484" y="13970"/>
                      </a:cubicBezTo>
                      <a:cubicBezTo>
                        <a:pt x="5555" y="14671"/>
                        <a:pt x="5223" y="16540"/>
                        <a:pt x="5092" y="17235"/>
                      </a:cubicBezTo>
                      <a:cubicBezTo>
                        <a:pt x="5126" y="17253"/>
                        <a:pt x="5159" y="17268"/>
                        <a:pt x="5192" y="17283"/>
                      </a:cubicBezTo>
                      <a:cubicBezTo>
                        <a:pt x="5287" y="17323"/>
                        <a:pt x="5375" y="17344"/>
                        <a:pt x="5455" y="17344"/>
                      </a:cubicBezTo>
                      <a:cubicBezTo>
                        <a:pt x="5548" y="17344"/>
                        <a:pt x="5652" y="17316"/>
                        <a:pt x="5764" y="17262"/>
                      </a:cubicBezTo>
                      <a:cubicBezTo>
                        <a:pt x="5799" y="17245"/>
                        <a:pt x="5835" y="17225"/>
                        <a:pt x="5872" y="17204"/>
                      </a:cubicBezTo>
                      <a:cubicBezTo>
                        <a:pt x="5874" y="16298"/>
                        <a:pt x="5867" y="13732"/>
                        <a:pt x="5745" y="12686"/>
                      </a:cubicBezTo>
                      <a:cubicBezTo>
                        <a:pt x="5723" y="12499"/>
                        <a:pt x="5708" y="12309"/>
                        <a:pt x="5700" y="12117"/>
                      </a:cubicBezTo>
                      <a:cubicBezTo>
                        <a:pt x="5687" y="11852"/>
                        <a:pt x="5686" y="11588"/>
                        <a:pt x="5692" y="11332"/>
                      </a:cubicBezTo>
                      <a:lnTo>
                        <a:pt x="5692" y="11331"/>
                      </a:lnTo>
                      <a:cubicBezTo>
                        <a:pt x="5698" y="11036"/>
                        <a:pt x="5714" y="10753"/>
                        <a:pt x="5735" y="10497"/>
                      </a:cubicBezTo>
                      <a:cubicBezTo>
                        <a:pt x="5742" y="10413"/>
                        <a:pt x="5749" y="10333"/>
                        <a:pt x="5756" y="10256"/>
                      </a:cubicBezTo>
                      <a:cubicBezTo>
                        <a:pt x="5796" y="9824"/>
                        <a:pt x="5844" y="9502"/>
                        <a:pt x="5862" y="9386"/>
                      </a:cubicBezTo>
                      <a:cubicBezTo>
                        <a:pt x="6062" y="9263"/>
                        <a:pt x="6341" y="9122"/>
                        <a:pt x="6662" y="8960"/>
                      </a:cubicBezTo>
                      <a:cubicBezTo>
                        <a:pt x="8251" y="8156"/>
                        <a:pt x="10910" y="6813"/>
                        <a:pt x="10910" y="4203"/>
                      </a:cubicBezTo>
                      <a:cubicBezTo>
                        <a:pt x="10910" y="4119"/>
                        <a:pt x="10905" y="4031"/>
                        <a:pt x="10895" y="3941"/>
                      </a:cubicBezTo>
                      <a:cubicBezTo>
                        <a:pt x="10789" y="3039"/>
                        <a:pt x="10144" y="2046"/>
                        <a:pt x="9167" y="1288"/>
                      </a:cubicBezTo>
                      <a:cubicBezTo>
                        <a:pt x="8099" y="458"/>
                        <a:pt x="6780" y="0"/>
                        <a:pt x="5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8"/>
                <p:cNvSpPr/>
                <p:nvPr/>
              </p:nvSpPr>
              <p:spPr>
                <a:xfrm>
                  <a:off x="-3738550" y="2014478"/>
                  <a:ext cx="553666" cy="489800"/>
                </a:xfrm>
                <a:custGeom>
                  <a:avLst/>
                  <a:gdLst/>
                  <a:ahLst/>
                  <a:cxnLst/>
                  <a:rect l="l" t="t" r="r" b="b"/>
                  <a:pathLst>
                    <a:path w="13472" h="11918" extrusionOk="0">
                      <a:moveTo>
                        <a:pt x="6864" y="1"/>
                      </a:moveTo>
                      <a:cubicBezTo>
                        <a:pt x="6756" y="1"/>
                        <a:pt x="6647" y="3"/>
                        <a:pt x="6538" y="7"/>
                      </a:cubicBezTo>
                      <a:cubicBezTo>
                        <a:pt x="2873" y="154"/>
                        <a:pt x="1" y="2739"/>
                        <a:pt x="122" y="5780"/>
                      </a:cubicBezTo>
                      <a:cubicBezTo>
                        <a:pt x="192" y="7499"/>
                        <a:pt x="1201" y="8996"/>
                        <a:pt x="2728" y="9946"/>
                      </a:cubicBezTo>
                      <a:cubicBezTo>
                        <a:pt x="3904" y="10678"/>
                        <a:pt x="6759" y="11918"/>
                        <a:pt x="6759" y="11918"/>
                      </a:cubicBezTo>
                      <a:cubicBezTo>
                        <a:pt x="6759" y="11918"/>
                        <a:pt x="9617" y="10570"/>
                        <a:pt x="10653" y="9933"/>
                      </a:cubicBezTo>
                      <a:cubicBezTo>
                        <a:pt x="12378" y="8873"/>
                        <a:pt x="13472" y="7150"/>
                        <a:pt x="13396" y="5249"/>
                      </a:cubicBezTo>
                      <a:cubicBezTo>
                        <a:pt x="13277" y="2298"/>
                        <a:pt x="10384" y="1"/>
                        <a:pt x="6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8"/>
                <p:cNvSpPr/>
                <p:nvPr/>
              </p:nvSpPr>
              <p:spPr>
                <a:xfrm>
                  <a:off x="-3680522" y="2104109"/>
                  <a:ext cx="439538" cy="708398"/>
                </a:xfrm>
                <a:custGeom>
                  <a:avLst/>
                  <a:gdLst/>
                  <a:ahLst/>
                  <a:cxnLst/>
                  <a:rect l="l" t="t" r="r" b="b"/>
                  <a:pathLst>
                    <a:path w="10695" h="17237" extrusionOk="0">
                      <a:moveTo>
                        <a:pt x="5347" y="1"/>
                      </a:moveTo>
                      <a:cubicBezTo>
                        <a:pt x="2526" y="1"/>
                        <a:pt x="215" y="2096"/>
                        <a:pt x="14" y="3853"/>
                      </a:cubicBezTo>
                      <a:cubicBezTo>
                        <a:pt x="4" y="3935"/>
                        <a:pt x="0" y="4016"/>
                        <a:pt x="0" y="4096"/>
                      </a:cubicBezTo>
                      <a:cubicBezTo>
                        <a:pt x="0" y="7321"/>
                        <a:pt x="3901" y="8486"/>
                        <a:pt x="5038" y="9214"/>
                      </a:cubicBezTo>
                      <a:cubicBezTo>
                        <a:pt x="5038" y="9214"/>
                        <a:pt x="5073" y="9614"/>
                        <a:pt x="5149" y="10424"/>
                      </a:cubicBezTo>
                      <a:cubicBezTo>
                        <a:pt x="5221" y="11194"/>
                        <a:pt x="5330" y="12334"/>
                        <a:pt x="5483" y="13851"/>
                      </a:cubicBezTo>
                      <a:cubicBezTo>
                        <a:pt x="5557" y="14581"/>
                        <a:pt x="5212" y="16501"/>
                        <a:pt x="5084" y="17176"/>
                      </a:cubicBezTo>
                      <a:cubicBezTo>
                        <a:pt x="5179" y="17216"/>
                        <a:pt x="5267" y="17236"/>
                        <a:pt x="5347" y="17236"/>
                      </a:cubicBezTo>
                      <a:cubicBezTo>
                        <a:pt x="5440" y="17236"/>
                        <a:pt x="5544" y="17208"/>
                        <a:pt x="5656" y="17155"/>
                      </a:cubicBezTo>
                      <a:cubicBezTo>
                        <a:pt x="5659" y="16312"/>
                        <a:pt x="5654" y="13646"/>
                        <a:pt x="5530" y="12592"/>
                      </a:cubicBezTo>
                      <a:cubicBezTo>
                        <a:pt x="5445" y="11865"/>
                        <a:pt x="5466" y="11085"/>
                        <a:pt x="5513" y="10457"/>
                      </a:cubicBezTo>
                      <a:cubicBezTo>
                        <a:pt x="5567" y="9734"/>
                        <a:pt x="5656" y="9214"/>
                        <a:pt x="5656" y="9214"/>
                      </a:cubicBezTo>
                      <a:cubicBezTo>
                        <a:pt x="6793" y="8486"/>
                        <a:pt x="10694" y="7201"/>
                        <a:pt x="10694" y="4096"/>
                      </a:cubicBezTo>
                      <a:cubicBezTo>
                        <a:pt x="10694" y="4014"/>
                        <a:pt x="10689" y="3931"/>
                        <a:pt x="10679" y="3847"/>
                      </a:cubicBezTo>
                      <a:cubicBezTo>
                        <a:pt x="10475" y="2092"/>
                        <a:pt x="8166" y="1"/>
                        <a:pt x="5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8"/>
                <p:cNvSpPr/>
                <p:nvPr/>
              </p:nvSpPr>
              <p:spPr>
                <a:xfrm>
                  <a:off x="-3680522" y="2080602"/>
                  <a:ext cx="439538" cy="181856"/>
                </a:xfrm>
                <a:custGeom>
                  <a:avLst/>
                  <a:gdLst/>
                  <a:ahLst/>
                  <a:cxnLst/>
                  <a:rect l="l" t="t" r="r" b="b"/>
                  <a:pathLst>
                    <a:path w="10695" h="4425" extrusionOk="0">
                      <a:moveTo>
                        <a:pt x="5347" y="1"/>
                      </a:moveTo>
                      <a:cubicBezTo>
                        <a:pt x="2394" y="1"/>
                        <a:pt x="0" y="2296"/>
                        <a:pt x="0" y="4096"/>
                      </a:cubicBezTo>
                      <a:cubicBezTo>
                        <a:pt x="0" y="4207"/>
                        <a:pt x="4" y="4317"/>
                        <a:pt x="15" y="4425"/>
                      </a:cubicBezTo>
                      <a:cubicBezTo>
                        <a:pt x="215" y="2669"/>
                        <a:pt x="2526" y="573"/>
                        <a:pt x="5347" y="573"/>
                      </a:cubicBezTo>
                      <a:cubicBezTo>
                        <a:pt x="8166" y="573"/>
                        <a:pt x="10475" y="2664"/>
                        <a:pt x="10679" y="4420"/>
                      </a:cubicBezTo>
                      <a:cubicBezTo>
                        <a:pt x="10689" y="4314"/>
                        <a:pt x="10694" y="4205"/>
                        <a:pt x="10694" y="4096"/>
                      </a:cubicBezTo>
                      <a:cubicBezTo>
                        <a:pt x="10694" y="2296"/>
                        <a:pt x="8300" y="1"/>
                        <a:pt x="5347" y="1"/>
                      </a:cubicBezTo>
                      <a:close/>
                    </a:path>
                  </a:pathLst>
                </a:custGeom>
                <a:solidFill>
                  <a:srgbClr val="333333">
                    <a:alpha val="46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8"/>
                <p:cNvSpPr/>
                <p:nvPr/>
              </p:nvSpPr>
              <p:spPr>
                <a:xfrm>
                  <a:off x="-3454908" y="2529288"/>
                  <a:ext cx="19932" cy="277449"/>
                </a:xfrm>
                <a:custGeom>
                  <a:avLst/>
                  <a:gdLst/>
                  <a:ahLst/>
                  <a:cxnLst/>
                  <a:rect l="l" t="t" r="r" b="b"/>
                  <a:pathLst>
                    <a:path w="485" h="6751" extrusionOk="0">
                      <a:moveTo>
                        <a:pt x="133" y="0"/>
                      </a:moveTo>
                      <a:cubicBezTo>
                        <a:pt x="103" y="13"/>
                        <a:pt x="74" y="28"/>
                        <a:pt x="44" y="44"/>
                      </a:cubicBezTo>
                      <a:cubicBezTo>
                        <a:pt x="23" y="300"/>
                        <a:pt x="7" y="583"/>
                        <a:pt x="1" y="878"/>
                      </a:cubicBezTo>
                      <a:lnTo>
                        <a:pt x="1" y="879"/>
                      </a:lnTo>
                      <a:lnTo>
                        <a:pt x="9" y="1664"/>
                      </a:lnTo>
                      <a:cubicBezTo>
                        <a:pt x="17" y="1856"/>
                        <a:pt x="33" y="2046"/>
                        <a:pt x="54" y="2233"/>
                      </a:cubicBezTo>
                      <a:cubicBezTo>
                        <a:pt x="176" y="3279"/>
                        <a:pt x="183" y="5845"/>
                        <a:pt x="181" y="6751"/>
                      </a:cubicBezTo>
                      <a:cubicBezTo>
                        <a:pt x="279" y="6693"/>
                        <a:pt x="380" y="6621"/>
                        <a:pt x="485" y="6532"/>
                      </a:cubicBezTo>
                      <a:cubicBezTo>
                        <a:pt x="466" y="5701"/>
                        <a:pt x="415" y="4395"/>
                        <a:pt x="275" y="3494"/>
                      </a:cubicBezTo>
                      <a:cubicBezTo>
                        <a:pt x="84" y="2280"/>
                        <a:pt x="120" y="483"/>
                        <a:pt x="1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8"/>
                <p:cNvSpPr/>
                <p:nvPr/>
              </p:nvSpPr>
              <p:spPr>
                <a:xfrm>
                  <a:off x="-3482514" y="2526740"/>
                  <a:ext cx="27823" cy="281271"/>
                </a:xfrm>
                <a:custGeom>
                  <a:avLst/>
                  <a:gdLst/>
                  <a:ahLst/>
                  <a:cxnLst/>
                  <a:rect l="l" t="t" r="r" b="b"/>
                  <a:pathLst>
                    <a:path w="677" h="6844" extrusionOk="0">
                      <a:moveTo>
                        <a:pt x="141" y="1"/>
                      </a:moveTo>
                      <a:cubicBezTo>
                        <a:pt x="218" y="628"/>
                        <a:pt x="486" y="2891"/>
                        <a:pt x="429" y="3711"/>
                      </a:cubicBezTo>
                      <a:cubicBezTo>
                        <a:pt x="379" y="4444"/>
                        <a:pt x="119" y="6016"/>
                        <a:pt x="0" y="6709"/>
                      </a:cubicBezTo>
                      <a:cubicBezTo>
                        <a:pt x="73" y="6762"/>
                        <a:pt x="144" y="6807"/>
                        <a:pt x="213" y="6844"/>
                      </a:cubicBezTo>
                      <a:cubicBezTo>
                        <a:pt x="344" y="6149"/>
                        <a:pt x="676" y="4280"/>
                        <a:pt x="605" y="3579"/>
                      </a:cubicBezTo>
                      <a:cubicBezTo>
                        <a:pt x="447" y="2010"/>
                        <a:pt x="335" y="840"/>
                        <a:pt x="262" y="67"/>
                      </a:cubicBezTo>
                      <a:cubicBezTo>
                        <a:pt x="222" y="43"/>
                        <a:pt x="181" y="21"/>
                        <a:pt x="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8"/>
                <p:cNvSpPr/>
                <p:nvPr/>
              </p:nvSpPr>
              <p:spPr>
                <a:xfrm>
                  <a:off x="-3576098" y="2642426"/>
                  <a:ext cx="82811" cy="145814"/>
                </a:xfrm>
                <a:custGeom>
                  <a:avLst/>
                  <a:gdLst/>
                  <a:ahLst/>
                  <a:cxnLst/>
                  <a:rect l="l" t="t" r="r" b="b"/>
                  <a:pathLst>
                    <a:path w="2015" h="3548" extrusionOk="0">
                      <a:moveTo>
                        <a:pt x="471" y="0"/>
                      </a:moveTo>
                      <a:lnTo>
                        <a:pt x="471" y="0"/>
                      </a:lnTo>
                      <a:cubicBezTo>
                        <a:pt x="327" y="113"/>
                        <a:pt x="211" y="262"/>
                        <a:pt x="125" y="429"/>
                      </a:cubicBezTo>
                      <a:cubicBezTo>
                        <a:pt x="81" y="512"/>
                        <a:pt x="54" y="604"/>
                        <a:pt x="29" y="697"/>
                      </a:cubicBezTo>
                      <a:cubicBezTo>
                        <a:pt x="11" y="790"/>
                        <a:pt x="0" y="889"/>
                        <a:pt x="8" y="985"/>
                      </a:cubicBezTo>
                      <a:cubicBezTo>
                        <a:pt x="15" y="1182"/>
                        <a:pt x="102" y="1371"/>
                        <a:pt x="191" y="1531"/>
                      </a:cubicBezTo>
                      <a:cubicBezTo>
                        <a:pt x="286" y="1691"/>
                        <a:pt x="391" y="1843"/>
                        <a:pt x="501" y="1987"/>
                      </a:cubicBezTo>
                      <a:cubicBezTo>
                        <a:pt x="724" y="2277"/>
                        <a:pt x="963" y="2550"/>
                        <a:pt x="1216" y="2810"/>
                      </a:cubicBezTo>
                      <a:cubicBezTo>
                        <a:pt x="1468" y="3071"/>
                        <a:pt x="1732" y="3320"/>
                        <a:pt x="2015" y="3548"/>
                      </a:cubicBezTo>
                      <a:cubicBezTo>
                        <a:pt x="1795" y="3258"/>
                        <a:pt x="1567" y="2979"/>
                        <a:pt x="1340" y="2700"/>
                      </a:cubicBezTo>
                      <a:cubicBezTo>
                        <a:pt x="1113" y="2420"/>
                        <a:pt x="884" y="2144"/>
                        <a:pt x="669" y="1860"/>
                      </a:cubicBezTo>
                      <a:cubicBezTo>
                        <a:pt x="558" y="1721"/>
                        <a:pt x="458" y="1575"/>
                        <a:pt x="362" y="1428"/>
                      </a:cubicBezTo>
                      <a:cubicBezTo>
                        <a:pt x="268" y="1279"/>
                        <a:pt x="195" y="1135"/>
                        <a:pt x="172" y="969"/>
                      </a:cubicBezTo>
                      <a:cubicBezTo>
                        <a:pt x="146" y="806"/>
                        <a:pt x="164" y="633"/>
                        <a:pt x="221" y="468"/>
                      </a:cubicBezTo>
                      <a:cubicBezTo>
                        <a:pt x="274" y="303"/>
                        <a:pt x="361" y="145"/>
                        <a:pt x="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8"/>
                <p:cNvSpPr/>
                <p:nvPr/>
              </p:nvSpPr>
              <p:spPr>
                <a:xfrm>
                  <a:off x="-3425398" y="2652700"/>
                  <a:ext cx="49235" cy="31974"/>
                </a:xfrm>
                <a:custGeom>
                  <a:avLst/>
                  <a:gdLst/>
                  <a:ahLst/>
                  <a:cxnLst/>
                  <a:rect l="l" t="t" r="r" b="b"/>
                  <a:pathLst>
                    <a:path w="1198" h="778" extrusionOk="0">
                      <a:moveTo>
                        <a:pt x="408" y="0"/>
                      </a:moveTo>
                      <a:cubicBezTo>
                        <a:pt x="401" y="0"/>
                        <a:pt x="393" y="0"/>
                        <a:pt x="385" y="1"/>
                      </a:cubicBezTo>
                      <a:cubicBezTo>
                        <a:pt x="248" y="6"/>
                        <a:pt x="113" y="40"/>
                        <a:pt x="1" y="114"/>
                      </a:cubicBezTo>
                      <a:cubicBezTo>
                        <a:pt x="264" y="135"/>
                        <a:pt x="495" y="173"/>
                        <a:pt x="689" y="284"/>
                      </a:cubicBezTo>
                      <a:cubicBezTo>
                        <a:pt x="785" y="339"/>
                        <a:pt x="878" y="404"/>
                        <a:pt x="956" y="491"/>
                      </a:cubicBezTo>
                      <a:lnTo>
                        <a:pt x="989" y="522"/>
                      </a:lnTo>
                      <a:lnTo>
                        <a:pt x="1016" y="557"/>
                      </a:lnTo>
                      <a:lnTo>
                        <a:pt x="1077" y="626"/>
                      </a:lnTo>
                      <a:cubicBezTo>
                        <a:pt x="1117" y="675"/>
                        <a:pt x="1151" y="727"/>
                        <a:pt x="1198" y="777"/>
                      </a:cubicBezTo>
                      <a:cubicBezTo>
                        <a:pt x="1195" y="712"/>
                        <a:pt x="1186" y="645"/>
                        <a:pt x="1169" y="579"/>
                      </a:cubicBezTo>
                      <a:cubicBezTo>
                        <a:pt x="1145" y="518"/>
                        <a:pt x="1129" y="449"/>
                        <a:pt x="1089" y="391"/>
                      </a:cubicBezTo>
                      <a:cubicBezTo>
                        <a:pt x="1024" y="269"/>
                        <a:pt x="915" y="169"/>
                        <a:pt x="791" y="99"/>
                      </a:cubicBezTo>
                      <a:cubicBezTo>
                        <a:pt x="673" y="33"/>
                        <a:pt x="539" y="0"/>
                        <a:pt x="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8"/>
                <p:cNvSpPr/>
                <p:nvPr/>
              </p:nvSpPr>
              <p:spPr>
                <a:xfrm>
                  <a:off x="-4264643" y="2587193"/>
                  <a:ext cx="180007" cy="221680"/>
                </a:xfrm>
                <a:custGeom>
                  <a:avLst/>
                  <a:gdLst/>
                  <a:ahLst/>
                  <a:cxnLst/>
                  <a:rect l="l" t="t" r="r" b="b"/>
                  <a:pathLst>
                    <a:path w="4380" h="5394" extrusionOk="0">
                      <a:moveTo>
                        <a:pt x="1362" y="1"/>
                      </a:moveTo>
                      <a:cubicBezTo>
                        <a:pt x="587" y="1"/>
                        <a:pt x="1" y="929"/>
                        <a:pt x="1" y="1945"/>
                      </a:cubicBezTo>
                      <a:cubicBezTo>
                        <a:pt x="1" y="2918"/>
                        <a:pt x="769" y="4267"/>
                        <a:pt x="1460" y="4953"/>
                      </a:cubicBezTo>
                      <a:cubicBezTo>
                        <a:pt x="1733" y="5225"/>
                        <a:pt x="1993" y="5393"/>
                        <a:pt x="2190" y="5393"/>
                      </a:cubicBezTo>
                      <a:cubicBezTo>
                        <a:pt x="2386" y="5393"/>
                        <a:pt x="2648" y="5225"/>
                        <a:pt x="2920" y="4953"/>
                      </a:cubicBezTo>
                      <a:cubicBezTo>
                        <a:pt x="3611" y="4266"/>
                        <a:pt x="4379" y="2918"/>
                        <a:pt x="4379" y="1945"/>
                      </a:cubicBezTo>
                      <a:cubicBezTo>
                        <a:pt x="4379" y="916"/>
                        <a:pt x="3715" y="63"/>
                        <a:pt x="2942" y="63"/>
                      </a:cubicBezTo>
                      <a:cubicBezTo>
                        <a:pt x="2935" y="63"/>
                        <a:pt x="2928" y="63"/>
                        <a:pt x="2920" y="63"/>
                      </a:cubicBezTo>
                      <a:cubicBezTo>
                        <a:pt x="2681" y="68"/>
                        <a:pt x="2432" y="155"/>
                        <a:pt x="2190" y="345"/>
                      </a:cubicBezTo>
                      <a:cubicBezTo>
                        <a:pt x="1938" y="135"/>
                        <a:pt x="1691" y="28"/>
                        <a:pt x="1460" y="6"/>
                      </a:cubicBezTo>
                      <a:cubicBezTo>
                        <a:pt x="1427" y="2"/>
                        <a:pt x="1394" y="1"/>
                        <a:pt x="1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8"/>
                <p:cNvSpPr/>
                <p:nvPr/>
              </p:nvSpPr>
              <p:spPr>
                <a:xfrm>
                  <a:off x="-4197327" y="2479028"/>
                  <a:ext cx="45331" cy="337123"/>
                </a:xfrm>
                <a:custGeom>
                  <a:avLst/>
                  <a:gdLst/>
                  <a:ahLst/>
                  <a:cxnLst/>
                  <a:rect l="l" t="t" r="r" b="b"/>
                  <a:pathLst>
                    <a:path w="1103" h="8203" extrusionOk="0">
                      <a:moveTo>
                        <a:pt x="0" y="0"/>
                      </a:moveTo>
                      <a:lnTo>
                        <a:pt x="0" y="8203"/>
                      </a:lnTo>
                      <a:lnTo>
                        <a:pt x="1103" y="8203"/>
                      </a:lnTo>
                      <a:lnTo>
                        <a:pt x="11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8"/>
                <p:cNvSpPr/>
                <p:nvPr/>
              </p:nvSpPr>
              <p:spPr>
                <a:xfrm>
                  <a:off x="-4152040" y="2589782"/>
                  <a:ext cx="7439" cy="207789"/>
                </a:xfrm>
                <a:custGeom>
                  <a:avLst/>
                  <a:gdLst/>
                  <a:ahLst/>
                  <a:cxnLst/>
                  <a:rect l="l" t="t" r="r" b="b"/>
                  <a:pathLst>
                    <a:path w="181" h="5056" extrusionOk="0">
                      <a:moveTo>
                        <a:pt x="180" y="0"/>
                      </a:moveTo>
                      <a:cubicBezTo>
                        <a:pt x="121" y="1"/>
                        <a:pt x="61" y="7"/>
                        <a:pt x="1" y="20"/>
                      </a:cubicBezTo>
                      <a:lnTo>
                        <a:pt x="1" y="5055"/>
                      </a:lnTo>
                      <a:cubicBezTo>
                        <a:pt x="60" y="5005"/>
                        <a:pt x="120" y="4951"/>
                        <a:pt x="180" y="4890"/>
                      </a:cubicBezTo>
                      <a:lnTo>
                        <a:pt x="1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8"/>
                <p:cNvSpPr/>
                <p:nvPr/>
              </p:nvSpPr>
              <p:spPr>
                <a:xfrm>
                  <a:off x="-4204684" y="2587398"/>
                  <a:ext cx="7398" cy="210173"/>
                </a:xfrm>
                <a:custGeom>
                  <a:avLst/>
                  <a:gdLst/>
                  <a:ahLst/>
                  <a:cxnLst/>
                  <a:rect l="l" t="t" r="r" b="b"/>
                  <a:pathLst>
                    <a:path w="180" h="5114" extrusionOk="0">
                      <a:moveTo>
                        <a:pt x="1" y="1"/>
                      </a:moveTo>
                      <a:lnTo>
                        <a:pt x="1" y="4948"/>
                      </a:lnTo>
                      <a:cubicBezTo>
                        <a:pt x="61" y="5009"/>
                        <a:pt x="121" y="5064"/>
                        <a:pt x="179" y="5113"/>
                      </a:cubicBezTo>
                      <a:lnTo>
                        <a:pt x="179" y="35"/>
                      </a:lnTo>
                      <a:cubicBezTo>
                        <a:pt x="119" y="17"/>
                        <a:pt x="59" y="6"/>
                        <a:pt x="1" y="1"/>
                      </a:cubicBezTo>
                      <a:close/>
                    </a:path>
                  </a:pathLst>
                </a:custGeom>
                <a:solidFill>
                  <a:srgbClr val="D24D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8"/>
                <p:cNvSpPr/>
                <p:nvPr/>
              </p:nvSpPr>
              <p:spPr>
                <a:xfrm>
                  <a:off x="-4467139" y="2010862"/>
                  <a:ext cx="553666" cy="489800"/>
                </a:xfrm>
                <a:custGeom>
                  <a:avLst/>
                  <a:gdLst/>
                  <a:ahLst/>
                  <a:cxnLst/>
                  <a:rect l="l" t="t" r="r" b="b"/>
                  <a:pathLst>
                    <a:path w="13472" h="11918" extrusionOk="0">
                      <a:moveTo>
                        <a:pt x="6864" y="1"/>
                      </a:moveTo>
                      <a:cubicBezTo>
                        <a:pt x="6756" y="1"/>
                        <a:pt x="6647" y="3"/>
                        <a:pt x="6538" y="7"/>
                      </a:cubicBezTo>
                      <a:cubicBezTo>
                        <a:pt x="2873" y="154"/>
                        <a:pt x="0" y="2738"/>
                        <a:pt x="122" y="5779"/>
                      </a:cubicBezTo>
                      <a:cubicBezTo>
                        <a:pt x="191" y="7498"/>
                        <a:pt x="1201" y="8995"/>
                        <a:pt x="2729" y="9946"/>
                      </a:cubicBezTo>
                      <a:cubicBezTo>
                        <a:pt x="3903" y="10677"/>
                        <a:pt x="6759" y="11918"/>
                        <a:pt x="6759" y="11918"/>
                      </a:cubicBezTo>
                      <a:cubicBezTo>
                        <a:pt x="6759" y="11918"/>
                        <a:pt x="9617" y="10569"/>
                        <a:pt x="10652" y="9933"/>
                      </a:cubicBezTo>
                      <a:cubicBezTo>
                        <a:pt x="12377" y="8872"/>
                        <a:pt x="13472" y="7150"/>
                        <a:pt x="13396" y="5249"/>
                      </a:cubicBezTo>
                      <a:cubicBezTo>
                        <a:pt x="13277" y="2298"/>
                        <a:pt x="10384" y="1"/>
                        <a:pt x="68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8"/>
                <p:cNvSpPr/>
                <p:nvPr/>
              </p:nvSpPr>
              <p:spPr>
                <a:xfrm>
                  <a:off x="-4409153" y="2100492"/>
                  <a:ext cx="439538" cy="715672"/>
                </a:xfrm>
                <a:custGeom>
                  <a:avLst/>
                  <a:gdLst/>
                  <a:ahLst/>
                  <a:cxnLst/>
                  <a:rect l="l" t="t" r="r" b="b"/>
                  <a:pathLst>
                    <a:path w="10695" h="17414" extrusionOk="0">
                      <a:moveTo>
                        <a:pt x="5348" y="1"/>
                      </a:moveTo>
                      <a:cubicBezTo>
                        <a:pt x="2526" y="1"/>
                        <a:pt x="215" y="2095"/>
                        <a:pt x="15" y="3852"/>
                      </a:cubicBezTo>
                      <a:cubicBezTo>
                        <a:pt x="6" y="3934"/>
                        <a:pt x="1" y="4015"/>
                        <a:pt x="1" y="4096"/>
                      </a:cubicBezTo>
                      <a:cubicBezTo>
                        <a:pt x="1" y="7321"/>
                        <a:pt x="3902" y="8486"/>
                        <a:pt x="5039" y="9213"/>
                      </a:cubicBezTo>
                      <a:lnTo>
                        <a:pt x="5039" y="17414"/>
                      </a:lnTo>
                      <a:lnTo>
                        <a:pt x="5656" y="17414"/>
                      </a:lnTo>
                      <a:lnTo>
                        <a:pt x="5656" y="9213"/>
                      </a:lnTo>
                      <a:cubicBezTo>
                        <a:pt x="6793" y="8486"/>
                        <a:pt x="10694" y="7201"/>
                        <a:pt x="10694" y="4096"/>
                      </a:cubicBezTo>
                      <a:cubicBezTo>
                        <a:pt x="10694" y="4014"/>
                        <a:pt x="10689" y="3931"/>
                        <a:pt x="10680" y="3846"/>
                      </a:cubicBezTo>
                      <a:cubicBezTo>
                        <a:pt x="10476" y="2091"/>
                        <a:pt x="8167" y="1"/>
                        <a:pt x="53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8"/>
                <p:cNvSpPr/>
                <p:nvPr/>
              </p:nvSpPr>
              <p:spPr>
                <a:xfrm>
                  <a:off x="-4409153" y="2076985"/>
                  <a:ext cx="439538" cy="181815"/>
                </a:xfrm>
                <a:custGeom>
                  <a:avLst/>
                  <a:gdLst/>
                  <a:ahLst/>
                  <a:cxnLst/>
                  <a:rect l="l" t="t" r="r" b="b"/>
                  <a:pathLst>
                    <a:path w="10695" h="4424" extrusionOk="0">
                      <a:moveTo>
                        <a:pt x="5348" y="0"/>
                      </a:moveTo>
                      <a:cubicBezTo>
                        <a:pt x="2395" y="0"/>
                        <a:pt x="1" y="2295"/>
                        <a:pt x="1" y="4094"/>
                      </a:cubicBezTo>
                      <a:cubicBezTo>
                        <a:pt x="1" y="4207"/>
                        <a:pt x="6" y="4317"/>
                        <a:pt x="15" y="4424"/>
                      </a:cubicBezTo>
                      <a:cubicBezTo>
                        <a:pt x="216" y="2667"/>
                        <a:pt x="2526" y="573"/>
                        <a:pt x="5348" y="573"/>
                      </a:cubicBezTo>
                      <a:cubicBezTo>
                        <a:pt x="8167" y="573"/>
                        <a:pt x="10476" y="2663"/>
                        <a:pt x="10680" y="4418"/>
                      </a:cubicBezTo>
                      <a:cubicBezTo>
                        <a:pt x="10690" y="4313"/>
                        <a:pt x="10694" y="4205"/>
                        <a:pt x="10694" y="4094"/>
                      </a:cubicBezTo>
                      <a:cubicBezTo>
                        <a:pt x="10694" y="2295"/>
                        <a:pt x="8301" y="0"/>
                        <a:pt x="5348" y="0"/>
                      </a:cubicBezTo>
                      <a:close/>
                    </a:path>
                  </a:pathLst>
                </a:custGeom>
                <a:solidFill>
                  <a:srgbClr val="333333">
                    <a:alpha val="46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8"/>
                <p:cNvSpPr/>
                <p:nvPr/>
              </p:nvSpPr>
              <p:spPr>
                <a:xfrm>
                  <a:off x="-4137286" y="2638727"/>
                  <a:ext cx="29138" cy="99908"/>
                </a:xfrm>
                <a:custGeom>
                  <a:avLst/>
                  <a:gdLst/>
                  <a:ahLst/>
                  <a:cxnLst/>
                  <a:rect l="l" t="t" r="r" b="b"/>
                  <a:pathLst>
                    <a:path w="709" h="2431" extrusionOk="0">
                      <a:moveTo>
                        <a:pt x="709" y="0"/>
                      </a:moveTo>
                      <a:cubicBezTo>
                        <a:pt x="528" y="128"/>
                        <a:pt x="400" y="316"/>
                        <a:pt x="296" y="510"/>
                      </a:cubicBezTo>
                      <a:cubicBezTo>
                        <a:pt x="194" y="706"/>
                        <a:pt x="122" y="917"/>
                        <a:pt x="74" y="1132"/>
                      </a:cubicBezTo>
                      <a:cubicBezTo>
                        <a:pt x="22" y="1345"/>
                        <a:pt x="7" y="1565"/>
                        <a:pt x="2" y="1783"/>
                      </a:cubicBezTo>
                      <a:cubicBezTo>
                        <a:pt x="1" y="1892"/>
                        <a:pt x="10" y="2000"/>
                        <a:pt x="17" y="2108"/>
                      </a:cubicBezTo>
                      <a:cubicBezTo>
                        <a:pt x="33" y="2217"/>
                        <a:pt x="47" y="2325"/>
                        <a:pt x="72" y="2430"/>
                      </a:cubicBezTo>
                      <a:cubicBezTo>
                        <a:pt x="94" y="2322"/>
                        <a:pt x="107" y="2217"/>
                        <a:pt x="121" y="2110"/>
                      </a:cubicBezTo>
                      <a:cubicBezTo>
                        <a:pt x="138" y="2004"/>
                        <a:pt x="152" y="1900"/>
                        <a:pt x="167" y="1795"/>
                      </a:cubicBezTo>
                      <a:cubicBezTo>
                        <a:pt x="201" y="1587"/>
                        <a:pt x="233" y="1380"/>
                        <a:pt x="281" y="1177"/>
                      </a:cubicBezTo>
                      <a:cubicBezTo>
                        <a:pt x="326" y="974"/>
                        <a:pt x="377" y="772"/>
                        <a:pt x="446" y="576"/>
                      </a:cubicBezTo>
                      <a:cubicBezTo>
                        <a:pt x="518" y="380"/>
                        <a:pt x="595" y="185"/>
                        <a:pt x="7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8"/>
                <p:cNvSpPr/>
                <p:nvPr/>
              </p:nvSpPr>
              <p:spPr>
                <a:xfrm>
                  <a:off x="-4242122" y="2628289"/>
                  <a:ext cx="27987" cy="103484"/>
                </a:xfrm>
                <a:custGeom>
                  <a:avLst/>
                  <a:gdLst/>
                  <a:ahLst/>
                  <a:cxnLst/>
                  <a:rect l="l" t="t" r="r" b="b"/>
                  <a:pathLst>
                    <a:path w="681" h="2518" extrusionOk="0">
                      <a:moveTo>
                        <a:pt x="1" y="1"/>
                      </a:moveTo>
                      <a:cubicBezTo>
                        <a:pt x="126" y="184"/>
                        <a:pt x="185" y="393"/>
                        <a:pt x="247" y="598"/>
                      </a:cubicBezTo>
                      <a:cubicBezTo>
                        <a:pt x="303" y="805"/>
                        <a:pt x="352" y="1014"/>
                        <a:pt x="393" y="1227"/>
                      </a:cubicBezTo>
                      <a:cubicBezTo>
                        <a:pt x="435" y="1439"/>
                        <a:pt x="470" y="1653"/>
                        <a:pt x="510" y="1868"/>
                      </a:cubicBezTo>
                      <a:cubicBezTo>
                        <a:pt x="525" y="1976"/>
                        <a:pt x="549" y="2083"/>
                        <a:pt x="568" y="2192"/>
                      </a:cubicBezTo>
                      <a:cubicBezTo>
                        <a:pt x="589" y="2301"/>
                        <a:pt x="609" y="2409"/>
                        <a:pt x="639" y="2518"/>
                      </a:cubicBezTo>
                      <a:cubicBezTo>
                        <a:pt x="671" y="2296"/>
                        <a:pt x="681" y="2073"/>
                        <a:pt x="673" y="1851"/>
                      </a:cubicBezTo>
                      <a:cubicBezTo>
                        <a:pt x="673" y="1739"/>
                        <a:pt x="657" y="1629"/>
                        <a:pt x="650" y="1517"/>
                      </a:cubicBezTo>
                      <a:cubicBezTo>
                        <a:pt x="636" y="1406"/>
                        <a:pt x="618" y="1296"/>
                        <a:pt x="599" y="1185"/>
                      </a:cubicBezTo>
                      <a:cubicBezTo>
                        <a:pt x="554" y="966"/>
                        <a:pt x="493" y="748"/>
                        <a:pt x="401" y="541"/>
                      </a:cubicBezTo>
                      <a:cubicBezTo>
                        <a:pt x="356" y="438"/>
                        <a:pt x="302" y="336"/>
                        <a:pt x="238" y="243"/>
                      </a:cubicBezTo>
                      <a:cubicBezTo>
                        <a:pt x="171" y="150"/>
                        <a:pt x="99" y="5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8"/>
                <p:cNvSpPr/>
                <p:nvPr/>
              </p:nvSpPr>
              <p:spPr>
                <a:xfrm>
                  <a:off x="-4537701" y="1874875"/>
                  <a:ext cx="1425261" cy="49564"/>
                </a:xfrm>
                <a:custGeom>
                  <a:avLst/>
                  <a:gdLst/>
                  <a:ahLst/>
                  <a:cxnLst/>
                  <a:rect l="l" t="t" r="r" b="b"/>
                  <a:pathLst>
                    <a:path w="34680" h="1206" extrusionOk="0">
                      <a:moveTo>
                        <a:pt x="1" y="1"/>
                      </a:moveTo>
                      <a:lnTo>
                        <a:pt x="1" y="1205"/>
                      </a:lnTo>
                      <a:lnTo>
                        <a:pt x="34680" y="1205"/>
                      </a:lnTo>
                      <a:lnTo>
                        <a:pt x="346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8"/>
                <p:cNvSpPr/>
                <p:nvPr/>
              </p:nvSpPr>
              <p:spPr>
                <a:xfrm>
                  <a:off x="-3953933" y="2411548"/>
                  <a:ext cx="257722" cy="19069"/>
                </a:xfrm>
                <a:custGeom>
                  <a:avLst/>
                  <a:gdLst/>
                  <a:ahLst/>
                  <a:cxnLst/>
                  <a:rect l="l" t="t" r="r" b="b"/>
                  <a:pathLst>
                    <a:path w="6271" h="464" extrusionOk="0">
                      <a:moveTo>
                        <a:pt x="0" y="0"/>
                      </a:moveTo>
                      <a:lnTo>
                        <a:pt x="0" y="464"/>
                      </a:lnTo>
                      <a:lnTo>
                        <a:pt x="6271" y="464"/>
                      </a:lnTo>
                      <a:lnTo>
                        <a:pt x="62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8"/>
                <p:cNvSpPr/>
                <p:nvPr/>
              </p:nvSpPr>
              <p:spPr>
                <a:xfrm>
                  <a:off x="-3900796" y="2486466"/>
                  <a:ext cx="128882" cy="19151"/>
                </a:xfrm>
                <a:custGeom>
                  <a:avLst/>
                  <a:gdLst/>
                  <a:ahLst/>
                  <a:cxnLst/>
                  <a:rect l="l" t="t" r="r" b="b"/>
                  <a:pathLst>
                    <a:path w="3136" h="466" extrusionOk="0">
                      <a:moveTo>
                        <a:pt x="1" y="1"/>
                      </a:moveTo>
                      <a:lnTo>
                        <a:pt x="1" y="466"/>
                      </a:lnTo>
                      <a:lnTo>
                        <a:pt x="3135" y="466"/>
                      </a:lnTo>
                      <a:lnTo>
                        <a:pt x="31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 name="Google Shape;640;p28"/>
              <p:cNvSpPr/>
              <p:nvPr/>
            </p:nvSpPr>
            <p:spPr>
              <a:xfrm>
                <a:off x="5498431" y="10830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8"/>
              <p:cNvSpPr/>
              <p:nvPr/>
            </p:nvSpPr>
            <p:spPr>
              <a:xfrm>
                <a:off x="5115334" y="2131159"/>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8"/>
              <p:cNvSpPr/>
              <p:nvPr/>
            </p:nvSpPr>
            <p:spPr>
              <a:xfrm>
                <a:off x="5398362" y="1620855"/>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8"/>
              <p:cNvSpPr/>
              <p:nvPr/>
            </p:nvSpPr>
            <p:spPr>
              <a:xfrm>
                <a:off x="5209707" y="2710055"/>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8"/>
              <p:cNvSpPr/>
              <p:nvPr/>
            </p:nvSpPr>
            <p:spPr>
              <a:xfrm>
                <a:off x="7940898" y="1119463"/>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8"/>
              <p:cNvSpPr/>
              <p:nvPr/>
            </p:nvSpPr>
            <p:spPr>
              <a:xfrm>
                <a:off x="8197251" y="1561738"/>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8"/>
              <p:cNvSpPr/>
              <p:nvPr/>
            </p:nvSpPr>
            <p:spPr>
              <a:xfrm>
                <a:off x="8252918" y="2599856"/>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8"/>
              <p:cNvSpPr/>
              <p:nvPr/>
            </p:nvSpPr>
            <p:spPr>
              <a:xfrm>
                <a:off x="7096534" y="2664559"/>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8"/>
              <p:cNvSpPr/>
              <p:nvPr/>
            </p:nvSpPr>
            <p:spPr>
              <a:xfrm>
                <a:off x="6597051" y="2552338"/>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 name="Google Shape;649;p28"/>
              <p:cNvGrpSpPr/>
              <p:nvPr/>
            </p:nvGrpSpPr>
            <p:grpSpPr>
              <a:xfrm>
                <a:off x="7147218" y="1620861"/>
                <a:ext cx="994250" cy="2577225"/>
                <a:chOff x="5931443" y="4234886"/>
                <a:chExt cx="994250" cy="2577225"/>
              </a:xfrm>
            </p:grpSpPr>
            <p:sp>
              <p:nvSpPr>
                <p:cNvPr id="650" name="Google Shape;650;p28"/>
                <p:cNvSpPr/>
                <p:nvPr/>
              </p:nvSpPr>
              <p:spPr>
                <a:xfrm>
                  <a:off x="6419680" y="6707960"/>
                  <a:ext cx="226893" cy="104151"/>
                </a:xfrm>
                <a:custGeom>
                  <a:avLst/>
                  <a:gdLst/>
                  <a:ahLst/>
                  <a:cxnLst/>
                  <a:rect l="l" t="t" r="r" b="b"/>
                  <a:pathLst>
                    <a:path w="5309" h="2437" extrusionOk="0">
                      <a:moveTo>
                        <a:pt x="4674" y="0"/>
                      </a:moveTo>
                      <a:cubicBezTo>
                        <a:pt x="4455" y="364"/>
                        <a:pt x="4245" y="735"/>
                        <a:pt x="4108" y="921"/>
                      </a:cubicBezTo>
                      <a:cubicBezTo>
                        <a:pt x="3857" y="1261"/>
                        <a:pt x="2578" y="1561"/>
                        <a:pt x="2049" y="1561"/>
                      </a:cubicBezTo>
                      <a:cubicBezTo>
                        <a:pt x="1998" y="1561"/>
                        <a:pt x="1954" y="1558"/>
                        <a:pt x="1919" y="1552"/>
                      </a:cubicBezTo>
                      <a:cubicBezTo>
                        <a:pt x="1757" y="1527"/>
                        <a:pt x="1525" y="1425"/>
                        <a:pt x="1305" y="1314"/>
                      </a:cubicBezTo>
                      <a:cubicBezTo>
                        <a:pt x="960" y="1449"/>
                        <a:pt x="360" y="1692"/>
                        <a:pt x="217" y="1797"/>
                      </a:cubicBezTo>
                      <a:cubicBezTo>
                        <a:pt x="14" y="1947"/>
                        <a:pt x="0" y="2437"/>
                        <a:pt x="0" y="2437"/>
                      </a:cubicBezTo>
                      <a:lnTo>
                        <a:pt x="4974" y="2437"/>
                      </a:lnTo>
                      <a:cubicBezTo>
                        <a:pt x="5309" y="916"/>
                        <a:pt x="4681" y="32"/>
                        <a:pt x="4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a:off x="5948838" y="6692190"/>
                  <a:ext cx="312924" cy="119921"/>
                </a:xfrm>
                <a:custGeom>
                  <a:avLst/>
                  <a:gdLst/>
                  <a:ahLst/>
                  <a:cxnLst/>
                  <a:rect l="l" t="t" r="r" b="b"/>
                  <a:pathLst>
                    <a:path w="7322" h="2806" extrusionOk="0">
                      <a:moveTo>
                        <a:pt x="6899" y="0"/>
                      </a:moveTo>
                      <a:lnTo>
                        <a:pt x="6899" y="0"/>
                      </a:lnTo>
                      <a:cubicBezTo>
                        <a:pt x="6755" y="279"/>
                        <a:pt x="6627" y="502"/>
                        <a:pt x="6550" y="590"/>
                      </a:cubicBezTo>
                      <a:cubicBezTo>
                        <a:pt x="6010" y="779"/>
                        <a:pt x="5479" y="902"/>
                        <a:pt x="4891" y="902"/>
                      </a:cubicBezTo>
                      <a:cubicBezTo>
                        <a:pt x="4511" y="902"/>
                        <a:pt x="4107" y="851"/>
                        <a:pt x="3662" y="733"/>
                      </a:cubicBezTo>
                      <a:cubicBezTo>
                        <a:pt x="2585" y="1920"/>
                        <a:pt x="767" y="2102"/>
                        <a:pt x="1" y="2406"/>
                      </a:cubicBezTo>
                      <a:cubicBezTo>
                        <a:pt x="84" y="2728"/>
                        <a:pt x="155" y="2806"/>
                        <a:pt x="155" y="2806"/>
                      </a:cubicBezTo>
                      <a:lnTo>
                        <a:pt x="7035" y="2806"/>
                      </a:lnTo>
                      <a:cubicBezTo>
                        <a:pt x="7035" y="2806"/>
                        <a:pt x="7322" y="1847"/>
                        <a:pt x="6967" y="1314"/>
                      </a:cubicBezTo>
                      <a:cubicBezTo>
                        <a:pt x="6828" y="757"/>
                        <a:pt x="6899" y="1"/>
                        <a:pt x="6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a:off x="6192401" y="4828130"/>
                  <a:ext cx="52182" cy="81458"/>
                </a:xfrm>
                <a:custGeom>
                  <a:avLst/>
                  <a:gdLst/>
                  <a:ahLst/>
                  <a:cxnLst/>
                  <a:rect l="l" t="t" r="r" b="b"/>
                  <a:pathLst>
                    <a:path w="1221" h="1906" extrusionOk="0">
                      <a:moveTo>
                        <a:pt x="1" y="0"/>
                      </a:moveTo>
                      <a:lnTo>
                        <a:pt x="1" y="0"/>
                      </a:lnTo>
                      <a:cubicBezTo>
                        <a:pt x="184" y="92"/>
                        <a:pt x="352" y="203"/>
                        <a:pt x="502" y="329"/>
                      </a:cubicBezTo>
                      <a:cubicBezTo>
                        <a:pt x="650" y="457"/>
                        <a:pt x="780" y="604"/>
                        <a:pt x="875" y="770"/>
                      </a:cubicBezTo>
                      <a:cubicBezTo>
                        <a:pt x="904" y="809"/>
                        <a:pt x="925" y="853"/>
                        <a:pt x="944" y="896"/>
                      </a:cubicBezTo>
                      <a:cubicBezTo>
                        <a:pt x="964" y="940"/>
                        <a:pt x="989" y="982"/>
                        <a:pt x="1002" y="1029"/>
                      </a:cubicBezTo>
                      <a:lnTo>
                        <a:pt x="1050" y="1165"/>
                      </a:lnTo>
                      <a:lnTo>
                        <a:pt x="1083" y="1308"/>
                      </a:lnTo>
                      <a:lnTo>
                        <a:pt x="1101" y="1379"/>
                      </a:lnTo>
                      <a:cubicBezTo>
                        <a:pt x="1105" y="1404"/>
                        <a:pt x="1106" y="1429"/>
                        <a:pt x="1110" y="1453"/>
                      </a:cubicBezTo>
                      <a:lnTo>
                        <a:pt x="1129" y="1602"/>
                      </a:lnTo>
                      <a:cubicBezTo>
                        <a:pt x="1139" y="1701"/>
                        <a:pt x="1136" y="1802"/>
                        <a:pt x="1148" y="1906"/>
                      </a:cubicBezTo>
                      <a:cubicBezTo>
                        <a:pt x="1172" y="1807"/>
                        <a:pt x="1197" y="1705"/>
                        <a:pt x="1210" y="1603"/>
                      </a:cubicBezTo>
                      <a:lnTo>
                        <a:pt x="1218" y="1446"/>
                      </a:lnTo>
                      <a:cubicBezTo>
                        <a:pt x="1219" y="1419"/>
                        <a:pt x="1220" y="1394"/>
                        <a:pt x="1219" y="1367"/>
                      </a:cubicBezTo>
                      <a:lnTo>
                        <a:pt x="1211" y="1288"/>
                      </a:lnTo>
                      <a:cubicBezTo>
                        <a:pt x="1201" y="1076"/>
                        <a:pt x="1123" y="871"/>
                        <a:pt x="1018" y="685"/>
                      </a:cubicBezTo>
                      <a:cubicBezTo>
                        <a:pt x="907" y="501"/>
                        <a:pt x="757" y="342"/>
                        <a:pt x="579" y="227"/>
                      </a:cubicBezTo>
                      <a:cubicBezTo>
                        <a:pt x="403" y="111"/>
                        <a:pt x="206" y="28"/>
                        <a:pt x="1" y="0"/>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a:off x="6113806" y="4787102"/>
                  <a:ext cx="37096" cy="48934"/>
                </a:xfrm>
                <a:custGeom>
                  <a:avLst/>
                  <a:gdLst/>
                  <a:ahLst/>
                  <a:cxnLst/>
                  <a:rect l="l" t="t" r="r" b="b"/>
                  <a:pathLst>
                    <a:path w="868" h="1145" extrusionOk="0">
                      <a:moveTo>
                        <a:pt x="506" y="1"/>
                      </a:moveTo>
                      <a:cubicBezTo>
                        <a:pt x="503" y="1"/>
                        <a:pt x="499" y="1"/>
                        <a:pt x="496" y="1"/>
                      </a:cubicBezTo>
                      <a:cubicBezTo>
                        <a:pt x="451" y="3"/>
                        <a:pt x="403" y="18"/>
                        <a:pt x="363" y="55"/>
                      </a:cubicBezTo>
                      <a:cubicBezTo>
                        <a:pt x="331" y="87"/>
                        <a:pt x="306" y="118"/>
                        <a:pt x="286" y="148"/>
                      </a:cubicBezTo>
                      <a:cubicBezTo>
                        <a:pt x="245" y="212"/>
                        <a:pt x="215" y="275"/>
                        <a:pt x="186" y="339"/>
                      </a:cubicBezTo>
                      <a:cubicBezTo>
                        <a:pt x="131" y="468"/>
                        <a:pt x="91" y="600"/>
                        <a:pt x="58" y="734"/>
                      </a:cubicBezTo>
                      <a:cubicBezTo>
                        <a:pt x="27" y="868"/>
                        <a:pt x="4" y="1004"/>
                        <a:pt x="0" y="1145"/>
                      </a:cubicBezTo>
                      <a:cubicBezTo>
                        <a:pt x="138" y="902"/>
                        <a:pt x="234" y="648"/>
                        <a:pt x="339" y="404"/>
                      </a:cubicBezTo>
                      <a:cubicBezTo>
                        <a:pt x="365" y="344"/>
                        <a:pt x="391" y="283"/>
                        <a:pt x="420" y="229"/>
                      </a:cubicBezTo>
                      <a:cubicBezTo>
                        <a:pt x="433" y="201"/>
                        <a:pt x="450" y="177"/>
                        <a:pt x="464" y="159"/>
                      </a:cubicBezTo>
                      <a:cubicBezTo>
                        <a:pt x="472" y="148"/>
                        <a:pt x="488" y="134"/>
                        <a:pt x="512" y="129"/>
                      </a:cubicBezTo>
                      <a:cubicBezTo>
                        <a:pt x="526" y="125"/>
                        <a:pt x="541" y="124"/>
                        <a:pt x="558" y="124"/>
                      </a:cubicBezTo>
                      <a:cubicBezTo>
                        <a:pt x="595" y="124"/>
                        <a:pt x="639" y="132"/>
                        <a:pt x="681" y="147"/>
                      </a:cubicBezTo>
                      <a:cubicBezTo>
                        <a:pt x="743" y="167"/>
                        <a:pt x="804" y="195"/>
                        <a:pt x="867" y="227"/>
                      </a:cubicBezTo>
                      <a:cubicBezTo>
                        <a:pt x="827" y="168"/>
                        <a:pt x="777" y="119"/>
                        <a:pt x="718" y="76"/>
                      </a:cubicBezTo>
                      <a:cubicBezTo>
                        <a:pt x="661" y="36"/>
                        <a:pt x="592" y="1"/>
                        <a:pt x="506" y="1"/>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a:off x="6280825" y="4850397"/>
                  <a:ext cx="209841" cy="15556"/>
                </a:xfrm>
                <a:custGeom>
                  <a:avLst/>
                  <a:gdLst/>
                  <a:ahLst/>
                  <a:cxnLst/>
                  <a:rect l="l" t="t" r="r" b="b"/>
                  <a:pathLst>
                    <a:path w="4910" h="364" extrusionOk="0">
                      <a:moveTo>
                        <a:pt x="0" y="0"/>
                      </a:moveTo>
                      <a:lnTo>
                        <a:pt x="0" y="364"/>
                      </a:lnTo>
                      <a:lnTo>
                        <a:pt x="4910" y="364"/>
                      </a:lnTo>
                      <a:lnTo>
                        <a:pt x="4910" y="0"/>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a:off x="6280825" y="4911426"/>
                  <a:ext cx="209841" cy="15599"/>
                </a:xfrm>
                <a:custGeom>
                  <a:avLst/>
                  <a:gdLst/>
                  <a:ahLst/>
                  <a:cxnLst/>
                  <a:rect l="l" t="t" r="r" b="b"/>
                  <a:pathLst>
                    <a:path w="4910" h="365" extrusionOk="0">
                      <a:moveTo>
                        <a:pt x="0" y="1"/>
                      </a:moveTo>
                      <a:lnTo>
                        <a:pt x="0" y="364"/>
                      </a:lnTo>
                      <a:lnTo>
                        <a:pt x="4910" y="364"/>
                      </a:lnTo>
                      <a:lnTo>
                        <a:pt x="4910" y="1"/>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a:off x="6280825" y="4972542"/>
                  <a:ext cx="209841" cy="15556"/>
                </a:xfrm>
                <a:custGeom>
                  <a:avLst/>
                  <a:gdLst/>
                  <a:ahLst/>
                  <a:cxnLst/>
                  <a:rect l="l" t="t" r="r" b="b"/>
                  <a:pathLst>
                    <a:path w="4910" h="364" extrusionOk="0">
                      <a:moveTo>
                        <a:pt x="0" y="0"/>
                      </a:moveTo>
                      <a:lnTo>
                        <a:pt x="0" y="364"/>
                      </a:lnTo>
                      <a:lnTo>
                        <a:pt x="4910" y="364"/>
                      </a:lnTo>
                      <a:lnTo>
                        <a:pt x="4910" y="0"/>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a:off x="6282492" y="4234886"/>
                  <a:ext cx="221979" cy="290700"/>
                </a:xfrm>
                <a:custGeom>
                  <a:avLst/>
                  <a:gdLst/>
                  <a:ahLst/>
                  <a:cxnLst/>
                  <a:rect l="l" t="t" r="r" b="b"/>
                  <a:pathLst>
                    <a:path w="5194" h="6802" extrusionOk="0">
                      <a:moveTo>
                        <a:pt x="2048" y="1"/>
                      </a:moveTo>
                      <a:cubicBezTo>
                        <a:pt x="1299" y="1"/>
                        <a:pt x="473" y="179"/>
                        <a:pt x="0" y="863"/>
                      </a:cubicBezTo>
                      <a:lnTo>
                        <a:pt x="134" y="960"/>
                      </a:lnTo>
                      <a:lnTo>
                        <a:pt x="601" y="1296"/>
                      </a:lnTo>
                      <a:cubicBezTo>
                        <a:pt x="601" y="1296"/>
                        <a:pt x="496" y="1923"/>
                        <a:pt x="457" y="2342"/>
                      </a:cubicBezTo>
                      <a:lnTo>
                        <a:pt x="902" y="2746"/>
                      </a:lnTo>
                      <a:cubicBezTo>
                        <a:pt x="902" y="2746"/>
                        <a:pt x="812" y="3183"/>
                        <a:pt x="812" y="3500"/>
                      </a:cubicBezTo>
                      <a:lnTo>
                        <a:pt x="1121" y="3854"/>
                      </a:lnTo>
                      <a:cubicBezTo>
                        <a:pt x="1121" y="3854"/>
                        <a:pt x="1225" y="3249"/>
                        <a:pt x="1811" y="3192"/>
                      </a:cubicBezTo>
                      <a:cubicBezTo>
                        <a:pt x="1823" y="3191"/>
                        <a:pt x="1834" y="3190"/>
                        <a:pt x="1845" y="3190"/>
                      </a:cubicBezTo>
                      <a:cubicBezTo>
                        <a:pt x="1974" y="3190"/>
                        <a:pt x="2090" y="3261"/>
                        <a:pt x="2156" y="3369"/>
                      </a:cubicBezTo>
                      <a:cubicBezTo>
                        <a:pt x="2166" y="3383"/>
                        <a:pt x="2173" y="3398"/>
                        <a:pt x="2179" y="3413"/>
                      </a:cubicBezTo>
                      <a:cubicBezTo>
                        <a:pt x="2184" y="3423"/>
                        <a:pt x="2188" y="3435"/>
                        <a:pt x="2192" y="3447"/>
                      </a:cubicBezTo>
                      <a:cubicBezTo>
                        <a:pt x="2196" y="3458"/>
                        <a:pt x="2201" y="3471"/>
                        <a:pt x="2203" y="3484"/>
                      </a:cubicBezTo>
                      <a:cubicBezTo>
                        <a:pt x="2207" y="3500"/>
                        <a:pt x="2209" y="3515"/>
                        <a:pt x="2211" y="3532"/>
                      </a:cubicBezTo>
                      <a:cubicBezTo>
                        <a:pt x="2235" y="3812"/>
                        <a:pt x="2221" y="4049"/>
                        <a:pt x="2180" y="4230"/>
                      </a:cubicBezTo>
                      <a:cubicBezTo>
                        <a:pt x="2144" y="4391"/>
                        <a:pt x="2088" y="4508"/>
                        <a:pt x="2018" y="4577"/>
                      </a:cubicBezTo>
                      <a:cubicBezTo>
                        <a:pt x="2222" y="4902"/>
                        <a:pt x="2417" y="5957"/>
                        <a:pt x="2342" y="6428"/>
                      </a:cubicBezTo>
                      <a:cubicBezTo>
                        <a:pt x="2342" y="6428"/>
                        <a:pt x="2715" y="6801"/>
                        <a:pt x="3394" y="6801"/>
                      </a:cubicBezTo>
                      <a:cubicBezTo>
                        <a:pt x="3663" y="6801"/>
                        <a:pt x="3979" y="6743"/>
                        <a:pt x="4338" y="6581"/>
                      </a:cubicBezTo>
                      <a:cubicBezTo>
                        <a:pt x="4370" y="6567"/>
                        <a:pt x="4403" y="6551"/>
                        <a:pt x="4436" y="6535"/>
                      </a:cubicBezTo>
                      <a:cubicBezTo>
                        <a:pt x="5146" y="3890"/>
                        <a:pt x="5140" y="4277"/>
                        <a:pt x="5166" y="3636"/>
                      </a:cubicBezTo>
                      <a:cubicBezTo>
                        <a:pt x="5193" y="2995"/>
                        <a:pt x="5101" y="1700"/>
                        <a:pt x="5036" y="1465"/>
                      </a:cubicBezTo>
                      <a:cubicBezTo>
                        <a:pt x="4970" y="1229"/>
                        <a:pt x="3897" y="235"/>
                        <a:pt x="3047" y="91"/>
                      </a:cubicBezTo>
                      <a:cubicBezTo>
                        <a:pt x="2767" y="44"/>
                        <a:pt x="2417" y="1"/>
                        <a:pt x="2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a:off x="6273560" y="4275872"/>
                  <a:ext cx="104493" cy="258605"/>
                </a:xfrm>
                <a:custGeom>
                  <a:avLst/>
                  <a:gdLst/>
                  <a:ahLst/>
                  <a:cxnLst/>
                  <a:rect l="l" t="t" r="r" b="b"/>
                  <a:pathLst>
                    <a:path w="2445" h="6051" extrusionOk="0">
                      <a:moveTo>
                        <a:pt x="343" y="1"/>
                      </a:moveTo>
                      <a:cubicBezTo>
                        <a:pt x="343" y="1"/>
                        <a:pt x="329" y="88"/>
                        <a:pt x="305" y="242"/>
                      </a:cubicBezTo>
                      <a:cubicBezTo>
                        <a:pt x="275" y="449"/>
                        <a:pt x="230" y="776"/>
                        <a:pt x="185" y="1177"/>
                      </a:cubicBezTo>
                      <a:cubicBezTo>
                        <a:pt x="185" y="1177"/>
                        <a:pt x="185" y="1179"/>
                        <a:pt x="184" y="1184"/>
                      </a:cubicBezTo>
                      <a:cubicBezTo>
                        <a:pt x="90" y="2017"/>
                        <a:pt x="0" y="3169"/>
                        <a:pt x="49" y="4232"/>
                      </a:cubicBezTo>
                      <a:cubicBezTo>
                        <a:pt x="64" y="4563"/>
                        <a:pt x="92" y="4885"/>
                        <a:pt x="139" y="5186"/>
                      </a:cubicBezTo>
                      <a:cubicBezTo>
                        <a:pt x="170" y="5396"/>
                        <a:pt x="210" y="5595"/>
                        <a:pt x="259" y="5781"/>
                      </a:cubicBezTo>
                      <a:cubicBezTo>
                        <a:pt x="273" y="5828"/>
                        <a:pt x="287" y="5875"/>
                        <a:pt x="300" y="5921"/>
                      </a:cubicBezTo>
                      <a:cubicBezTo>
                        <a:pt x="315" y="5966"/>
                        <a:pt x="329" y="6009"/>
                        <a:pt x="343" y="6051"/>
                      </a:cubicBezTo>
                      <a:cubicBezTo>
                        <a:pt x="369" y="6050"/>
                        <a:pt x="392" y="6048"/>
                        <a:pt x="417" y="6046"/>
                      </a:cubicBezTo>
                      <a:cubicBezTo>
                        <a:pt x="443" y="6044"/>
                        <a:pt x="467" y="6042"/>
                        <a:pt x="492" y="6040"/>
                      </a:cubicBezTo>
                      <a:cubicBezTo>
                        <a:pt x="787" y="6015"/>
                        <a:pt x="962" y="5998"/>
                        <a:pt x="1074" y="5969"/>
                      </a:cubicBezTo>
                      <a:cubicBezTo>
                        <a:pt x="1126" y="5955"/>
                        <a:pt x="1163" y="5940"/>
                        <a:pt x="1195" y="5921"/>
                      </a:cubicBezTo>
                      <a:cubicBezTo>
                        <a:pt x="1244" y="5892"/>
                        <a:pt x="1277" y="5852"/>
                        <a:pt x="1311" y="5800"/>
                      </a:cubicBezTo>
                      <a:cubicBezTo>
                        <a:pt x="1426" y="5620"/>
                        <a:pt x="1973" y="3759"/>
                        <a:pt x="1973" y="3759"/>
                      </a:cubicBezTo>
                      <a:cubicBezTo>
                        <a:pt x="1973" y="3759"/>
                        <a:pt x="1980" y="3762"/>
                        <a:pt x="1994" y="3762"/>
                      </a:cubicBezTo>
                      <a:cubicBezTo>
                        <a:pt x="2016" y="3762"/>
                        <a:pt x="2057" y="3755"/>
                        <a:pt x="2115" y="3715"/>
                      </a:cubicBezTo>
                      <a:cubicBezTo>
                        <a:pt x="2146" y="3694"/>
                        <a:pt x="2184" y="3663"/>
                        <a:pt x="2227" y="3618"/>
                      </a:cubicBezTo>
                      <a:cubicBezTo>
                        <a:pt x="2297" y="3549"/>
                        <a:pt x="2353" y="3432"/>
                        <a:pt x="2388" y="3271"/>
                      </a:cubicBezTo>
                      <a:cubicBezTo>
                        <a:pt x="2430" y="3090"/>
                        <a:pt x="2444" y="2853"/>
                        <a:pt x="2420" y="2573"/>
                      </a:cubicBezTo>
                      <a:cubicBezTo>
                        <a:pt x="2415" y="2513"/>
                        <a:pt x="2395" y="2458"/>
                        <a:pt x="2365" y="2410"/>
                      </a:cubicBezTo>
                      <a:lnTo>
                        <a:pt x="2363" y="2407"/>
                      </a:lnTo>
                      <a:cubicBezTo>
                        <a:pt x="2298" y="2302"/>
                        <a:pt x="2183" y="2231"/>
                        <a:pt x="2054" y="2231"/>
                      </a:cubicBezTo>
                      <a:cubicBezTo>
                        <a:pt x="2043" y="2231"/>
                        <a:pt x="2032" y="2232"/>
                        <a:pt x="2020" y="2233"/>
                      </a:cubicBezTo>
                      <a:cubicBezTo>
                        <a:pt x="1434" y="2290"/>
                        <a:pt x="1330" y="2895"/>
                        <a:pt x="1330" y="2895"/>
                      </a:cubicBezTo>
                      <a:lnTo>
                        <a:pt x="1021" y="2541"/>
                      </a:lnTo>
                      <a:cubicBezTo>
                        <a:pt x="1021" y="2224"/>
                        <a:pt x="1111" y="1787"/>
                        <a:pt x="1111" y="1787"/>
                      </a:cubicBezTo>
                      <a:lnTo>
                        <a:pt x="666" y="1383"/>
                      </a:lnTo>
                      <a:cubicBezTo>
                        <a:pt x="701" y="1003"/>
                        <a:pt x="791" y="452"/>
                        <a:pt x="807" y="352"/>
                      </a:cubicBezTo>
                      <a:lnTo>
                        <a:pt x="808" y="346"/>
                      </a:lnTo>
                      <a:lnTo>
                        <a:pt x="810" y="337"/>
                      </a:lnTo>
                      <a:lnTo>
                        <a:pt x="343" y="1"/>
                      </a:lnTo>
                      <a:close/>
                    </a:path>
                  </a:pathLst>
                </a:custGeom>
                <a:solidFill>
                  <a:srgbClr val="E3B6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a:off x="6266038" y="4326174"/>
                  <a:ext cx="15386" cy="130606"/>
                </a:xfrm>
                <a:custGeom>
                  <a:avLst/>
                  <a:gdLst/>
                  <a:ahLst/>
                  <a:cxnLst/>
                  <a:rect l="l" t="t" r="r" b="b"/>
                  <a:pathLst>
                    <a:path w="360" h="3056" extrusionOk="0">
                      <a:moveTo>
                        <a:pt x="360" y="0"/>
                      </a:moveTo>
                      <a:cubicBezTo>
                        <a:pt x="360" y="0"/>
                        <a:pt x="0" y="1383"/>
                        <a:pt x="38" y="3047"/>
                      </a:cubicBezTo>
                      <a:lnTo>
                        <a:pt x="224" y="3055"/>
                      </a:lnTo>
                      <a:cubicBezTo>
                        <a:pt x="175" y="1992"/>
                        <a:pt x="266" y="840"/>
                        <a:pt x="360" y="7"/>
                      </a:cubicBezTo>
                      <a:cubicBezTo>
                        <a:pt x="360" y="2"/>
                        <a:pt x="360" y="0"/>
                        <a:pt x="360" y="0"/>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a:off x="5933153" y="4544864"/>
                  <a:ext cx="726196" cy="758847"/>
                </a:xfrm>
                <a:custGeom>
                  <a:avLst/>
                  <a:gdLst/>
                  <a:ahLst/>
                  <a:cxnLst/>
                  <a:rect l="l" t="t" r="r" b="b"/>
                  <a:pathLst>
                    <a:path w="16992" h="17756" extrusionOk="0">
                      <a:moveTo>
                        <a:pt x="12369" y="0"/>
                      </a:moveTo>
                      <a:cubicBezTo>
                        <a:pt x="11909" y="0"/>
                        <a:pt x="11300" y="35"/>
                        <a:pt x="10661" y="167"/>
                      </a:cubicBezTo>
                      <a:cubicBezTo>
                        <a:pt x="10199" y="263"/>
                        <a:pt x="9722" y="410"/>
                        <a:pt x="9273" y="632"/>
                      </a:cubicBezTo>
                      <a:cubicBezTo>
                        <a:pt x="9051" y="743"/>
                        <a:pt x="8835" y="871"/>
                        <a:pt x="8633" y="1020"/>
                      </a:cubicBezTo>
                      <a:lnTo>
                        <a:pt x="7416" y="1020"/>
                      </a:lnTo>
                      <a:cubicBezTo>
                        <a:pt x="7416" y="1020"/>
                        <a:pt x="7156" y="1254"/>
                        <a:pt x="6775" y="1615"/>
                      </a:cubicBezTo>
                      <a:cubicBezTo>
                        <a:pt x="6007" y="2343"/>
                        <a:pt x="4747" y="3595"/>
                        <a:pt x="4120" y="4535"/>
                      </a:cubicBezTo>
                      <a:cubicBezTo>
                        <a:pt x="3894" y="4714"/>
                        <a:pt x="3639" y="4916"/>
                        <a:pt x="3368" y="5142"/>
                      </a:cubicBezTo>
                      <a:cubicBezTo>
                        <a:pt x="2169" y="6138"/>
                        <a:pt x="660" y="7557"/>
                        <a:pt x="0" y="9046"/>
                      </a:cubicBezTo>
                      <a:cubicBezTo>
                        <a:pt x="189" y="9121"/>
                        <a:pt x="357" y="9190"/>
                        <a:pt x="506" y="9249"/>
                      </a:cubicBezTo>
                      <a:lnTo>
                        <a:pt x="1747" y="9750"/>
                      </a:lnTo>
                      <a:lnTo>
                        <a:pt x="1750" y="9750"/>
                      </a:lnTo>
                      <a:cubicBezTo>
                        <a:pt x="1854" y="9715"/>
                        <a:pt x="5153" y="8612"/>
                        <a:pt x="6180" y="7508"/>
                      </a:cubicBezTo>
                      <a:lnTo>
                        <a:pt x="6675" y="7351"/>
                      </a:lnTo>
                      <a:cubicBezTo>
                        <a:pt x="6675" y="7351"/>
                        <a:pt x="6691" y="7450"/>
                        <a:pt x="6729" y="7632"/>
                      </a:cubicBezTo>
                      <a:cubicBezTo>
                        <a:pt x="6794" y="7935"/>
                        <a:pt x="6925" y="8466"/>
                        <a:pt x="7163" y="9152"/>
                      </a:cubicBezTo>
                      <a:lnTo>
                        <a:pt x="7163" y="9155"/>
                      </a:lnTo>
                      <a:lnTo>
                        <a:pt x="7164" y="9155"/>
                      </a:lnTo>
                      <a:cubicBezTo>
                        <a:pt x="7258" y="9429"/>
                        <a:pt x="7369" y="9727"/>
                        <a:pt x="7500" y="10044"/>
                      </a:cubicBezTo>
                      <a:cubicBezTo>
                        <a:pt x="7375" y="11604"/>
                        <a:pt x="7505" y="12822"/>
                        <a:pt x="7475" y="13575"/>
                      </a:cubicBezTo>
                      <a:cubicBezTo>
                        <a:pt x="7445" y="14329"/>
                        <a:pt x="7105" y="15702"/>
                        <a:pt x="7105" y="15702"/>
                      </a:cubicBezTo>
                      <a:lnTo>
                        <a:pt x="6784" y="15865"/>
                      </a:lnTo>
                      <a:lnTo>
                        <a:pt x="6884" y="16558"/>
                      </a:lnTo>
                      <a:cubicBezTo>
                        <a:pt x="6884" y="16558"/>
                        <a:pt x="9480" y="17390"/>
                        <a:pt x="10460" y="17756"/>
                      </a:cubicBezTo>
                      <a:cubicBezTo>
                        <a:pt x="10873" y="17688"/>
                        <a:pt x="11319" y="17605"/>
                        <a:pt x="11773" y="17515"/>
                      </a:cubicBezTo>
                      <a:cubicBezTo>
                        <a:pt x="12033" y="17464"/>
                        <a:pt x="12296" y="17410"/>
                        <a:pt x="12560" y="17356"/>
                      </a:cubicBezTo>
                      <a:cubicBezTo>
                        <a:pt x="13152" y="17233"/>
                        <a:pt x="13739" y="17106"/>
                        <a:pt x="14272" y="16992"/>
                      </a:cubicBezTo>
                      <a:cubicBezTo>
                        <a:pt x="14286" y="16989"/>
                        <a:pt x="14298" y="16987"/>
                        <a:pt x="14311" y="16984"/>
                      </a:cubicBezTo>
                      <a:cubicBezTo>
                        <a:pt x="14605" y="16922"/>
                        <a:pt x="14883" y="16863"/>
                        <a:pt x="15135" y="16813"/>
                      </a:cubicBezTo>
                      <a:cubicBezTo>
                        <a:pt x="15180" y="16804"/>
                        <a:pt x="15223" y="16796"/>
                        <a:pt x="15266" y="16786"/>
                      </a:cubicBezTo>
                      <a:cubicBezTo>
                        <a:pt x="15295" y="16781"/>
                        <a:pt x="15325" y="16775"/>
                        <a:pt x="15354" y="16769"/>
                      </a:cubicBezTo>
                      <a:cubicBezTo>
                        <a:pt x="15424" y="16756"/>
                        <a:pt x="15492" y="16741"/>
                        <a:pt x="15559" y="16730"/>
                      </a:cubicBezTo>
                      <a:cubicBezTo>
                        <a:pt x="15603" y="16722"/>
                        <a:pt x="15646" y="16714"/>
                        <a:pt x="15688" y="16706"/>
                      </a:cubicBezTo>
                      <a:cubicBezTo>
                        <a:pt x="15767" y="16692"/>
                        <a:pt x="15841" y="16679"/>
                        <a:pt x="15912" y="16668"/>
                      </a:cubicBezTo>
                      <a:lnTo>
                        <a:pt x="15920" y="16668"/>
                      </a:lnTo>
                      <a:cubicBezTo>
                        <a:pt x="15956" y="16660"/>
                        <a:pt x="15991" y="16655"/>
                        <a:pt x="16024" y="16650"/>
                      </a:cubicBezTo>
                      <a:cubicBezTo>
                        <a:pt x="16071" y="16643"/>
                        <a:pt x="16117" y="16637"/>
                        <a:pt x="16160" y="16632"/>
                      </a:cubicBezTo>
                      <a:cubicBezTo>
                        <a:pt x="16232" y="16624"/>
                        <a:pt x="16297" y="16618"/>
                        <a:pt x="16349" y="16615"/>
                      </a:cubicBezTo>
                      <a:cubicBezTo>
                        <a:pt x="16425" y="16424"/>
                        <a:pt x="16470" y="16243"/>
                        <a:pt x="16494" y="16083"/>
                      </a:cubicBezTo>
                      <a:cubicBezTo>
                        <a:pt x="16553" y="15723"/>
                        <a:pt x="16510" y="15476"/>
                        <a:pt x="16510" y="15476"/>
                      </a:cubicBezTo>
                      <a:cubicBezTo>
                        <a:pt x="16510" y="15476"/>
                        <a:pt x="16274" y="15225"/>
                        <a:pt x="16209" y="14719"/>
                      </a:cubicBezTo>
                      <a:cubicBezTo>
                        <a:pt x="16145" y="14212"/>
                        <a:pt x="16134" y="12822"/>
                        <a:pt x="16134" y="12822"/>
                      </a:cubicBezTo>
                      <a:cubicBezTo>
                        <a:pt x="16134" y="12822"/>
                        <a:pt x="16405" y="12619"/>
                        <a:pt x="16383" y="12464"/>
                      </a:cubicBezTo>
                      <a:cubicBezTo>
                        <a:pt x="16359" y="12311"/>
                        <a:pt x="16066" y="11955"/>
                        <a:pt x="16076" y="11851"/>
                      </a:cubicBezTo>
                      <a:cubicBezTo>
                        <a:pt x="16087" y="11749"/>
                        <a:pt x="16355" y="11491"/>
                        <a:pt x="16355" y="11491"/>
                      </a:cubicBezTo>
                      <a:lnTo>
                        <a:pt x="16056" y="10708"/>
                      </a:lnTo>
                      <a:cubicBezTo>
                        <a:pt x="16056" y="10708"/>
                        <a:pt x="16366" y="10211"/>
                        <a:pt x="16663" y="8615"/>
                      </a:cubicBezTo>
                      <a:cubicBezTo>
                        <a:pt x="16782" y="7971"/>
                        <a:pt x="16899" y="7148"/>
                        <a:pt x="16992" y="6107"/>
                      </a:cubicBezTo>
                      <a:cubicBezTo>
                        <a:pt x="16747" y="3276"/>
                        <a:pt x="15041" y="1184"/>
                        <a:pt x="14935" y="1056"/>
                      </a:cubicBezTo>
                      <a:cubicBezTo>
                        <a:pt x="14931" y="1052"/>
                        <a:pt x="14929" y="1050"/>
                        <a:pt x="14929" y="1050"/>
                      </a:cubicBezTo>
                      <a:lnTo>
                        <a:pt x="13566" y="651"/>
                      </a:lnTo>
                      <a:lnTo>
                        <a:pt x="13182" y="39"/>
                      </a:lnTo>
                      <a:cubicBezTo>
                        <a:pt x="13182" y="39"/>
                        <a:pt x="12951" y="11"/>
                        <a:pt x="12579" y="3"/>
                      </a:cubicBezTo>
                      <a:cubicBezTo>
                        <a:pt x="12513" y="1"/>
                        <a:pt x="12443" y="0"/>
                        <a:pt x="12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8"/>
                <p:cNvSpPr/>
                <p:nvPr/>
              </p:nvSpPr>
              <p:spPr>
                <a:xfrm>
                  <a:off x="6388781" y="4544864"/>
                  <a:ext cx="270571" cy="741752"/>
                </a:xfrm>
                <a:custGeom>
                  <a:avLst/>
                  <a:gdLst/>
                  <a:ahLst/>
                  <a:cxnLst/>
                  <a:rect l="l" t="t" r="r" b="b"/>
                  <a:pathLst>
                    <a:path w="6331" h="17356" extrusionOk="0">
                      <a:moveTo>
                        <a:pt x="1708" y="0"/>
                      </a:moveTo>
                      <a:cubicBezTo>
                        <a:pt x="1249" y="0"/>
                        <a:pt x="640" y="35"/>
                        <a:pt x="0" y="168"/>
                      </a:cubicBezTo>
                      <a:cubicBezTo>
                        <a:pt x="697" y="764"/>
                        <a:pt x="2997" y="2872"/>
                        <a:pt x="3553" y="5185"/>
                      </a:cubicBezTo>
                      <a:lnTo>
                        <a:pt x="1526" y="8386"/>
                      </a:lnTo>
                      <a:lnTo>
                        <a:pt x="2336" y="9155"/>
                      </a:lnTo>
                      <a:lnTo>
                        <a:pt x="3454" y="9155"/>
                      </a:lnTo>
                      <a:cubicBezTo>
                        <a:pt x="3454" y="9155"/>
                        <a:pt x="3928" y="10454"/>
                        <a:pt x="3431" y="11469"/>
                      </a:cubicBezTo>
                      <a:cubicBezTo>
                        <a:pt x="2935" y="12485"/>
                        <a:pt x="2336" y="13241"/>
                        <a:pt x="2336" y="13241"/>
                      </a:cubicBezTo>
                      <a:lnTo>
                        <a:pt x="2739" y="13851"/>
                      </a:lnTo>
                      <a:lnTo>
                        <a:pt x="1918" y="15745"/>
                      </a:lnTo>
                      <a:lnTo>
                        <a:pt x="2336" y="16558"/>
                      </a:lnTo>
                      <a:lnTo>
                        <a:pt x="1899" y="17356"/>
                      </a:lnTo>
                      <a:cubicBezTo>
                        <a:pt x="2491" y="17233"/>
                        <a:pt x="3078" y="17106"/>
                        <a:pt x="3611" y="16992"/>
                      </a:cubicBezTo>
                      <a:cubicBezTo>
                        <a:pt x="3625" y="16989"/>
                        <a:pt x="3637" y="16987"/>
                        <a:pt x="3650" y="16984"/>
                      </a:cubicBezTo>
                      <a:cubicBezTo>
                        <a:pt x="3944" y="16922"/>
                        <a:pt x="4222" y="16863"/>
                        <a:pt x="4474" y="16813"/>
                      </a:cubicBezTo>
                      <a:cubicBezTo>
                        <a:pt x="4519" y="16804"/>
                        <a:pt x="4562" y="16796"/>
                        <a:pt x="4605" y="16786"/>
                      </a:cubicBezTo>
                      <a:cubicBezTo>
                        <a:pt x="4634" y="16781"/>
                        <a:pt x="4664" y="16775"/>
                        <a:pt x="4693" y="16769"/>
                      </a:cubicBezTo>
                      <a:cubicBezTo>
                        <a:pt x="4763" y="16756"/>
                        <a:pt x="4831" y="16741"/>
                        <a:pt x="4898" y="16730"/>
                      </a:cubicBezTo>
                      <a:cubicBezTo>
                        <a:pt x="4942" y="16722"/>
                        <a:pt x="4985" y="16714"/>
                        <a:pt x="5027" y="16706"/>
                      </a:cubicBezTo>
                      <a:cubicBezTo>
                        <a:pt x="5106" y="16692"/>
                        <a:pt x="5180" y="16679"/>
                        <a:pt x="5251" y="16668"/>
                      </a:cubicBezTo>
                      <a:lnTo>
                        <a:pt x="5259" y="16668"/>
                      </a:lnTo>
                      <a:cubicBezTo>
                        <a:pt x="5295" y="16660"/>
                        <a:pt x="5330" y="16655"/>
                        <a:pt x="5363" y="16650"/>
                      </a:cubicBezTo>
                      <a:cubicBezTo>
                        <a:pt x="5410" y="16643"/>
                        <a:pt x="5456" y="16637"/>
                        <a:pt x="5499" y="16632"/>
                      </a:cubicBezTo>
                      <a:cubicBezTo>
                        <a:pt x="5571" y="16624"/>
                        <a:pt x="5636" y="16618"/>
                        <a:pt x="5688" y="16615"/>
                      </a:cubicBezTo>
                      <a:cubicBezTo>
                        <a:pt x="5764" y="16424"/>
                        <a:pt x="5809" y="16243"/>
                        <a:pt x="5833" y="16083"/>
                      </a:cubicBezTo>
                      <a:cubicBezTo>
                        <a:pt x="5892" y="15723"/>
                        <a:pt x="5849" y="15476"/>
                        <a:pt x="5849" y="15476"/>
                      </a:cubicBezTo>
                      <a:cubicBezTo>
                        <a:pt x="5849" y="15476"/>
                        <a:pt x="5613" y="15225"/>
                        <a:pt x="5548" y="14719"/>
                      </a:cubicBezTo>
                      <a:cubicBezTo>
                        <a:pt x="5484" y="14212"/>
                        <a:pt x="5473" y="12822"/>
                        <a:pt x="5473" y="12822"/>
                      </a:cubicBezTo>
                      <a:cubicBezTo>
                        <a:pt x="5473" y="12822"/>
                        <a:pt x="5744" y="12619"/>
                        <a:pt x="5722" y="12464"/>
                      </a:cubicBezTo>
                      <a:cubicBezTo>
                        <a:pt x="5698" y="12311"/>
                        <a:pt x="5405" y="11955"/>
                        <a:pt x="5415" y="11851"/>
                      </a:cubicBezTo>
                      <a:cubicBezTo>
                        <a:pt x="5426" y="11749"/>
                        <a:pt x="5694" y="11491"/>
                        <a:pt x="5694" y="11491"/>
                      </a:cubicBezTo>
                      <a:lnTo>
                        <a:pt x="5395" y="10708"/>
                      </a:lnTo>
                      <a:cubicBezTo>
                        <a:pt x="5395" y="10708"/>
                        <a:pt x="5705" y="10211"/>
                        <a:pt x="6002" y="8615"/>
                      </a:cubicBezTo>
                      <a:cubicBezTo>
                        <a:pt x="6121" y="7971"/>
                        <a:pt x="6238" y="7148"/>
                        <a:pt x="6331" y="6107"/>
                      </a:cubicBezTo>
                      <a:cubicBezTo>
                        <a:pt x="6086" y="3276"/>
                        <a:pt x="4380" y="1184"/>
                        <a:pt x="4274" y="1056"/>
                      </a:cubicBezTo>
                      <a:cubicBezTo>
                        <a:pt x="4270" y="1053"/>
                        <a:pt x="4268" y="1050"/>
                        <a:pt x="4268" y="1050"/>
                      </a:cubicBezTo>
                      <a:lnTo>
                        <a:pt x="2905" y="651"/>
                      </a:lnTo>
                      <a:lnTo>
                        <a:pt x="2521" y="40"/>
                      </a:lnTo>
                      <a:cubicBezTo>
                        <a:pt x="2521" y="40"/>
                        <a:pt x="2290" y="12"/>
                        <a:pt x="1918" y="3"/>
                      </a:cubicBezTo>
                      <a:cubicBezTo>
                        <a:pt x="1852" y="1"/>
                        <a:pt x="1782" y="0"/>
                        <a:pt x="1708" y="0"/>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a:off x="6218428" y="4795308"/>
                  <a:ext cx="91116" cy="140735"/>
                </a:xfrm>
                <a:custGeom>
                  <a:avLst/>
                  <a:gdLst/>
                  <a:ahLst/>
                  <a:cxnLst/>
                  <a:rect l="l" t="t" r="r" b="b"/>
                  <a:pathLst>
                    <a:path w="2132" h="3293" extrusionOk="0">
                      <a:moveTo>
                        <a:pt x="2132" y="0"/>
                      </a:moveTo>
                      <a:cubicBezTo>
                        <a:pt x="860" y="1234"/>
                        <a:pt x="0" y="1491"/>
                        <a:pt x="0" y="1491"/>
                      </a:cubicBezTo>
                      <a:cubicBezTo>
                        <a:pt x="0" y="1491"/>
                        <a:pt x="108" y="2196"/>
                        <a:pt x="488" y="3292"/>
                      </a:cubicBezTo>
                      <a:cubicBezTo>
                        <a:pt x="484" y="3274"/>
                        <a:pt x="457" y="3126"/>
                        <a:pt x="235" y="1946"/>
                      </a:cubicBezTo>
                      <a:cubicBezTo>
                        <a:pt x="1353" y="1048"/>
                        <a:pt x="2132" y="1"/>
                        <a:pt x="2132" y="0"/>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a:off x="5931443" y="4568498"/>
                  <a:ext cx="291256" cy="363012"/>
                </a:xfrm>
                <a:custGeom>
                  <a:avLst/>
                  <a:gdLst/>
                  <a:ahLst/>
                  <a:cxnLst/>
                  <a:rect l="l" t="t" r="r" b="b"/>
                  <a:pathLst>
                    <a:path w="6815" h="8494" extrusionOk="0">
                      <a:moveTo>
                        <a:pt x="4921" y="0"/>
                      </a:moveTo>
                      <a:cubicBezTo>
                        <a:pt x="4194" y="1109"/>
                        <a:pt x="4074" y="1334"/>
                        <a:pt x="4074" y="1334"/>
                      </a:cubicBezTo>
                      <a:cubicBezTo>
                        <a:pt x="4074" y="1334"/>
                        <a:pt x="3926" y="1388"/>
                        <a:pt x="3722" y="1518"/>
                      </a:cubicBezTo>
                      <a:cubicBezTo>
                        <a:pt x="3480" y="1671"/>
                        <a:pt x="3157" y="1934"/>
                        <a:pt x="2912" y="2339"/>
                      </a:cubicBezTo>
                      <a:cubicBezTo>
                        <a:pt x="2462" y="3083"/>
                        <a:pt x="1232" y="5059"/>
                        <a:pt x="1232" y="5059"/>
                      </a:cubicBezTo>
                      <a:lnTo>
                        <a:pt x="588" y="5697"/>
                      </a:lnTo>
                      <a:lnTo>
                        <a:pt x="193" y="6089"/>
                      </a:lnTo>
                      <a:cubicBezTo>
                        <a:pt x="193" y="6089"/>
                        <a:pt x="72" y="6650"/>
                        <a:pt x="26" y="7367"/>
                      </a:cubicBezTo>
                      <a:cubicBezTo>
                        <a:pt x="5" y="7721"/>
                        <a:pt x="0" y="8112"/>
                        <a:pt x="40" y="8494"/>
                      </a:cubicBezTo>
                      <a:cubicBezTo>
                        <a:pt x="848" y="6668"/>
                        <a:pt x="2934" y="4948"/>
                        <a:pt x="4160" y="3982"/>
                      </a:cubicBezTo>
                      <a:cubicBezTo>
                        <a:pt x="4787" y="3042"/>
                        <a:pt x="6047" y="1790"/>
                        <a:pt x="6815" y="1062"/>
                      </a:cubicBezTo>
                      <a:cubicBezTo>
                        <a:pt x="6815" y="1062"/>
                        <a:pt x="6780" y="1012"/>
                        <a:pt x="6706" y="934"/>
                      </a:cubicBezTo>
                      <a:lnTo>
                        <a:pt x="6705" y="934"/>
                      </a:lnTo>
                      <a:cubicBezTo>
                        <a:pt x="6523" y="740"/>
                        <a:pt x="6099" y="368"/>
                        <a:pt x="5372" y="123"/>
                      </a:cubicBezTo>
                      <a:cubicBezTo>
                        <a:pt x="5233" y="77"/>
                        <a:pt x="5083" y="35"/>
                        <a:pt x="49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a:off x="6160988" y="4487211"/>
                  <a:ext cx="142359" cy="121246"/>
                </a:xfrm>
                <a:custGeom>
                  <a:avLst/>
                  <a:gdLst/>
                  <a:ahLst/>
                  <a:cxnLst/>
                  <a:rect l="l" t="t" r="r" b="b"/>
                  <a:pathLst>
                    <a:path w="3331" h="2837" extrusionOk="0">
                      <a:moveTo>
                        <a:pt x="1379" y="0"/>
                      </a:moveTo>
                      <a:lnTo>
                        <a:pt x="879" y="194"/>
                      </a:lnTo>
                      <a:lnTo>
                        <a:pt x="1" y="2026"/>
                      </a:lnTo>
                      <a:cubicBezTo>
                        <a:pt x="728" y="2270"/>
                        <a:pt x="1152" y="2642"/>
                        <a:pt x="1334" y="2836"/>
                      </a:cubicBezTo>
                      <a:lnTo>
                        <a:pt x="1335" y="2836"/>
                      </a:lnTo>
                      <a:cubicBezTo>
                        <a:pt x="1483" y="2717"/>
                        <a:pt x="1629" y="2585"/>
                        <a:pt x="1770" y="2444"/>
                      </a:cubicBezTo>
                      <a:cubicBezTo>
                        <a:pt x="2206" y="2006"/>
                        <a:pt x="2590" y="1490"/>
                        <a:pt x="2868" y="1077"/>
                      </a:cubicBezTo>
                      <a:cubicBezTo>
                        <a:pt x="2891" y="1042"/>
                        <a:pt x="2914" y="1009"/>
                        <a:pt x="2934" y="976"/>
                      </a:cubicBezTo>
                      <a:cubicBezTo>
                        <a:pt x="2946" y="960"/>
                        <a:pt x="2955" y="945"/>
                        <a:pt x="2965" y="930"/>
                      </a:cubicBezTo>
                      <a:cubicBezTo>
                        <a:pt x="3195" y="577"/>
                        <a:pt x="3331" y="329"/>
                        <a:pt x="3331" y="329"/>
                      </a:cubicBezTo>
                      <a:lnTo>
                        <a:pt x="3070" y="0"/>
                      </a:lnTo>
                      <a:lnTo>
                        <a:pt x="2773" y="241"/>
                      </a:lnTo>
                      <a:lnTo>
                        <a:pt x="2493" y="466"/>
                      </a:lnTo>
                      <a:lnTo>
                        <a:pt x="2185" y="374"/>
                      </a:lnTo>
                      <a:lnTo>
                        <a:pt x="1935" y="194"/>
                      </a:lnTo>
                      <a:lnTo>
                        <a:pt x="1379" y="0"/>
                      </a:lnTo>
                      <a:close/>
                    </a:path>
                  </a:pathLst>
                </a:custGeom>
                <a:solidFill>
                  <a:srgbClr val="E3B6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a:off x="6236591" y="4528880"/>
                  <a:ext cx="54832" cy="62867"/>
                </a:xfrm>
                <a:custGeom>
                  <a:avLst/>
                  <a:gdLst/>
                  <a:ahLst/>
                  <a:cxnLst/>
                  <a:rect l="l" t="t" r="r" b="b"/>
                  <a:pathLst>
                    <a:path w="1283" h="1471" extrusionOk="0">
                      <a:moveTo>
                        <a:pt x="1166" y="1"/>
                      </a:moveTo>
                      <a:cubicBezTo>
                        <a:pt x="885" y="428"/>
                        <a:pt x="474" y="994"/>
                        <a:pt x="0" y="1470"/>
                      </a:cubicBezTo>
                      <a:cubicBezTo>
                        <a:pt x="1074" y="980"/>
                        <a:pt x="1282" y="126"/>
                        <a:pt x="1282" y="126"/>
                      </a:cubicBezTo>
                      <a:lnTo>
                        <a:pt x="1282" y="126"/>
                      </a:lnTo>
                      <a:cubicBezTo>
                        <a:pt x="1258" y="128"/>
                        <a:pt x="1234" y="130"/>
                        <a:pt x="1208" y="132"/>
                      </a:cubicBezTo>
                      <a:cubicBezTo>
                        <a:pt x="1194" y="89"/>
                        <a:pt x="1179" y="45"/>
                        <a:pt x="1166" y="1"/>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a:off x="6324674" y="4430540"/>
                  <a:ext cx="146034" cy="141376"/>
                </a:xfrm>
                <a:custGeom>
                  <a:avLst/>
                  <a:gdLst/>
                  <a:ahLst/>
                  <a:cxnLst/>
                  <a:rect l="l" t="t" r="r" b="b"/>
                  <a:pathLst>
                    <a:path w="3417" h="3308" extrusionOk="0">
                      <a:moveTo>
                        <a:pt x="1031" y="0"/>
                      </a:moveTo>
                      <a:cubicBezTo>
                        <a:pt x="911" y="126"/>
                        <a:pt x="832" y="143"/>
                        <a:pt x="798" y="143"/>
                      </a:cubicBezTo>
                      <a:cubicBezTo>
                        <a:pt x="784" y="143"/>
                        <a:pt x="777" y="140"/>
                        <a:pt x="777" y="140"/>
                      </a:cubicBezTo>
                      <a:cubicBezTo>
                        <a:pt x="777" y="140"/>
                        <a:pt x="231" y="2002"/>
                        <a:pt x="115" y="2181"/>
                      </a:cubicBezTo>
                      <a:cubicBezTo>
                        <a:pt x="80" y="2234"/>
                        <a:pt x="48" y="2272"/>
                        <a:pt x="0" y="2302"/>
                      </a:cubicBezTo>
                      <a:lnTo>
                        <a:pt x="112" y="3307"/>
                      </a:lnTo>
                      <a:cubicBezTo>
                        <a:pt x="1185" y="2777"/>
                        <a:pt x="2421" y="2675"/>
                        <a:pt x="3210" y="2675"/>
                      </a:cubicBezTo>
                      <a:cubicBezTo>
                        <a:pt x="3283" y="2675"/>
                        <a:pt x="3352" y="2676"/>
                        <a:pt x="3417" y="2678"/>
                      </a:cubicBezTo>
                      <a:lnTo>
                        <a:pt x="3350" y="2003"/>
                      </a:lnTo>
                      <a:cubicBezTo>
                        <a:pt x="2991" y="2165"/>
                        <a:pt x="2675" y="2223"/>
                        <a:pt x="2407" y="2223"/>
                      </a:cubicBezTo>
                      <a:cubicBezTo>
                        <a:pt x="1728" y="2223"/>
                        <a:pt x="1355" y="1850"/>
                        <a:pt x="1355" y="1850"/>
                      </a:cubicBezTo>
                      <a:cubicBezTo>
                        <a:pt x="1430" y="1379"/>
                        <a:pt x="1235" y="324"/>
                        <a:pt x="1031" y="0"/>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a:off x="6071923" y="4625510"/>
                  <a:ext cx="33634" cy="55388"/>
                </a:xfrm>
                <a:custGeom>
                  <a:avLst/>
                  <a:gdLst/>
                  <a:ahLst/>
                  <a:cxnLst/>
                  <a:rect l="l" t="t" r="r" b="b"/>
                  <a:pathLst>
                    <a:path w="787" h="1296" extrusionOk="0">
                      <a:moveTo>
                        <a:pt x="787" y="1"/>
                      </a:moveTo>
                      <a:cubicBezTo>
                        <a:pt x="786" y="1"/>
                        <a:pt x="638" y="54"/>
                        <a:pt x="435" y="184"/>
                      </a:cubicBezTo>
                      <a:lnTo>
                        <a:pt x="0" y="1296"/>
                      </a:lnTo>
                      <a:lnTo>
                        <a:pt x="787" y="1"/>
                      </a:ln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p:nvPr/>
              </p:nvSpPr>
              <p:spPr>
                <a:xfrm>
                  <a:off x="6379849" y="5254996"/>
                  <a:ext cx="302111" cy="1529233"/>
                </a:xfrm>
                <a:custGeom>
                  <a:avLst/>
                  <a:gdLst/>
                  <a:ahLst/>
                  <a:cxnLst/>
                  <a:rect l="l" t="t" r="r" b="b"/>
                  <a:pathLst>
                    <a:path w="7069" h="35782" extrusionOk="0">
                      <a:moveTo>
                        <a:pt x="5897" y="0"/>
                      </a:moveTo>
                      <a:cubicBezTo>
                        <a:pt x="5845" y="2"/>
                        <a:pt x="5780" y="8"/>
                        <a:pt x="5708" y="17"/>
                      </a:cubicBezTo>
                      <a:cubicBezTo>
                        <a:pt x="5665" y="22"/>
                        <a:pt x="5619" y="28"/>
                        <a:pt x="5572" y="35"/>
                      </a:cubicBezTo>
                      <a:cubicBezTo>
                        <a:pt x="5539" y="39"/>
                        <a:pt x="5504" y="45"/>
                        <a:pt x="5468" y="52"/>
                      </a:cubicBezTo>
                      <a:cubicBezTo>
                        <a:pt x="5465" y="52"/>
                        <a:pt x="5463" y="52"/>
                        <a:pt x="5460" y="53"/>
                      </a:cubicBezTo>
                      <a:cubicBezTo>
                        <a:pt x="5389" y="64"/>
                        <a:pt x="5314" y="76"/>
                        <a:pt x="5236" y="90"/>
                      </a:cubicBezTo>
                      <a:cubicBezTo>
                        <a:pt x="5194" y="99"/>
                        <a:pt x="5151" y="106"/>
                        <a:pt x="5105" y="114"/>
                      </a:cubicBezTo>
                      <a:cubicBezTo>
                        <a:pt x="5040" y="127"/>
                        <a:pt x="4972" y="140"/>
                        <a:pt x="4902" y="153"/>
                      </a:cubicBezTo>
                      <a:cubicBezTo>
                        <a:pt x="4873" y="159"/>
                        <a:pt x="4843" y="165"/>
                        <a:pt x="4814" y="170"/>
                      </a:cubicBezTo>
                      <a:cubicBezTo>
                        <a:pt x="4771" y="180"/>
                        <a:pt x="4727" y="188"/>
                        <a:pt x="4683" y="197"/>
                      </a:cubicBezTo>
                      <a:cubicBezTo>
                        <a:pt x="4430" y="248"/>
                        <a:pt x="4153" y="306"/>
                        <a:pt x="3859" y="368"/>
                      </a:cubicBezTo>
                      <a:cubicBezTo>
                        <a:pt x="3859" y="368"/>
                        <a:pt x="4411" y="2389"/>
                        <a:pt x="3025" y="5928"/>
                      </a:cubicBezTo>
                      <a:lnTo>
                        <a:pt x="1812" y="7191"/>
                      </a:lnTo>
                      <a:lnTo>
                        <a:pt x="1812" y="7784"/>
                      </a:lnTo>
                      <a:lnTo>
                        <a:pt x="1292" y="8032"/>
                      </a:lnTo>
                      <a:lnTo>
                        <a:pt x="0" y="10368"/>
                      </a:lnTo>
                      <a:cubicBezTo>
                        <a:pt x="24" y="10573"/>
                        <a:pt x="51" y="10810"/>
                        <a:pt x="81" y="11067"/>
                      </a:cubicBezTo>
                      <a:cubicBezTo>
                        <a:pt x="335" y="13176"/>
                        <a:pt x="823" y="16720"/>
                        <a:pt x="823" y="16720"/>
                      </a:cubicBezTo>
                      <a:lnTo>
                        <a:pt x="1118" y="16794"/>
                      </a:lnTo>
                      <a:lnTo>
                        <a:pt x="823" y="17661"/>
                      </a:lnTo>
                      <a:cubicBezTo>
                        <a:pt x="945" y="20829"/>
                        <a:pt x="1780" y="25215"/>
                        <a:pt x="1780" y="25215"/>
                      </a:cubicBezTo>
                      <a:lnTo>
                        <a:pt x="1051" y="26367"/>
                      </a:lnTo>
                      <a:cubicBezTo>
                        <a:pt x="1051" y="26367"/>
                        <a:pt x="1634" y="27908"/>
                        <a:pt x="1992" y="29026"/>
                      </a:cubicBezTo>
                      <a:cubicBezTo>
                        <a:pt x="1982" y="29077"/>
                        <a:pt x="1970" y="29135"/>
                        <a:pt x="1957" y="29199"/>
                      </a:cubicBezTo>
                      <a:lnTo>
                        <a:pt x="1957" y="29201"/>
                      </a:lnTo>
                      <a:cubicBezTo>
                        <a:pt x="1762" y="30170"/>
                        <a:pt x="1277" y="32464"/>
                        <a:pt x="1277" y="32464"/>
                      </a:cubicBezTo>
                      <a:lnTo>
                        <a:pt x="1911" y="33908"/>
                      </a:lnTo>
                      <a:lnTo>
                        <a:pt x="1522" y="34102"/>
                      </a:lnTo>
                      <a:lnTo>
                        <a:pt x="1603" y="35172"/>
                      </a:lnTo>
                      <a:cubicBezTo>
                        <a:pt x="1603" y="35172"/>
                        <a:pt x="1906" y="35366"/>
                        <a:pt x="2237" y="35534"/>
                      </a:cubicBezTo>
                      <a:cubicBezTo>
                        <a:pt x="2457" y="35645"/>
                        <a:pt x="2689" y="35747"/>
                        <a:pt x="2851" y="35772"/>
                      </a:cubicBezTo>
                      <a:cubicBezTo>
                        <a:pt x="2887" y="35778"/>
                        <a:pt x="2932" y="35781"/>
                        <a:pt x="2983" y="35781"/>
                      </a:cubicBezTo>
                      <a:cubicBezTo>
                        <a:pt x="3207" y="35781"/>
                        <a:pt x="3563" y="35728"/>
                        <a:pt x="3918" y="35640"/>
                      </a:cubicBezTo>
                      <a:cubicBezTo>
                        <a:pt x="4289" y="35549"/>
                        <a:pt x="4659" y="35422"/>
                        <a:pt x="4880" y="35280"/>
                      </a:cubicBezTo>
                      <a:cubicBezTo>
                        <a:pt x="4950" y="35235"/>
                        <a:pt x="5005" y="35189"/>
                        <a:pt x="5040" y="35141"/>
                      </a:cubicBezTo>
                      <a:cubicBezTo>
                        <a:pt x="5178" y="34955"/>
                        <a:pt x="5387" y="34584"/>
                        <a:pt x="5606" y="34220"/>
                      </a:cubicBezTo>
                      <a:cubicBezTo>
                        <a:pt x="5827" y="33849"/>
                        <a:pt x="6059" y="33487"/>
                        <a:pt x="6229" y="33337"/>
                      </a:cubicBezTo>
                      <a:cubicBezTo>
                        <a:pt x="6308" y="32465"/>
                        <a:pt x="6030" y="32029"/>
                        <a:pt x="5911" y="31355"/>
                      </a:cubicBezTo>
                      <a:cubicBezTo>
                        <a:pt x="5793" y="30680"/>
                        <a:pt x="6080" y="29757"/>
                        <a:pt x="6080" y="29757"/>
                      </a:cubicBezTo>
                      <a:cubicBezTo>
                        <a:pt x="6080" y="29757"/>
                        <a:pt x="6080" y="24729"/>
                        <a:pt x="6224" y="23435"/>
                      </a:cubicBezTo>
                      <a:cubicBezTo>
                        <a:pt x="6368" y="22142"/>
                        <a:pt x="6557" y="20482"/>
                        <a:pt x="6523" y="19875"/>
                      </a:cubicBezTo>
                      <a:cubicBezTo>
                        <a:pt x="6488" y="19266"/>
                        <a:pt x="5856" y="17259"/>
                        <a:pt x="5856" y="17259"/>
                      </a:cubicBezTo>
                      <a:cubicBezTo>
                        <a:pt x="5856" y="17259"/>
                        <a:pt x="6048" y="16395"/>
                        <a:pt x="6097" y="16131"/>
                      </a:cubicBezTo>
                      <a:cubicBezTo>
                        <a:pt x="6145" y="15868"/>
                        <a:pt x="5905" y="15339"/>
                        <a:pt x="5736" y="14188"/>
                      </a:cubicBezTo>
                      <a:cubicBezTo>
                        <a:pt x="5977" y="12508"/>
                        <a:pt x="6265" y="6933"/>
                        <a:pt x="6265" y="6933"/>
                      </a:cubicBezTo>
                      <a:cubicBezTo>
                        <a:pt x="6265" y="6933"/>
                        <a:pt x="6974" y="5206"/>
                        <a:pt x="7068" y="3242"/>
                      </a:cubicBezTo>
                      <a:cubicBezTo>
                        <a:pt x="7013" y="2887"/>
                        <a:pt x="6893" y="2466"/>
                        <a:pt x="6749" y="2047"/>
                      </a:cubicBezTo>
                      <a:cubicBezTo>
                        <a:pt x="6394" y="1017"/>
                        <a:pt x="5897" y="0"/>
                        <a:pt x="58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8"/>
                <p:cNvSpPr/>
                <p:nvPr/>
              </p:nvSpPr>
              <p:spPr>
                <a:xfrm>
                  <a:off x="6048955" y="5247797"/>
                  <a:ext cx="531313" cy="1487735"/>
                </a:xfrm>
                <a:custGeom>
                  <a:avLst/>
                  <a:gdLst/>
                  <a:ahLst/>
                  <a:cxnLst/>
                  <a:rect l="l" t="t" r="r" b="b"/>
                  <a:pathLst>
                    <a:path w="12432" h="34811" extrusionOk="0">
                      <a:moveTo>
                        <a:pt x="4453" y="0"/>
                      </a:moveTo>
                      <a:cubicBezTo>
                        <a:pt x="4332" y="261"/>
                        <a:pt x="4213" y="532"/>
                        <a:pt x="4096" y="813"/>
                      </a:cubicBezTo>
                      <a:cubicBezTo>
                        <a:pt x="1729" y="6471"/>
                        <a:pt x="131" y="15783"/>
                        <a:pt x="131" y="15783"/>
                      </a:cubicBezTo>
                      <a:lnTo>
                        <a:pt x="0" y="16458"/>
                      </a:lnTo>
                      <a:lnTo>
                        <a:pt x="199" y="17313"/>
                      </a:lnTo>
                      <a:lnTo>
                        <a:pt x="337" y="31772"/>
                      </a:lnTo>
                      <a:lnTo>
                        <a:pt x="0" y="32167"/>
                      </a:lnTo>
                      <a:lnTo>
                        <a:pt x="356" y="34182"/>
                      </a:lnTo>
                      <a:cubicBezTo>
                        <a:pt x="808" y="34391"/>
                        <a:pt x="1219" y="34540"/>
                        <a:pt x="1598" y="34642"/>
                      </a:cubicBezTo>
                      <a:cubicBezTo>
                        <a:pt x="1938" y="34732"/>
                        <a:pt x="2254" y="34783"/>
                        <a:pt x="2554" y="34801"/>
                      </a:cubicBezTo>
                      <a:cubicBezTo>
                        <a:pt x="2647" y="34807"/>
                        <a:pt x="2738" y="34810"/>
                        <a:pt x="2828" y="34810"/>
                      </a:cubicBezTo>
                      <a:cubicBezTo>
                        <a:pt x="3324" y="34810"/>
                        <a:pt x="3780" y="34722"/>
                        <a:pt x="4235" y="34581"/>
                      </a:cubicBezTo>
                      <a:cubicBezTo>
                        <a:pt x="4319" y="34556"/>
                        <a:pt x="4402" y="34528"/>
                        <a:pt x="4487" y="34498"/>
                      </a:cubicBezTo>
                      <a:cubicBezTo>
                        <a:pt x="4563" y="34411"/>
                        <a:pt x="4691" y="34187"/>
                        <a:pt x="4835" y="33910"/>
                      </a:cubicBezTo>
                      <a:cubicBezTo>
                        <a:pt x="5212" y="33183"/>
                        <a:pt x="5704" y="32083"/>
                        <a:pt x="5704" y="32083"/>
                      </a:cubicBezTo>
                      <a:cubicBezTo>
                        <a:pt x="5704" y="32083"/>
                        <a:pt x="5266" y="30876"/>
                        <a:pt x="4744" y="28678"/>
                      </a:cubicBezTo>
                      <a:cubicBezTo>
                        <a:pt x="5459" y="25685"/>
                        <a:pt x="5965" y="19882"/>
                        <a:pt x="5965" y="19882"/>
                      </a:cubicBezTo>
                      <a:cubicBezTo>
                        <a:pt x="5965" y="19882"/>
                        <a:pt x="5459" y="19324"/>
                        <a:pt x="4933" y="18512"/>
                      </a:cubicBezTo>
                      <a:cubicBezTo>
                        <a:pt x="4680" y="17785"/>
                        <a:pt x="4623" y="16561"/>
                        <a:pt x="4623" y="16561"/>
                      </a:cubicBezTo>
                      <a:lnTo>
                        <a:pt x="5230" y="15932"/>
                      </a:lnTo>
                      <a:lnTo>
                        <a:pt x="5230" y="15475"/>
                      </a:lnTo>
                      <a:lnTo>
                        <a:pt x="8021" y="10425"/>
                      </a:lnTo>
                      <a:lnTo>
                        <a:pt x="8474" y="9608"/>
                      </a:lnTo>
                      <a:lnTo>
                        <a:pt x="8474" y="9606"/>
                      </a:lnTo>
                      <a:lnTo>
                        <a:pt x="9313" y="8089"/>
                      </a:lnTo>
                      <a:lnTo>
                        <a:pt x="9833" y="7841"/>
                      </a:lnTo>
                      <a:lnTo>
                        <a:pt x="9833" y="7247"/>
                      </a:lnTo>
                      <a:lnTo>
                        <a:pt x="11046" y="5985"/>
                      </a:lnTo>
                      <a:cubicBezTo>
                        <a:pt x="12432" y="2446"/>
                        <a:pt x="11881" y="426"/>
                        <a:pt x="11880" y="426"/>
                      </a:cubicBezTo>
                      <a:lnTo>
                        <a:pt x="11880" y="426"/>
                      </a:lnTo>
                      <a:cubicBezTo>
                        <a:pt x="11880" y="426"/>
                        <a:pt x="11880" y="426"/>
                        <a:pt x="11880" y="426"/>
                      </a:cubicBezTo>
                      <a:cubicBezTo>
                        <a:pt x="11832" y="436"/>
                        <a:pt x="11783" y="446"/>
                        <a:pt x="11734" y="457"/>
                      </a:cubicBezTo>
                      <a:cubicBezTo>
                        <a:pt x="11593" y="486"/>
                        <a:pt x="11447" y="518"/>
                        <a:pt x="11299" y="550"/>
                      </a:cubicBezTo>
                      <a:cubicBezTo>
                        <a:pt x="11292" y="551"/>
                        <a:pt x="11284" y="553"/>
                        <a:pt x="11276" y="554"/>
                      </a:cubicBezTo>
                      <a:cubicBezTo>
                        <a:pt x="11174" y="577"/>
                        <a:pt x="11069" y="599"/>
                        <a:pt x="10963" y="622"/>
                      </a:cubicBezTo>
                      <a:cubicBezTo>
                        <a:pt x="10610" y="697"/>
                        <a:pt x="10245" y="774"/>
                        <a:pt x="9881" y="849"/>
                      </a:cubicBezTo>
                      <a:cubicBezTo>
                        <a:pt x="9760" y="873"/>
                        <a:pt x="9640" y="897"/>
                        <a:pt x="9521" y="922"/>
                      </a:cubicBezTo>
                      <a:cubicBezTo>
                        <a:pt x="9461" y="933"/>
                        <a:pt x="9402" y="946"/>
                        <a:pt x="9342" y="957"/>
                      </a:cubicBezTo>
                      <a:cubicBezTo>
                        <a:pt x="8940" y="1037"/>
                        <a:pt x="8546" y="1111"/>
                        <a:pt x="8173" y="1173"/>
                      </a:cubicBezTo>
                      <a:lnTo>
                        <a:pt x="8029" y="1198"/>
                      </a:lnTo>
                      <a:cubicBezTo>
                        <a:pt x="7109" y="855"/>
                        <a:pt x="4771" y="102"/>
                        <a:pt x="4483" y="9"/>
                      </a:cubicBezTo>
                      <a:lnTo>
                        <a:pt x="445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a:off x="6084179" y="5262642"/>
                  <a:ext cx="496439" cy="1469572"/>
                </a:xfrm>
                <a:custGeom>
                  <a:avLst/>
                  <a:gdLst/>
                  <a:ahLst/>
                  <a:cxnLst/>
                  <a:rect l="l" t="t" r="r" b="b"/>
                  <a:pathLst>
                    <a:path w="11616" h="34386" extrusionOk="0">
                      <a:moveTo>
                        <a:pt x="11064" y="1"/>
                      </a:moveTo>
                      <a:cubicBezTo>
                        <a:pt x="11064" y="1"/>
                        <a:pt x="11064" y="1"/>
                        <a:pt x="11064" y="1"/>
                      </a:cubicBezTo>
                      <a:cubicBezTo>
                        <a:pt x="11016" y="11"/>
                        <a:pt x="10967" y="21"/>
                        <a:pt x="10918" y="32"/>
                      </a:cubicBezTo>
                      <a:cubicBezTo>
                        <a:pt x="10777" y="61"/>
                        <a:pt x="10631" y="93"/>
                        <a:pt x="10483" y="125"/>
                      </a:cubicBezTo>
                      <a:cubicBezTo>
                        <a:pt x="10476" y="126"/>
                        <a:pt x="10468" y="128"/>
                        <a:pt x="10460" y="129"/>
                      </a:cubicBezTo>
                      <a:cubicBezTo>
                        <a:pt x="10358" y="152"/>
                        <a:pt x="10253" y="174"/>
                        <a:pt x="10147" y="197"/>
                      </a:cubicBezTo>
                      <a:cubicBezTo>
                        <a:pt x="9794" y="272"/>
                        <a:pt x="9429" y="349"/>
                        <a:pt x="9065" y="424"/>
                      </a:cubicBezTo>
                      <a:cubicBezTo>
                        <a:pt x="8945" y="448"/>
                        <a:pt x="8824" y="473"/>
                        <a:pt x="8705" y="497"/>
                      </a:cubicBezTo>
                      <a:cubicBezTo>
                        <a:pt x="8645" y="508"/>
                        <a:pt x="8586" y="521"/>
                        <a:pt x="8526" y="532"/>
                      </a:cubicBezTo>
                      <a:cubicBezTo>
                        <a:pt x="8124" y="612"/>
                        <a:pt x="7730" y="686"/>
                        <a:pt x="7357" y="748"/>
                      </a:cubicBezTo>
                      <a:lnTo>
                        <a:pt x="1927" y="14061"/>
                      </a:lnTo>
                      <a:lnTo>
                        <a:pt x="2509" y="15160"/>
                      </a:lnTo>
                      <a:lnTo>
                        <a:pt x="3017" y="15051"/>
                      </a:lnTo>
                      <a:lnTo>
                        <a:pt x="2648" y="17523"/>
                      </a:lnTo>
                      <a:lnTo>
                        <a:pt x="0" y="19815"/>
                      </a:lnTo>
                      <a:lnTo>
                        <a:pt x="873" y="20352"/>
                      </a:lnTo>
                      <a:lnTo>
                        <a:pt x="3017" y="19996"/>
                      </a:lnTo>
                      <a:lnTo>
                        <a:pt x="3328" y="25389"/>
                      </a:lnTo>
                      <a:lnTo>
                        <a:pt x="873" y="31358"/>
                      </a:lnTo>
                      <a:lnTo>
                        <a:pt x="2260" y="33735"/>
                      </a:lnTo>
                      <a:lnTo>
                        <a:pt x="1738" y="34376"/>
                      </a:lnTo>
                      <a:cubicBezTo>
                        <a:pt x="1831" y="34382"/>
                        <a:pt x="1922" y="34385"/>
                        <a:pt x="2012" y="34385"/>
                      </a:cubicBezTo>
                      <a:cubicBezTo>
                        <a:pt x="2508" y="34385"/>
                        <a:pt x="2964" y="34297"/>
                        <a:pt x="3419" y="34156"/>
                      </a:cubicBezTo>
                      <a:cubicBezTo>
                        <a:pt x="3503" y="34131"/>
                        <a:pt x="3586" y="34103"/>
                        <a:pt x="3671" y="34073"/>
                      </a:cubicBezTo>
                      <a:cubicBezTo>
                        <a:pt x="3747" y="33986"/>
                        <a:pt x="3875" y="33762"/>
                        <a:pt x="4019" y="33485"/>
                      </a:cubicBezTo>
                      <a:cubicBezTo>
                        <a:pt x="4396" y="32758"/>
                        <a:pt x="4888" y="31658"/>
                        <a:pt x="4888" y="31658"/>
                      </a:cubicBezTo>
                      <a:cubicBezTo>
                        <a:pt x="4888" y="31658"/>
                        <a:pt x="4450" y="30451"/>
                        <a:pt x="3928" y="28253"/>
                      </a:cubicBezTo>
                      <a:cubicBezTo>
                        <a:pt x="4643" y="25260"/>
                        <a:pt x="5149" y="19457"/>
                        <a:pt x="5149" y="19457"/>
                      </a:cubicBezTo>
                      <a:cubicBezTo>
                        <a:pt x="5149" y="19457"/>
                        <a:pt x="4643" y="18899"/>
                        <a:pt x="4117" y="18087"/>
                      </a:cubicBezTo>
                      <a:cubicBezTo>
                        <a:pt x="3864" y="17360"/>
                        <a:pt x="3807" y="16136"/>
                        <a:pt x="3807" y="16136"/>
                      </a:cubicBezTo>
                      <a:lnTo>
                        <a:pt x="4414" y="15507"/>
                      </a:lnTo>
                      <a:lnTo>
                        <a:pt x="4414" y="15050"/>
                      </a:lnTo>
                      <a:lnTo>
                        <a:pt x="7205" y="10000"/>
                      </a:lnTo>
                      <a:lnTo>
                        <a:pt x="7658" y="9183"/>
                      </a:lnTo>
                      <a:lnTo>
                        <a:pt x="7658" y="9181"/>
                      </a:lnTo>
                      <a:lnTo>
                        <a:pt x="8497" y="7664"/>
                      </a:lnTo>
                      <a:lnTo>
                        <a:pt x="9017" y="7416"/>
                      </a:lnTo>
                      <a:lnTo>
                        <a:pt x="9017" y="6822"/>
                      </a:lnTo>
                      <a:lnTo>
                        <a:pt x="10230" y="5560"/>
                      </a:lnTo>
                      <a:cubicBezTo>
                        <a:pt x="11616" y="2021"/>
                        <a:pt x="11065" y="1"/>
                        <a:pt x="11064" y="1"/>
                      </a:cubicBezTo>
                      <a:close/>
                    </a:path>
                  </a:pathLst>
                </a:custGeom>
                <a:solidFill>
                  <a:srgbClr val="FFFFFF">
                    <a:alpha val="17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a:off x="6571314" y="4589867"/>
                  <a:ext cx="354379" cy="752650"/>
                </a:xfrm>
                <a:custGeom>
                  <a:avLst/>
                  <a:gdLst/>
                  <a:ahLst/>
                  <a:cxnLst/>
                  <a:rect l="l" t="t" r="r" b="b"/>
                  <a:pathLst>
                    <a:path w="8292" h="17611" extrusionOk="0">
                      <a:moveTo>
                        <a:pt x="1" y="0"/>
                      </a:moveTo>
                      <a:cubicBezTo>
                        <a:pt x="1" y="1"/>
                        <a:pt x="2" y="2"/>
                        <a:pt x="3" y="4"/>
                      </a:cubicBezTo>
                      <a:cubicBezTo>
                        <a:pt x="103" y="124"/>
                        <a:pt x="1620" y="1982"/>
                        <a:pt x="2002" y="4561"/>
                      </a:cubicBezTo>
                      <a:cubicBezTo>
                        <a:pt x="2025" y="4722"/>
                        <a:pt x="2046" y="4887"/>
                        <a:pt x="2060" y="5054"/>
                      </a:cubicBezTo>
                      <a:cubicBezTo>
                        <a:pt x="1967" y="6095"/>
                        <a:pt x="1850" y="6918"/>
                        <a:pt x="1731" y="7562"/>
                      </a:cubicBezTo>
                      <a:lnTo>
                        <a:pt x="1734" y="7564"/>
                      </a:lnTo>
                      <a:cubicBezTo>
                        <a:pt x="1827" y="7641"/>
                        <a:pt x="1952" y="7730"/>
                        <a:pt x="2079" y="7814"/>
                      </a:cubicBezTo>
                      <a:cubicBezTo>
                        <a:pt x="2081" y="7816"/>
                        <a:pt x="2084" y="7817"/>
                        <a:pt x="2086" y="7819"/>
                      </a:cubicBezTo>
                      <a:cubicBezTo>
                        <a:pt x="2273" y="7944"/>
                        <a:pt x="2462" y="8057"/>
                        <a:pt x="2545" y="8106"/>
                      </a:cubicBezTo>
                      <a:lnTo>
                        <a:pt x="2588" y="8132"/>
                      </a:lnTo>
                      <a:lnTo>
                        <a:pt x="2641" y="8221"/>
                      </a:lnTo>
                      <a:lnTo>
                        <a:pt x="3505" y="9704"/>
                      </a:lnTo>
                      <a:lnTo>
                        <a:pt x="3506" y="9704"/>
                      </a:lnTo>
                      <a:lnTo>
                        <a:pt x="4284" y="9788"/>
                      </a:lnTo>
                      <a:cubicBezTo>
                        <a:pt x="4238" y="10252"/>
                        <a:pt x="3492" y="10849"/>
                        <a:pt x="3399" y="11017"/>
                      </a:cubicBezTo>
                      <a:cubicBezTo>
                        <a:pt x="3398" y="11018"/>
                        <a:pt x="3398" y="11019"/>
                        <a:pt x="3398" y="11019"/>
                      </a:cubicBezTo>
                      <a:cubicBezTo>
                        <a:pt x="3393" y="11030"/>
                        <a:pt x="3390" y="11038"/>
                        <a:pt x="3390" y="11045"/>
                      </a:cubicBezTo>
                      <a:cubicBezTo>
                        <a:pt x="3390" y="11161"/>
                        <a:pt x="3291" y="12205"/>
                        <a:pt x="3291" y="12205"/>
                      </a:cubicBezTo>
                      <a:lnTo>
                        <a:pt x="1562" y="15030"/>
                      </a:lnTo>
                      <a:cubicBezTo>
                        <a:pt x="1538" y="15190"/>
                        <a:pt x="1493" y="15371"/>
                        <a:pt x="1417" y="15562"/>
                      </a:cubicBezTo>
                      <a:cubicBezTo>
                        <a:pt x="1417" y="15562"/>
                        <a:pt x="1474" y="15679"/>
                        <a:pt x="1562" y="15873"/>
                      </a:cubicBezTo>
                      <a:cubicBezTo>
                        <a:pt x="1645" y="16051"/>
                        <a:pt x="1754" y="16295"/>
                        <a:pt x="1872" y="16576"/>
                      </a:cubicBezTo>
                      <a:cubicBezTo>
                        <a:pt x="2004" y="16890"/>
                        <a:pt x="2145" y="17250"/>
                        <a:pt x="2269" y="17610"/>
                      </a:cubicBezTo>
                      <a:cubicBezTo>
                        <a:pt x="3299" y="16507"/>
                        <a:pt x="7778" y="11685"/>
                        <a:pt x="7911" y="11128"/>
                      </a:cubicBezTo>
                      <a:cubicBezTo>
                        <a:pt x="8059" y="10499"/>
                        <a:pt x="8291" y="10234"/>
                        <a:pt x="8291" y="10234"/>
                      </a:cubicBezTo>
                      <a:lnTo>
                        <a:pt x="8192" y="9373"/>
                      </a:lnTo>
                      <a:lnTo>
                        <a:pt x="7811" y="8876"/>
                      </a:lnTo>
                      <a:cubicBezTo>
                        <a:pt x="7812" y="8808"/>
                        <a:pt x="7801" y="8721"/>
                        <a:pt x="7776" y="8620"/>
                      </a:cubicBezTo>
                      <a:cubicBezTo>
                        <a:pt x="7684" y="8243"/>
                        <a:pt x="7421" y="7664"/>
                        <a:pt x="7055" y="7027"/>
                      </a:cubicBezTo>
                      <a:cubicBezTo>
                        <a:pt x="7052" y="7024"/>
                        <a:pt x="7051" y="7021"/>
                        <a:pt x="7048" y="7018"/>
                      </a:cubicBezTo>
                      <a:cubicBezTo>
                        <a:pt x="6969" y="6879"/>
                        <a:pt x="6884" y="6736"/>
                        <a:pt x="6794" y="6594"/>
                      </a:cubicBezTo>
                      <a:cubicBezTo>
                        <a:pt x="6793" y="6593"/>
                        <a:pt x="6792" y="6591"/>
                        <a:pt x="6792" y="6590"/>
                      </a:cubicBezTo>
                      <a:cubicBezTo>
                        <a:pt x="6148" y="5560"/>
                        <a:pt x="5290" y="4465"/>
                        <a:pt x="4485" y="3861"/>
                      </a:cubicBezTo>
                      <a:lnTo>
                        <a:pt x="4485" y="3860"/>
                      </a:lnTo>
                      <a:cubicBezTo>
                        <a:pt x="3823" y="2124"/>
                        <a:pt x="1941" y="1319"/>
                        <a:pt x="1529" y="1133"/>
                      </a:cubicBezTo>
                      <a:cubicBezTo>
                        <a:pt x="1127" y="952"/>
                        <a:pt x="66" y="5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a:off x="6681920" y="4937326"/>
                  <a:ext cx="46541" cy="67226"/>
                </a:xfrm>
                <a:custGeom>
                  <a:avLst/>
                  <a:gdLst/>
                  <a:ahLst/>
                  <a:cxnLst/>
                  <a:rect l="l" t="t" r="r" b="b"/>
                  <a:pathLst>
                    <a:path w="1089" h="1573" extrusionOk="0">
                      <a:moveTo>
                        <a:pt x="0" y="1"/>
                      </a:moveTo>
                      <a:lnTo>
                        <a:pt x="53" y="91"/>
                      </a:lnTo>
                      <a:lnTo>
                        <a:pt x="917" y="1573"/>
                      </a:lnTo>
                      <a:lnTo>
                        <a:pt x="471" y="746"/>
                      </a:lnTo>
                      <a:lnTo>
                        <a:pt x="471" y="746"/>
                      </a:lnTo>
                      <a:lnTo>
                        <a:pt x="1089" y="932"/>
                      </a:lnTo>
                      <a:cubicBezTo>
                        <a:pt x="1089" y="932"/>
                        <a:pt x="437" y="26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a:off x="6762951" y="4754878"/>
                  <a:ext cx="98638" cy="116631"/>
                </a:xfrm>
                <a:custGeom>
                  <a:avLst/>
                  <a:gdLst/>
                  <a:ahLst/>
                  <a:cxnLst/>
                  <a:rect l="l" t="t" r="r" b="b"/>
                  <a:pathLst>
                    <a:path w="2308" h="2729" extrusionOk="0">
                      <a:moveTo>
                        <a:pt x="1" y="0"/>
                      </a:moveTo>
                      <a:cubicBezTo>
                        <a:pt x="8" y="25"/>
                        <a:pt x="126" y="417"/>
                        <a:pt x="126" y="608"/>
                      </a:cubicBezTo>
                      <a:lnTo>
                        <a:pt x="240" y="304"/>
                      </a:lnTo>
                      <a:cubicBezTo>
                        <a:pt x="240" y="304"/>
                        <a:pt x="1605" y="1681"/>
                        <a:pt x="2307" y="2729"/>
                      </a:cubicBezTo>
                      <a:cubicBezTo>
                        <a:pt x="1664" y="1699"/>
                        <a:pt x="806" y="604"/>
                        <a:pt x="1" y="0"/>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a:off x="6540628" y="5002501"/>
                  <a:ext cx="99963" cy="268691"/>
                </a:xfrm>
                <a:custGeom>
                  <a:avLst/>
                  <a:gdLst/>
                  <a:ahLst/>
                  <a:cxnLst/>
                  <a:rect l="l" t="t" r="r" b="b"/>
                  <a:pathLst>
                    <a:path w="2339" h="6287" extrusionOk="0">
                      <a:moveTo>
                        <a:pt x="1842" y="0"/>
                      </a:moveTo>
                      <a:lnTo>
                        <a:pt x="1286" y="746"/>
                      </a:lnTo>
                      <a:lnTo>
                        <a:pt x="1842" y="373"/>
                      </a:lnTo>
                      <a:lnTo>
                        <a:pt x="2007" y="746"/>
                      </a:lnTo>
                      <a:cubicBezTo>
                        <a:pt x="2007" y="746"/>
                        <a:pt x="1701" y="1038"/>
                        <a:pt x="1723" y="1106"/>
                      </a:cubicBezTo>
                      <a:cubicBezTo>
                        <a:pt x="1746" y="1174"/>
                        <a:pt x="2047" y="1716"/>
                        <a:pt x="2086" y="1809"/>
                      </a:cubicBezTo>
                      <a:cubicBezTo>
                        <a:pt x="2126" y="1902"/>
                        <a:pt x="1769" y="2092"/>
                        <a:pt x="1769" y="2092"/>
                      </a:cubicBezTo>
                      <a:cubicBezTo>
                        <a:pt x="1769" y="2092"/>
                        <a:pt x="1645" y="3984"/>
                        <a:pt x="2199" y="4824"/>
                      </a:cubicBezTo>
                      <a:cubicBezTo>
                        <a:pt x="2120" y="5379"/>
                        <a:pt x="2018" y="5685"/>
                        <a:pt x="2018" y="5685"/>
                      </a:cubicBezTo>
                      <a:lnTo>
                        <a:pt x="0" y="6286"/>
                      </a:lnTo>
                      <a:cubicBezTo>
                        <a:pt x="0" y="6286"/>
                        <a:pt x="22" y="6285"/>
                        <a:pt x="58" y="6284"/>
                      </a:cubicBezTo>
                      <a:cubicBezTo>
                        <a:pt x="72" y="6282"/>
                        <a:pt x="85" y="6279"/>
                        <a:pt x="97" y="6276"/>
                      </a:cubicBezTo>
                      <a:cubicBezTo>
                        <a:pt x="391" y="6214"/>
                        <a:pt x="669" y="6155"/>
                        <a:pt x="921" y="6105"/>
                      </a:cubicBezTo>
                      <a:cubicBezTo>
                        <a:pt x="966" y="6096"/>
                        <a:pt x="1009" y="6088"/>
                        <a:pt x="1052" y="6078"/>
                      </a:cubicBezTo>
                      <a:cubicBezTo>
                        <a:pt x="1081" y="6073"/>
                        <a:pt x="1111" y="6067"/>
                        <a:pt x="1140" y="6061"/>
                      </a:cubicBezTo>
                      <a:cubicBezTo>
                        <a:pt x="1210" y="6048"/>
                        <a:pt x="1278" y="6034"/>
                        <a:pt x="1345" y="6022"/>
                      </a:cubicBezTo>
                      <a:cubicBezTo>
                        <a:pt x="1389" y="6014"/>
                        <a:pt x="1432" y="6007"/>
                        <a:pt x="1474" y="5998"/>
                      </a:cubicBezTo>
                      <a:cubicBezTo>
                        <a:pt x="1553" y="5984"/>
                        <a:pt x="1628" y="5972"/>
                        <a:pt x="1699" y="5961"/>
                      </a:cubicBezTo>
                      <a:cubicBezTo>
                        <a:pt x="1701" y="5960"/>
                        <a:pt x="1703" y="5960"/>
                        <a:pt x="1706" y="5960"/>
                      </a:cubicBezTo>
                      <a:cubicBezTo>
                        <a:pt x="1742" y="5953"/>
                        <a:pt x="1777" y="5947"/>
                        <a:pt x="1810" y="5943"/>
                      </a:cubicBezTo>
                      <a:cubicBezTo>
                        <a:pt x="1857" y="5936"/>
                        <a:pt x="1904" y="5929"/>
                        <a:pt x="1946" y="5925"/>
                      </a:cubicBezTo>
                      <a:cubicBezTo>
                        <a:pt x="2018" y="5916"/>
                        <a:pt x="2083" y="5910"/>
                        <a:pt x="2135" y="5908"/>
                      </a:cubicBezTo>
                      <a:cubicBezTo>
                        <a:pt x="2211" y="5716"/>
                        <a:pt x="2256" y="5535"/>
                        <a:pt x="2280" y="5375"/>
                      </a:cubicBezTo>
                      <a:cubicBezTo>
                        <a:pt x="2339" y="5015"/>
                        <a:pt x="2296" y="4769"/>
                        <a:pt x="2296" y="4769"/>
                      </a:cubicBezTo>
                      <a:cubicBezTo>
                        <a:pt x="2296" y="4769"/>
                        <a:pt x="2060" y="4517"/>
                        <a:pt x="1995" y="4011"/>
                      </a:cubicBezTo>
                      <a:cubicBezTo>
                        <a:pt x="1931" y="3504"/>
                        <a:pt x="1920" y="2115"/>
                        <a:pt x="1920" y="2115"/>
                      </a:cubicBezTo>
                      <a:cubicBezTo>
                        <a:pt x="1920" y="2115"/>
                        <a:pt x="2191" y="1911"/>
                        <a:pt x="2169" y="1758"/>
                      </a:cubicBezTo>
                      <a:cubicBezTo>
                        <a:pt x="2144" y="1603"/>
                        <a:pt x="1852" y="1247"/>
                        <a:pt x="1862" y="1143"/>
                      </a:cubicBezTo>
                      <a:cubicBezTo>
                        <a:pt x="1873" y="1041"/>
                        <a:pt x="2141" y="783"/>
                        <a:pt x="2141" y="783"/>
                      </a:cubicBezTo>
                      <a:lnTo>
                        <a:pt x="18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a:off x="6223044" y="4974166"/>
                  <a:ext cx="157146" cy="329549"/>
                </a:xfrm>
                <a:custGeom>
                  <a:avLst/>
                  <a:gdLst/>
                  <a:ahLst/>
                  <a:cxnLst/>
                  <a:rect l="l" t="t" r="r" b="b"/>
                  <a:pathLst>
                    <a:path w="3677" h="7711" extrusionOk="0">
                      <a:moveTo>
                        <a:pt x="717" y="0"/>
                      </a:moveTo>
                      <a:cubicBezTo>
                        <a:pt x="592" y="1560"/>
                        <a:pt x="722" y="2777"/>
                        <a:pt x="692" y="3530"/>
                      </a:cubicBezTo>
                      <a:cubicBezTo>
                        <a:pt x="662" y="4284"/>
                        <a:pt x="322" y="5658"/>
                        <a:pt x="322" y="5658"/>
                      </a:cubicBezTo>
                      <a:lnTo>
                        <a:pt x="1" y="5820"/>
                      </a:lnTo>
                      <a:lnTo>
                        <a:pt x="101" y="6514"/>
                      </a:lnTo>
                      <a:cubicBezTo>
                        <a:pt x="101" y="6514"/>
                        <a:pt x="2697" y="7345"/>
                        <a:pt x="3677" y="7711"/>
                      </a:cubicBezTo>
                      <a:cubicBezTo>
                        <a:pt x="2056" y="7069"/>
                        <a:pt x="246" y="6034"/>
                        <a:pt x="244" y="6034"/>
                      </a:cubicBezTo>
                      <a:cubicBezTo>
                        <a:pt x="244" y="6034"/>
                        <a:pt x="244" y="6034"/>
                        <a:pt x="244" y="6034"/>
                      </a:cubicBezTo>
                      <a:lnTo>
                        <a:pt x="244" y="6034"/>
                      </a:lnTo>
                      <a:lnTo>
                        <a:pt x="584" y="5723"/>
                      </a:lnTo>
                      <a:lnTo>
                        <a:pt x="867" y="3911"/>
                      </a:lnTo>
                      <a:cubicBezTo>
                        <a:pt x="867" y="2341"/>
                        <a:pt x="796" y="1036"/>
                        <a:pt x="796" y="1036"/>
                      </a:cubicBezTo>
                      <a:lnTo>
                        <a:pt x="796" y="1036"/>
                      </a:lnTo>
                      <a:lnTo>
                        <a:pt x="1784" y="2487"/>
                      </a:lnTo>
                      <a:cubicBezTo>
                        <a:pt x="1201" y="1493"/>
                        <a:pt x="718" y="0"/>
                        <a:pt x="717" y="0"/>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a:off x="6571400" y="4589995"/>
                  <a:ext cx="140777" cy="371603"/>
                </a:xfrm>
                <a:custGeom>
                  <a:avLst/>
                  <a:gdLst/>
                  <a:ahLst/>
                  <a:cxnLst/>
                  <a:rect l="l" t="t" r="r" b="b"/>
                  <a:pathLst>
                    <a:path w="3294" h="8695" extrusionOk="0">
                      <a:moveTo>
                        <a:pt x="1" y="0"/>
                      </a:moveTo>
                      <a:lnTo>
                        <a:pt x="1" y="0"/>
                      </a:lnTo>
                      <a:cubicBezTo>
                        <a:pt x="107" y="128"/>
                        <a:pt x="1814" y="2220"/>
                        <a:pt x="2058" y="5051"/>
                      </a:cubicBezTo>
                      <a:cubicBezTo>
                        <a:pt x="1965" y="6092"/>
                        <a:pt x="1848" y="6915"/>
                        <a:pt x="1729" y="7559"/>
                      </a:cubicBezTo>
                      <a:lnTo>
                        <a:pt x="1732" y="7561"/>
                      </a:lnTo>
                      <a:cubicBezTo>
                        <a:pt x="1744" y="7570"/>
                        <a:pt x="1800" y="7611"/>
                        <a:pt x="2077" y="7811"/>
                      </a:cubicBezTo>
                      <a:cubicBezTo>
                        <a:pt x="2079" y="7813"/>
                        <a:pt x="2082" y="7814"/>
                        <a:pt x="2083" y="7816"/>
                      </a:cubicBezTo>
                      <a:cubicBezTo>
                        <a:pt x="2214" y="7910"/>
                        <a:pt x="2394" y="8041"/>
                        <a:pt x="2639" y="8218"/>
                      </a:cubicBezTo>
                      <a:cubicBezTo>
                        <a:pt x="2819" y="8349"/>
                        <a:pt x="3035" y="8506"/>
                        <a:pt x="3294" y="8694"/>
                      </a:cubicBezTo>
                      <a:cubicBezTo>
                        <a:pt x="3089" y="8305"/>
                        <a:pt x="2058" y="7487"/>
                        <a:pt x="2058" y="7487"/>
                      </a:cubicBezTo>
                      <a:lnTo>
                        <a:pt x="2369" y="5907"/>
                      </a:lnTo>
                      <a:cubicBezTo>
                        <a:pt x="2369" y="5907"/>
                        <a:pt x="2585" y="4627"/>
                        <a:pt x="1853" y="2881"/>
                      </a:cubicBezTo>
                      <a:cubicBezTo>
                        <a:pt x="1151" y="1206"/>
                        <a:pt x="86" y="8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a:off x="6568292" y="5254996"/>
                  <a:ext cx="111288" cy="1507779"/>
                </a:xfrm>
                <a:custGeom>
                  <a:avLst/>
                  <a:gdLst/>
                  <a:ahLst/>
                  <a:cxnLst/>
                  <a:rect l="l" t="t" r="r" b="b"/>
                  <a:pathLst>
                    <a:path w="2604" h="35280" extrusionOk="0">
                      <a:moveTo>
                        <a:pt x="1432" y="0"/>
                      </a:moveTo>
                      <a:cubicBezTo>
                        <a:pt x="1380" y="2"/>
                        <a:pt x="1315" y="8"/>
                        <a:pt x="1243" y="17"/>
                      </a:cubicBezTo>
                      <a:cubicBezTo>
                        <a:pt x="1201" y="22"/>
                        <a:pt x="1156" y="28"/>
                        <a:pt x="1107" y="35"/>
                      </a:cubicBezTo>
                      <a:cubicBezTo>
                        <a:pt x="1074" y="39"/>
                        <a:pt x="1039" y="45"/>
                        <a:pt x="1003" y="52"/>
                      </a:cubicBezTo>
                      <a:cubicBezTo>
                        <a:pt x="1000" y="52"/>
                        <a:pt x="998" y="52"/>
                        <a:pt x="996" y="53"/>
                      </a:cubicBezTo>
                      <a:cubicBezTo>
                        <a:pt x="996" y="53"/>
                        <a:pt x="1791" y="3831"/>
                        <a:pt x="453" y="7909"/>
                      </a:cubicBezTo>
                      <a:cubicBezTo>
                        <a:pt x="1" y="13629"/>
                        <a:pt x="207" y="16290"/>
                        <a:pt x="15" y="20015"/>
                      </a:cubicBezTo>
                      <a:cubicBezTo>
                        <a:pt x="113" y="21538"/>
                        <a:pt x="844" y="24887"/>
                        <a:pt x="844" y="24887"/>
                      </a:cubicBezTo>
                      <a:cubicBezTo>
                        <a:pt x="844" y="24887"/>
                        <a:pt x="645" y="32957"/>
                        <a:pt x="415" y="35280"/>
                      </a:cubicBezTo>
                      <a:cubicBezTo>
                        <a:pt x="485" y="35235"/>
                        <a:pt x="540" y="35189"/>
                        <a:pt x="575" y="35141"/>
                      </a:cubicBezTo>
                      <a:cubicBezTo>
                        <a:pt x="713" y="34955"/>
                        <a:pt x="922" y="34584"/>
                        <a:pt x="1141" y="34220"/>
                      </a:cubicBezTo>
                      <a:cubicBezTo>
                        <a:pt x="1362" y="33849"/>
                        <a:pt x="1594" y="33487"/>
                        <a:pt x="1764" y="33337"/>
                      </a:cubicBezTo>
                      <a:cubicBezTo>
                        <a:pt x="1843" y="32465"/>
                        <a:pt x="1565" y="32029"/>
                        <a:pt x="1446" y="31355"/>
                      </a:cubicBezTo>
                      <a:cubicBezTo>
                        <a:pt x="1328" y="30680"/>
                        <a:pt x="1615" y="29757"/>
                        <a:pt x="1615" y="29757"/>
                      </a:cubicBezTo>
                      <a:cubicBezTo>
                        <a:pt x="1615" y="29757"/>
                        <a:pt x="1615" y="24729"/>
                        <a:pt x="1760" y="23435"/>
                      </a:cubicBezTo>
                      <a:cubicBezTo>
                        <a:pt x="1903" y="22142"/>
                        <a:pt x="2092" y="20482"/>
                        <a:pt x="2058" y="19875"/>
                      </a:cubicBezTo>
                      <a:cubicBezTo>
                        <a:pt x="2023" y="19266"/>
                        <a:pt x="1392" y="17259"/>
                        <a:pt x="1392" y="17259"/>
                      </a:cubicBezTo>
                      <a:cubicBezTo>
                        <a:pt x="1392" y="17259"/>
                        <a:pt x="1583" y="16395"/>
                        <a:pt x="1633" y="16131"/>
                      </a:cubicBezTo>
                      <a:cubicBezTo>
                        <a:pt x="1680" y="15868"/>
                        <a:pt x="1440" y="15339"/>
                        <a:pt x="1271" y="14188"/>
                      </a:cubicBezTo>
                      <a:cubicBezTo>
                        <a:pt x="1513" y="12508"/>
                        <a:pt x="1800" y="6933"/>
                        <a:pt x="1800" y="6933"/>
                      </a:cubicBezTo>
                      <a:cubicBezTo>
                        <a:pt x="1800" y="6933"/>
                        <a:pt x="2510" y="5206"/>
                        <a:pt x="2603" y="3242"/>
                      </a:cubicBezTo>
                      <a:cubicBezTo>
                        <a:pt x="2549" y="2887"/>
                        <a:pt x="2428" y="2466"/>
                        <a:pt x="2284" y="2047"/>
                      </a:cubicBezTo>
                      <a:cubicBezTo>
                        <a:pt x="1930" y="1017"/>
                        <a:pt x="1432" y="0"/>
                        <a:pt x="1432" y="0"/>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a:off x="6434425" y="6499778"/>
                  <a:ext cx="31284" cy="204371"/>
                </a:xfrm>
                <a:custGeom>
                  <a:avLst/>
                  <a:gdLst/>
                  <a:ahLst/>
                  <a:cxnLst/>
                  <a:rect l="l" t="t" r="r" b="b"/>
                  <a:pathLst>
                    <a:path w="732" h="4782" extrusionOk="0">
                      <a:moveTo>
                        <a:pt x="731" y="0"/>
                      </a:moveTo>
                      <a:cubicBezTo>
                        <a:pt x="731" y="0"/>
                        <a:pt x="713" y="26"/>
                        <a:pt x="680" y="73"/>
                      </a:cubicBezTo>
                      <a:lnTo>
                        <a:pt x="680" y="75"/>
                      </a:lnTo>
                      <a:cubicBezTo>
                        <a:pt x="485" y="1044"/>
                        <a:pt x="0" y="3338"/>
                        <a:pt x="0" y="3338"/>
                      </a:cubicBezTo>
                      <a:lnTo>
                        <a:pt x="634" y="4782"/>
                      </a:lnTo>
                      <a:lnTo>
                        <a:pt x="433" y="3551"/>
                      </a:lnTo>
                      <a:lnTo>
                        <a:pt x="7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a:off x="6631731" y="4784751"/>
                  <a:ext cx="208901" cy="513577"/>
                </a:xfrm>
                <a:custGeom>
                  <a:avLst/>
                  <a:gdLst/>
                  <a:ahLst/>
                  <a:cxnLst/>
                  <a:rect l="l" t="t" r="r" b="b"/>
                  <a:pathLst>
                    <a:path w="4888" h="12017" extrusionOk="0">
                      <a:moveTo>
                        <a:pt x="586" y="1"/>
                      </a:moveTo>
                      <a:lnTo>
                        <a:pt x="586" y="1"/>
                      </a:lnTo>
                      <a:cubicBezTo>
                        <a:pt x="609" y="162"/>
                        <a:pt x="630" y="327"/>
                        <a:pt x="644" y="494"/>
                      </a:cubicBezTo>
                      <a:cubicBezTo>
                        <a:pt x="551" y="1535"/>
                        <a:pt x="434" y="2358"/>
                        <a:pt x="314" y="3002"/>
                      </a:cubicBezTo>
                      <a:lnTo>
                        <a:pt x="318" y="3004"/>
                      </a:lnTo>
                      <a:cubicBezTo>
                        <a:pt x="411" y="3081"/>
                        <a:pt x="536" y="3170"/>
                        <a:pt x="663" y="3254"/>
                      </a:cubicBezTo>
                      <a:cubicBezTo>
                        <a:pt x="664" y="3256"/>
                        <a:pt x="668" y="3258"/>
                        <a:pt x="669" y="3259"/>
                      </a:cubicBezTo>
                      <a:cubicBezTo>
                        <a:pt x="857" y="3384"/>
                        <a:pt x="1046" y="3497"/>
                        <a:pt x="1128" y="3546"/>
                      </a:cubicBezTo>
                      <a:lnTo>
                        <a:pt x="1172" y="3572"/>
                      </a:lnTo>
                      <a:lnTo>
                        <a:pt x="1225" y="3661"/>
                      </a:lnTo>
                      <a:lnTo>
                        <a:pt x="2089" y="5144"/>
                      </a:lnTo>
                      <a:lnTo>
                        <a:pt x="2090" y="5144"/>
                      </a:lnTo>
                      <a:lnTo>
                        <a:pt x="2868" y="5228"/>
                      </a:lnTo>
                      <a:cubicBezTo>
                        <a:pt x="2822" y="5692"/>
                        <a:pt x="2076" y="6289"/>
                        <a:pt x="1983" y="6457"/>
                      </a:cubicBezTo>
                      <a:cubicBezTo>
                        <a:pt x="1982" y="6458"/>
                        <a:pt x="1982" y="6459"/>
                        <a:pt x="1982" y="6459"/>
                      </a:cubicBezTo>
                      <a:cubicBezTo>
                        <a:pt x="1977" y="6470"/>
                        <a:pt x="1974" y="6478"/>
                        <a:pt x="1974" y="6485"/>
                      </a:cubicBezTo>
                      <a:cubicBezTo>
                        <a:pt x="1974" y="6601"/>
                        <a:pt x="1875" y="7645"/>
                        <a:pt x="1875" y="7645"/>
                      </a:cubicBezTo>
                      <a:lnTo>
                        <a:pt x="146" y="10470"/>
                      </a:lnTo>
                      <a:cubicBezTo>
                        <a:pt x="122" y="10630"/>
                        <a:pt x="77" y="10811"/>
                        <a:pt x="1" y="11003"/>
                      </a:cubicBezTo>
                      <a:cubicBezTo>
                        <a:pt x="1" y="11003"/>
                        <a:pt x="58" y="11119"/>
                        <a:pt x="146" y="11313"/>
                      </a:cubicBezTo>
                      <a:cubicBezTo>
                        <a:pt x="229" y="11491"/>
                        <a:pt x="338" y="11735"/>
                        <a:pt x="456" y="12016"/>
                      </a:cubicBezTo>
                      <a:lnTo>
                        <a:pt x="2922" y="8287"/>
                      </a:lnTo>
                      <a:lnTo>
                        <a:pt x="3069" y="7389"/>
                      </a:lnTo>
                      <a:lnTo>
                        <a:pt x="4633" y="6880"/>
                      </a:lnTo>
                      <a:lnTo>
                        <a:pt x="4888" y="5095"/>
                      </a:lnTo>
                      <a:lnTo>
                        <a:pt x="4221" y="4432"/>
                      </a:lnTo>
                      <a:lnTo>
                        <a:pt x="3542" y="2805"/>
                      </a:lnTo>
                      <a:lnTo>
                        <a:pt x="1974" y="2115"/>
                      </a:lnTo>
                      <a:lnTo>
                        <a:pt x="586" y="1"/>
                      </a:ln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8"/>
                <p:cNvSpPr/>
                <p:nvPr/>
              </p:nvSpPr>
              <p:spPr>
                <a:xfrm>
                  <a:off x="5931443" y="4573797"/>
                  <a:ext cx="291256" cy="357713"/>
                </a:xfrm>
                <a:custGeom>
                  <a:avLst/>
                  <a:gdLst/>
                  <a:ahLst/>
                  <a:cxnLst/>
                  <a:rect l="l" t="t" r="r" b="b"/>
                  <a:pathLst>
                    <a:path w="6815" h="8370" extrusionOk="0">
                      <a:moveTo>
                        <a:pt x="5372" y="0"/>
                      </a:moveTo>
                      <a:lnTo>
                        <a:pt x="5372" y="0"/>
                      </a:lnTo>
                      <a:cubicBezTo>
                        <a:pt x="5850" y="389"/>
                        <a:pt x="6220" y="1022"/>
                        <a:pt x="6220" y="1022"/>
                      </a:cubicBezTo>
                      <a:lnTo>
                        <a:pt x="26" y="7243"/>
                      </a:lnTo>
                      <a:cubicBezTo>
                        <a:pt x="5" y="7597"/>
                        <a:pt x="0" y="7988"/>
                        <a:pt x="40" y="8370"/>
                      </a:cubicBezTo>
                      <a:cubicBezTo>
                        <a:pt x="848" y="6544"/>
                        <a:pt x="2934" y="4824"/>
                        <a:pt x="4160" y="3858"/>
                      </a:cubicBezTo>
                      <a:cubicBezTo>
                        <a:pt x="4787" y="2918"/>
                        <a:pt x="6047" y="1666"/>
                        <a:pt x="6815" y="938"/>
                      </a:cubicBezTo>
                      <a:cubicBezTo>
                        <a:pt x="6815" y="938"/>
                        <a:pt x="6780" y="888"/>
                        <a:pt x="6706" y="810"/>
                      </a:cubicBezTo>
                      <a:lnTo>
                        <a:pt x="6705" y="810"/>
                      </a:lnTo>
                      <a:cubicBezTo>
                        <a:pt x="6522" y="616"/>
                        <a:pt x="6099" y="244"/>
                        <a:pt x="5372" y="0"/>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8"/>
                <p:cNvSpPr/>
                <p:nvPr/>
              </p:nvSpPr>
              <p:spPr>
                <a:xfrm>
                  <a:off x="6212060" y="5252517"/>
                  <a:ext cx="174284" cy="80688"/>
                </a:xfrm>
                <a:custGeom>
                  <a:avLst/>
                  <a:gdLst/>
                  <a:ahLst/>
                  <a:cxnLst/>
                  <a:rect l="l" t="t" r="r" b="b"/>
                  <a:pathLst>
                    <a:path w="4078" h="1888" extrusionOk="0">
                      <a:moveTo>
                        <a:pt x="358" y="0"/>
                      </a:moveTo>
                      <a:cubicBezTo>
                        <a:pt x="237" y="262"/>
                        <a:pt x="118" y="533"/>
                        <a:pt x="1" y="814"/>
                      </a:cubicBezTo>
                      <a:lnTo>
                        <a:pt x="3787" y="1887"/>
                      </a:lnTo>
                      <a:lnTo>
                        <a:pt x="4078" y="1174"/>
                      </a:lnTo>
                      <a:lnTo>
                        <a:pt x="3934" y="1198"/>
                      </a:lnTo>
                      <a:lnTo>
                        <a:pt x="388" y="10"/>
                      </a:lnTo>
                      <a:lnTo>
                        <a:pt x="358" y="0"/>
                      </a:lnTo>
                      <a:close/>
                    </a:path>
                  </a:pathLst>
                </a:custGeom>
                <a:solidFill>
                  <a:srgbClr val="FFFFFF">
                    <a:alpha val="17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a:off x="6314289" y="4572473"/>
                  <a:ext cx="257152" cy="35985"/>
                </a:xfrm>
                <a:custGeom>
                  <a:avLst/>
                  <a:gdLst/>
                  <a:ahLst/>
                  <a:cxnLst/>
                  <a:rect l="l" t="t" r="r" b="b"/>
                  <a:pathLst>
                    <a:path w="6017" h="842" extrusionOk="0">
                      <a:moveTo>
                        <a:pt x="4402" y="1"/>
                      </a:moveTo>
                      <a:cubicBezTo>
                        <a:pt x="3730" y="1"/>
                        <a:pt x="1795" y="74"/>
                        <a:pt x="1" y="841"/>
                      </a:cubicBezTo>
                      <a:cubicBezTo>
                        <a:pt x="867" y="642"/>
                        <a:pt x="2937" y="222"/>
                        <a:pt x="4548" y="222"/>
                      </a:cubicBezTo>
                      <a:cubicBezTo>
                        <a:pt x="5121" y="222"/>
                        <a:pt x="5635" y="275"/>
                        <a:pt x="6017" y="410"/>
                      </a:cubicBezTo>
                      <a:cubicBezTo>
                        <a:pt x="6013" y="407"/>
                        <a:pt x="6011" y="404"/>
                        <a:pt x="6012" y="404"/>
                      </a:cubicBezTo>
                      <a:lnTo>
                        <a:pt x="4649" y="5"/>
                      </a:lnTo>
                      <a:cubicBezTo>
                        <a:pt x="4649" y="5"/>
                        <a:pt x="4561" y="1"/>
                        <a:pt x="4402" y="1"/>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a:off x="6202273" y="4588457"/>
                  <a:ext cx="99835" cy="75688"/>
                </a:xfrm>
                <a:custGeom>
                  <a:avLst/>
                  <a:gdLst/>
                  <a:ahLst/>
                  <a:cxnLst/>
                  <a:rect l="l" t="t" r="r" b="b"/>
                  <a:pathLst>
                    <a:path w="2336" h="1771" extrusionOk="0">
                      <a:moveTo>
                        <a:pt x="2336" y="0"/>
                      </a:moveTo>
                      <a:lnTo>
                        <a:pt x="1119" y="1"/>
                      </a:lnTo>
                      <a:lnTo>
                        <a:pt x="1689" y="147"/>
                      </a:lnTo>
                      <a:cubicBezTo>
                        <a:pt x="1689" y="147"/>
                        <a:pt x="116" y="1353"/>
                        <a:pt x="0" y="1771"/>
                      </a:cubicBezTo>
                      <a:cubicBezTo>
                        <a:pt x="648" y="889"/>
                        <a:pt x="2336" y="0"/>
                        <a:pt x="2336" y="0"/>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a:off x="5954778" y="4653204"/>
                  <a:ext cx="356132" cy="308437"/>
                </a:xfrm>
                <a:custGeom>
                  <a:avLst/>
                  <a:gdLst/>
                  <a:ahLst/>
                  <a:cxnLst/>
                  <a:rect l="l" t="t" r="r" b="b"/>
                  <a:pathLst>
                    <a:path w="8333" h="7217" extrusionOk="0">
                      <a:moveTo>
                        <a:pt x="7318" y="1"/>
                      </a:moveTo>
                      <a:lnTo>
                        <a:pt x="7318" y="1"/>
                      </a:lnTo>
                      <a:cubicBezTo>
                        <a:pt x="8333" y="3171"/>
                        <a:pt x="5394" y="3744"/>
                        <a:pt x="5394" y="3744"/>
                      </a:cubicBezTo>
                      <a:lnTo>
                        <a:pt x="4327" y="3711"/>
                      </a:lnTo>
                      <a:lnTo>
                        <a:pt x="2456" y="5410"/>
                      </a:lnTo>
                      <a:lnTo>
                        <a:pt x="1868" y="5193"/>
                      </a:lnTo>
                      <a:lnTo>
                        <a:pt x="0" y="6714"/>
                      </a:lnTo>
                      <a:lnTo>
                        <a:pt x="1241" y="7216"/>
                      </a:lnTo>
                      <a:cubicBezTo>
                        <a:pt x="1241" y="7216"/>
                        <a:pt x="1242" y="7216"/>
                        <a:pt x="1244" y="7215"/>
                      </a:cubicBezTo>
                      <a:cubicBezTo>
                        <a:pt x="1348" y="7180"/>
                        <a:pt x="4647" y="6077"/>
                        <a:pt x="5674" y="4973"/>
                      </a:cubicBezTo>
                      <a:lnTo>
                        <a:pt x="6169" y="4817"/>
                      </a:lnTo>
                      <a:cubicBezTo>
                        <a:pt x="6169" y="4817"/>
                        <a:pt x="6185" y="4915"/>
                        <a:pt x="6223" y="5097"/>
                      </a:cubicBezTo>
                      <a:cubicBezTo>
                        <a:pt x="6673" y="4718"/>
                        <a:pt x="7326" y="4173"/>
                        <a:pt x="8256" y="3397"/>
                      </a:cubicBezTo>
                      <a:cubicBezTo>
                        <a:pt x="8206" y="2319"/>
                        <a:pt x="7786" y="730"/>
                        <a:pt x="7318" y="1"/>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a:off x="6286595" y="4275872"/>
                  <a:ext cx="21625" cy="59106"/>
                </a:xfrm>
                <a:custGeom>
                  <a:avLst/>
                  <a:gdLst/>
                  <a:ahLst/>
                  <a:cxnLst/>
                  <a:rect l="l" t="t" r="r" b="b"/>
                  <a:pathLst>
                    <a:path w="506" h="1383" extrusionOk="0">
                      <a:moveTo>
                        <a:pt x="38" y="1"/>
                      </a:moveTo>
                      <a:cubicBezTo>
                        <a:pt x="38" y="1"/>
                        <a:pt x="24" y="88"/>
                        <a:pt x="0" y="242"/>
                      </a:cubicBezTo>
                      <a:lnTo>
                        <a:pt x="323" y="582"/>
                      </a:lnTo>
                      <a:lnTo>
                        <a:pt x="361" y="1383"/>
                      </a:lnTo>
                      <a:lnTo>
                        <a:pt x="502" y="352"/>
                      </a:lnTo>
                      <a:lnTo>
                        <a:pt x="505" y="337"/>
                      </a:lnTo>
                      <a:lnTo>
                        <a:pt x="38" y="1"/>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a:off x="6286424" y="4501229"/>
                  <a:ext cx="16924" cy="33250"/>
                </a:xfrm>
                <a:custGeom>
                  <a:avLst/>
                  <a:gdLst/>
                  <a:ahLst/>
                  <a:cxnLst/>
                  <a:rect l="l" t="t" r="r" b="b"/>
                  <a:pathLst>
                    <a:path w="396" h="778" extrusionOk="0">
                      <a:moveTo>
                        <a:pt x="396" y="1"/>
                      </a:moveTo>
                      <a:cubicBezTo>
                        <a:pt x="395" y="1"/>
                        <a:pt x="260" y="249"/>
                        <a:pt x="30" y="602"/>
                      </a:cubicBezTo>
                      <a:cubicBezTo>
                        <a:pt x="20" y="617"/>
                        <a:pt x="11" y="632"/>
                        <a:pt x="0" y="648"/>
                      </a:cubicBezTo>
                      <a:cubicBezTo>
                        <a:pt x="14" y="692"/>
                        <a:pt x="28" y="736"/>
                        <a:pt x="42" y="778"/>
                      </a:cubicBezTo>
                      <a:cubicBezTo>
                        <a:pt x="68" y="777"/>
                        <a:pt x="92" y="774"/>
                        <a:pt x="116" y="773"/>
                      </a:cubicBezTo>
                      <a:cubicBezTo>
                        <a:pt x="142" y="771"/>
                        <a:pt x="166" y="769"/>
                        <a:pt x="191" y="767"/>
                      </a:cubicBezTo>
                      <a:lnTo>
                        <a:pt x="396" y="1"/>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8"/>
                <p:cNvSpPr/>
                <p:nvPr/>
              </p:nvSpPr>
              <p:spPr>
                <a:xfrm>
                  <a:off x="6267021" y="4486741"/>
                  <a:ext cx="36840" cy="20856"/>
                </a:xfrm>
                <a:custGeom>
                  <a:avLst/>
                  <a:gdLst/>
                  <a:ahLst/>
                  <a:cxnLst/>
                  <a:rect l="l" t="t" r="r" b="b"/>
                  <a:pathLst>
                    <a:path w="862" h="488" extrusionOk="0">
                      <a:moveTo>
                        <a:pt x="589" y="0"/>
                      </a:moveTo>
                      <a:cubicBezTo>
                        <a:pt x="587" y="0"/>
                        <a:pt x="585" y="1"/>
                        <a:pt x="583" y="3"/>
                      </a:cubicBezTo>
                      <a:lnTo>
                        <a:pt x="6" y="469"/>
                      </a:lnTo>
                      <a:cubicBezTo>
                        <a:pt x="2" y="472"/>
                        <a:pt x="1" y="479"/>
                        <a:pt x="4" y="483"/>
                      </a:cubicBezTo>
                      <a:cubicBezTo>
                        <a:pt x="6" y="485"/>
                        <a:pt x="9" y="487"/>
                        <a:pt x="12" y="487"/>
                      </a:cubicBezTo>
                      <a:cubicBezTo>
                        <a:pt x="15" y="487"/>
                        <a:pt x="17" y="486"/>
                        <a:pt x="19" y="484"/>
                      </a:cubicBezTo>
                      <a:lnTo>
                        <a:pt x="588" y="25"/>
                      </a:lnTo>
                      <a:lnTo>
                        <a:pt x="842" y="346"/>
                      </a:lnTo>
                      <a:cubicBezTo>
                        <a:pt x="844" y="349"/>
                        <a:pt x="847" y="350"/>
                        <a:pt x="850" y="350"/>
                      </a:cubicBezTo>
                      <a:cubicBezTo>
                        <a:pt x="853" y="350"/>
                        <a:pt x="855" y="350"/>
                        <a:pt x="857" y="348"/>
                      </a:cubicBezTo>
                      <a:cubicBezTo>
                        <a:pt x="861" y="344"/>
                        <a:pt x="862" y="338"/>
                        <a:pt x="858" y="334"/>
                      </a:cubicBezTo>
                      <a:lnTo>
                        <a:pt x="598" y="5"/>
                      </a:lnTo>
                      <a:cubicBezTo>
                        <a:pt x="596" y="2"/>
                        <a:pt x="594" y="1"/>
                        <a:pt x="590" y="1"/>
                      </a:cubicBezTo>
                      <a:cubicBezTo>
                        <a:pt x="590" y="1"/>
                        <a:pt x="589" y="0"/>
                        <a:pt x="589" y="0"/>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8"/>
                <p:cNvSpPr/>
                <p:nvPr/>
              </p:nvSpPr>
              <p:spPr>
                <a:xfrm>
                  <a:off x="6181374" y="4507084"/>
                  <a:ext cx="86159" cy="74791"/>
                </a:xfrm>
                <a:custGeom>
                  <a:avLst/>
                  <a:gdLst/>
                  <a:ahLst/>
                  <a:cxnLst/>
                  <a:rect l="l" t="t" r="r" b="b"/>
                  <a:pathLst>
                    <a:path w="2016" h="1750" extrusionOk="0">
                      <a:moveTo>
                        <a:pt x="418" y="1"/>
                      </a:moveTo>
                      <a:lnTo>
                        <a:pt x="1" y="1118"/>
                      </a:lnTo>
                      <a:cubicBezTo>
                        <a:pt x="320" y="1724"/>
                        <a:pt x="1065" y="1750"/>
                        <a:pt x="1065" y="1750"/>
                      </a:cubicBezTo>
                      <a:cubicBezTo>
                        <a:pt x="1065" y="1750"/>
                        <a:pt x="1481" y="1434"/>
                        <a:pt x="2016" y="849"/>
                      </a:cubicBezTo>
                      <a:cubicBezTo>
                        <a:pt x="1312" y="117"/>
                        <a:pt x="418" y="1"/>
                        <a:pt x="418" y="1"/>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8"/>
                <p:cNvSpPr/>
                <p:nvPr/>
              </p:nvSpPr>
              <p:spPr>
                <a:xfrm>
                  <a:off x="6282492" y="4271769"/>
                  <a:ext cx="60046" cy="127871"/>
                </a:xfrm>
                <a:custGeom>
                  <a:avLst/>
                  <a:gdLst/>
                  <a:ahLst/>
                  <a:cxnLst/>
                  <a:rect l="l" t="t" r="r" b="b"/>
                  <a:pathLst>
                    <a:path w="1405" h="2992" extrusionOk="0">
                      <a:moveTo>
                        <a:pt x="0" y="0"/>
                      </a:moveTo>
                      <a:lnTo>
                        <a:pt x="134" y="97"/>
                      </a:lnTo>
                      <a:lnTo>
                        <a:pt x="601" y="433"/>
                      </a:lnTo>
                      <a:cubicBezTo>
                        <a:pt x="601" y="433"/>
                        <a:pt x="496" y="1060"/>
                        <a:pt x="457" y="1479"/>
                      </a:cubicBezTo>
                      <a:lnTo>
                        <a:pt x="902" y="1883"/>
                      </a:lnTo>
                      <a:cubicBezTo>
                        <a:pt x="902" y="1883"/>
                        <a:pt x="812" y="2320"/>
                        <a:pt x="812" y="2637"/>
                      </a:cubicBezTo>
                      <a:lnTo>
                        <a:pt x="1121" y="2991"/>
                      </a:lnTo>
                      <a:cubicBezTo>
                        <a:pt x="1026" y="2402"/>
                        <a:pt x="1404" y="1793"/>
                        <a:pt x="1405" y="1793"/>
                      </a:cubicBezTo>
                      <a:lnTo>
                        <a:pt x="918" y="1416"/>
                      </a:lnTo>
                      <a:lnTo>
                        <a:pt x="1148" y="306"/>
                      </a:lnTo>
                      <a:lnTo>
                        <a:pt x="0" y="0"/>
                      </a:ln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8"/>
                <p:cNvSpPr/>
                <p:nvPr/>
              </p:nvSpPr>
              <p:spPr>
                <a:xfrm>
                  <a:off x="6382541" y="4238776"/>
                  <a:ext cx="121930" cy="286811"/>
                </a:xfrm>
                <a:custGeom>
                  <a:avLst/>
                  <a:gdLst/>
                  <a:ahLst/>
                  <a:cxnLst/>
                  <a:rect l="l" t="t" r="r" b="b"/>
                  <a:pathLst>
                    <a:path w="2853" h="6711" extrusionOk="0">
                      <a:moveTo>
                        <a:pt x="706" y="0"/>
                      </a:moveTo>
                      <a:cubicBezTo>
                        <a:pt x="706" y="0"/>
                        <a:pt x="2392" y="1034"/>
                        <a:pt x="2580" y="2696"/>
                      </a:cubicBezTo>
                      <a:cubicBezTo>
                        <a:pt x="2401" y="3554"/>
                        <a:pt x="2214" y="4096"/>
                        <a:pt x="2055" y="4437"/>
                      </a:cubicBezTo>
                      <a:cubicBezTo>
                        <a:pt x="1778" y="5025"/>
                        <a:pt x="1619" y="5659"/>
                        <a:pt x="1602" y="6309"/>
                      </a:cubicBezTo>
                      <a:lnTo>
                        <a:pt x="1599" y="6432"/>
                      </a:lnTo>
                      <a:cubicBezTo>
                        <a:pt x="1599" y="6432"/>
                        <a:pt x="1435" y="6493"/>
                        <a:pt x="1089" y="6493"/>
                      </a:cubicBezTo>
                      <a:cubicBezTo>
                        <a:pt x="830" y="6493"/>
                        <a:pt x="470" y="6458"/>
                        <a:pt x="1" y="6337"/>
                      </a:cubicBezTo>
                      <a:lnTo>
                        <a:pt x="1" y="6337"/>
                      </a:lnTo>
                      <a:cubicBezTo>
                        <a:pt x="1" y="6337"/>
                        <a:pt x="374" y="6710"/>
                        <a:pt x="1053" y="6710"/>
                      </a:cubicBezTo>
                      <a:cubicBezTo>
                        <a:pt x="1322" y="6710"/>
                        <a:pt x="1638" y="6652"/>
                        <a:pt x="1997" y="6490"/>
                      </a:cubicBezTo>
                      <a:cubicBezTo>
                        <a:pt x="2029" y="6476"/>
                        <a:pt x="2062" y="6460"/>
                        <a:pt x="2095" y="6444"/>
                      </a:cubicBezTo>
                      <a:cubicBezTo>
                        <a:pt x="2805" y="3799"/>
                        <a:pt x="2799" y="4186"/>
                        <a:pt x="2825" y="3545"/>
                      </a:cubicBezTo>
                      <a:cubicBezTo>
                        <a:pt x="2852" y="2904"/>
                        <a:pt x="2760" y="1609"/>
                        <a:pt x="2695" y="1373"/>
                      </a:cubicBezTo>
                      <a:cubicBezTo>
                        <a:pt x="2629" y="1138"/>
                        <a:pt x="1556" y="144"/>
                        <a:pt x="706" y="0"/>
                      </a:cubicBezTo>
                      <a:close/>
                    </a:path>
                  </a:pathLst>
                </a:custGeom>
                <a:solidFill>
                  <a:srgbClr val="333333">
                    <a:alpha val="5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a:off x="6368737" y="4378827"/>
                  <a:ext cx="20642" cy="130819"/>
                </a:xfrm>
                <a:custGeom>
                  <a:avLst/>
                  <a:gdLst/>
                  <a:ahLst/>
                  <a:cxnLst/>
                  <a:rect l="l" t="t" r="r" b="b"/>
                  <a:pathLst>
                    <a:path w="483" h="3061" extrusionOk="0">
                      <a:moveTo>
                        <a:pt x="138" y="1"/>
                      </a:moveTo>
                      <a:cubicBezTo>
                        <a:pt x="148" y="15"/>
                        <a:pt x="155" y="30"/>
                        <a:pt x="161" y="45"/>
                      </a:cubicBezTo>
                      <a:cubicBezTo>
                        <a:pt x="166" y="56"/>
                        <a:pt x="171" y="67"/>
                        <a:pt x="174" y="79"/>
                      </a:cubicBezTo>
                      <a:cubicBezTo>
                        <a:pt x="178" y="90"/>
                        <a:pt x="181" y="103"/>
                        <a:pt x="185" y="116"/>
                      </a:cubicBezTo>
                      <a:cubicBezTo>
                        <a:pt x="189" y="132"/>
                        <a:pt x="191" y="147"/>
                        <a:pt x="193" y="164"/>
                      </a:cubicBezTo>
                      <a:cubicBezTo>
                        <a:pt x="217" y="444"/>
                        <a:pt x="203" y="681"/>
                        <a:pt x="161" y="862"/>
                      </a:cubicBezTo>
                      <a:cubicBezTo>
                        <a:pt x="126" y="1023"/>
                        <a:pt x="70" y="1140"/>
                        <a:pt x="0" y="1209"/>
                      </a:cubicBezTo>
                      <a:cubicBezTo>
                        <a:pt x="204" y="1534"/>
                        <a:pt x="399" y="2589"/>
                        <a:pt x="324" y="3060"/>
                      </a:cubicBezTo>
                      <a:cubicBezTo>
                        <a:pt x="482" y="2824"/>
                        <a:pt x="399" y="1815"/>
                        <a:pt x="324" y="1293"/>
                      </a:cubicBezTo>
                      <a:cubicBezTo>
                        <a:pt x="483" y="391"/>
                        <a:pt x="171" y="35"/>
                        <a:pt x="13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8"/>
                <p:cNvSpPr/>
                <p:nvPr/>
              </p:nvSpPr>
              <p:spPr>
                <a:xfrm>
                  <a:off x="6325059" y="4396264"/>
                  <a:ext cx="8163" cy="32395"/>
                </a:xfrm>
                <a:custGeom>
                  <a:avLst/>
                  <a:gdLst/>
                  <a:ahLst/>
                  <a:cxnLst/>
                  <a:rect l="l" t="t" r="r" b="b"/>
                  <a:pathLst>
                    <a:path w="191" h="758" extrusionOk="0">
                      <a:moveTo>
                        <a:pt x="58" y="0"/>
                      </a:moveTo>
                      <a:cubicBezTo>
                        <a:pt x="0" y="237"/>
                        <a:pt x="77" y="626"/>
                        <a:pt x="191" y="757"/>
                      </a:cubicBezTo>
                      <a:cubicBezTo>
                        <a:pt x="55" y="396"/>
                        <a:pt x="125" y="78"/>
                        <a:pt x="125" y="78"/>
                      </a:cubicBezTo>
                      <a:lnTo>
                        <a:pt x="58" y="0"/>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 name="Google Shape;693;p28"/>
              <p:cNvGrpSpPr/>
              <p:nvPr/>
            </p:nvGrpSpPr>
            <p:grpSpPr>
              <a:xfrm>
                <a:off x="5598713" y="1561743"/>
                <a:ext cx="1071960" cy="2595982"/>
                <a:chOff x="5042825" y="4233818"/>
                <a:chExt cx="1071960" cy="2595982"/>
              </a:xfrm>
            </p:grpSpPr>
            <p:grpSp>
              <p:nvGrpSpPr>
                <p:cNvPr id="694" name="Google Shape;694;p28"/>
                <p:cNvGrpSpPr/>
                <p:nvPr/>
              </p:nvGrpSpPr>
              <p:grpSpPr>
                <a:xfrm>
                  <a:off x="5042825" y="4233818"/>
                  <a:ext cx="1071960" cy="2595982"/>
                  <a:chOff x="5042825" y="4233818"/>
                  <a:chExt cx="1071960" cy="2595982"/>
                </a:xfrm>
              </p:grpSpPr>
              <p:sp>
                <p:nvSpPr>
                  <p:cNvPr id="695" name="Google Shape;695;p28"/>
                  <p:cNvSpPr/>
                  <p:nvPr/>
                </p:nvSpPr>
                <p:spPr>
                  <a:xfrm>
                    <a:off x="5560778" y="4745433"/>
                    <a:ext cx="36925" cy="274503"/>
                  </a:xfrm>
                  <a:custGeom>
                    <a:avLst/>
                    <a:gdLst/>
                    <a:ahLst/>
                    <a:cxnLst/>
                    <a:rect l="l" t="t" r="r" b="b"/>
                    <a:pathLst>
                      <a:path w="864" h="6423" extrusionOk="0">
                        <a:moveTo>
                          <a:pt x="0" y="0"/>
                        </a:moveTo>
                        <a:lnTo>
                          <a:pt x="0" y="6423"/>
                        </a:lnTo>
                        <a:lnTo>
                          <a:pt x="863" y="6423"/>
                        </a:lnTo>
                        <a:lnTo>
                          <a:pt x="863" y="0"/>
                        </a:lnTo>
                        <a:close/>
                      </a:path>
                    </a:pathLst>
                  </a:custGeom>
                  <a:solidFill>
                    <a:srgbClr val="E68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8"/>
                  <p:cNvSpPr/>
                  <p:nvPr/>
                </p:nvSpPr>
                <p:spPr>
                  <a:xfrm>
                    <a:off x="5597661" y="4835610"/>
                    <a:ext cx="6069" cy="169198"/>
                  </a:xfrm>
                  <a:custGeom>
                    <a:avLst/>
                    <a:gdLst/>
                    <a:ahLst/>
                    <a:cxnLst/>
                    <a:rect l="l" t="t" r="r" b="b"/>
                    <a:pathLst>
                      <a:path w="142" h="3959" extrusionOk="0">
                        <a:moveTo>
                          <a:pt x="141" y="0"/>
                        </a:moveTo>
                        <a:cubicBezTo>
                          <a:pt x="94" y="1"/>
                          <a:pt x="48" y="6"/>
                          <a:pt x="0" y="16"/>
                        </a:cubicBezTo>
                        <a:lnTo>
                          <a:pt x="0" y="3959"/>
                        </a:lnTo>
                        <a:cubicBezTo>
                          <a:pt x="46" y="3920"/>
                          <a:pt x="93" y="3877"/>
                          <a:pt x="141" y="3830"/>
                        </a:cubicBezTo>
                        <a:lnTo>
                          <a:pt x="141" y="0"/>
                        </a:ln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8"/>
                  <p:cNvSpPr/>
                  <p:nvPr/>
                </p:nvSpPr>
                <p:spPr>
                  <a:xfrm>
                    <a:off x="5554752" y="4833686"/>
                    <a:ext cx="6069" cy="171121"/>
                  </a:xfrm>
                  <a:custGeom>
                    <a:avLst/>
                    <a:gdLst/>
                    <a:ahLst/>
                    <a:cxnLst/>
                    <a:rect l="l" t="t" r="r" b="b"/>
                    <a:pathLst>
                      <a:path w="142" h="4004" extrusionOk="0">
                        <a:moveTo>
                          <a:pt x="1" y="0"/>
                        </a:moveTo>
                        <a:lnTo>
                          <a:pt x="1" y="3875"/>
                        </a:lnTo>
                        <a:cubicBezTo>
                          <a:pt x="48" y="3922"/>
                          <a:pt x="95" y="3965"/>
                          <a:pt x="141" y="4004"/>
                        </a:cubicBezTo>
                        <a:lnTo>
                          <a:pt x="141" y="27"/>
                        </a:lnTo>
                        <a:cubicBezTo>
                          <a:pt x="94" y="14"/>
                          <a:pt x="47" y="4"/>
                          <a:pt x="1" y="0"/>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a:off x="5609670" y="4875441"/>
                    <a:ext cx="23719" cy="81415"/>
                  </a:xfrm>
                  <a:custGeom>
                    <a:avLst/>
                    <a:gdLst/>
                    <a:ahLst/>
                    <a:cxnLst/>
                    <a:rect l="l" t="t" r="r" b="b"/>
                    <a:pathLst>
                      <a:path w="555" h="1905" extrusionOk="0">
                        <a:moveTo>
                          <a:pt x="555" y="0"/>
                        </a:moveTo>
                        <a:lnTo>
                          <a:pt x="555" y="0"/>
                        </a:lnTo>
                        <a:cubicBezTo>
                          <a:pt x="413" y="100"/>
                          <a:pt x="313" y="249"/>
                          <a:pt x="232" y="400"/>
                        </a:cubicBezTo>
                        <a:cubicBezTo>
                          <a:pt x="151" y="554"/>
                          <a:pt x="96" y="719"/>
                          <a:pt x="58" y="887"/>
                        </a:cubicBezTo>
                        <a:cubicBezTo>
                          <a:pt x="18" y="1054"/>
                          <a:pt x="6" y="1227"/>
                          <a:pt x="2" y="1397"/>
                        </a:cubicBezTo>
                        <a:cubicBezTo>
                          <a:pt x="1" y="1482"/>
                          <a:pt x="8" y="1568"/>
                          <a:pt x="13" y="1652"/>
                        </a:cubicBezTo>
                        <a:cubicBezTo>
                          <a:pt x="25" y="1737"/>
                          <a:pt x="37" y="1821"/>
                          <a:pt x="56" y="1905"/>
                        </a:cubicBezTo>
                        <a:cubicBezTo>
                          <a:pt x="73" y="1820"/>
                          <a:pt x="84" y="1737"/>
                          <a:pt x="94" y="1654"/>
                        </a:cubicBezTo>
                        <a:cubicBezTo>
                          <a:pt x="108" y="1571"/>
                          <a:pt x="119" y="1488"/>
                          <a:pt x="131" y="1407"/>
                        </a:cubicBezTo>
                        <a:cubicBezTo>
                          <a:pt x="157" y="1243"/>
                          <a:pt x="182" y="1081"/>
                          <a:pt x="220" y="923"/>
                        </a:cubicBezTo>
                        <a:cubicBezTo>
                          <a:pt x="256" y="763"/>
                          <a:pt x="296" y="605"/>
                          <a:pt x="350" y="452"/>
                        </a:cubicBezTo>
                        <a:cubicBezTo>
                          <a:pt x="405" y="298"/>
                          <a:pt x="466" y="145"/>
                          <a:pt x="555" y="0"/>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8"/>
                  <p:cNvSpPr/>
                  <p:nvPr/>
                </p:nvSpPr>
                <p:spPr>
                  <a:xfrm>
                    <a:off x="5524323" y="4866979"/>
                    <a:ext cx="22779" cy="84278"/>
                  </a:xfrm>
                  <a:custGeom>
                    <a:avLst/>
                    <a:gdLst/>
                    <a:ahLst/>
                    <a:cxnLst/>
                    <a:rect l="l" t="t" r="r" b="b"/>
                    <a:pathLst>
                      <a:path w="533" h="1972" extrusionOk="0">
                        <a:moveTo>
                          <a:pt x="0" y="0"/>
                        </a:moveTo>
                        <a:lnTo>
                          <a:pt x="0" y="0"/>
                        </a:lnTo>
                        <a:cubicBezTo>
                          <a:pt x="97" y="144"/>
                          <a:pt x="145" y="307"/>
                          <a:pt x="193" y="467"/>
                        </a:cubicBezTo>
                        <a:cubicBezTo>
                          <a:pt x="237" y="630"/>
                          <a:pt x="275" y="794"/>
                          <a:pt x="306" y="961"/>
                        </a:cubicBezTo>
                        <a:cubicBezTo>
                          <a:pt x="340" y="1127"/>
                          <a:pt x="368" y="1295"/>
                          <a:pt x="398" y="1463"/>
                        </a:cubicBezTo>
                        <a:cubicBezTo>
                          <a:pt x="411" y="1548"/>
                          <a:pt x="429" y="1632"/>
                          <a:pt x="445" y="1717"/>
                        </a:cubicBezTo>
                        <a:cubicBezTo>
                          <a:pt x="461" y="1802"/>
                          <a:pt x="476" y="1887"/>
                          <a:pt x="500" y="1971"/>
                        </a:cubicBezTo>
                        <a:cubicBezTo>
                          <a:pt x="524" y="1798"/>
                          <a:pt x="533" y="1623"/>
                          <a:pt x="526" y="1449"/>
                        </a:cubicBezTo>
                        <a:cubicBezTo>
                          <a:pt x="526" y="1362"/>
                          <a:pt x="514" y="1275"/>
                          <a:pt x="508" y="1188"/>
                        </a:cubicBezTo>
                        <a:cubicBezTo>
                          <a:pt x="498" y="1101"/>
                          <a:pt x="483" y="1015"/>
                          <a:pt x="469" y="928"/>
                        </a:cubicBezTo>
                        <a:cubicBezTo>
                          <a:pt x="432" y="757"/>
                          <a:pt x="386" y="586"/>
                          <a:pt x="313" y="423"/>
                        </a:cubicBezTo>
                        <a:cubicBezTo>
                          <a:pt x="278" y="342"/>
                          <a:pt x="237" y="264"/>
                          <a:pt x="185" y="190"/>
                        </a:cubicBezTo>
                        <a:cubicBezTo>
                          <a:pt x="133" y="118"/>
                          <a:pt x="77" y="46"/>
                          <a:pt x="0" y="0"/>
                        </a:cubicBezTo>
                        <a:close/>
                      </a:path>
                    </a:pathLst>
                  </a:custGeom>
                  <a:solidFill>
                    <a:srgbClr val="C25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a:off x="5261143" y="4850397"/>
                    <a:ext cx="209884" cy="15556"/>
                  </a:xfrm>
                  <a:custGeom>
                    <a:avLst/>
                    <a:gdLst/>
                    <a:ahLst/>
                    <a:cxnLst/>
                    <a:rect l="l" t="t" r="r" b="b"/>
                    <a:pathLst>
                      <a:path w="4911" h="364" extrusionOk="0">
                        <a:moveTo>
                          <a:pt x="0" y="0"/>
                        </a:moveTo>
                        <a:lnTo>
                          <a:pt x="0" y="364"/>
                        </a:lnTo>
                        <a:lnTo>
                          <a:pt x="4910" y="364"/>
                        </a:lnTo>
                        <a:lnTo>
                          <a:pt x="4910" y="0"/>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a:off x="5261143" y="4911426"/>
                    <a:ext cx="209884" cy="15599"/>
                  </a:xfrm>
                  <a:custGeom>
                    <a:avLst/>
                    <a:gdLst/>
                    <a:ahLst/>
                    <a:cxnLst/>
                    <a:rect l="l" t="t" r="r" b="b"/>
                    <a:pathLst>
                      <a:path w="4911" h="365" extrusionOk="0">
                        <a:moveTo>
                          <a:pt x="0" y="1"/>
                        </a:moveTo>
                        <a:lnTo>
                          <a:pt x="0" y="364"/>
                        </a:lnTo>
                        <a:lnTo>
                          <a:pt x="4910" y="364"/>
                        </a:lnTo>
                        <a:lnTo>
                          <a:pt x="4910" y="1"/>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8"/>
                  <p:cNvSpPr/>
                  <p:nvPr/>
                </p:nvSpPr>
                <p:spPr>
                  <a:xfrm>
                    <a:off x="5261143" y="4972542"/>
                    <a:ext cx="209884" cy="15556"/>
                  </a:xfrm>
                  <a:custGeom>
                    <a:avLst/>
                    <a:gdLst/>
                    <a:ahLst/>
                    <a:cxnLst/>
                    <a:rect l="l" t="t" r="r" b="b"/>
                    <a:pathLst>
                      <a:path w="4911" h="364" extrusionOk="0">
                        <a:moveTo>
                          <a:pt x="0" y="0"/>
                        </a:moveTo>
                        <a:lnTo>
                          <a:pt x="0" y="364"/>
                        </a:lnTo>
                        <a:lnTo>
                          <a:pt x="4910" y="364"/>
                        </a:lnTo>
                        <a:lnTo>
                          <a:pt x="4910" y="0"/>
                        </a:lnTo>
                        <a:close/>
                      </a:path>
                    </a:pathLst>
                  </a:custGeom>
                  <a:solidFill>
                    <a:srgbClr val="D3E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8"/>
                  <p:cNvSpPr/>
                  <p:nvPr/>
                </p:nvSpPr>
                <p:spPr>
                  <a:xfrm>
                    <a:off x="5816692" y="5563264"/>
                    <a:ext cx="42310" cy="50986"/>
                  </a:xfrm>
                  <a:custGeom>
                    <a:avLst/>
                    <a:gdLst/>
                    <a:ahLst/>
                    <a:cxnLst/>
                    <a:rect l="l" t="t" r="r" b="b"/>
                    <a:pathLst>
                      <a:path w="990" h="1193" extrusionOk="0">
                        <a:moveTo>
                          <a:pt x="1" y="1"/>
                        </a:moveTo>
                        <a:lnTo>
                          <a:pt x="549" y="1193"/>
                        </a:lnTo>
                        <a:lnTo>
                          <a:pt x="990" y="986"/>
                        </a:lnTo>
                        <a:lnTo>
                          <a:pt x="1" y="1"/>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8"/>
                  <p:cNvSpPr/>
                  <p:nvPr/>
                </p:nvSpPr>
                <p:spPr>
                  <a:xfrm>
                    <a:off x="5618175" y="5550699"/>
                    <a:ext cx="496610" cy="444085"/>
                  </a:xfrm>
                  <a:custGeom>
                    <a:avLst/>
                    <a:gdLst/>
                    <a:ahLst/>
                    <a:cxnLst/>
                    <a:rect l="l" t="t" r="r" b="b"/>
                    <a:pathLst>
                      <a:path w="11620" h="10391" extrusionOk="0">
                        <a:moveTo>
                          <a:pt x="8444" y="1"/>
                        </a:moveTo>
                        <a:cubicBezTo>
                          <a:pt x="8393" y="1"/>
                          <a:pt x="8342" y="12"/>
                          <a:pt x="8293" y="35"/>
                        </a:cubicBezTo>
                        <a:lnTo>
                          <a:pt x="254" y="3802"/>
                        </a:lnTo>
                        <a:cubicBezTo>
                          <a:pt x="76" y="3885"/>
                          <a:pt x="0" y="4096"/>
                          <a:pt x="83" y="4275"/>
                        </a:cubicBezTo>
                        <a:lnTo>
                          <a:pt x="2853" y="10186"/>
                        </a:lnTo>
                        <a:cubicBezTo>
                          <a:pt x="2914" y="10315"/>
                          <a:pt x="3042" y="10391"/>
                          <a:pt x="3176" y="10391"/>
                        </a:cubicBezTo>
                        <a:cubicBezTo>
                          <a:pt x="3226" y="10391"/>
                          <a:pt x="3278" y="10380"/>
                          <a:pt x="3327" y="10357"/>
                        </a:cubicBezTo>
                        <a:lnTo>
                          <a:pt x="11365" y="6590"/>
                        </a:lnTo>
                        <a:cubicBezTo>
                          <a:pt x="11543" y="6507"/>
                          <a:pt x="11620" y="6295"/>
                          <a:pt x="11536" y="6117"/>
                        </a:cubicBezTo>
                        <a:lnTo>
                          <a:pt x="8766" y="206"/>
                        </a:lnTo>
                        <a:cubicBezTo>
                          <a:pt x="8705" y="77"/>
                          <a:pt x="8577" y="1"/>
                          <a:pt x="8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8"/>
                  <p:cNvSpPr/>
                  <p:nvPr/>
                </p:nvSpPr>
                <p:spPr>
                  <a:xfrm>
                    <a:off x="5640014" y="5570487"/>
                    <a:ext cx="452419" cy="404126"/>
                  </a:xfrm>
                  <a:custGeom>
                    <a:avLst/>
                    <a:gdLst/>
                    <a:ahLst/>
                    <a:cxnLst/>
                    <a:rect l="l" t="t" r="r" b="b"/>
                    <a:pathLst>
                      <a:path w="10586" h="9456" extrusionOk="0">
                        <a:moveTo>
                          <a:pt x="7886" y="1"/>
                        </a:moveTo>
                        <a:lnTo>
                          <a:pt x="0" y="3696"/>
                        </a:lnTo>
                        <a:lnTo>
                          <a:pt x="2699" y="9455"/>
                        </a:lnTo>
                        <a:lnTo>
                          <a:pt x="10585" y="5760"/>
                        </a:lnTo>
                        <a:lnTo>
                          <a:pt x="78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8"/>
                  <p:cNvSpPr/>
                  <p:nvPr/>
                </p:nvSpPr>
                <p:spPr>
                  <a:xfrm>
                    <a:off x="5829086" y="5649082"/>
                    <a:ext cx="112656" cy="228988"/>
                  </a:xfrm>
                  <a:custGeom>
                    <a:avLst/>
                    <a:gdLst/>
                    <a:ahLst/>
                    <a:cxnLst/>
                    <a:rect l="l" t="t" r="r" b="b"/>
                    <a:pathLst>
                      <a:path w="2636" h="5358" extrusionOk="0">
                        <a:moveTo>
                          <a:pt x="160" y="1"/>
                        </a:moveTo>
                        <a:lnTo>
                          <a:pt x="1" y="75"/>
                        </a:lnTo>
                        <a:lnTo>
                          <a:pt x="2475" y="5358"/>
                        </a:lnTo>
                        <a:lnTo>
                          <a:pt x="2635" y="5283"/>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8"/>
                  <p:cNvSpPr/>
                  <p:nvPr/>
                </p:nvSpPr>
                <p:spPr>
                  <a:xfrm>
                    <a:off x="5813273" y="5656475"/>
                    <a:ext cx="112656" cy="228988"/>
                  </a:xfrm>
                  <a:custGeom>
                    <a:avLst/>
                    <a:gdLst/>
                    <a:ahLst/>
                    <a:cxnLst/>
                    <a:rect l="l" t="t" r="r" b="b"/>
                    <a:pathLst>
                      <a:path w="2636" h="5358" extrusionOk="0">
                        <a:moveTo>
                          <a:pt x="161" y="1"/>
                        </a:moveTo>
                        <a:lnTo>
                          <a:pt x="1" y="75"/>
                        </a:lnTo>
                        <a:lnTo>
                          <a:pt x="2477" y="5358"/>
                        </a:lnTo>
                        <a:lnTo>
                          <a:pt x="2635" y="5283"/>
                        </a:lnTo>
                        <a:lnTo>
                          <a:pt x="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8"/>
                  <p:cNvSpPr/>
                  <p:nvPr/>
                </p:nvSpPr>
                <p:spPr>
                  <a:xfrm>
                    <a:off x="5797503" y="5663869"/>
                    <a:ext cx="112656" cy="228988"/>
                  </a:xfrm>
                  <a:custGeom>
                    <a:avLst/>
                    <a:gdLst/>
                    <a:ahLst/>
                    <a:cxnLst/>
                    <a:rect l="l" t="t" r="r" b="b"/>
                    <a:pathLst>
                      <a:path w="2636" h="5358" extrusionOk="0">
                        <a:moveTo>
                          <a:pt x="160" y="1"/>
                        </a:moveTo>
                        <a:lnTo>
                          <a:pt x="0" y="75"/>
                        </a:lnTo>
                        <a:lnTo>
                          <a:pt x="2476" y="5358"/>
                        </a:lnTo>
                        <a:lnTo>
                          <a:pt x="2636" y="5283"/>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8"/>
                  <p:cNvSpPr/>
                  <p:nvPr/>
                </p:nvSpPr>
                <p:spPr>
                  <a:xfrm>
                    <a:off x="5711130" y="5777723"/>
                    <a:ext cx="21711" cy="35002"/>
                  </a:xfrm>
                  <a:custGeom>
                    <a:avLst/>
                    <a:gdLst/>
                    <a:ahLst/>
                    <a:cxnLst/>
                    <a:rect l="l" t="t" r="r" b="b"/>
                    <a:pathLst>
                      <a:path w="508" h="819" extrusionOk="0">
                        <a:moveTo>
                          <a:pt x="160" y="1"/>
                        </a:moveTo>
                        <a:lnTo>
                          <a:pt x="0" y="76"/>
                        </a:lnTo>
                        <a:lnTo>
                          <a:pt x="348" y="819"/>
                        </a:lnTo>
                        <a:lnTo>
                          <a:pt x="508" y="744"/>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8"/>
                  <p:cNvSpPr/>
                  <p:nvPr/>
                </p:nvSpPr>
                <p:spPr>
                  <a:xfrm>
                    <a:off x="5690573" y="5788279"/>
                    <a:ext cx="21625" cy="34746"/>
                  </a:xfrm>
                  <a:custGeom>
                    <a:avLst/>
                    <a:gdLst/>
                    <a:ahLst/>
                    <a:cxnLst/>
                    <a:rect l="l" t="t" r="r" b="b"/>
                    <a:pathLst>
                      <a:path w="506" h="813" extrusionOk="0">
                        <a:moveTo>
                          <a:pt x="161" y="1"/>
                        </a:moveTo>
                        <a:lnTo>
                          <a:pt x="1" y="75"/>
                        </a:lnTo>
                        <a:lnTo>
                          <a:pt x="346" y="813"/>
                        </a:lnTo>
                        <a:lnTo>
                          <a:pt x="506" y="738"/>
                        </a:lnTo>
                        <a:lnTo>
                          <a:pt x="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8"/>
                  <p:cNvSpPr/>
                  <p:nvPr/>
                </p:nvSpPr>
                <p:spPr>
                  <a:xfrm>
                    <a:off x="5854900" y="5602882"/>
                    <a:ext cx="127358" cy="139752"/>
                  </a:xfrm>
                  <a:custGeom>
                    <a:avLst/>
                    <a:gdLst/>
                    <a:ahLst/>
                    <a:cxnLst/>
                    <a:rect l="l" t="t" r="r" b="b"/>
                    <a:pathLst>
                      <a:path w="2980" h="3270" extrusionOk="0">
                        <a:moveTo>
                          <a:pt x="1832" y="59"/>
                        </a:moveTo>
                        <a:lnTo>
                          <a:pt x="2920" y="2380"/>
                        </a:lnTo>
                        <a:lnTo>
                          <a:pt x="1146" y="3210"/>
                        </a:lnTo>
                        <a:lnTo>
                          <a:pt x="59" y="890"/>
                        </a:lnTo>
                        <a:lnTo>
                          <a:pt x="1832" y="59"/>
                        </a:lnTo>
                        <a:close/>
                        <a:moveTo>
                          <a:pt x="1854" y="0"/>
                        </a:moveTo>
                        <a:lnTo>
                          <a:pt x="1" y="869"/>
                        </a:lnTo>
                        <a:lnTo>
                          <a:pt x="1126" y="3270"/>
                        </a:lnTo>
                        <a:lnTo>
                          <a:pt x="2979" y="2400"/>
                        </a:lnTo>
                        <a:lnTo>
                          <a:pt x="18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8"/>
                  <p:cNvSpPr/>
                  <p:nvPr/>
                </p:nvSpPr>
                <p:spPr>
                  <a:xfrm>
                    <a:off x="5759381" y="5880763"/>
                    <a:ext cx="34617" cy="62397"/>
                  </a:xfrm>
                  <a:custGeom>
                    <a:avLst/>
                    <a:gdLst/>
                    <a:ahLst/>
                    <a:cxnLst/>
                    <a:rect l="l" t="t" r="r" b="b"/>
                    <a:pathLst>
                      <a:path w="810" h="1460" extrusionOk="0">
                        <a:moveTo>
                          <a:pt x="160" y="0"/>
                        </a:moveTo>
                        <a:lnTo>
                          <a:pt x="1" y="75"/>
                        </a:lnTo>
                        <a:lnTo>
                          <a:pt x="650" y="1459"/>
                        </a:lnTo>
                        <a:lnTo>
                          <a:pt x="809" y="138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8"/>
                  <p:cNvSpPr/>
                  <p:nvPr/>
                </p:nvSpPr>
                <p:spPr>
                  <a:xfrm>
                    <a:off x="5748782" y="5885678"/>
                    <a:ext cx="34617" cy="62397"/>
                  </a:xfrm>
                  <a:custGeom>
                    <a:avLst/>
                    <a:gdLst/>
                    <a:ahLst/>
                    <a:cxnLst/>
                    <a:rect l="l" t="t" r="r" b="b"/>
                    <a:pathLst>
                      <a:path w="810" h="1460" extrusionOk="0">
                        <a:moveTo>
                          <a:pt x="160" y="1"/>
                        </a:moveTo>
                        <a:lnTo>
                          <a:pt x="1" y="76"/>
                        </a:lnTo>
                        <a:lnTo>
                          <a:pt x="650" y="1460"/>
                        </a:lnTo>
                        <a:lnTo>
                          <a:pt x="810" y="1385"/>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8"/>
                  <p:cNvSpPr/>
                  <p:nvPr/>
                </p:nvSpPr>
                <p:spPr>
                  <a:xfrm>
                    <a:off x="5738738" y="5891021"/>
                    <a:ext cx="22736" cy="37224"/>
                  </a:xfrm>
                  <a:custGeom>
                    <a:avLst/>
                    <a:gdLst/>
                    <a:ahLst/>
                    <a:cxnLst/>
                    <a:rect l="l" t="t" r="r" b="b"/>
                    <a:pathLst>
                      <a:path w="532" h="871" extrusionOk="0">
                        <a:moveTo>
                          <a:pt x="160" y="1"/>
                        </a:moveTo>
                        <a:lnTo>
                          <a:pt x="0" y="75"/>
                        </a:lnTo>
                        <a:lnTo>
                          <a:pt x="372" y="870"/>
                        </a:lnTo>
                        <a:lnTo>
                          <a:pt x="532" y="795"/>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8"/>
                  <p:cNvSpPr/>
                  <p:nvPr/>
                </p:nvSpPr>
                <p:spPr>
                  <a:xfrm>
                    <a:off x="5722071" y="5847342"/>
                    <a:ext cx="43635" cy="43678"/>
                  </a:xfrm>
                  <a:custGeom>
                    <a:avLst/>
                    <a:gdLst/>
                    <a:ahLst/>
                    <a:cxnLst/>
                    <a:rect l="l" t="t" r="r" b="b"/>
                    <a:pathLst>
                      <a:path w="1021" h="1022" extrusionOk="0">
                        <a:moveTo>
                          <a:pt x="674" y="59"/>
                        </a:moveTo>
                        <a:lnTo>
                          <a:pt x="963" y="675"/>
                        </a:lnTo>
                        <a:lnTo>
                          <a:pt x="347" y="963"/>
                        </a:lnTo>
                        <a:lnTo>
                          <a:pt x="58" y="348"/>
                        </a:lnTo>
                        <a:lnTo>
                          <a:pt x="674" y="59"/>
                        </a:lnTo>
                        <a:close/>
                        <a:moveTo>
                          <a:pt x="695" y="1"/>
                        </a:moveTo>
                        <a:lnTo>
                          <a:pt x="0" y="326"/>
                        </a:lnTo>
                        <a:lnTo>
                          <a:pt x="326" y="1022"/>
                        </a:lnTo>
                        <a:lnTo>
                          <a:pt x="1021" y="696"/>
                        </a:lnTo>
                        <a:lnTo>
                          <a:pt x="6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8"/>
                  <p:cNvSpPr/>
                  <p:nvPr/>
                </p:nvSpPr>
                <p:spPr>
                  <a:xfrm>
                    <a:off x="5801734" y="5861531"/>
                    <a:ext cx="34575" cy="62397"/>
                  </a:xfrm>
                  <a:custGeom>
                    <a:avLst/>
                    <a:gdLst/>
                    <a:ahLst/>
                    <a:cxnLst/>
                    <a:rect l="l" t="t" r="r" b="b"/>
                    <a:pathLst>
                      <a:path w="809" h="1460" extrusionOk="0">
                        <a:moveTo>
                          <a:pt x="160" y="1"/>
                        </a:moveTo>
                        <a:lnTo>
                          <a:pt x="1" y="75"/>
                        </a:lnTo>
                        <a:lnTo>
                          <a:pt x="649" y="1460"/>
                        </a:lnTo>
                        <a:lnTo>
                          <a:pt x="809" y="1385"/>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a:off x="5790622" y="5866104"/>
                    <a:ext cx="34575" cy="62397"/>
                  </a:xfrm>
                  <a:custGeom>
                    <a:avLst/>
                    <a:gdLst/>
                    <a:ahLst/>
                    <a:cxnLst/>
                    <a:rect l="l" t="t" r="r" b="b"/>
                    <a:pathLst>
                      <a:path w="809" h="1460" extrusionOk="0">
                        <a:moveTo>
                          <a:pt x="160" y="0"/>
                        </a:moveTo>
                        <a:lnTo>
                          <a:pt x="1" y="75"/>
                        </a:lnTo>
                        <a:lnTo>
                          <a:pt x="649" y="1459"/>
                        </a:lnTo>
                        <a:lnTo>
                          <a:pt x="808" y="138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a:off x="5780579" y="5871489"/>
                    <a:ext cx="22736" cy="37139"/>
                  </a:xfrm>
                  <a:custGeom>
                    <a:avLst/>
                    <a:gdLst/>
                    <a:ahLst/>
                    <a:cxnLst/>
                    <a:rect l="l" t="t" r="r" b="b"/>
                    <a:pathLst>
                      <a:path w="532" h="869" extrusionOk="0">
                        <a:moveTo>
                          <a:pt x="160" y="0"/>
                        </a:moveTo>
                        <a:lnTo>
                          <a:pt x="0" y="75"/>
                        </a:lnTo>
                        <a:lnTo>
                          <a:pt x="372" y="868"/>
                        </a:lnTo>
                        <a:lnTo>
                          <a:pt x="531" y="79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a:off x="5763868" y="5827769"/>
                    <a:ext cx="43678" cy="43678"/>
                  </a:xfrm>
                  <a:custGeom>
                    <a:avLst/>
                    <a:gdLst/>
                    <a:ahLst/>
                    <a:cxnLst/>
                    <a:rect l="l" t="t" r="r" b="b"/>
                    <a:pathLst>
                      <a:path w="1022" h="1022" extrusionOk="0">
                        <a:moveTo>
                          <a:pt x="675" y="59"/>
                        </a:moveTo>
                        <a:lnTo>
                          <a:pt x="963" y="674"/>
                        </a:lnTo>
                        <a:lnTo>
                          <a:pt x="348" y="963"/>
                        </a:lnTo>
                        <a:lnTo>
                          <a:pt x="59" y="347"/>
                        </a:lnTo>
                        <a:lnTo>
                          <a:pt x="675" y="59"/>
                        </a:lnTo>
                        <a:close/>
                        <a:moveTo>
                          <a:pt x="696" y="0"/>
                        </a:moveTo>
                        <a:lnTo>
                          <a:pt x="1" y="326"/>
                        </a:lnTo>
                        <a:lnTo>
                          <a:pt x="327" y="1021"/>
                        </a:lnTo>
                        <a:lnTo>
                          <a:pt x="1022" y="695"/>
                        </a:lnTo>
                        <a:lnTo>
                          <a:pt x="6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a:off x="5843403" y="5841359"/>
                    <a:ext cx="34575" cy="62397"/>
                  </a:xfrm>
                  <a:custGeom>
                    <a:avLst/>
                    <a:gdLst/>
                    <a:ahLst/>
                    <a:cxnLst/>
                    <a:rect l="l" t="t" r="r" b="b"/>
                    <a:pathLst>
                      <a:path w="809" h="1460" extrusionOk="0">
                        <a:moveTo>
                          <a:pt x="159" y="1"/>
                        </a:moveTo>
                        <a:lnTo>
                          <a:pt x="0" y="76"/>
                        </a:lnTo>
                        <a:lnTo>
                          <a:pt x="649" y="1460"/>
                        </a:lnTo>
                        <a:lnTo>
                          <a:pt x="808" y="1385"/>
                        </a:lnTo>
                        <a:lnTo>
                          <a:pt x="1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a:off x="5833317" y="5846701"/>
                    <a:ext cx="23805" cy="39404"/>
                  </a:xfrm>
                  <a:custGeom>
                    <a:avLst/>
                    <a:gdLst/>
                    <a:ahLst/>
                    <a:cxnLst/>
                    <a:rect l="l" t="t" r="r" b="b"/>
                    <a:pathLst>
                      <a:path w="557" h="922" extrusionOk="0">
                        <a:moveTo>
                          <a:pt x="161" y="1"/>
                        </a:moveTo>
                        <a:lnTo>
                          <a:pt x="1" y="75"/>
                        </a:lnTo>
                        <a:lnTo>
                          <a:pt x="397" y="921"/>
                        </a:lnTo>
                        <a:lnTo>
                          <a:pt x="557" y="846"/>
                        </a:lnTo>
                        <a:lnTo>
                          <a:pt x="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a:off x="5853361" y="5890294"/>
                    <a:ext cx="14018" cy="18463"/>
                  </a:xfrm>
                  <a:custGeom>
                    <a:avLst/>
                    <a:gdLst/>
                    <a:ahLst/>
                    <a:cxnLst/>
                    <a:rect l="l" t="t" r="r" b="b"/>
                    <a:pathLst>
                      <a:path w="328" h="432" extrusionOk="0">
                        <a:moveTo>
                          <a:pt x="161" y="0"/>
                        </a:moveTo>
                        <a:lnTo>
                          <a:pt x="1" y="75"/>
                        </a:lnTo>
                        <a:lnTo>
                          <a:pt x="168" y="431"/>
                        </a:lnTo>
                        <a:lnTo>
                          <a:pt x="327" y="357"/>
                        </a:lnTo>
                        <a:lnTo>
                          <a:pt x="1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a:off x="5822205" y="5851317"/>
                    <a:ext cx="14787" cy="20215"/>
                  </a:xfrm>
                  <a:custGeom>
                    <a:avLst/>
                    <a:gdLst/>
                    <a:ahLst/>
                    <a:cxnLst/>
                    <a:rect l="l" t="t" r="r" b="b"/>
                    <a:pathLst>
                      <a:path w="346" h="473" extrusionOk="0">
                        <a:moveTo>
                          <a:pt x="161" y="0"/>
                        </a:moveTo>
                        <a:lnTo>
                          <a:pt x="1" y="75"/>
                        </a:lnTo>
                        <a:lnTo>
                          <a:pt x="186" y="472"/>
                        </a:lnTo>
                        <a:lnTo>
                          <a:pt x="346" y="397"/>
                        </a:lnTo>
                        <a:lnTo>
                          <a:pt x="1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a:off x="5834086" y="5875934"/>
                    <a:ext cx="23206" cy="38165"/>
                  </a:xfrm>
                  <a:custGeom>
                    <a:avLst/>
                    <a:gdLst/>
                    <a:ahLst/>
                    <a:cxnLst/>
                    <a:rect l="l" t="t" r="r" b="b"/>
                    <a:pathLst>
                      <a:path w="543" h="893" extrusionOk="0">
                        <a:moveTo>
                          <a:pt x="160" y="1"/>
                        </a:moveTo>
                        <a:lnTo>
                          <a:pt x="0" y="75"/>
                        </a:lnTo>
                        <a:lnTo>
                          <a:pt x="383" y="892"/>
                        </a:lnTo>
                        <a:lnTo>
                          <a:pt x="543" y="817"/>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a:off x="5806093" y="5808024"/>
                    <a:ext cx="43635" cy="43635"/>
                  </a:xfrm>
                  <a:custGeom>
                    <a:avLst/>
                    <a:gdLst/>
                    <a:ahLst/>
                    <a:cxnLst/>
                    <a:rect l="l" t="t" r="r" b="b"/>
                    <a:pathLst>
                      <a:path w="1021" h="1021" extrusionOk="0">
                        <a:moveTo>
                          <a:pt x="674" y="59"/>
                        </a:moveTo>
                        <a:lnTo>
                          <a:pt x="961" y="674"/>
                        </a:lnTo>
                        <a:lnTo>
                          <a:pt x="346" y="962"/>
                        </a:lnTo>
                        <a:lnTo>
                          <a:pt x="58" y="346"/>
                        </a:lnTo>
                        <a:lnTo>
                          <a:pt x="674" y="59"/>
                        </a:lnTo>
                        <a:close/>
                        <a:moveTo>
                          <a:pt x="695" y="0"/>
                        </a:moveTo>
                        <a:lnTo>
                          <a:pt x="0" y="326"/>
                        </a:lnTo>
                        <a:lnTo>
                          <a:pt x="326" y="1020"/>
                        </a:lnTo>
                        <a:lnTo>
                          <a:pt x="1021" y="695"/>
                        </a:lnTo>
                        <a:lnTo>
                          <a:pt x="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a:off x="5699633" y="5753319"/>
                    <a:ext cx="15386" cy="21326"/>
                  </a:xfrm>
                  <a:custGeom>
                    <a:avLst/>
                    <a:gdLst/>
                    <a:ahLst/>
                    <a:cxnLst/>
                    <a:rect l="l" t="t" r="r" b="b"/>
                    <a:pathLst>
                      <a:path w="360" h="499" extrusionOk="0">
                        <a:moveTo>
                          <a:pt x="161" y="1"/>
                        </a:moveTo>
                        <a:lnTo>
                          <a:pt x="1" y="75"/>
                        </a:lnTo>
                        <a:lnTo>
                          <a:pt x="200" y="498"/>
                        </a:lnTo>
                        <a:lnTo>
                          <a:pt x="359" y="423"/>
                        </a:lnTo>
                        <a:lnTo>
                          <a:pt x="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a:off x="5689590" y="5758661"/>
                    <a:ext cx="27779" cy="47866"/>
                  </a:xfrm>
                  <a:custGeom>
                    <a:avLst/>
                    <a:gdLst/>
                    <a:ahLst/>
                    <a:cxnLst/>
                    <a:rect l="l" t="t" r="r" b="b"/>
                    <a:pathLst>
                      <a:path w="650" h="1120" extrusionOk="0">
                        <a:moveTo>
                          <a:pt x="160" y="0"/>
                        </a:moveTo>
                        <a:lnTo>
                          <a:pt x="0" y="75"/>
                        </a:lnTo>
                        <a:lnTo>
                          <a:pt x="490" y="1120"/>
                        </a:lnTo>
                        <a:lnTo>
                          <a:pt x="650" y="1045"/>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8"/>
                  <p:cNvSpPr/>
                  <p:nvPr/>
                </p:nvSpPr>
                <p:spPr>
                  <a:xfrm>
                    <a:off x="5678991" y="5763619"/>
                    <a:ext cx="14787" cy="20172"/>
                  </a:xfrm>
                  <a:custGeom>
                    <a:avLst/>
                    <a:gdLst/>
                    <a:ahLst/>
                    <a:cxnLst/>
                    <a:rect l="l" t="t" r="r" b="b"/>
                    <a:pathLst>
                      <a:path w="346" h="472" extrusionOk="0">
                        <a:moveTo>
                          <a:pt x="160" y="0"/>
                        </a:moveTo>
                        <a:lnTo>
                          <a:pt x="1" y="75"/>
                        </a:lnTo>
                        <a:lnTo>
                          <a:pt x="186" y="471"/>
                        </a:lnTo>
                        <a:lnTo>
                          <a:pt x="346" y="396"/>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8"/>
                  <p:cNvSpPr/>
                  <p:nvPr/>
                </p:nvSpPr>
                <p:spPr>
                  <a:xfrm>
                    <a:off x="5783656" y="5713958"/>
                    <a:ext cx="34575" cy="62397"/>
                  </a:xfrm>
                  <a:custGeom>
                    <a:avLst/>
                    <a:gdLst/>
                    <a:ahLst/>
                    <a:cxnLst/>
                    <a:rect l="l" t="t" r="r" b="b"/>
                    <a:pathLst>
                      <a:path w="809" h="1460" extrusionOk="0">
                        <a:moveTo>
                          <a:pt x="161" y="0"/>
                        </a:moveTo>
                        <a:lnTo>
                          <a:pt x="1" y="76"/>
                        </a:lnTo>
                        <a:lnTo>
                          <a:pt x="649" y="1459"/>
                        </a:lnTo>
                        <a:lnTo>
                          <a:pt x="809" y="1384"/>
                        </a:lnTo>
                        <a:lnTo>
                          <a:pt x="1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5773057" y="5718915"/>
                    <a:ext cx="34575" cy="62354"/>
                  </a:xfrm>
                  <a:custGeom>
                    <a:avLst/>
                    <a:gdLst/>
                    <a:ahLst/>
                    <a:cxnLst/>
                    <a:rect l="l" t="t" r="r" b="b"/>
                    <a:pathLst>
                      <a:path w="809" h="1459" extrusionOk="0">
                        <a:moveTo>
                          <a:pt x="161" y="1"/>
                        </a:moveTo>
                        <a:lnTo>
                          <a:pt x="1" y="76"/>
                        </a:lnTo>
                        <a:lnTo>
                          <a:pt x="649" y="1459"/>
                        </a:lnTo>
                        <a:lnTo>
                          <a:pt x="809" y="1384"/>
                        </a:lnTo>
                        <a:lnTo>
                          <a:pt x="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5762501" y="5723873"/>
                    <a:ext cx="22736" cy="37182"/>
                  </a:xfrm>
                  <a:custGeom>
                    <a:avLst/>
                    <a:gdLst/>
                    <a:ahLst/>
                    <a:cxnLst/>
                    <a:rect l="l" t="t" r="r" b="b"/>
                    <a:pathLst>
                      <a:path w="532" h="870" extrusionOk="0">
                        <a:moveTo>
                          <a:pt x="160" y="0"/>
                        </a:moveTo>
                        <a:lnTo>
                          <a:pt x="0" y="75"/>
                        </a:lnTo>
                        <a:lnTo>
                          <a:pt x="372" y="870"/>
                        </a:lnTo>
                        <a:lnTo>
                          <a:pt x="532" y="795"/>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5746346" y="5680537"/>
                    <a:ext cx="43678" cy="43678"/>
                  </a:xfrm>
                  <a:custGeom>
                    <a:avLst/>
                    <a:gdLst/>
                    <a:ahLst/>
                    <a:cxnLst/>
                    <a:rect l="l" t="t" r="r" b="b"/>
                    <a:pathLst>
                      <a:path w="1022" h="1022" extrusionOk="0">
                        <a:moveTo>
                          <a:pt x="674" y="59"/>
                        </a:moveTo>
                        <a:lnTo>
                          <a:pt x="963" y="675"/>
                        </a:lnTo>
                        <a:lnTo>
                          <a:pt x="347" y="963"/>
                        </a:lnTo>
                        <a:lnTo>
                          <a:pt x="59" y="348"/>
                        </a:lnTo>
                        <a:lnTo>
                          <a:pt x="674" y="59"/>
                        </a:lnTo>
                        <a:close/>
                        <a:moveTo>
                          <a:pt x="696" y="1"/>
                        </a:moveTo>
                        <a:lnTo>
                          <a:pt x="0" y="326"/>
                        </a:lnTo>
                        <a:lnTo>
                          <a:pt x="326" y="1022"/>
                        </a:lnTo>
                        <a:lnTo>
                          <a:pt x="1021" y="696"/>
                        </a:lnTo>
                        <a:lnTo>
                          <a:pt x="6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5741645" y="5733617"/>
                    <a:ext cx="34575" cy="62397"/>
                  </a:xfrm>
                  <a:custGeom>
                    <a:avLst/>
                    <a:gdLst/>
                    <a:ahLst/>
                    <a:cxnLst/>
                    <a:rect l="l" t="t" r="r" b="b"/>
                    <a:pathLst>
                      <a:path w="809" h="1460" extrusionOk="0">
                        <a:moveTo>
                          <a:pt x="161" y="1"/>
                        </a:moveTo>
                        <a:lnTo>
                          <a:pt x="1" y="76"/>
                        </a:lnTo>
                        <a:lnTo>
                          <a:pt x="649" y="1460"/>
                        </a:lnTo>
                        <a:lnTo>
                          <a:pt x="809" y="1385"/>
                        </a:lnTo>
                        <a:lnTo>
                          <a:pt x="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5731131" y="5738617"/>
                    <a:ext cx="23805" cy="39361"/>
                  </a:xfrm>
                  <a:custGeom>
                    <a:avLst/>
                    <a:gdLst/>
                    <a:ahLst/>
                    <a:cxnLst/>
                    <a:rect l="l" t="t" r="r" b="b"/>
                    <a:pathLst>
                      <a:path w="557" h="921" extrusionOk="0">
                        <a:moveTo>
                          <a:pt x="160" y="1"/>
                        </a:moveTo>
                        <a:lnTo>
                          <a:pt x="0" y="75"/>
                        </a:lnTo>
                        <a:lnTo>
                          <a:pt x="396" y="921"/>
                        </a:lnTo>
                        <a:lnTo>
                          <a:pt x="556" y="846"/>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5752201" y="5782894"/>
                    <a:ext cx="13975" cy="18420"/>
                  </a:xfrm>
                  <a:custGeom>
                    <a:avLst/>
                    <a:gdLst/>
                    <a:ahLst/>
                    <a:cxnLst/>
                    <a:rect l="l" t="t" r="r" b="b"/>
                    <a:pathLst>
                      <a:path w="327" h="431" extrusionOk="0">
                        <a:moveTo>
                          <a:pt x="160" y="1"/>
                        </a:moveTo>
                        <a:lnTo>
                          <a:pt x="1" y="75"/>
                        </a:lnTo>
                        <a:lnTo>
                          <a:pt x="166" y="431"/>
                        </a:lnTo>
                        <a:lnTo>
                          <a:pt x="326" y="356"/>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5720959" y="5743917"/>
                    <a:ext cx="14830" cy="20215"/>
                  </a:xfrm>
                  <a:custGeom>
                    <a:avLst/>
                    <a:gdLst/>
                    <a:ahLst/>
                    <a:cxnLst/>
                    <a:rect l="l" t="t" r="r" b="b"/>
                    <a:pathLst>
                      <a:path w="347" h="473" extrusionOk="0">
                        <a:moveTo>
                          <a:pt x="160" y="0"/>
                        </a:moveTo>
                        <a:lnTo>
                          <a:pt x="1" y="75"/>
                        </a:lnTo>
                        <a:lnTo>
                          <a:pt x="187" y="472"/>
                        </a:lnTo>
                        <a:lnTo>
                          <a:pt x="347" y="398"/>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5732328" y="5768149"/>
                    <a:ext cx="23249" cy="38165"/>
                  </a:xfrm>
                  <a:custGeom>
                    <a:avLst/>
                    <a:gdLst/>
                    <a:ahLst/>
                    <a:cxnLst/>
                    <a:rect l="l" t="t" r="r" b="b"/>
                    <a:pathLst>
                      <a:path w="544" h="893" extrusionOk="0">
                        <a:moveTo>
                          <a:pt x="160" y="1"/>
                        </a:moveTo>
                        <a:lnTo>
                          <a:pt x="1" y="75"/>
                        </a:lnTo>
                        <a:lnTo>
                          <a:pt x="384" y="892"/>
                        </a:lnTo>
                        <a:lnTo>
                          <a:pt x="543" y="817"/>
                        </a:lnTo>
                        <a:lnTo>
                          <a:pt x="1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5704334" y="5700239"/>
                    <a:ext cx="43678" cy="43678"/>
                  </a:xfrm>
                  <a:custGeom>
                    <a:avLst/>
                    <a:gdLst/>
                    <a:ahLst/>
                    <a:cxnLst/>
                    <a:rect l="l" t="t" r="r" b="b"/>
                    <a:pathLst>
                      <a:path w="1022" h="1022" extrusionOk="0">
                        <a:moveTo>
                          <a:pt x="674" y="59"/>
                        </a:moveTo>
                        <a:lnTo>
                          <a:pt x="963" y="674"/>
                        </a:lnTo>
                        <a:lnTo>
                          <a:pt x="348" y="963"/>
                        </a:lnTo>
                        <a:lnTo>
                          <a:pt x="59" y="348"/>
                        </a:lnTo>
                        <a:lnTo>
                          <a:pt x="674" y="59"/>
                        </a:lnTo>
                        <a:close/>
                        <a:moveTo>
                          <a:pt x="696" y="1"/>
                        </a:moveTo>
                        <a:lnTo>
                          <a:pt x="0" y="326"/>
                        </a:lnTo>
                        <a:lnTo>
                          <a:pt x="326" y="1021"/>
                        </a:lnTo>
                        <a:lnTo>
                          <a:pt x="1021" y="696"/>
                        </a:lnTo>
                        <a:lnTo>
                          <a:pt x="6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5662366" y="5719941"/>
                    <a:ext cx="43635" cy="43678"/>
                  </a:xfrm>
                  <a:custGeom>
                    <a:avLst/>
                    <a:gdLst/>
                    <a:ahLst/>
                    <a:cxnLst/>
                    <a:rect l="l" t="t" r="r" b="b"/>
                    <a:pathLst>
                      <a:path w="1021" h="1022" extrusionOk="0">
                        <a:moveTo>
                          <a:pt x="674" y="59"/>
                        </a:moveTo>
                        <a:lnTo>
                          <a:pt x="962" y="674"/>
                        </a:lnTo>
                        <a:lnTo>
                          <a:pt x="347" y="963"/>
                        </a:lnTo>
                        <a:lnTo>
                          <a:pt x="59" y="347"/>
                        </a:lnTo>
                        <a:lnTo>
                          <a:pt x="674" y="59"/>
                        </a:lnTo>
                        <a:close/>
                        <a:moveTo>
                          <a:pt x="695" y="0"/>
                        </a:moveTo>
                        <a:lnTo>
                          <a:pt x="1" y="326"/>
                        </a:lnTo>
                        <a:lnTo>
                          <a:pt x="326" y="1021"/>
                        </a:lnTo>
                        <a:lnTo>
                          <a:pt x="1020" y="696"/>
                        </a:lnTo>
                        <a:lnTo>
                          <a:pt x="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5169214" y="4233818"/>
                    <a:ext cx="249031" cy="232577"/>
                  </a:xfrm>
                  <a:custGeom>
                    <a:avLst/>
                    <a:gdLst/>
                    <a:ahLst/>
                    <a:cxnLst/>
                    <a:rect l="l" t="t" r="r" b="b"/>
                    <a:pathLst>
                      <a:path w="5827" h="5442" extrusionOk="0">
                        <a:moveTo>
                          <a:pt x="3603" y="1"/>
                        </a:moveTo>
                        <a:cubicBezTo>
                          <a:pt x="2809" y="1"/>
                          <a:pt x="1825" y="251"/>
                          <a:pt x="770" y="1096"/>
                        </a:cubicBezTo>
                        <a:cubicBezTo>
                          <a:pt x="835" y="1238"/>
                          <a:pt x="876" y="1328"/>
                          <a:pt x="902" y="1386"/>
                        </a:cubicBezTo>
                        <a:cubicBezTo>
                          <a:pt x="906" y="1395"/>
                          <a:pt x="910" y="1403"/>
                          <a:pt x="914" y="1411"/>
                        </a:cubicBezTo>
                        <a:lnTo>
                          <a:pt x="949" y="1487"/>
                        </a:lnTo>
                        <a:lnTo>
                          <a:pt x="948" y="1488"/>
                        </a:lnTo>
                        <a:cubicBezTo>
                          <a:pt x="947" y="1489"/>
                          <a:pt x="946" y="1490"/>
                          <a:pt x="944" y="1493"/>
                        </a:cubicBezTo>
                        <a:lnTo>
                          <a:pt x="943" y="1493"/>
                        </a:lnTo>
                        <a:cubicBezTo>
                          <a:pt x="863" y="1561"/>
                          <a:pt x="0" y="2389"/>
                          <a:pt x="1370" y="5331"/>
                        </a:cubicBezTo>
                        <a:cubicBezTo>
                          <a:pt x="1462" y="5360"/>
                          <a:pt x="1574" y="5383"/>
                          <a:pt x="1699" y="5400"/>
                        </a:cubicBezTo>
                        <a:cubicBezTo>
                          <a:pt x="1925" y="5430"/>
                          <a:pt x="2197" y="5442"/>
                          <a:pt x="2477" y="5442"/>
                        </a:cubicBezTo>
                        <a:cubicBezTo>
                          <a:pt x="3346" y="5442"/>
                          <a:pt x="4305" y="5331"/>
                          <a:pt x="4305" y="5331"/>
                        </a:cubicBezTo>
                        <a:lnTo>
                          <a:pt x="4305" y="4652"/>
                        </a:lnTo>
                        <a:lnTo>
                          <a:pt x="4317" y="4641"/>
                        </a:lnTo>
                        <a:cubicBezTo>
                          <a:pt x="4288" y="4616"/>
                          <a:pt x="4263" y="4590"/>
                          <a:pt x="4240" y="4559"/>
                        </a:cubicBezTo>
                        <a:cubicBezTo>
                          <a:pt x="3947" y="4187"/>
                          <a:pt x="4035" y="3435"/>
                          <a:pt x="4151" y="3161"/>
                        </a:cubicBezTo>
                        <a:cubicBezTo>
                          <a:pt x="4153" y="3160"/>
                          <a:pt x="4153" y="3159"/>
                          <a:pt x="4153" y="3157"/>
                        </a:cubicBezTo>
                        <a:cubicBezTo>
                          <a:pt x="4164" y="3133"/>
                          <a:pt x="4177" y="3111"/>
                          <a:pt x="4188" y="3095"/>
                        </a:cubicBezTo>
                        <a:cubicBezTo>
                          <a:pt x="4204" y="3072"/>
                          <a:pt x="4219" y="3060"/>
                          <a:pt x="4234" y="3060"/>
                        </a:cubicBezTo>
                        <a:cubicBezTo>
                          <a:pt x="4235" y="3060"/>
                          <a:pt x="4236" y="3060"/>
                          <a:pt x="4236" y="3060"/>
                        </a:cubicBezTo>
                        <a:cubicBezTo>
                          <a:pt x="4907" y="3223"/>
                          <a:pt x="4945" y="3857"/>
                          <a:pt x="4945" y="3857"/>
                        </a:cubicBezTo>
                        <a:lnTo>
                          <a:pt x="5149" y="3857"/>
                        </a:lnTo>
                        <a:cubicBezTo>
                          <a:pt x="5149" y="3857"/>
                          <a:pt x="5149" y="3856"/>
                          <a:pt x="5150" y="3855"/>
                        </a:cubicBezTo>
                        <a:cubicBezTo>
                          <a:pt x="5163" y="3816"/>
                          <a:pt x="5391" y="3116"/>
                          <a:pt x="5341" y="2339"/>
                        </a:cubicBezTo>
                        <a:cubicBezTo>
                          <a:pt x="5444" y="2248"/>
                          <a:pt x="5529" y="2158"/>
                          <a:pt x="5597" y="2062"/>
                        </a:cubicBezTo>
                        <a:cubicBezTo>
                          <a:pt x="5765" y="1825"/>
                          <a:pt x="5826" y="1553"/>
                          <a:pt x="5788" y="1130"/>
                        </a:cubicBezTo>
                        <a:cubicBezTo>
                          <a:pt x="5788" y="1125"/>
                          <a:pt x="5788" y="1121"/>
                          <a:pt x="5788" y="1118"/>
                        </a:cubicBezTo>
                        <a:cubicBezTo>
                          <a:pt x="5787" y="1113"/>
                          <a:pt x="5787" y="1108"/>
                          <a:pt x="5786" y="1101"/>
                        </a:cubicBezTo>
                        <a:cubicBezTo>
                          <a:pt x="5786" y="1098"/>
                          <a:pt x="5786" y="1096"/>
                          <a:pt x="5786" y="1096"/>
                        </a:cubicBezTo>
                        <a:cubicBezTo>
                          <a:pt x="5473" y="712"/>
                          <a:pt x="5331" y="712"/>
                          <a:pt x="5331" y="712"/>
                        </a:cubicBezTo>
                        <a:lnTo>
                          <a:pt x="5513" y="529"/>
                        </a:lnTo>
                        <a:cubicBezTo>
                          <a:pt x="5513" y="529"/>
                          <a:pt x="4757" y="1"/>
                          <a:pt x="3603" y="1"/>
                        </a:cubicBezTo>
                        <a:close/>
                      </a:path>
                    </a:pathLst>
                  </a:custGeom>
                  <a:solidFill>
                    <a:srgbClr val="43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5334951" y="4321901"/>
                    <a:ext cx="73637" cy="171463"/>
                  </a:xfrm>
                  <a:custGeom>
                    <a:avLst/>
                    <a:gdLst/>
                    <a:ahLst/>
                    <a:cxnLst/>
                    <a:rect l="l" t="t" r="r" b="b"/>
                    <a:pathLst>
                      <a:path w="1723" h="4012" extrusionOk="0">
                        <a:moveTo>
                          <a:pt x="1719" y="1"/>
                        </a:moveTo>
                        <a:cubicBezTo>
                          <a:pt x="1652" y="97"/>
                          <a:pt x="1566" y="187"/>
                          <a:pt x="1464" y="279"/>
                        </a:cubicBezTo>
                        <a:cubicBezTo>
                          <a:pt x="1513" y="1055"/>
                          <a:pt x="1285" y="1755"/>
                          <a:pt x="1272" y="1795"/>
                        </a:cubicBezTo>
                        <a:cubicBezTo>
                          <a:pt x="1272" y="1796"/>
                          <a:pt x="1271" y="1796"/>
                          <a:pt x="1271" y="1796"/>
                        </a:cubicBezTo>
                        <a:lnTo>
                          <a:pt x="1067" y="1796"/>
                        </a:lnTo>
                        <a:cubicBezTo>
                          <a:pt x="1067" y="1796"/>
                          <a:pt x="1029" y="1162"/>
                          <a:pt x="358" y="999"/>
                        </a:cubicBezTo>
                        <a:cubicBezTo>
                          <a:pt x="357" y="999"/>
                          <a:pt x="356" y="999"/>
                          <a:pt x="355" y="999"/>
                        </a:cubicBezTo>
                        <a:cubicBezTo>
                          <a:pt x="221" y="999"/>
                          <a:pt x="0" y="2039"/>
                          <a:pt x="362" y="2498"/>
                        </a:cubicBezTo>
                        <a:lnTo>
                          <a:pt x="362" y="2499"/>
                        </a:lnTo>
                        <a:cubicBezTo>
                          <a:pt x="370" y="2510"/>
                          <a:pt x="380" y="2521"/>
                          <a:pt x="389" y="2531"/>
                        </a:cubicBezTo>
                        <a:cubicBezTo>
                          <a:pt x="404" y="2548"/>
                          <a:pt x="422" y="2565"/>
                          <a:pt x="439" y="2580"/>
                        </a:cubicBezTo>
                        <a:lnTo>
                          <a:pt x="427" y="2591"/>
                        </a:lnTo>
                        <a:lnTo>
                          <a:pt x="735" y="2782"/>
                        </a:lnTo>
                        <a:lnTo>
                          <a:pt x="850" y="4011"/>
                        </a:lnTo>
                        <a:lnTo>
                          <a:pt x="1262" y="3958"/>
                        </a:lnTo>
                        <a:cubicBezTo>
                          <a:pt x="1262" y="3958"/>
                          <a:pt x="1705" y="1642"/>
                          <a:pt x="1721" y="260"/>
                        </a:cubicBezTo>
                        <a:cubicBezTo>
                          <a:pt x="1723" y="170"/>
                          <a:pt x="1722" y="83"/>
                          <a:pt x="1719" y="1"/>
                        </a:cubicBezTo>
                        <a:close/>
                      </a:path>
                    </a:pathLst>
                  </a:custGeom>
                  <a:solidFill>
                    <a:srgbClr val="B39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5371663" y="4497895"/>
                    <a:ext cx="20770" cy="7607"/>
                  </a:xfrm>
                  <a:custGeom>
                    <a:avLst/>
                    <a:gdLst/>
                    <a:ahLst/>
                    <a:cxnLst/>
                    <a:rect l="l" t="t" r="r" b="b"/>
                    <a:pathLst>
                      <a:path w="486" h="178" extrusionOk="0">
                        <a:moveTo>
                          <a:pt x="1" y="1"/>
                        </a:moveTo>
                        <a:lnTo>
                          <a:pt x="17" y="177"/>
                        </a:lnTo>
                        <a:cubicBezTo>
                          <a:pt x="308" y="143"/>
                          <a:pt x="485" y="103"/>
                          <a:pt x="485" y="70"/>
                        </a:cubicBezTo>
                        <a:cubicBezTo>
                          <a:pt x="485" y="35"/>
                          <a:pt x="301" y="1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5229090" y="4497083"/>
                    <a:ext cx="12736" cy="5812"/>
                  </a:xfrm>
                  <a:custGeom>
                    <a:avLst/>
                    <a:gdLst/>
                    <a:ahLst/>
                    <a:cxnLst/>
                    <a:rect l="l" t="t" r="r" b="b"/>
                    <a:pathLst>
                      <a:path w="298" h="136" extrusionOk="0">
                        <a:moveTo>
                          <a:pt x="298" y="0"/>
                        </a:moveTo>
                        <a:cubicBezTo>
                          <a:pt x="111" y="7"/>
                          <a:pt x="1" y="20"/>
                          <a:pt x="1" y="44"/>
                        </a:cubicBezTo>
                        <a:cubicBezTo>
                          <a:pt x="1" y="69"/>
                          <a:pt x="112" y="103"/>
                          <a:pt x="298" y="136"/>
                        </a:cubicBezTo>
                        <a:lnTo>
                          <a:pt x="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5227850" y="4498964"/>
                    <a:ext cx="166591" cy="23805"/>
                  </a:xfrm>
                  <a:custGeom>
                    <a:avLst/>
                    <a:gdLst/>
                    <a:ahLst/>
                    <a:cxnLst/>
                    <a:rect l="l" t="t" r="r" b="b"/>
                    <a:pathLst>
                      <a:path w="3898" h="557" extrusionOk="0">
                        <a:moveTo>
                          <a:pt x="30" y="0"/>
                        </a:moveTo>
                        <a:lnTo>
                          <a:pt x="6" y="340"/>
                        </a:lnTo>
                        <a:lnTo>
                          <a:pt x="0" y="430"/>
                        </a:lnTo>
                        <a:lnTo>
                          <a:pt x="7" y="524"/>
                        </a:lnTo>
                        <a:cubicBezTo>
                          <a:pt x="315" y="539"/>
                          <a:pt x="831" y="543"/>
                          <a:pt x="1615" y="543"/>
                        </a:cubicBezTo>
                        <a:cubicBezTo>
                          <a:pt x="2388" y="543"/>
                          <a:pt x="3055" y="556"/>
                          <a:pt x="3507" y="556"/>
                        </a:cubicBezTo>
                        <a:cubicBezTo>
                          <a:pt x="3665" y="556"/>
                          <a:pt x="3796" y="555"/>
                          <a:pt x="3897" y="550"/>
                        </a:cubicBezTo>
                        <a:lnTo>
                          <a:pt x="3897" y="540"/>
                        </a:lnTo>
                        <a:lnTo>
                          <a:pt x="3887" y="428"/>
                        </a:lnTo>
                        <a:lnTo>
                          <a:pt x="3850" y="45"/>
                        </a:lnTo>
                        <a:cubicBezTo>
                          <a:pt x="3850" y="77"/>
                          <a:pt x="3674" y="118"/>
                          <a:pt x="3382" y="151"/>
                        </a:cubicBezTo>
                        <a:cubicBezTo>
                          <a:pt x="3044" y="190"/>
                          <a:pt x="2551" y="221"/>
                          <a:pt x="2003" y="221"/>
                        </a:cubicBezTo>
                        <a:cubicBezTo>
                          <a:pt x="1331" y="221"/>
                          <a:pt x="687" y="156"/>
                          <a:pt x="327" y="92"/>
                        </a:cubicBezTo>
                        <a:cubicBezTo>
                          <a:pt x="141" y="59"/>
                          <a:pt x="30" y="25"/>
                          <a:pt x="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5241783" y="4432634"/>
                    <a:ext cx="130649" cy="75774"/>
                  </a:xfrm>
                  <a:custGeom>
                    <a:avLst/>
                    <a:gdLst/>
                    <a:ahLst/>
                    <a:cxnLst/>
                    <a:rect l="l" t="t" r="r" b="b"/>
                    <a:pathLst>
                      <a:path w="3057" h="1773" extrusionOk="0">
                        <a:moveTo>
                          <a:pt x="2607" y="0"/>
                        </a:moveTo>
                        <a:lnTo>
                          <a:pt x="2607" y="679"/>
                        </a:lnTo>
                        <a:cubicBezTo>
                          <a:pt x="2607" y="679"/>
                          <a:pt x="1648" y="790"/>
                          <a:pt x="779" y="790"/>
                        </a:cubicBezTo>
                        <a:cubicBezTo>
                          <a:pt x="499" y="790"/>
                          <a:pt x="227" y="778"/>
                          <a:pt x="1" y="748"/>
                        </a:cubicBezTo>
                        <a:lnTo>
                          <a:pt x="1" y="1644"/>
                        </a:lnTo>
                        <a:cubicBezTo>
                          <a:pt x="143" y="1669"/>
                          <a:pt x="331" y="1694"/>
                          <a:pt x="547" y="1716"/>
                        </a:cubicBezTo>
                        <a:cubicBezTo>
                          <a:pt x="876" y="1748"/>
                          <a:pt x="1272" y="1773"/>
                          <a:pt x="1677" y="1773"/>
                        </a:cubicBezTo>
                        <a:cubicBezTo>
                          <a:pt x="2226" y="1773"/>
                          <a:pt x="2718" y="1742"/>
                          <a:pt x="3056" y="1703"/>
                        </a:cubicBezTo>
                        <a:lnTo>
                          <a:pt x="3040" y="1528"/>
                        </a:lnTo>
                        <a:lnTo>
                          <a:pt x="3030" y="1420"/>
                        </a:lnTo>
                        <a:lnTo>
                          <a:pt x="2915" y="191"/>
                        </a:lnTo>
                        <a:lnTo>
                          <a:pt x="2607" y="0"/>
                        </a:lnTo>
                        <a:close/>
                      </a:path>
                    </a:pathLst>
                  </a:custGeom>
                  <a:solidFill>
                    <a:srgbClr val="8C6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5212379" y="4513494"/>
                    <a:ext cx="15813" cy="7864"/>
                  </a:xfrm>
                  <a:custGeom>
                    <a:avLst/>
                    <a:gdLst/>
                    <a:ahLst/>
                    <a:cxnLst/>
                    <a:rect l="l" t="t" r="r" b="b"/>
                    <a:pathLst>
                      <a:path w="370" h="184" extrusionOk="0">
                        <a:moveTo>
                          <a:pt x="368" y="0"/>
                        </a:moveTo>
                        <a:lnTo>
                          <a:pt x="368" y="0"/>
                        </a:lnTo>
                        <a:cubicBezTo>
                          <a:pt x="111" y="36"/>
                          <a:pt x="1" y="79"/>
                          <a:pt x="1" y="114"/>
                        </a:cubicBezTo>
                        <a:cubicBezTo>
                          <a:pt x="1" y="148"/>
                          <a:pt x="111" y="170"/>
                          <a:pt x="369" y="184"/>
                        </a:cubicBezTo>
                        <a:lnTo>
                          <a:pt x="362" y="90"/>
                        </a:lnTo>
                        <a:lnTo>
                          <a:pt x="3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5393929" y="4517255"/>
                    <a:ext cx="10556" cy="5257"/>
                  </a:xfrm>
                  <a:custGeom>
                    <a:avLst/>
                    <a:gdLst/>
                    <a:ahLst/>
                    <a:cxnLst/>
                    <a:rect l="l" t="t" r="r" b="b"/>
                    <a:pathLst>
                      <a:path w="247" h="123" extrusionOk="0">
                        <a:moveTo>
                          <a:pt x="1" y="0"/>
                        </a:moveTo>
                        <a:lnTo>
                          <a:pt x="11" y="112"/>
                        </a:lnTo>
                        <a:lnTo>
                          <a:pt x="11" y="122"/>
                        </a:lnTo>
                        <a:cubicBezTo>
                          <a:pt x="164" y="116"/>
                          <a:pt x="247" y="105"/>
                          <a:pt x="247" y="83"/>
                        </a:cubicBezTo>
                        <a:cubicBezTo>
                          <a:pt x="247" y="61"/>
                          <a:pt x="159"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5073396" y="4518324"/>
                    <a:ext cx="541741" cy="1340889"/>
                  </a:xfrm>
                  <a:custGeom>
                    <a:avLst/>
                    <a:gdLst/>
                    <a:ahLst/>
                    <a:cxnLst/>
                    <a:rect l="l" t="t" r="r" b="b"/>
                    <a:pathLst>
                      <a:path w="12676" h="31375" extrusionOk="0">
                        <a:moveTo>
                          <a:pt x="3253" y="0"/>
                        </a:moveTo>
                        <a:lnTo>
                          <a:pt x="3183" y="433"/>
                        </a:lnTo>
                        <a:cubicBezTo>
                          <a:pt x="3183" y="433"/>
                          <a:pt x="953" y="1140"/>
                          <a:pt x="149" y="2677"/>
                        </a:cubicBezTo>
                        <a:cubicBezTo>
                          <a:pt x="143" y="2767"/>
                          <a:pt x="137" y="2856"/>
                          <a:pt x="132" y="2945"/>
                        </a:cubicBezTo>
                        <a:cubicBezTo>
                          <a:pt x="1" y="5034"/>
                          <a:pt x="53" y="6879"/>
                          <a:pt x="149" y="7667"/>
                        </a:cubicBezTo>
                        <a:cubicBezTo>
                          <a:pt x="211" y="8168"/>
                          <a:pt x="766" y="9870"/>
                          <a:pt x="1119" y="11964"/>
                        </a:cubicBezTo>
                        <a:cubicBezTo>
                          <a:pt x="1346" y="13310"/>
                          <a:pt x="1490" y="14817"/>
                          <a:pt x="1367" y="16272"/>
                        </a:cubicBezTo>
                        <a:cubicBezTo>
                          <a:pt x="1051" y="19992"/>
                          <a:pt x="167" y="23997"/>
                          <a:pt x="898" y="29957"/>
                        </a:cubicBezTo>
                        <a:lnTo>
                          <a:pt x="561" y="29985"/>
                        </a:lnTo>
                        <a:lnTo>
                          <a:pt x="741" y="31029"/>
                        </a:lnTo>
                        <a:cubicBezTo>
                          <a:pt x="741" y="31029"/>
                          <a:pt x="837" y="31041"/>
                          <a:pt x="1014" y="31060"/>
                        </a:cubicBezTo>
                        <a:cubicBezTo>
                          <a:pt x="1584" y="31122"/>
                          <a:pt x="2994" y="31262"/>
                          <a:pt x="4690" y="31332"/>
                        </a:cubicBezTo>
                        <a:cubicBezTo>
                          <a:pt x="5083" y="31349"/>
                          <a:pt x="5489" y="31361"/>
                          <a:pt x="5905" y="31368"/>
                        </a:cubicBezTo>
                        <a:cubicBezTo>
                          <a:pt x="6146" y="31372"/>
                          <a:pt x="6391" y="31375"/>
                          <a:pt x="6637" y="31375"/>
                        </a:cubicBezTo>
                        <a:cubicBezTo>
                          <a:pt x="6805" y="31375"/>
                          <a:pt x="6973" y="31374"/>
                          <a:pt x="7143" y="31371"/>
                        </a:cubicBezTo>
                        <a:cubicBezTo>
                          <a:pt x="8526" y="31354"/>
                          <a:pt x="9931" y="31259"/>
                          <a:pt x="11127" y="31025"/>
                        </a:cubicBezTo>
                        <a:cubicBezTo>
                          <a:pt x="11270" y="30998"/>
                          <a:pt x="11410" y="30968"/>
                          <a:pt x="11546" y="30936"/>
                        </a:cubicBezTo>
                        <a:cubicBezTo>
                          <a:pt x="11941" y="30844"/>
                          <a:pt x="12308" y="30733"/>
                          <a:pt x="12637" y="30603"/>
                        </a:cubicBezTo>
                        <a:cubicBezTo>
                          <a:pt x="12637" y="28580"/>
                          <a:pt x="12676" y="25092"/>
                          <a:pt x="12258" y="20773"/>
                        </a:cubicBezTo>
                        <a:cubicBezTo>
                          <a:pt x="12045" y="18572"/>
                          <a:pt x="11714" y="16153"/>
                          <a:pt x="11199" y="13604"/>
                        </a:cubicBezTo>
                        <a:cubicBezTo>
                          <a:pt x="10735" y="10107"/>
                          <a:pt x="10869" y="7442"/>
                          <a:pt x="11113" y="5663"/>
                        </a:cubicBezTo>
                        <a:cubicBezTo>
                          <a:pt x="11196" y="5060"/>
                          <a:pt x="11291" y="4558"/>
                          <a:pt x="11382" y="4162"/>
                        </a:cubicBezTo>
                        <a:cubicBezTo>
                          <a:pt x="11520" y="3544"/>
                          <a:pt x="11645" y="3178"/>
                          <a:pt x="11683" y="3072"/>
                        </a:cubicBezTo>
                        <a:cubicBezTo>
                          <a:pt x="11683" y="3072"/>
                          <a:pt x="11283" y="2558"/>
                          <a:pt x="10298" y="1939"/>
                        </a:cubicBezTo>
                        <a:cubicBezTo>
                          <a:pt x="9712" y="1571"/>
                          <a:pt x="8921" y="1152"/>
                          <a:pt x="7893" y="757"/>
                        </a:cubicBezTo>
                        <a:lnTo>
                          <a:pt x="7747" y="57"/>
                        </a:lnTo>
                        <a:cubicBezTo>
                          <a:pt x="7747" y="93"/>
                          <a:pt x="7519" y="102"/>
                          <a:pt x="7133" y="102"/>
                        </a:cubicBezTo>
                        <a:cubicBezTo>
                          <a:pt x="6680" y="102"/>
                          <a:pt x="6008" y="89"/>
                          <a:pt x="5229" y="89"/>
                        </a:cubicBezTo>
                        <a:cubicBezTo>
                          <a:pt x="4161" y="89"/>
                          <a:pt x="3591" y="83"/>
                          <a:pt x="3367" y="48"/>
                        </a:cubicBezTo>
                        <a:cubicBezTo>
                          <a:pt x="3289" y="36"/>
                          <a:pt x="3253" y="21"/>
                          <a:pt x="3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5042825" y="4644144"/>
                    <a:ext cx="85261" cy="385535"/>
                  </a:xfrm>
                  <a:custGeom>
                    <a:avLst/>
                    <a:gdLst/>
                    <a:ahLst/>
                    <a:cxnLst/>
                    <a:rect l="l" t="t" r="r" b="b"/>
                    <a:pathLst>
                      <a:path w="1995" h="9021" extrusionOk="0">
                        <a:moveTo>
                          <a:pt x="1006" y="1"/>
                        </a:moveTo>
                        <a:cubicBezTo>
                          <a:pt x="1006" y="1"/>
                          <a:pt x="898" y="476"/>
                          <a:pt x="760" y="1139"/>
                        </a:cubicBezTo>
                        <a:cubicBezTo>
                          <a:pt x="721" y="1322"/>
                          <a:pt x="680" y="1520"/>
                          <a:pt x="639" y="1725"/>
                        </a:cubicBezTo>
                        <a:cubicBezTo>
                          <a:pt x="416" y="2828"/>
                          <a:pt x="169" y="4169"/>
                          <a:pt x="148" y="4813"/>
                        </a:cubicBezTo>
                        <a:cubicBezTo>
                          <a:pt x="105" y="6010"/>
                          <a:pt x="0" y="6074"/>
                          <a:pt x="0" y="6074"/>
                        </a:cubicBezTo>
                        <a:lnTo>
                          <a:pt x="928" y="8133"/>
                        </a:lnTo>
                        <a:cubicBezTo>
                          <a:pt x="928" y="8133"/>
                          <a:pt x="894" y="8421"/>
                          <a:pt x="970" y="8565"/>
                        </a:cubicBezTo>
                        <a:cubicBezTo>
                          <a:pt x="980" y="8584"/>
                          <a:pt x="992" y="8601"/>
                          <a:pt x="1006" y="8614"/>
                        </a:cubicBezTo>
                        <a:cubicBezTo>
                          <a:pt x="1081" y="8680"/>
                          <a:pt x="1471" y="8831"/>
                          <a:pt x="1762" y="8937"/>
                        </a:cubicBezTo>
                        <a:cubicBezTo>
                          <a:pt x="1853" y="8970"/>
                          <a:pt x="1935" y="9000"/>
                          <a:pt x="1994" y="9020"/>
                        </a:cubicBezTo>
                        <a:cubicBezTo>
                          <a:pt x="1641" y="6926"/>
                          <a:pt x="1086" y="5224"/>
                          <a:pt x="1024" y="4723"/>
                        </a:cubicBezTo>
                        <a:cubicBezTo>
                          <a:pt x="928" y="3935"/>
                          <a:pt x="875" y="2090"/>
                          <a:pt x="10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5451668" y="4636152"/>
                    <a:ext cx="368440" cy="981467"/>
                  </a:xfrm>
                  <a:custGeom>
                    <a:avLst/>
                    <a:gdLst/>
                    <a:ahLst/>
                    <a:cxnLst/>
                    <a:rect l="l" t="t" r="r" b="b"/>
                    <a:pathLst>
                      <a:path w="8621" h="22965" extrusionOk="0">
                        <a:moveTo>
                          <a:pt x="1669" y="0"/>
                        </a:moveTo>
                        <a:cubicBezTo>
                          <a:pt x="1645" y="0"/>
                          <a:pt x="1620" y="1"/>
                          <a:pt x="1595" y="1"/>
                        </a:cubicBezTo>
                        <a:cubicBezTo>
                          <a:pt x="1393" y="5"/>
                          <a:pt x="1174" y="29"/>
                          <a:pt x="937" y="77"/>
                        </a:cubicBezTo>
                        <a:lnTo>
                          <a:pt x="937" y="78"/>
                        </a:lnTo>
                        <a:cubicBezTo>
                          <a:pt x="914" y="110"/>
                          <a:pt x="186" y="1157"/>
                          <a:pt x="94" y="2764"/>
                        </a:cubicBezTo>
                        <a:cubicBezTo>
                          <a:pt x="0" y="4396"/>
                          <a:pt x="1097" y="12649"/>
                          <a:pt x="1097" y="12649"/>
                        </a:cubicBezTo>
                        <a:lnTo>
                          <a:pt x="1571" y="13140"/>
                        </a:lnTo>
                        <a:cubicBezTo>
                          <a:pt x="1571" y="13140"/>
                          <a:pt x="2875" y="17347"/>
                          <a:pt x="3407" y="18016"/>
                        </a:cubicBezTo>
                        <a:cubicBezTo>
                          <a:pt x="3940" y="18686"/>
                          <a:pt x="5009" y="21427"/>
                          <a:pt x="5522" y="22964"/>
                        </a:cubicBezTo>
                        <a:cubicBezTo>
                          <a:pt x="5713" y="22936"/>
                          <a:pt x="5899" y="22894"/>
                          <a:pt x="6079" y="22844"/>
                        </a:cubicBezTo>
                        <a:cubicBezTo>
                          <a:pt x="6251" y="22794"/>
                          <a:pt x="6418" y="22737"/>
                          <a:pt x="6579" y="22675"/>
                        </a:cubicBezTo>
                        <a:cubicBezTo>
                          <a:pt x="7462" y="22328"/>
                          <a:pt x="8140" y="21800"/>
                          <a:pt x="8446" y="21540"/>
                        </a:cubicBezTo>
                        <a:cubicBezTo>
                          <a:pt x="8552" y="21448"/>
                          <a:pt x="8612" y="21390"/>
                          <a:pt x="8620" y="21382"/>
                        </a:cubicBezTo>
                        <a:lnTo>
                          <a:pt x="8621" y="21381"/>
                        </a:lnTo>
                        <a:cubicBezTo>
                          <a:pt x="8621" y="21381"/>
                          <a:pt x="7840" y="16546"/>
                          <a:pt x="5545" y="12422"/>
                        </a:cubicBezTo>
                        <a:cubicBezTo>
                          <a:pt x="5344" y="12044"/>
                          <a:pt x="5144" y="11864"/>
                          <a:pt x="5144" y="11864"/>
                        </a:cubicBezTo>
                        <a:cubicBezTo>
                          <a:pt x="5144" y="11864"/>
                          <a:pt x="4771" y="8595"/>
                          <a:pt x="4246" y="6803"/>
                        </a:cubicBezTo>
                        <a:cubicBezTo>
                          <a:pt x="4054" y="5824"/>
                          <a:pt x="4174" y="3173"/>
                          <a:pt x="3887" y="2026"/>
                        </a:cubicBezTo>
                        <a:cubicBezTo>
                          <a:pt x="3873" y="1965"/>
                          <a:pt x="3856" y="1906"/>
                          <a:pt x="3839" y="1847"/>
                        </a:cubicBezTo>
                        <a:cubicBezTo>
                          <a:pt x="3666" y="1249"/>
                          <a:pt x="3372" y="661"/>
                          <a:pt x="2832" y="315"/>
                        </a:cubicBezTo>
                        <a:cubicBezTo>
                          <a:pt x="2637" y="189"/>
                          <a:pt x="2410" y="95"/>
                          <a:pt x="2146" y="45"/>
                        </a:cubicBezTo>
                        <a:cubicBezTo>
                          <a:pt x="1998" y="16"/>
                          <a:pt x="1840" y="0"/>
                          <a:pt x="1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5628005" y="5118577"/>
                    <a:ext cx="193986" cy="433187"/>
                  </a:xfrm>
                  <a:custGeom>
                    <a:avLst/>
                    <a:gdLst/>
                    <a:ahLst/>
                    <a:cxnLst/>
                    <a:rect l="l" t="t" r="r" b="b"/>
                    <a:pathLst>
                      <a:path w="4539" h="10136" extrusionOk="0">
                        <a:moveTo>
                          <a:pt x="48" y="1"/>
                        </a:moveTo>
                        <a:cubicBezTo>
                          <a:pt x="31" y="1"/>
                          <a:pt x="16" y="10"/>
                          <a:pt x="10" y="25"/>
                        </a:cubicBezTo>
                        <a:cubicBezTo>
                          <a:pt x="1" y="47"/>
                          <a:pt x="11" y="71"/>
                          <a:pt x="32" y="80"/>
                        </a:cubicBezTo>
                        <a:cubicBezTo>
                          <a:pt x="439" y="253"/>
                          <a:pt x="927" y="568"/>
                          <a:pt x="989" y="608"/>
                        </a:cubicBezTo>
                        <a:cubicBezTo>
                          <a:pt x="1101" y="768"/>
                          <a:pt x="3333" y="3985"/>
                          <a:pt x="4453" y="10102"/>
                        </a:cubicBezTo>
                        <a:cubicBezTo>
                          <a:pt x="4457" y="10122"/>
                          <a:pt x="4474" y="10135"/>
                          <a:pt x="4494" y="10135"/>
                        </a:cubicBezTo>
                        <a:cubicBezTo>
                          <a:pt x="4497" y="10135"/>
                          <a:pt x="4499" y="10135"/>
                          <a:pt x="4501" y="10134"/>
                        </a:cubicBezTo>
                        <a:cubicBezTo>
                          <a:pt x="4523" y="10130"/>
                          <a:pt x="4539" y="10109"/>
                          <a:pt x="4535" y="10086"/>
                        </a:cubicBezTo>
                        <a:cubicBezTo>
                          <a:pt x="3387" y="3820"/>
                          <a:pt x="1074" y="585"/>
                          <a:pt x="1051" y="553"/>
                        </a:cubicBezTo>
                        <a:cubicBezTo>
                          <a:pt x="1048" y="549"/>
                          <a:pt x="1044" y="546"/>
                          <a:pt x="1040" y="543"/>
                        </a:cubicBezTo>
                        <a:cubicBezTo>
                          <a:pt x="1035" y="539"/>
                          <a:pt x="505" y="190"/>
                          <a:pt x="64" y="4"/>
                        </a:cubicBezTo>
                        <a:cubicBezTo>
                          <a:pt x="59" y="2"/>
                          <a:pt x="53" y="1"/>
                          <a:pt x="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5116689" y="5845761"/>
                    <a:ext cx="237022" cy="943772"/>
                  </a:xfrm>
                  <a:custGeom>
                    <a:avLst/>
                    <a:gdLst/>
                    <a:ahLst/>
                    <a:cxnLst/>
                    <a:rect l="l" t="t" r="r" b="b"/>
                    <a:pathLst>
                      <a:path w="5546" h="22083" extrusionOk="0">
                        <a:moveTo>
                          <a:pt x="1" y="0"/>
                        </a:moveTo>
                        <a:cubicBezTo>
                          <a:pt x="1" y="0"/>
                          <a:pt x="34" y="217"/>
                          <a:pt x="76" y="520"/>
                        </a:cubicBezTo>
                        <a:cubicBezTo>
                          <a:pt x="149" y="1044"/>
                          <a:pt x="248" y="1830"/>
                          <a:pt x="248" y="2209"/>
                        </a:cubicBezTo>
                        <a:cubicBezTo>
                          <a:pt x="248" y="2808"/>
                          <a:pt x="372" y="4811"/>
                          <a:pt x="372" y="4811"/>
                        </a:cubicBezTo>
                        <a:lnTo>
                          <a:pt x="672" y="4999"/>
                        </a:lnTo>
                        <a:lnTo>
                          <a:pt x="225" y="5555"/>
                        </a:lnTo>
                        <a:cubicBezTo>
                          <a:pt x="225" y="5555"/>
                          <a:pt x="489" y="6064"/>
                          <a:pt x="537" y="6491"/>
                        </a:cubicBezTo>
                        <a:cubicBezTo>
                          <a:pt x="538" y="6507"/>
                          <a:pt x="540" y="6522"/>
                          <a:pt x="541" y="6538"/>
                        </a:cubicBezTo>
                        <a:lnTo>
                          <a:pt x="203" y="7116"/>
                        </a:lnTo>
                        <a:cubicBezTo>
                          <a:pt x="203" y="7116"/>
                          <a:pt x="254" y="7299"/>
                          <a:pt x="320" y="7627"/>
                        </a:cubicBezTo>
                        <a:cubicBezTo>
                          <a:pt x="446" y="8259"/>
                          <a:pt x="623" y="9427"/>
                          <a:pt x="576" y="10844"/>
                        </a:cubicBezTo>
                        <a:cubicBezTo>
                          <a:pt x="504" y="12993"/>
                          <a:pt x="839" y="19156"/>
                          <a:pt x="1268" y="19993"/>
                        </a:cubicBezTo>
                        <a:lnTo>
                          <a:pt x="1078" y="20423"/>
                        </a:lnTo>
                        <a:cubicBezTo>
                          <a:pt x="1078" y="20423"/>
                          <a:pt x="1220" y="20913"/>
                          <a:pt x="1228" y="20948"/>
                        </a:cubicBezTo>
                        <a:cubicBezTo>
                          <a:pt x="1237" y="20983"/>
                          <a:pt x="1185" y="21459"/>
                          <a:pt x="1185" y="21459"/>
                        </a:cubicBezTo>
                        <a:cubicBezTo>
                          <a:pt x="1185" y="21459"/>
                          <a:pt x="1214" y="21594"/>
                          <a:pt x="1524" y="21738"/>
                        </a:cubicBezTo>
                        <a:cubicBezTo>
                          <a:pt x="1880" y="21905"/>
                          <a:pt x="2605" y="22083"/>
                          <a:pt x="4081" y="22083"/>
                        </a:cubicBezTo>
                        <a:cubicBezTo>
                          <a:pt x="4194" y="22083"/>
                          <a:pt x="4312" y="22082"/>
                          <a:pt x="4435" y="22079"/>
                        </a:cubicBezTo>
                        <a:cubicBezTo>
                          <a:pt x="4595" y="22076"/>
                          <a:pt x="4764" y="22072"/>
                          <a:pt x="4940" y="22065"/>
                        </a:cubicBezTo>
                        <a:cubicBezTo>
                          <a:pt x="4959" y="22064"/>
                          <a:pt x="4980" y="22063"/>
                          <a:pt x="5000" y="22063"/>
                        </a:cubicBezTo>
                        <a:cubicBezTo>
                          <a:pt x="5095" y="22058"/>
                          <a:pt x="5193" y="22054"/>
                          <a:pt x="5292" y="22049"/>
                        </a:cubicBezTo>
                        <a:cubicBezTo>
                          <a:pt x="5318" y="22048"/>
                          <a:pt x="5343" y="22046"/>
                          <a:pt x="5370" y="22045"/>
                        </a:cubicBezTo>
                        <a:lnTo>
                          <a:pt x="5546" y="19846"/>
                        </a:lnTo>
                        <a:lnTo>
                          <a:pt x="5312" y="19422"/>
                        </a:lnTo>
                        <a:cubicBezTo>
                          <a:pt x="5312" y="19422"/>
                          <a:pt x="4959" y="7888"/>
                          <a:pt x="5205" y="6144"/>
                        </a:cubicBezTo>
                        <a:cubicBezTo>
                          <a:pt x="5249" y="4355"/>
                          <a:pt x="5228" y="4175"/>
                          <a:pt x="5228" y="4175"/>
                        </a:cubicBezTo>
                        <a:lnTo>
                          <a:pt x="4915" y="580"/>
                        </a:lnTo>
                        <a:lnTo>
                          <a:pt x="4892" y="309"/>
                        </a:lnTo>
                        <a:cubicBezTo>
                          <a:pt x="4566" y="303"/>
                          <a:pt x="4245" y="295"/>
                          <a:pt x="3932" y="284"/>
                        </a:cubicBezTo>
                        <a:cubicBezTo>
                          <a:pt x="2122" y="217"/>
                          <a:pt x="600" y="6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5325720" y="5840462"/>
                    <a:ext cx="251425" cy="937789"/>
                  </a:xfrm>
                  <a:custGeom>
                    <a:avLst/>
                    <a:gdLst/>
                    <a:ahLst/>
                    <a:cxnLst/>
                    <a:rect l="l" t="t" r="r" b="b"/>
                    <a:pathLst>
                      <a:path w="5883" h="21943" extrusionOk="0">
                        <a:moveTo>
                          <a:pt x="5640" y="0"/>
                        </a:moveTo>
                        <a:cubicBezTo>
                          <a:pt x="5505" y="32"/>
                          <a:pt x="5365" y="62"/>
                          <a:pt x="5223" y="89"/>
                        </a:cubicBezTo>
                        <a:cubicBezTo>
                          <a:pt x="3881" y="351"/>
                          <a:pt x="2276" y="439"/>
                          <a:pt x="734" y="439"/>
                        </a:cubicBezTo>
                        <a:cubicBezTo>
                          <a:pt x="488" y="439"/>
                          <a:pt x="243" y="436"/>
                          <a:pt x="1" y="432"/>
                        </a:cubicBezTo>
                        <a:lnTo>
                          <a:pt x="1" y="432"/>
                        </a:lnTo>
                        <a:lnTo>
                          <a:pt x="335" y="4285"/>
                        </a:lnTo>
                        <a:lnTo>
                          <a:pt x="337" y="4299"/>
                        </a:lnTo>
                        <a:lnTo>
                          <a:pt x="374" y="4930"/>
                        </a:lnTo>
                        <a:lnTo>
                          <a:pt x="654" y="9622"/>
                        </a:lnTo>
                        <a:lnTo>
                          <a:pt x="328" y="9958"/>
                        </a:lnTo>
                        <a:lnTo>
                          <a:pt x="407" y="13612"/>
                        </a:lnTo>
                        <a:lnTo>
                          <a:pt x="655" y="14361"/>
                        </a:lnTo>
                        <a:cubicBezTo>
                          <a:pt x="664" y="16277"/>
                          <a:pt x="894" y="20190"/>
                          <a:pt x="1076" y="21869"/>
                        </a:cubicBezTo>
                        <a:cubicBezTo>
                          <a:pt x="1400" y="21920"/>
                          <a:pt x="1716" y="21942"/>
                          <a:pt x="2019" y="21942"/>
                        </a:cubicBezTo>
                        <a:cubicBezTo>
                          <a:pt x="2132" y="21942"/>
                          <a:pt x="2244" y="21939"/>
                          <a:pt x="2354" y="21933"/>
                        </a:cubicBezTo>
                        <a:cubicBezTo>
                          <a:pt x="2601" y="21920"/>
                          <a:pt x="2840" y="21893"/>
                          <a:pt x="3063" y="21856"/>
                        </a:cubicBezTo>
                        <a:cubicBezTo>
                          <a:pt x="4203" y="21672"/>
                          <a:pt x="4976" y="21256"/>
                          <a:pt x="4976" y="21256"/>
                        </a:cubicBezTo>
                        <a:lnTo>
                          <a:pt x="4976" y="20418"/>
                        </a:lnTo>
                        <a:lnTo>
                          <a:pt x="5429" y="19805"/>
                        </a:lnTo>
                        <a:lnTo>
                          <a:pt x="5275" y="18807"/>
                        </a:lnTo>
                        <a:cubicBezTo>
                          <a:pt x="5300" y="17969"/>
                          <a:pt x="5815" y="10780"/>
                          <a:pt x="5883" y="9259"/>
                        </a:cubicBezTo>
                        <a:cubicBezTo>
                          <a:pt x="5769" y="8919"/>
                          <a:pt x="5275" y="7854"/>
                          <a:pt x="5275" y="7854"/>
                        </a:cubicBezTo>
                        <a:lnTo>
                          <a:pt x="5642" y="6729"/>
                        </a:lnTo>
                        <a:cubicBezTo>
                          <a:pt x="5704" y="5501"/>
                          <a:pt x="5684" y="2970"/>
                          <a:pt x="5664" y="1388"/>
                        </a:cubicBezTo>
                        <a:cubicBezTo>
                          <a:pt x="5661" y="1132"/>
                          <a:pt x="5657" y="900"/>
                          <a:pt x="5654" y="704"/>
                        </a:cubicBezTo>
                        <a:cubicBezTo>
                          <a:pt x="5646" y="268"/>
                          <a:pt x="5641" y="0"/>
                          <a:pt x="56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5566804" y="5826230"/>
                    <a:ext cx="47011" cy="44319"/>
                  </a:xfrm>
                  <a:custGeom>
                    <a:avLst/>
                    <a:gdLst/>
                    <a:ahLst/>
                    <a:cxnLst/>
                    <a:rect l="l" t="t" r="r" b="b"/>
                    <a:pathLst>
                      <a:path w="1100" h="1037" extrusionOk="0">
                        <a:moveTo>
                          <a:pt x="1092" y="0"/>
                        </a:moveTo>
                        <a:lnTo>
                          <a:pt x="1092" y="0"/>
                        </a:lnTo>
                        <a:cubicBezTo>
                          <a:pt x="972" y="48"/>
                          <a:pt x="846" y="93"/>
                          <a:pt x="717" y="134"/>
                        </a:cubicBezTo>
                        <a:cubicBezTo>
                          <a:pt x="491" y="208"/>
                          <a:pt x="251" y="275"/>
                          <a:pt x="0" y="333"/>
                        </a:cubicBezTo>
                        <a:cubicBezTo>
                          <a:pt x="0" y="333"/>
                          <a:pt x="3" y="493"/>
                          <a:pt x="9" y="765"/>
                        </a:cubicBezTo>
                        <a:cubicBezTo>
                          <a:pt x="11" y="846"/>
                          <a:pt x="12" y="937"/>
                          <a:pt x="13" y="1037"/>
                        </a:cubicBezTo>
                        <a:cubicBezTo>
                          <a:pt x="13" y="1037"/>
                          <a:pt x="731" y="820"/>
                          <a:pt x="1046" y="457"/>
                        </a:cubicBezTo>
                        <a:cubicBezTo>
                          <a:pt x="1100" y="219"/>
                          <a:pt x="1092" y="0"/>
                          <a:pt x="10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5363757" y="6722742"/>
                    <a:ext cx="343738" cy="104237"/>
                  </a:xfrm>
                  <a:custGeom>
                    <a:avLst/>
                    <a:gdLst/>
                    <a:ahLst/>
                    <a:cxnLst/>
                    <a:rect l="l" t="t" r="r" b="b"/>
                    <a:pathLst>
                      <a:path w="8043" h="2439" extrusionOk="0">
                        <a:moveTo>
                          <a:pt x="4086" y="1"/>
                        </a:moveTo>
                        <a:lnTo>
                          <a:pt x="4086" y="612"/>
                        </a:lnTo>
                        <a:cubicBezTo>
                          <a:pt x="4086" y="612"/>
                          <a:pt x="2813" y="1298"/>
                          <a:pt x="1126" y="1298"/>
                        </a:cubicBezTo>
                        <a:cubicBezTo>
                          <a:pt x="824" y="1298"/>
                          <a:pt x="509" y="1276"/>
                          <a:pt x="186" y="1225"/>
                        </a:cubicBezTo>
                        <a:cubicBezTo>
                          <a:pt x="186" y="1225"/>
                          <a:pt x="0" y="1356"/>
                          <a:pt x="0" y="2420"/>
                        </a:cubicBezTo>
                        <a:lnTo>
                          <a:pt x="7699" y="2420"/>
                        </a:lnTo>
                        <a:cubicBezTo>
                          <a:pt x="7699" y="2420"/>
                          <a:pt x="7732" y="2438"/>
                          <a:pt x="7775" y="2438"/>
                        </a:cubicBezTo>
                        <a:cubicBezTo>
                          <a:pt x="7880" y="2438"/>
                          <a:pt x="8043" y="2333"/>
                          <a:pt x="7927" y="1611"/>
                        </a:cubicBezTo>
                        <a:cubicBezTo>
                          <a:pt x="6897" y="1379"/>
                          <a:pt x="5644" y="1372"/>
                          <a:pt x="40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5173103" y="6774839"/>
                    <a:ext cx="158813" cy="54960"/>
                  </a:xfrm>
                  <a:custGeom>
                    <a:avLst/>
                    <a:gdLst/>
                    <a:ahLst/>
                    <a:cxnLst/>
                    <a:rect l="l" t="t" r="r" b="b"/>
                    <a:pathLst>
                      <a:path w="3716" h="1286" extrusionOk="0">
                        <a:moveTo>
                          <a:pt x="204" y="0"/>
                        </a:moveTo>
                        <a:cubicBezTo>
                          <a:pt x="204" y="0"/>
                          <a:pt x="0" y="505"/>
                          <a:pt x="101" y="1150"/>
                        </a:cubicBezTo>
                        <a:cubicBezTo>
                          <a:pt x="534" y="1255"/>
                          <a:pt x="1201" y="1286"/>
                          <a:pt x="1841" y="1286"/>
                        </a:cubicBezTo>
                        <a:cubicBezTo>
                          <a:pt x="2782" y="1286"/>
                          <a:pt x="3665" y="1219"/>
                          <a:pt x="3665" y="1219"/>
                        </a:cubicBezTo>
                        <a:cubicBezTo>
                          <a:pt x="3665" y="1219"/>
                          <a:pt x="3715" y="676"/>
                          <a:pt x="3636" y="378"/>
                        </a:cubicBezTo>
                        <a:cubicBezTo>
                          <a:pt x="3631" y="360"/>
                          <a:pt x="3625" y="342"/>
                          <a:pt x="3620" y="326"/>
                        </a:cubicBezTo>
                        <a:cubicBezTo>
                          <a:pt x="3309" y="338"/>
                          <a:pt x="3024" y="344"/>
                          <a:pt x="2762" y="344"/>
                        </a:cubicBezTo>
                        <a:cubicBezTo>
                          <a:pt x="1285" y="344"/>
                          <a:pt x="560" y="167"/>
                          <a:pt x="2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5327771" y="6788088"/>
                    <a:ext cx="26497" cy="38848"/>
                  </a:xfrm>
                  <a:custGeom>
                    <a:avLst/>
                    <a:gdLst/>
                    <a:ahLst/>
                    <a:cxnLst/>
                    <a:rect l="l" t="t" r="r" b="b"/>
                    <a:pathLst>
                      <a:path w="620" h="909" extrusionOk="0">
                        <a:moveTo>
                          <a:pt x="355" y="1"/>
                        </a:moveTo>
                        <a:cubicBezTo>
                          <a:pt x="1" y="16"/>
                          <a:pt x="46" y="33"/>
                          <a:pt x="46" y="33"/>
                        </a:cubicBezTo>
                        <a:cubicBezTo>
                          <a:pt x="46" y="33"/>
                          <a:pt x="36" y="47"/>
                          <a:pt x="17" y="68"/>
                        </a:cubicBezTo>
                        <a:cubicBezTo>
                          <a:pt x="96" y="366"/>
                          <a:pt x="46" y="909"/>
                          <a:pt x="46" y="909"/>
                        </a:cubicBezTo>
                        <a:lnTo>
                          <a:pt x="619" y="909"/>
                        </a:lnTo>
                        <a:cubicBezTo>
                          <a:pt x="619" y="909"/>
                          <a:pt x="516" y="274"/>
                          <a:pt x="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5246185" y="4533923"/>
                    <a:ext cx="107998" cy="6539"/>
                  </a:xfrm>
                  <a:custGeom>
                    <a:avLst/>
                    <a:gdLst/>
                    <a:ahLst/>
                    <a:cxnLst/>
                    <a:rect l="l" t="t" r="r" b="b"/>
                    <a:pathLst>
                      <a:path w="2527" h="153" extrusionOk="0">
                        <a:moveTo>
                          <a:pt x="1337" y="0"/>
                        </a:moveTo>
                        <a:cubicBezTo>
                          <a:pt x="1312" y="0"/>
                          <a:pt x="1287" y="0"/>
                          <a:pt x="1263" y="1"/>
                        </a:cubicBezTo>
                        <a:cubicBezTo>
                          <a:pt x="1051" y="4"/>
                          <a:pt x="838" y="16"/>
                          <a:pt x="627" y="42"/>
                        </a:cubicBezTo>
                        <a:cubicBezTo>
                          <a:pt x="416" y="66"/>
                          <a:pt x="206" y="99"/>
                          <a:pt x="0" y="151"/>
                        </a:cubicBezTo>
                        <a:cubicBezTo>
                          <a:pt x="106" y="143"/>
                          <a:pt x="211" y="132"/>
                          <a:pt x="317" y="127"/>
                        </a:cubicBezTo>
                        <a:cubicBezTo>
                          <a:pt x="422" y="117"/>
                          <a:pt x="527" y="110"/>
                          <a:pt x="632" y="104"/>
                        </a:cubicBezTo>
                        <a:cubicBezTo>
                          <a:pt x="843" y="94"/>
                          <a:pt x="1054" y="85"/>
                          <a:pt x="1264" y="83"/>
                        </a:cubicBezTo>
                        <a:cubicBezTo>
                          <a:pt x="1306" y="82"/>
                          <a:pt x="1348" y="81"/>
                          <a:pt x="1390" y="81"/>
                        </a:cubicBezTo>
                        <a:cubicBezTo>
                          <a:pt x="1559" y="81"/>
                          <a:pt x="1727" y="87"/>
                          <a:pt x="1896" y="94"/>
                        </a:cubicBezTo>
                        <a:cubicBezTo>
                          <a:pt x="2001" y="100"/>
                          <a:pt x="2105" y="106"/>
                          <a:pt x="2211" y="117"/>
                        </a:cubicBezTo>
                        <a:cubicBezTo>
                          <a:pt x="2316" y="122"/>
                          <a:pt x="2420" y="143"/>
                          <a:pt x="2526" y="152"/>
                        </a:cubicBezTo>
                        <a:cubicBezTo>
                          <a:pt x="2322" y="94"/>
                          <a:pt x="2113" y="54"/>
                          <a:pt x="1901" y="30"/>
                        </a:cubicBezTo>
                        <a:cubicBezTo>
                          <a:pt x="1713" y="10"/>
                          <a:pt x="1525" y="0"/>
                          <a:pt x="1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5732841" y="5556725"/>
                    <a:ext cx="165266" cy="233817"/>
                  </a:xfrm>
                  <a:custGeom>
                    <a:avLst/>
                    <a:gdLst/>
                    <a:ahLst/>
                    <a:cxnLst/>
                    <a:rect l="l" t="t" r="r" b="b"/>
                    <a:pathLst>
                      <a:path w="3867" h="5471" extrusionOk="0">
                        <a:moveTo>
                          <a:pt x="1867" y="0"/>
                        </a:moveTo>
                        <a:cubicBezTo>
                          <a:pt x="1561" y="261"/>
                          <a:pt x="883" y="788"/>
                          <a:pt x="0" y="1135"/>
                        </a:cubicBezTo>
                        <a:cubicBezTo>
                          <a:pt x="125" y="1528"/>
                          <a:pt x="337" y="2083"/>
                          <a:pt x="607" y="2470"/>
                        </a:cubicBezTo>
                        <a:cubicBezTo>
                          <a:pt x="904" y="3517"/>
                          <a:pt x="1344" y="4940"/>
                          <a:pt x="1344" y="4940"/>
                        </a:cubicBezTo>
                        <a:lnTo>
                          <a:pt x="1393" y="4925"/>
                        </a:lnTo>
                        <a:lnTo>
                          <a:pt x="1512" y="4888"/>
                        </a:lnTo>
                        <a:lnTo>
                          <a:pt x="1254" y="2430"/>
                        </a:lnTo>
                        <a:lnTo>
                          <a:pt x="1264" y="2470"/>
                        </a:lnTo>
                        <a:cubicBezTo>
                          <a:pt x="1264" y="2470"/>
                          <a:pt x="1264" y="2471"/>
                          <a:pt x="1265" y="2471"/>
                        </a:cubicBezTo>
                        <a:lnTo>
                          <a:pt x="2042" y="5471"/>
                        </a:lnTo>
                        <a:lnTo>
                          <a:pt x="2237" y="5471"/>
                        </a:lnTo>
                        <a:lnTo>
                          <a:pt x="1867" y="2340"/>
                        </a:lnTo>
                        <a:lnTo>
                          <a:pt x="1867" y="2340"/>
                        </a:lnTo>
                        <a:cubicBezTo>
                          <a:pt x="1867" y="2340"/>
                          <a:pt x="1867" y="2341"/>
                          <a:pt x="1868" y="2342"/>
                        </a:cubicBezTo>
                        <a:lnTo>
                          <a:pt x="2948" y="5328"/>
                        </a:lnTo>
                        <a:lnTo>
                          <a:pt x="3142" y="5328"/>
                        </a:lnTo>
                        <a:cubicBezTo>
                          <a:pt x="3142" y="5328"/>
                          <a:pt x="2676" y="3129"/>
                          <a:pt x="2509" y="2301"/>
                        </a:cubicBezTo>
                        <a:lnTo>
                          <a:pt x="2509" y="2301"/>
                        </a:lnTo>
                        <a:cubicBezTo>
                          <a:pt x="2509" y="2301"/>
                          <a:pt x="2510" y="2302"/>
                          <a:pt x="2511" y="2304"/>
                        </a:cubicBezTo>
                        <a:cubicBezTo>
                          <a:pt x="2975" y="3004"/>
                          <a:pt x="3634" y="4785"/>
                          <a:pt x="3634" y="4785"/>
                        </a:cubicBezTo>
                        <a:lnTo>
                          <a:pt x="3742" y="4748"/>
                        </a:lnTo>
                        <a:cubicBezTo>
                          <a:pt x="3774" y="4739"/>
                          <a:pt x="3814" y="4724"/>
                          <a:pt x="3866" y="4707"/>
                        </a:cubicBezTo>
                        <a:cubicBezTo>
                          <a:pt x="3375" y="2768"/>
                          <a:pt x="2560" y="1188"/>
                          <a:pt x="2138" y="451"/>
                        </a:cubicBezTo>
                        <a:cubicBezTo>
                          <a:pt x="1972" y="160"/>
                          <a:pt x="1867" y="0"/>
                          <a:pt x="1867" y="0"/>
                        </a:cubicBezTo>
                        <a:close/>
                      </a:path>
                    </a:pathLst>
                  </a:custGeom>
                  <a:solidFill>
                    <a:srgbClr val="C6AA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5513510" y="4560549"/>
                    <a:ext cx="124281" cy="154539"/>
                  </a:xfrm>
                  <a:custGeom>
                    <a:avLst/>
                    <a:gdLst/>
                    <a:ahLst/>
                    <a:cxnLst/>
                    <a:rect l="l" t="t" r="r" b="b"/>
                    <a:pathLst>
                      <a:path w="2908" h="3616" extrusionOk="0">
                        <a:moveTo>
                          <a:pt x="1531" y="0"/>
                        </a:moveTo>
                        <a:cubicBezTo>
                          <a:pt x="1463" y="24"/>
                          <a:pt x="1394" y="52"/>
                          <a:pt x="1322" y="86"/>
                        </a:cubicBezTo>
                        <a:cubicBezTo>
                          <a:pt x="723" y="365"/>
                          <a:pt x="27" y="930"/>
                          <a:pt x="0" y="951"/>
                        </a:cubicBezTo>
                        <a:cubicBezTo>
                          <a:pt x="493" y="1261"/>
                          <a:pt x="839" y="1544"/>
                          <a:pt x="1062" y="1750"/>
                        </a:cubicBezTo>
                        <a:cubicBezTo>
                          <a:pt x="1285" y="1956"/>
                          <a:pt x="1385" y="2084"/>
                          <a:pt x="1385" y="2084"/>
                        </a:cubicBezTo>
                        <a:cubicBezTo>
                          <a:pt x="1569" y="2203"/>
                          <a:pt x="1724" y="2348"/>
                          <a:pt x="1856" y="2513"/>
                        </a:cubicBezTo>
                        <a:cubicBezTo>
                          <a:pt x="2110" y="2832"/>
                          <a:pt x="2277" y="3221"/>
                          <a:pt x="2392" y="3616"/>
                        </a:cubicBezTo>
                        <a:lnTo>
                          <a:pt x="2907" y="3131"/>
                        </a:lnTo>
                        <a:cubicBezTo>
                          <a:pt x="2907" y="3131"/>
                          <a:pt x="2790" y="2607"/>
                          <a:pt x="2537" y="1927"/>
                        </a:cubicBezTo>
                        <a:cubicBezTo>
                          <a:pt x="2337" y="1385"/>
                          <a:pt x="2050" y="744"/>
                          <a:pt x="1667" y="190"/>
                        </a:cubicBezTo>
                        <a:cubicBezTo>
                          <a:pt x="1624" y="125"/>
                          <a:pt x="1578" y="62"/>
                          <a:pt x="1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5584668" y="4439344"/>
                    <a:ext cx="169411" cy="203601"/>
                  </a:xfrm>
                  <a:custGeom>
                    <a:avLst/>
                    <a:gdLst/>
                    <a:ahLst/>
                    <a:cxnLst/>
                    <a:rect l="l" t="t" r="r" b="b"/>
                    <a:pathLst>
                      <a:path w="3964" h="4764" extrusionOk="0">
                        <a:moveTo>
                          <a:pt x="3793" y="1"/>
                        </a:moveTo>
                        <a:cubicBezTo>
                          <a:pt x="3327" y="293"/>
                          <a:pt x="2504" y="941"/>
                          <a:pt x="1744" y="1562"/>
                        </a:cubicBezTo>
                        <a:cubicBezTo>
                          <a:pt x="1680" y="1614"/>
                          <a:pt x="1619" y="1665"/>
                          <a:pt x="1556" y="1715"/>
                        </a:cubicBezTo>
                        <a:cubicBezTo>
                          <a:pt x="718" y="2405"/>
                          <a:pt x="0" y="3021"/>
                          <a:pt x="0" y="3021"/>
                        </a:cubicBezTo>
                        <a:lnTo>
                          <a:pt x="2" y="3026"/>
                        </a:lnTo>
                        <a:cubicBezTo>
                          <a:pt x="248" y="3382"/>
                          <a:pt x="455" y="3774"/>
                          <a:pt x="625" y="4152"/>
                        </a:cubicBezTo>
                        <a:cubicBezTo>
                          <a:pt x="718" y="4363"/>
                          <a:pt x="802" y="4570"/>
                          <a:pt x="872" y="4763"/>
                        </a:cubicBezTo>
                        <a:lnTo>
                          <a:pt x="1754" y="3656"/>
                        </a:lnTo>
                        <a:lnTo>
                          <a:pt x="2211" y="3746"/>
                        </a:lnTo>
                        <a:cubicBezTo>
                          <a:pt x="2211" y="3746"/>
                          <a:pt x="2591" y="3713"/>
                          <a:pt x="3110" y="3083"/>
                        </a:cubicBezTo>
                        <a:cubicBezTo>
                          <a:pt x="3129" y="3059"/>
                          <a:pt x="3150" y="3035"/>
                          <a:pt x="3169" y="3009"/>
                        </a:cubicBezTo>
                        <a:cubicBezTo>
                          <a:pt x="3198" y="2973"/>
                          <a:pt x="3225" y="2935"/>
                          <a:pt x="3254" y="2897"/>
                        </a:cubicBezTo>
                        <a:cubicBezTo>
                          <a:pt x="3148" y="2612"/>
                          <a:pt x="2699" y="1511"/>
                          <a:pt x="2699" y="1511"/>
                        </a:cubicBezTo>
                        <a:lnTo>
                          <a:pt x="3964" y="124"/>
                        </a:lnTo>
                        <a:lnTo>
                          <a:pt x="3793" y="1"/>
                        </a:lnTo>
                        <a:close/>
                      </a:path>
                    </a:pathLst>
                  </a:custGeom>
                  <a:solidFill>
                    <a:srgbClr val="C6AA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5689034" y="4498194"/>
                    <a:ext cx="28805" cy="50729"/>
                  </a:xfrm>
                  <a:custGeom>
                    <a:avLst/>
                    <a:gdLst/>
                    <a:ahLst/>
                    <a:cxnLst/>
                    <a:rect l="l" t="t" r="r" b="b"/>
                    <a:pathLst>
                      <a:path w="674" h="1187" extrusionOk="0">
                        <a:moveTo>
                          <a:pt x="380" y="0"/>
                        </a:moveTo>
                        <a:lnTo>
                          <a:pt x="0" y="410"/>
                        </a:lnTo>
                        <a:lnTo>
                          <a:pt x="73" y="1144"/>
                        </a:lnTo>
                        <a:lnTo>
                          <a:pt x="343" y="1187"/>
                        </a:lnTo>
                        <a:lnTo>
                          <a:pt x="674" y="299"/>
                        </a:lnTo>
                        <a:lnTo>
                          <a:pt x="380" y="0"/>
                        </a:lnTo>
                        <a:close/>
                      </a:path>
                    </a:pathLst>
                  </a:custGeom>
                  <a:solidFill>
                    <a:srgbClr val="C6AA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5702240" y="4516956"/>
                    <a:ext cx="23634" cy="47054"/>
                  </a:xfrm>
                  <a:custGeom>
                    <a:avLst/>
                    <a:gdLst/>
                    <a:ahLst/>
                    <a:cxnLst/>
                    <a:rect l="l" t="t" r="r" b="b"/>
                    <a:pathLst>
                      <a:path w="553" h="1101" extrusionOk="0">
                        <a:moveTo>
                          <a:pt x="313" y="0"/>
                        </a:moveTo>
                        <a:lnTo>
                          <a:pt x="34" y="748"/>
                        </a:lnTo>
                        <a:lnTo>
                          <a:pt x="0" y="994"/>
                        </a:lnTo>
                        <a:lnTo>
                          <a:pt x="147" y="1101"/>
                        </a:lnTo>
                        <a:lnTo>
                          <a:pt x="552" y="403"/>
                        </a:lnTo>
                        <a:lnTo>
                          <a:pt x="313" y="0"/>
                        </a:lnTo>
                        <a:close/>
                      </a:path>
                    </a:pathLst>
                  </a:custGeom>
                  <a:solidFill>
                    <a:srgbClr val="C6AA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5705787" y="4536231"/>
                    <a:ext cx="25044" cy="38421"/>
                  </a:xfrm>
                  <a:custGeom>
                    <a:avLst/>
                    <a:gdLst/>
                    <a:ahLst/>
                    <a:cxnLst/>
                    <a:rect l="l" t="t" r="r" b="b"/>
                    <a:pathLst>
                      <a:path w="586" h="899" extrusionOk="0">
                        <a:moveTo>
                          <a:pt x="441" y="1"/>
                        </a:moveTo>
                        <a:lnTo>
                          <a:pt x="0" y="763"/>
                        </a:lnTo>
                        <a:lnTo>
                          <a:pt x="73" y="899"/>
                        </a:lnTo>
                        <a:lnTo>
                          <a:pt x="586" y="592"/>
                        </a:lnTo>
                        <a:lnTo>
                          <a:pt x="441" y="1"/>
                        </a:lnTo>
                        <a:close/>
                      </a:path>
                    </a:pathLst>
                  </a:custGeom>
                  <a:solidFill>
                    <a:srgbClr val="C6AA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5611337" y="4574652"/>
                    <a:ext cx="48336" cy="68295"/>
                  </a:xfrm>
                  <a:custGeom>
                    <a:avLst/>
                    <a:gdLst/>
                    <a:ahLst/>
                    <a:cxnLst/>
                    <a:rect l="l" t="t" r="r" b="b"/>
                    <a:pathLst>
                      <a:path w="1131" h="1598" extrusionOk="0">
                        <a:moveTo>
                          <a:pt x="779" y="1"/>
                        </a:moveTo>
                        <a:cubicBezTo>
                          <a:pt x="779" y="1"/>
                          <a:pt x="659" y="176"/>
                          <a:pt x="728" y="426"/>
                        </a:cubicBezTo>
                        <a:cubicBezTo>
                          <a:pt x="450" y="630"/>
                          <a:pt x="191" y="832"/>
                          <a:pt x="1" y="986"/>
                        </a:cubicBezTo>
                        <a:cubicBezTo>
                          <a:pt x="94" y="1197"/>
                          <a:pt x="177" y="1404"/>
                          <a:pt x="248" y="1597"/>
                        </a:cubicBezTo>
                        <a:lnTo>
                          <a:pt x="1130" y="490"/>
                        </a:lnTo>
                        <a:cubicBezTo>
                          <a:pt x="1130" y="490"/>
                          <a:pt x="823" y="442"/>
                          <a:pt x="779" y="1"/>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5610909" y="4506528"/>
                    <a:ext cx="82996" cy="60944"/>
                  </a:xfrm>
                  <a:custGeom>
                    <a:avLst/>
                    <a:gdLst/>
                    <a:ahLst/>
                    <a:cxnLst/>
                    <a:rect l="l" t="t" r="r" b="b"/>
                    <a:pathLst>
                      <a:path w="1942" h="1426" extrusionOk="0">
                        <a:moveTo>
                          <a:pt x="1368" y="1"/>
                        </a:moveTo>
                        <a:cubicBezTo>
                          <a:pt x="1368" y="1"/>
                          <a:pt x="511" y="246"/>
                          <a:pt x="61" y="560"/>
                        </a:cubicBezTo>
                        <a:cubicBezTo>
                          <a:pt x="0" y="920"/>
                          <a:pt x="36" y="1077"/>
                          <a:pt x="36" y="1077"/>
                        </a:cubicBezTo>
                        <a:lnTo>
                          <a:pt x="37" y="1077"/>
                        </a:lnTo>
                        <a:cubicBezTo>
                          <a:pt x="59" y="1088"/>
                          <a:pt x="411" y="1267"/>
                          <a:pt x="667" y="1267"/>
                        </a:cubicBezTo>
                        <a:cubicBezTo>
                          <a:pt x="688" y="1267"/>
                          <a:pt x="709" y="1266"/>
                          <a:pt x="728" y="1263"/>
                        </a:cubicBezTo>
                        <a:cubicBezTo>
                          <a:pt x="824" y="1222"/>
                          <a:pt x="1293" y="746"/>
                          <a:pt x="1293" y="746"/>
                        </a:cubicBezTo>
                        <a:lnTo>
                          <a:pt x="1696" y="1426"/>
                        </a:lnTo>
                        <a:lnTo>
                          <a:pt x="1942" y="1363"/>
                        </a:lnTo>
                        <a:lnTo>
                          <a:pt x="1820" y="126"/>
                        </a:lnTo>
                        <a:lnTo>
                          <a:pt x="1368" y="1"/>
                        </a:lnTo>
                        <a:close/>
                      </a:path>
                    </a:pathLst>
                  </a:custGeom>
                  <a:solidFill>
                    <a:srgbClr val="C6AA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5612448" y="4538411"/>
                    <a:ext cx="70944" cy="29061"/>
                  </a:xfrm>
                  <a:custGeom>
                    <a:avLst/>
                    <a:gdLst/>
                    <a:ahLst/>
                    <a:cxnLst/>
                    <a:rect l="l" t="t" r="r" b="b"/>
                    <a:pathLst>
                      <a:path w="1660" h="680" extrusionOk="0">
                        <a:moveTo>
                          <a:pt x="1257" y="0"/>
                        </a:moveTo>
                        <a:cubicBezTo>
                          <a:pt x="1257" y="0"/>
                          <a:pt x="788" y="476"/>
                          <a:pt x="691" y="517"/>
                        </a:cubicBezTo>
                        <a:cubicBezTo>
                          <a:pt x="672" y="520"/>
                          <a:pt x="651" y="521"/>
                          <a:pt x="630" y="521"/>
                        </a:cubicBezTo>
                        <a:cubicBezTo>
                          <a:pt x="375" y="521"/>
                          <a:pt x="22" y="342"/>
                          <a:pt x="0" y="332"/>
                        </a:cubicBezTo>
                        <a:lnTo>
                          <a:pt x="0" y="332"/>
                        </a:lnTo>
                        <a:cubicBezTo>
                          <a:pt x="18" y="352"/>
                          <a:pt x="293" y="680"/>
                          <a:pt x="683" y="680"/>
                        </a:cubicBezTo>
                        <a:cubicBezTo>
                          <a:pt x="684" y="680"/>
                          <a:pt x="685" y="680"/>
                          <a:pt x="685" y="680"/>
                        </a:cubicBezTo>
                        <a:cubicBezTo>
                          <a:pt x="1000" y="452"/>
                          <a:pt x="1225" y="197"/>
                          <a:pt x="1225" y="197"/>
                        </a:cubicBezTo>
                        <a:lnTo>
                          <a:pt x="1660" y="680"/>
                        </a:lnTo>
                        <a:lnTo>
                          <a:pt x="1257" y="0"/>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5689034" y="4511016"/>
                    <a:ext cx="4872" cy="36327"/>
                  </a:xfrm>
                  <a:custGeom>
                    <a:avLst/>
                    <a:gdLst/>
                    <a:ahLst/>
                    <a:cxnLst/>
                    <a:rect l="l" t="t" r="r" b="b"/>
                    <a:pathLst>
                      <a:path w="114" h="850" extrusionOk="0">
                        <a:moveTo>
                          <a:pt x="102" y="0"/>
                        </a:moveTo>
                        <a:lnTo>
                          <a:pt x="0" y="110"/>
                        </a:lnTo>
                        <a:lnTo>
                          <a:pt x="73" y="844"/>
                        </a:lnTo>
                        <a:lnTo>
                          <a:pt x="114" y="850"/>
                        </a:lnTo>
                        <a:lnTo>
                          <a:pt x="114" y="850"/>
                        </a:lnTo>
                        <a:lnTo>
                          <a:pt x="102" y="0"/>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5683393" y="4547044"/>
                    <a:ext cx="12266" cy="20429"/>
                  </a:xfrm>
                  <a:custGeom>
                    <a:avLst/>
                    <a:gdLst/>
                    <a:ahLst/>
                    <a:cxnLst/>
                    <a:rect l="l" t="t" r="r" b="b"/>
                    <a:pathLst>
                      <a:path w="287" h="478" extrusionOk="0">
                        <a:moveTo>
                          <a:pt x="205" y="1"/>
                        </a:moveTo>
                        <a:lnTo>
                          <a:pt x="246" y="415"/>
                        </a:lnTo>
                        <a:lnTo>
                          <a:pt x="0" y="478"/>
                        </a:lnTo>
                        <a:lnTo>
                          <a:pt x="0" y="478"/>
                        </a:lnTo>
                        <a:lnTo>
                          <a:pt x="287" y="462"/>
                        </a:lnTo>
                        <a:lnTo>
                          <a:pt x="246" y="7"/>
                        </a:lnTo>
                        <a:lnTo>
                          <a:pt x="205" y="1"/>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5651169" y="4504562"/>
                    <a:ext cx="42267" cy="11154"/>
                  </a:xfrm>
                  <a:custGeom>
                    <a:avLst/>
                    <a:gdLst/>
                    <a:ahLst/>
                    <a:cxnLst/>
                    <a:rect l="l" t="t" r="r" b="b"/>
                    <a:pathLst>
                      <a:path w="989" h="261" extrusionOk="0">
                        <a:moveTo>
                          <a:pt x="426" y="1"/>
                        </a:moveTo>
                        <a:lnTo>
                          <a:pt x="188" y="36"/>
                        </a:lnTo>
                        <a:cubicBezTo>
                          <a:pt x="124" y="87"/>
                          <a:pt x="62" y="139"/>
                          <a:pt x="0" y="189"/>
                        </a:cubicBezTo>
                        <a:lnTo>
                          <a:pt x="426" y="47"/>
                        </a:lnTo>
                        <a:lnTo>
                          <a:pt x="877" y="172"/>
                        </a:lnTo>
                        <a:lnTo>
                          <a:pt x="887" y="261"/>
                        </a:lnTo>
                        <a:lnTo>
                          <a:pt x="988" y="151"/>
                        </a:lnTo>
                        <a:lnTo>
                          <a:pt x="426" y="1"/>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5703693" y="4508024"/>
                    <a:ext cx="14146" cy="40900"/>
                  </a:xfrm>
                  <a:custGeom>
                    <a:avLst/>
                    <a:gdLst/>
                    <a:ahLst/>
                    <a:cxnLst/>
                    <a:rect l="l" t="t" r="r" b="b"/>
                    <a:pathLst>
                      <a:path w="331" h="957" extrusionOk="0">
                        <a:moveTo>
                          <a:pt x="263" y="0"/>
                        </a:moveTo>
                        <a:lnTo>
                          <a:pt x="0" y="957"/>
                        </a:lnTo>
                        <a:lnTo>
                          <a:pt x="331" y="69"/>
                        </a:lnTo>
                        <a:lnTo>
                          <a:pt x="263" y="0"/>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5708480" y="4531231"/>
                    <a:ext cx="17394" cy="32780"/>
                  </a:xfrm>
                  <a:custGeom>
                    <a:avLst/>
                    <a:gdLst/>
                    <a:ahLst/>
                    <a:cxnLst/>
                    <a:rect l="l" t="t" r="r" b="b"/>
                    <a:pathLst>
                      <a:path w="407" h="767" extrusionOk="0">
                        <a:moveTo>
                          <a:pt x="365" y="0"/>
                        </a:moveTo>
                        <a:lnTo>
                          <a:pt x="1" y="767"/>
                        </a:lnTo>
                        <a:lnTo>
                          <a:pt x="406" y="69"/>
                        </a:lnTo>
                        <a:lnTo>
                          <a:pt x="365" y="0"/>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5708865" y="4557899"/>
                    <a:ext cx="21967" cy="16753"/>
                  </a:xfrm>
                  <a:custGeom>
                    <a:avLst/>
                    <a:gdLst/>
                    <a:ahLst/>
                    <a:cxnLst/>
                    <a:rect l="l" t="t" r="r" b="b"/>
                    <a:pathLst>
                      <a:path w="514" h="392" extrusionOk="0">
                        <a:moveTo>
                          <a:pt x="493" y="1"/>
                        </a:moveTo>
                        <a:lnTo>
                          <a:pt x="1" y="392"/>
                        </a:lnTo>
                        <a:lnTo>
                          <a:pt x="514" y="85"/>
                        </a:lnTo>
                        <a:lnTo>
                          <a:pt x="493" y="1"/>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5693864" y="4547300"/>
                    <a:ext cx="14659" cy="17907"/>
                  </a:xfrm>
                  <a:custGeom>
                    <a:avLst/>
                    <a:gdLst/>
                    <a:ahLst/>
                    <a:cxnLst/>
                    <a:rect l="l" t="t" r="r" b="b"/>
                    <a:pathLst>
                      <a:path w="343" h="419" extrusionOk="0">
                        <a:moveTo>
                          <a:pt x="1" y="1"/>
                        </a:moveTo>
                        <a:lnTo>
                          <a:pt x="4" y="32"/>
                        </a:lnTo>
                        <a:lnTo>
                          <a:pt x="218" y="49"/>
                        </a:lnTo>
                        <a:lnTo>
                          <a:pt x="179" y="301"/>
                        </a:lnTo>
                        <a:lnTo>
                          <a:pt x="327" y="419"/>
                        </a:lnTo>
                        <a:lnTo>
                          <a:pt x="343" y="391"/>
                        </a:lnTo>
                        <a:lnTo>
                          <a:pt x="196" y="284"/>
                        </a:lnTo>
                        <a:lnTo>
                          <a:pt x="230" y="38"/>
                        </a:lnTo>
                        <a:lnTo>
                          <a:pt x="1" y="1"/>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5704805" y="4567942"/>
                    <a:ext cx="15343" cy="7693"/>
                  </a:xfrm>
                  <a:custGeom>
                    <a:avLst/>
                    <a:gdLst/>
                    <a:ahLst/>
                    <a:cxnLst/>
                    <a:rect l="l" t="t" r="r" b="b"/>
                    <a:pathLst>
                      <a:path w="359" h="180" extrusionOk="0">
                        <a:moveTo>
                          <a:pt x="358" y="0"/>
                        </a:moveTo>
                        <a:lnTo>
                          <a:pt x="97" y="158"/>
                        </a:lnTo>
                        <a:lnTo>
                          <a:pt x="23" y="27"/>
                        </a:lnTo>
                        <a:lnTo>
                          <a:pt x="1" y="58"/>
                        </a:lnTo>
                        <a:lnTo>
                          <a:pt x="72" y="179"/>
                        </a:lnTo>
                        <a:lnTo>
                          <a:pt x="299" y="74"/>
                        </a:lnTo>
                        <a:cubicBezTo>
                          <a:pt x="318" y="50"/>
                          <a:pt x="339" y="26"/>
                          <a:pt x="358" y="0"/>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5691086" y="4498194"/>
                    <a:ext cx="14189" cy="12864"/>
                  </a:xfrm>
                  <a:custGeom>
                    <a:avLst/>
                    <a:gdLst/>
                    <a:ahLst/>
                    <a:cxnLst/>
                    <a:rect l="l" t="t" r="r" b="b"/>
                    <a:pathLst>
                      <a:path w="332" h="301" extrusionOk="0">
                        <a:moveTo>
                          <a:pt x="332" y="0"/>
                        </a:moveTo>
                        <a:lnTo>
                          <a:pt x="0" y="286"/>
                        </a:lnTo>
                        <a:lnTo>
                          <a:pt x="54" y="300"/>
                        </a:lnTo>
                        <a:lnTo>
                          <a:pt x="332" y="0"/>
                        </a:ln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5106969" y="4639486"/>
                    <a:ext cx="510072" cy="1219728"/>
                  </a:xfrm>
                  <a:custGeom>
                    <a:avLst/>
                    <a:gdLst/>
                    <a:ahLst/>
                    <a:cxnLst/>
                    <a:rect l="l" t="t" r="r" b="b"/>
                    <a:pathLst>
                      <a:path w="11935" h="28540" extrusionOk="0">
                        <a:moveTo>
                          <a:pt x="9046" y="0"/>
                        </a:moveTo>
                        <a:cubicBezTo>
                          <a:pt x="9009" y="16"/>
                          <a:pt x="7826" y="552"/>
                          <a:pt x="7791" y="4619"/>
                        </a:cubicBezTo>
                        <a:cubicBezTo>
                          <a:pt x="7737" y="6547"/>
                          <a:pt x="8577" y="13401"/>
                          <a:pt x="8577" y="13401"/>
                        </a:cubicBezTo>
                        <a:lnTo>
                          <a:pt x="9250" y="13769"/>
                        </a:lnTo>
                        <a:cubicBezTo>
                          <a:pt x="9250" y="13769"/>
                          <a:pt x="10035" y="15819"/>
                          <a:pt x="10571" y="17244"/>
                        </a:cubicBezTo>
                        <a:cubicBezTo>
                          <a:pt x="11036" y="18480"/>
                          <a:pt x="10570" y="19880"/>
                          <a:pt x="9444" y="20568"/>
                        </a:cubicBezTo>
                        <a:cubicBezTo>
                          <a:pt x="7943" y="21485"/>
                          <a:pt x="5931" y="22030"/>
                          <a:pt x="5948" y="22182"/>
                        </a:cubicBezTo>
                        <a:cubicBezTo>
                          <a:pt x="5951" y="22203"/>
                          <a:pt x="5992" y="22213"/>
                          <a:pt x="6065" y="22213"/>
                        </a:cubicBezTo>
                        <a:cubicBezTo>
                          <a:pt x="6631" y="22213"/>
                          <a:pt x="9104" y="21646"/>
                          <a:pt x="10340" y="21646"/>
                        </a:cubicBezTo>
                        <a:cubicBezTo>
                          <a:pt x="10744" y="21646"/>
                          <a:pt x="11016" y="21706"/>
                          <a:pt x="11046" y="21867"/>
                        </a:cubicBezTo>
                        <a:cubicBezTo>
                          <a:pt x="11136" y="22342"/>
                          <a:pt x="8270" y="24074"/>
                          <a:pt x="8272" y="24439"/>
                        </a:cubicBezTo>
                        <a:cubicBezTo>
                          <a:pt x="8273" y="24516"/>
                          <a:pt x="8394" y="24538"/>
                          <a:pt x="8588" y="24538"/>
                        </a:cubicBezTo>
                        <a:cubicBezTo>
                          <a:pt x="8848" y="24538"/>
                          <a:pt x="9241" y="24498"/>
                          <a:pt x="9650" y="24498"/>
                        </a:cubicBezTo>
                        <a:cubicBezTo>
                          <a:pt x="10375" y="24498"/>
                          <a:pt x="11153" y="24623"/>
                          <a:pt x="11351" y="25314"/>
                        </a:cubicBezTo>
                        <a:cubicBezTo>
                          <a:pt x="11744" y="26688"/>
                          <a:pt x="10283" y="28103"/>
                          <a:pt x="0" y="28194"/>
                        </a:cubicBezTo>
                        <a:cubicBezTo>
                          <a:pt x="0" y="28194"/>
                          <a:pt x="96" y="28206"/>
                          <a:pt x="273" y="28225"/>
                        </a:cubicBezTo>
                        <a:cubicBezTo>
                          <a:pt x="975" y="28302"/>
                          <a:pt x="2946" y="28495"/>
                          <a:pt x="5164" y="28533"/>
                        </a:cubicBezTo>
                        <a:cubicBezTo>
                          <a:pt x="5405" y="28537"/>
                          <a:pt x="5650" y="28540"/>
                          <a:pt x="5896" y="28540"/>
                        </a:cubicBezTo>
                        <a:cubicBezTo>
                          <a:pt x="6064" y="28540"/>
                          <a:pt x="6232" y="28539"/>
                          <a:pt x="6402" y="28536"/>
                        </a:cubicBezTo>
                        <a:cubicBezTo>
                          <a:pt x="7785" y="28519"/>
                          <a:pt x="9190" y="28424"/>
                          <a:pt x="10386" y="28190"/>
                        </a:cubicBezTo>
                        <a:cubicBezTo>
                          <a:pt x="10529" y="28163"/>
                          <a:pt x="10669" y="28133"/>
                          <a:pt x="10805" y="28101"/>
                        </a:cubicBezTo>
                        <a:cubicBezTo>
                          <a:pt x="11200" y="28009"/>
                          <a:pt x="11567" y="27898"/>
                          <a:pt x="11896" y="27768"/>
                        </a:cubicBezTo>
                        <a:cubicBezTo>
                          <a:pt x="11896" y="25745"/>
                          <a:pt x="11935" y="22257"/>
                          <a:pt x="11517" y="17938"/>
                        </a:cubicBezTo>
                        <a:cubicBezTo>
                          <a:pt x="10985" y="17269"/>
                          <a:pt x="9681" y="13062"/>
                          <a:pt x="9681" y="13062"/>
                        </a:cubicBezTo>
                        <a:lnTo>
                          <a:pt x="9206" y="12572"/>
                        </a:lnTo>
                        <a:cubicBezTo>
                          <a:pt x="9206" y="12572"/>
                          <a:pt x="8110" y="4318"/>
                          <a:pt x="8204" y="2686"/>
                        </a:cubicBezTo>
                        <a:cubicBezTo>
                          <a:pt x="8296" y="1079"/>
                          <a:pt x="9024" y="32"/>
                          <a:pt x="90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5074379" y="4518367"/>
                    <a:ext cx="200439" cy="1339051"/>
                  </a:xfrm>
                  <a:custGeom>
                    <a:avLst/>
                    <a:gdLst/>
                    <a:ahLst/>
                    <a:cxnLst/>
                    <a:rect l="l" t="t" r="r" b="b"/>
                    <a:pathLst>
                      <a:path w="4690" h="31332" extrusionOk="0">
                        <a:moveTo>
                          <a:pt x="3252" y="0"/>
                        </a:moveTo>
                        <a:lnTo>
                          <a:pt x="3183" y="432"/>
                        </a:lnTo>
                        <a:cubicBezTo>
                          <a:pt x="3183" y="432"/>
                          <a:pt x="953" y="1139"/>
                          <a:pt x="149" y="2676"/>
                        </a:cubicBezTo>
                        <a:cubicBezTo>
                          <a:pt x="143" y="2766"/>
                          <a:pt x="137" y="2855"/>
                          <a:pt x="132" y="2944"/>
                        </a:cubicBezTo>
                        <a:cubicBezTo>
                          <a:pt x="0" y="5034"/>
                          <a:pt x="53" y="6878"/>
                          <a:pt x="149" y="7666"/>
                        </a:cubicBezTo>
                        <a:cubicBezTo>
                          <a:pt x="210" y="8167"/>
                          <a:pt x="765" y="9869"/>
                          <a:pt x="1119" y="11963"/>
                        </a:cubicBezTo>
                        <a:cubicBezTo>
                          <a:pt x="1346" y="13309"/>
                          <a:pt x="1489" y="14816"/>
                          <a:pt x="1366" y="16271"/>
                        </a:cubicBezTo>
                        <a:cubicBezTo>
                          <a:pt x="1051" y="19991"/>
                          <a:pt x="166" y="23996"/>
                          <a:pt x="897" y="29956"/>
                        </a:cubicBezTo>
                        <a:lnTo>
                          <a:pt x="561" y="29984"/>
                        </a:lnTo>
                        <a:lnTo>
                          <a:pt x="741" y="31028"/>
                        </a:lnTo>
                        <a:cubicBezTo>
                          <a:pt x="741" y="31028"/>
                          <a:pt x="837" y="31040"/>
                          <a:pt x="1013" y="31059"/>
                        </a:cubicBezTo>
                        <a:cubicBezTo>
                          <a:pt x="1583" y="31121"/>
                          <a:pt x="2993" y="31261"/>
                          <a:pt x="4690" y="31331"/>
                        </a:cubicBezTo>
                        <a:cubicBezTo>
                          <a:pt x="3329" y="25743"/>
                          <a:pt x="4039" y="16608"/>
                          <a:pt x="4331" y="12616"/>
                        </a:cubicBezTo>
                        <a:cubicBezTo>
                          <a:pt x="2934" y="8377"/>
                          <a:pt x="3160" y="1685"/>
                          <a:pt x="3367" y="47"/>
                        </a:cubicBezTo>
                        <a:cubicBezTo>
                          <a:pt x="3288" y="36"/>
                          <a:pt x="3252" y="20"/>
                          <a:pt x="3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5566847" y="5831957"/>
                    <a:ext cx="30643" cy="27010"/>
                  </a:xfrm>
                  <a:custGeom>
                    <a:avLst/>
                    <a:gdLst/>
                    <a:ahLst/>
                    <a:cxnLst/>
                    <a:rect l="l" t="t" r="r" b="b"/>
                    <a:pathLst>
                      <a:path w="717" h="632" extrusionOk="0">
                        <a:moveTo>
                          <a:pt x="716" y="0"/>
                        </a:moveTo>
                        <a:cubicBezTo>
                          <a:pt x="491" y="74"/>
                          <a:pt x="250" y="141"/>
                          <a:pt x="0" y="199"/>
                        </a:cubicBezTo>
                        <a:cubicBezTo>
                          <a:pt x="0" y="199"/>
                          <a:pt x="2" y="359"/>
                          <a:pt x="8" y="631"/>
                        </a:cubicBezTo>
                        <a:cubicBezTo>
                          <a:pt x="525" y="397"/>
                          <a:pt x="675" y="148"/>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5446241" y="5896106"/>
                    <a:ext cx="130905" cy="878469"/>
                  </a:xfrm>
                  <a:custGeom>
                    <a:avLst/>
                    <a:gdLst/>
                    <a:ahLst/>
                    <a:cxnLst/>
                    <a:rect l="l" t="t" r="r" b="b"/>
                    <a:pathLst>
                      <a:path w="3063" h="20555" extrusionOk="0">
                        <a:moveTo>
                          <a:pt x="2703" y="1"/>
                        </a:moveTo>
                        <a:lnTo>
                          <a:pt x="934" y="4574"/>
                        </a:lnTo>
                        <a:lnTo>
                          <a:pt x="2193" y="3640"/>
                        </a:lnTo>
                        <a:lnTo>
                          <a:pt x="1478" y="7382"/>
                        </a:lnTo>
                        <a:lnTo>
                          <a:pt x="2054" y="6805"/>
                        </a:lnTo>
                        <a:lnTo>
                          <a:pt x="2703" y="8336"/>
                        </a:lnTo>
                        <a:lnTo>
                          <a:pt x="1" y="14393"/>
                        </a:lnTo>
                        <a:lnTo>
                          <a:pt x="1750" y="12249"/>
                        </a:lnTo>
                        <a:lnTo>
                          <a:pt x="1888" y="18183"/>
                        </a:lnTo>
                        <a:lnTo>
                          <a:pt x="122" y="19565"/>
                        </a:lnTo>
                        <a:lnTo>
                          <a:pt x="122" y="19565"/>
                        </a:lnTo>
                        <a:lnTo>
                          <a:pt x="1352" y="19343"/>
                        </a:lnTo>
                        <a:lnTo>
                          <a:pt x="243" y="20554"/>
                        </a:lnTo>
                        <a:cubicBezTo>
                          <a:pt x="1383" y="20370"/>
                          <a:pt x="2156" y="19954"/>
                          <a:pt x="2156" y="19954"/>
                        </a:cubicBezTo>
                        <a:lnTo>
                          <a:pt x="2156" y="19116"/>
                        </a:lnTo>
                        <a:lnTo>
                          <a:pt x="2609" y="18503"/>
                        </a:lnTo>
                        <a:lnTo>
                          <a:pt x="2455" y="17505"/>
                        </a:lnTo>
                        <a:cubicBezTo>
                          <a:pt x="2480" y="16667"/>
                          <a:pt x="2995" y="9478"/>
                          <a:pt x="3063" y="7957"/>
                        </a:cubicBezTo>
                        <a:cubicBezTo>
                          <a:pt x="2949" y="7617"/>
                          <a:pt x="2455" y="6552"/>
                          <a:pt x="2455" y="6552"/>
                        </a:cubicBezTo>
                        <a:lnTo>
                          <a:pt x="2822" y="5427"/>
                        </a:lnTo>
                        <a:cubicBezTo>
                          <a:pt x="2884" y="4199"/>
                          <a:pt x="2864" y="1668"/>
                          <a:pt x="2844" y="86"/>
                        </a:cubicBezTo>
                        <a:lnTo>
                          <a:pt x="2703" y="1"/>
                        </a:ln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5325720" y="5840504"/>
                    <a:ext cx="241082" cy="937746"/>
                  </a:xfrm>
                  <a:custGeom>
                    <a:avLst/>
                    <a:gdLst/>
                    <a:ahLst/>
                    <a:cxnLst/>
                    <a:rect l="l" t="t" r="r" b="b"/>
                    <a:pathLst>
                      <a:path w="5641" h="21942" extrusionOk="0">
                        <a:moveTo>
                          <a:pt x="5640" y="0"/>
                        </a:moveTo>
                        <a:lnTo>
                          <a:pt x="5640" y="0"/>
                        </a:lnTo>
                        <a:cubicBezTo>
                          <a:pt x="5505" y="31"/>
                          <a:pt x="5366" y="61"/>
                          <a:pt x="5224" y="88"/>
                        </a:cubicBezTo>
                        <a:cubicBezTo>
                          <a:pt x="3877" y="351"/>
                          <a:pt x="2264" y="438"/>
                          <a:pt x="716" y="438"/>
                        </a:cubicBezTo>
                        <a:cubicBezTo>
                          <a:pt x="476" y="438"/>
                          <a:pt x="237" y="436"/>
                          <a:pt x="1" y="432"/>
                        </a:cubicBezTo>
                        <a:lnTo>
                          <a:pt x="1" y="432"/>
                        </a:lnTo>
                        <a:lnTo>
                          <a:pt x="336" y="4284"/>
                        </a:lnTo>
                        <a:lnTo>
                          <a:pt x="337" y="4298"/>
                        </a:lnTo>
                        <a:lnTo>
                          <a:pt x="374" y="4929"/>
                        </a:lnTo>
                        <a:lnTo>
                          <a:pt x="655" y="9622"/>
                        </a:lnTo>
                        <a:lnTo>
                          <a:pt x="328" y="9957"/>
                        </a:lnTo>
                        <a:lnTo>
                          <a:pt x="407" y="13611"/>
                        </a:lnTo>
                        <a:lnTo>
                          <a:pt x="655" y="14361"/>
                        </a:lnTo>
                        <a:cubicBezTo>
                          <a:pt x="664" y="16276"/>
                          <a:pt x="894" y="20190"/>
                          <a:pt x="1076" y="21868"/>
                        </a:cubicBezTo>
                        <a:cubicBezTo>
                          <a:pt x="1399" y="21919"/>
                          <a:pt x="1713" y="21941"/>
                          <a:pt x="2014" y="21941"/>
                        </a:cubicBezTo>
                        <a:cubicBezTo>
                          <a:pt x="2129" y="21941"/>
                          <a:pt x="2242" y="21938"/>
                          <a:pt x="2354" y="21932"/>
                        </a:cubicBezTo>
                        <a:lnTo>
                          <a:pt x="1981" y="20989"/>
                        </a:lnTo>
                        <a:lnTo>
                          <a:pt x="1981" y="14228"/>
                        </a:lnTo>
                        <a:lnTo>
                          <a:pt x="1426" y="9146"/>
                        </a:lnTo>
                        <a:lnTo>
                          <a:pt x="1581" y="8517"/>
                        </a:lnTo>
                        <a:lnTo>
                          <a:pt x="1915" y="9358"/>
                        </a:lnTo>
                        <a:lnTo>
                          <a:pt x="2122" y="9313"/>
                        </a:lnTo>
                        <a:lnTo>
                          <a:pt x="2536" y="12355"/>
                        </a:lnTo>
                        <a:lnTo>
                          <a:pt x="2254" y="9121"/>
                        </a:lnTo>
                        <a:lnTo>
                          <a:pt x="1985" y="9171"/>
                        </a:lnTo>
                        <a:lnTo>
                          <a:pt x="1708" y="8001"/>
                        </a:lnTo>
                        <a:lnTo>
                          <a:pt x="1692" y="8063"/>
                        </a:lnTo>
                        <a:lnTo>
                          <a:pt x="1763" y="7775"/>
                        </a:lnTo>
                        <a:cubicBezTo>
                          <a:pt x="1763" y="7775"/>
                          <a:pt x="1618" y="7228"/>
                          <a:pt x="1447" y="6363"/>
                        </a:cubicBezTo>
                        <a:lnTo>
                          <a:pt x="1447" y="6363"/>
                        </a:lnTo>
                        <a:lnTo>
                          <a:pt x="2821" y="7443"/>
                        </a:lnTo>
                        <a:lnTo>
                          <a:pt x="1298" y="5555"/>
                        </a:lnTo>
                        <a:cubicBezTo>
                          <a:pt x="1085" y="4319"/>
                          <a:pt x="881" y="2716"/>
                          <a:pt x="890" y="1143"/>
                        </a:cubicBezTo>
                        <a:cubicBezTo>
                          <a:pt x="3565" y="732"/>
                          <a:pt x="5578" y="22"/>
                          <a:pt x="5640"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5116689" y="5845761"/>
                    <a:ext cx="226210" cy="943729"/>
                  </a:xfrm>
                  <a:custGeom>
                    <a:avLst/>
                    <a:gdLst/>
                    <a:ahLst/>
                    <a:cxnLst/>
                    <a:rect l="l" t="t" r="r" b="b"/>
                    <a:pathLst>
                      <a:path w="5293" h="22082" extrusionOk="0">
                        <a:moveTo>
                          <a:pt x="1" y="0"/>
                        </a:moveTo>
                        <a:cubicBezTo>
                          <a:pt x="1" y="0"/>
                          <a:pt x="34" y="216"/>
                          <a:pt x="76" y="519"/>
                        </a:cubicBezTo>
                        <a:cubicBezTo>
                          <a:pt x="149" y="1043"/>
                          <a:pt x="249" y="1829"/>
                          <a:pt x="249" y="2209"/>
                        </a:cubicBezTo>
                        <a:cubicBezTo>
                          <a:pt x="249" y="2807"/>
                          <a:pt x="373" y="4810"/>
                          <a:pt x="373" y="4810"/>
                        </a:cubicBezTo>
                        <a:lnTo>
                          <a:pt x="672" y="4998"/>
                        </a:lnTo>
                        <a:lnTo>
                          <a:pt x="225" y="5555"/>
                        </a:lnTo>
                        <a:cubicBezTo>
                          <a:pt x="225" y="5555"/>
                          <a:pt x="489" y="6063"/>
                          <a:pt x="537" y="6491"/>
                        </a:cubicBezTo>
                        <a:cubicBezTo>
                          <a:pt x="538" y="6506"/>
                          <a:pt x="540" y="6521"/>
                          <a:pt x="541" y="6537"/>
                        </a:cubicBezTo>
                        <a:cubicBezTo>
                          <a:pt x="537" y="6545"/>
                          <a:pt x="533" y="6551"/>
                          <a:pt x="529" y="6558"/>
                        </a:cubicBezTo>
                        <a:cubicBezTo>
                          <a:pt x="362" y="6783"/>
                          <a:pt x="249" y="6979"/>
                          <a:pt x="203" y="7115"/>
                        </a:cubicBezTo>
                        <a:cubicBezTo>
                          <a:pt x="203" y="7115"/>
                          <a:pt x="254" y="7298"/>
                          <a:pt x="320" y="7626"/>
                        </a:cubicBezTo>
                        <a:cubicBezTo>
                          <a:pt x="447" y="8258"/>
                          <a:pt x="623" y="9426"/>
                          <a:pt x="576" y="10843"/>
                        </a:cubicBezTo>
                        <a:cubicBezTo>
                          <a:pt x="504" y="12993"/>
                          <a:pt x="839" y="19155"/>
                          <a:pt x="1269" y="19992"/>
                        </a:cubicBezTo>
                        <a:lnTo>
                          <a:pt x="1078" y="20422"/>
                        </a:lnTo>
                        <a:cubicBezTo>
                          <a:pt x="1078" y="20422"/>
                          <a:pt x="1220" y="20912"/>
                          <a:pt x="1229" y="20947"/>
                        </a:cubicBezTo>
                        <a:cubicBezTo>
                          <a:pt x="1237" y="20983"/>
                          <a:pt x="1185" y="21458"/>
                          <a:pt x="1185" y="21458"/>
                        </a:cubicBezTo>
                        <a:cubicBezTo>
                          <a:pt x="1185" y="21458"/>
                          <a:pt x="1214" y="21593"/>
                          <a:pt x="1525" y="21738"/>
                        </a:cubicBezTo>
                        <a:cubicBezTo>
                          <a:pt x="1881" y="21904"/>
                          <a:pt x="2605" y="22082"/>
                          <a:pt x="4081" y="22082"/>
                        </a:cubicBezTo>
                        <a:cubicBezTo>
                          <a:pt x="4195" y="22082"/>
                          <a:pt x="4313" y="22081"/>
                          <a:pt x="4436" y="22078"/>
                        </a:cubicBezTo>
                        <a:cubicBezTo>
                          <a:pt x="4596" y="22075"/>
                          <a:pt x="4764" y="22071"/>
                          <a:pt x="4940" y="22064"/>
                        </a:cubicBezTo>
                        <a:cubicBezTo>
                          <a:pt x="5053" y="22059"/>
                          <a:pt x="5171" y="22054"/>
                          <a:pt x="5292" y="22048"/>
                        </a:cubicBezTo>
                        <a:cubicBezTo>
                          <a:pt x="3160" y="21754"/>
                          <a:pt x="2339" y="21162"/>
                          <a:pt x="2339" y="21162"/>
                        </a:cubicBezTo>
                        <a:lnTo>
                          <a:pt x="2339" y="21162"/>
                        </a:lnTo>
                        <a:cubicBezTo>
                          <a:pt x="2339" y="21162"/>
                          <a:pt x="2757" y="21176"/>
                          <a:pt x="3258" y="21176"/>
                        </a:cubicBezTo>
                        <a:cubicBezTo>
                          <a:pt x="3929" y="21176"/>
                          <a:pt x="4749" y="21151"/>
                          <a:pt x="4915" y="21033"/>
                        </a:cubicBezTo>
                        <a:cubicBezTo>
                          <a:pt x="3071" y="21033"/>
                          <a:pt x="1876" y="20521"/>
                          <a:pt x="1876" y="20521"/>
                        </a:cubicBezTo>
                        <a:cubicBezTo>
                          <a:pt x="1876" y="20521"/>
                          <a:pt x="1844" y="20410"/>
                          <a:pt x="1793" y="20241"/>
                        </a:cubicBezTo>
                        <a:cubicBezTo>
                          <a:pt x="1838" y="19719"/>
                          <a:pt x="1709" y="18889"/>
                          <a:pt x="1709" y="18889"/>
                        </a:cubicBezTo>
                        <a:cubicBezTo>
                          <a:pt x="1658" y="19037"/>
                          <a:pt x="1587" y="19241"/>
                          <a:pt x="1538" y="19375"/>
                        </a:cubicBezTo>
                        <a:cubicBezTo>
                          <a:pt x="1484" y="19191"/>
                          <a:pt x="1433" y="19015"/>
                          <a:pt x="1393" y="18875"/>
                        </a:cubicBezTo>
                        <a:cubicBezTo>
                          <a:pt x="1235" y="18322"/>
                          <a:pt x="1340" y="13889"/>
                          <a:pt x="1340" y="13889"/>
                        </a:cubicBezTo>
                        <a:lnTo>
                          <a:pt x="2222" y="9931"/>
                        </a:lnTo>
                        <a:lnTo>
                          <a:pt x="1067" y="6354"/>
                        </a:lnTo>
                        <a:cubicBezTo>
                          <a:pt x="1605" y="5988"/>
                          <a:pt x="1954" y="5950"/>
                          <a:pt x="1954" y="5950"/>
                        </a:cubicBezTo>
                        <a:lnTo>
                          <a:pt x="1763" y="5801"/>
                        </a:lnTo>
                        <a:lnTo>
                          <a:pt x="2040" y="5092"/>
                        </a:lnTo>
                        <a:lnTo>
                          <a:pt x="2040" y="5092"/>
                        </a:lnTo>
                        <a:cubicBezTo>
                          <a:pt x="1621" y="5394"/>
                          <a:pt x="1258" y="5725"/>
                          <a:pt x="965" y="6038"/>
                        </a:cubicBezTo>
                        <a:lnTo>
                          <a:pt x="795" y="5511"/>
                        </a:lnTo>
                        <a:lnTo>
                          <a:pt x="1382" y="5093"/>
                        </a:lnTo>
                        <a:lnTo>
                          <a:pt x="1122" y="4843"/>
                        </a:lnTo>
                        <a:cubicBezTo>
                          <a:pt x="1122" y="4843"/>
                          <a:pt x="600" y="3402"/>
                          <a:pt x="366" y="579"/>
                        </a:cubicBezTo>
                        <a:lnTo>
                          <a:pt x="366" y="579"/>
                        </a:lnTo>
                        <a:cubicBezTo>
                          <a:pt x="1555" y="726"/>
                          <a:pt x="2457" y="775"/>
                          <a:pt x="3130" y="775"/>
                        </a:cubicBezTo>
                        <a:cubicBezTo>
                          <a:pt x="4478" y="775"/>
                          <a:pt x="4915" y="579"/>
                          <a:pt x="4915" y="579"/>
                        </a:cubicBezTo>
                        <a:lnTo>
                          <a:pt x="4892" y="308"/>
                        </a:lnTo>
                        <a:cubicBezTo>
                          <a:pt x="2675" y="270"/>
                          <a:pt x="703" y="77"/>
                          <a:pt x="1"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5265203" y="5857813"/>
                    <a:ext cx="88509" cy="930865"/>
                  </a:xfrm>
                  <a:custGeom>
                    <a:avLst/>
                    <a:gdLst/>
                    <a:ahLst/>
                    <a:cxnLst/>
                    <a:rect l="l" t="t" r="r" b="b"/>
                    <a:pathLst>
                      <a:path w="2071" h="21781" extrusionOk="0">
                        <a:moveTo>
                          <a:pt x="457" y="1"/>
                        </a:moveTo>
                        <a:lnTo>
                          <a:pt x="202" y="209"/>
                        </a:lnTo>
                        <a:lnTo>
                          <a:pt x="640" y="10760"/>
                        </a:lnTo>
                        <a:lnTo>
                          <a:pt x="1" y="11950"/>
                        </a:lnTo>
                        <a:lnTo>
                          <a:pt x="1215" y="19711"/>
                        </a:lnTo>
                        <a:lnTo>
                          <a:pt x="1526" y="20239"/>
                        </a:lnTo>
                        <a:lnTo>
                          <a:pt x="1525" y="21781"/>
                        </a:lnTo>
                        <a:cubicBezTo>
                          <a:pt x="1620" y="21776"/>
                          <a:pt x="1718" y="21772"/>
                          <a:pt x="1817" y="21767"/>
                        </a:cubicBezTo>
                        <a:cubicBezTo>
                          <a:pt x="1843" y="21766"/>
                          <a:pt x="1868" y="21764"/>
                          <a:pt x="1895" y="21763"/>
                        </a:cubicBezTo>
                        <a:lnTo>
                          <a:pt x="2071" y="19564"/>
                        </a:lnTo>
                        <a:lnTo>
                          <a:pt x="1837" y="19140"/>
                        </a:lnTo>
                        <a:cubicBezTo>
                          <a:pt x="1837" y="19140"/>
                          <a:pt x="1483" y="7606"/>
                          <a:pt x="1730" y="5861"/>
                        </a:cubicBezTo>
                        <a:cubicBezTo>
                          <a:pt x="1774" y="4073"/>
                          <a:pt x="1753" y="3893"/>
                          <a:pt x="1753" y="3893"/>
                        </a:cubicBezTo>
                        <a:lnTo>
                          <a:pt x="1440" y="298"/>
                        </a:lnTo>
                        <a:lnTo>
                          <a:pt x="1417" y="26"/>
                        </a:lnTo>
                        <a:cubicBezTo>
                          <a:pt x="1090" y="21"/>
                          <a:pt x="770" y="12"/>
                          <a:pt x="457" y="1"/>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5241783" y="4432634"/>
                    <a:ext cx="115562" cy="73380"/>
                  </a:xfrm>
                  <a:custGeom>
                    <a:avLst/>
                    <a:gdLst/>
                    <a:ahLst/>
                    <a:cxnLst/>
                    <a:rect l="l" t="t" r="r" b="b"/>
                    <a:pathLst>
                      <a:path w="2704" h="1717" extrusionOk="0">
                        <a:moveTo>
                          <a:pt x="2607" y="0"/>
                        </a:moveTo>
                        <a:lnTo>
                          <a:pt x="2607" y="678"/>
                        </a:lnTo>
                        <a:cubicBezTo>
                          <a:pt x="2607" y="678"/>
                          <a:pt x="1646" y="790"/>
                          <a:pt x="776" y="790"/>
                        </a:cubicBezTo>
                        <a:cubicBezTo>
                          <a:pt x="496" y="790"/>
                          <a:pt x="227" y="778"/>
                          <a:pt x="1" y="748"/>
                        </a:cubicBezTo>
                        <a:lnTo>
                          <a:pt x="1" y="1644"/>
                        </a:lnTo>
                        <a:cubicBezTo>
                          <a:pt x="143" y="1669"/>
                          <a:pt x="331" y="1694"/>
                          <a:pt x="547" y="1716"/>
                        </a:cubicBezTo>
                        <a:lnTo>
                          <a:pt x="640" y="990"/>
                        </a:lnTo>
                        <a:cubicBezTo>
                          <a:pt x="640" y="990"/>
                          <a:pt x="984" y="1032"/>
                          <a:pt x="1437" y="1032"/>
                        </a:cubicBezTo>
                        <a:cubicBezTo>
                          <a:pt x="1829" y="1032"/>
                          <a:pt x="2302" y="1001"/>
                          <a:pt x="2704" y="886"/>
                        </a:cubicBezTo>
                        <a:cubicBezTo>
                          <a:pt x="2693" y="590"/>
                          <a:pt x="2607" y="0"/>
                          <a:pt x="2607" y="0"/>
                        </a:cubicBezTo>
                        <a:close/>
                      </a:path>
                    </a:pathLst>
                  </a:custGeom>
                  <a:solidFill>
                    <a:srgbClr val="69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5380510" y="4398615"/>
                    <a:ext cx="3547" cy="24788"/>
                  </a:xfrm>
                  <a:custGeom>
                    <a:avLst/>
                    <a:gdLst/>
                    <a:ahLst/>
                    <a:cxnLst/>
                    <a:rect l="l" t="t" r="r" b="b"/>
                    <a:pathLst>
                      <a:path w="83" h="580" extrusionOk="0">
                        <a:moveTo>
                          <a:pt x="1" y="1"/>
                        </a:moveTo>
                        <a:cubicBezTo>
                          <a:pt x="1" y="1"/>
                          <a:pt x="40" y="319"/>
                          <a:pt x="35" y="579"/>
                        </a:cubicBezTo>
                        <a:cubicBezTo>
                          <a:pt x="75" y="428"/>
                          <a:pt x="83" y="1"/>
                          <a:pt x="83" y="1"/>
                        </a:cubicBezTo>
                        <a:close/>
                      </a:path>
                    </a:pathLst>
                  </a:custGeom>
                  <a:solidFill>
                    <a:srgbClr val="8C6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5389314" y="4321901"/>
                    <a:ext cx="19275" cy="76714"/>
                  </a:xfrm>
                  <a:custGeom>
                    <a:avLst/>
                    <a:gdLst/>
                    <a:ahLst/>
                    <a:cxnLst/>
                    <a:rect l="l" t="t" r="r" b="b"/>
                    <a:pathLst>
                      <a:path w="451" h="1795" extrusionOk="0">
                        <a:moveTo>
                          <a:pt x="447" y="1"/>
                        </a:moveTo>
                        <a:cubicBezTo>
                          <a:pt x="379" y="97"/>
                          <a:pt x="294" y="187"/>
                          <a:pt x="191" y="279"/>
                        </a:cubicBezTo>
                        <a:cubicBezTo>
                          <a:pt x="241" y="1055"/>
                          <a:pt x="13" y="1755"/>
                          <a:pt x="0" y="1795"/>
                        </a:cubicBezTo>
                        <a:cubicBezTo>
                          <a:pt x="215" y="1426"/>
                          <a:pt x="329" y="394"/>
                          <a:pt x="329" y="394"/>
                        </a:cubicBezTo>
                        <a:lnTo>
                          <a:pt x="449" y="260"/>
                        </a:lnTo>
                        <a:cubicBezTo>
                          <a:pt x="451" y="170"/>
                          <a:pt x="450" y="83"/>
                          <a:pt x="447" y="1"/>
                        </a:cubicBezTo>
                        <a:close/>
                      </a:path>
                    </a:pathLst>
                  </a:custGeom>
                  <a:solidFill>
                    <a:srgbClr val="8C6D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8"/>
                  <p:cNvSpPr/>
                  <p:nvPr/>
                </p:nvSpPr>
                <p:spPr>
                  <a:xfrm>
                    <a:off x="5370680" y="4720858"/>
                    <a:ext cx="43763" cy="119921"/>
                  </a:xfrm>
                  <a:custGeom>
                    <a:avLst/>
                    <a:gdLst/>
                    <a:ahLst/>
                    <a:cxnLst/>
                    <a:rect l="l" t="t" r="r" b="b"/>
                    <a:pathLst>
                      <a:path w="1024" h="2806" extrusionOk="0">
                        <a:moveTo>
                          <a:pt x="693" y="1"/>
                        </a:moveTo>
                        <a:lnTo>
                          <a:pt x="0" y="2805"/>
                        </a:lnTo>
                        <a:lnTo>
                          <a:pt x="1023" y="144"/>
                        </a:lnTo>
                        <a:cubicBezTo>
                          <a:pt x="1023" y="144"/>
                          <a:pt x="789" y="52"/>
                          <a:pt x="6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p:nvPr/>
                </p:nvSpPr>
                <p:spPr>
                  <a:xfrm>
                    <a:off x="5349610" y="4848303"/>
                    <a:ext cx="54448" cy="314676"/>
                  </a:xfrm>
                  <a:custGeom>
                    <a:avLst/>
                    <a:gdLst/>
                    <a:ahLst/>
                    <a:cxnLst/>
                    <a:rect l="l" t="t" r="r" b="b"/>
                    <a:pathLst>
                      <a:path w="1274" h="7363" extrusionOk="0">
                        <a:moveTo>
                          <a:pt x="679" y="0"/>
                        </a:moveTo>
                        <a:lnTo>
                          <a:pt x="1" y="7362"/>
                        </a:lnTo>
                        <a:lnTo>
                          <a:pt x="1273" y="156"/>
                        </a:lnTo>
                        <a:lnTo>
                          <a:pt x="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8"/>
                  <p:cNvSpPr/>
                  <p:nvPr/>
                </p:nvSpPr>
                <p:spPr>
                  <a:xfrm>
                    <a:off x="5309437" y="5304401"/>
                    <a:ext cx="170608" cy="202319"/>
                  </a:xfrm>
                  <a:custGeom>
                    <a:avLst/>
                    <a:gdLst/>
                    <a:ahLst/>
                    <a:cxnLst/>
                    <a:rect l="l" t="t" r="r" b="b"/>
                    <a:pathLst>
                      <a:path w="3992" h="4734" extrusionOk="0">
                        <a:moveTo>
                          <a:pt x="2595" y="0"/>
                        </a:moveTo>
                        <a:lnTo>
                          <a:pt x="2595" y="0"/>
                        </a:lnTo>
                        <a:cubicBezTo>
                          <a:pt x="2598" y="3"/>
                          <a:pt x="2600" y="6"/>
                          <a:pt x="2603" y="9"/>
                        </a:cubicBezTo>
                        <a:lnTo>
                          <a:pt x="2603" y="9"/>
                        </a:lnTo>
                        <a:cubicBezTo>
                          <a:pt x="2598" y="3"/>
                          <a:pt x="2595" y="0"/>
                          <a:pt x="2595" y="0"/>
                        </a:cubicBezTo>
                        <a:close/>
                        <a:moveTo>
                          <a:pt x="2603" y="9"/>
                        </a:moveTo>
                        <a:cubicBezTo>
                          <a:pt x="2716" y="136"/>
                          <a:pt x="3991" y="1740"/>
                          <a:pt x="1" y="4734"/>
                        </a:cubicBezTo>
                        <a:cubicBezTo>
                          <a:pt x="1835" y="3783"/>
                          <a:pt x="3953" y="1498"/>
                          <a:pt x="2603"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8"/>
                  <p:cNvSpPr/>
                  <p:nvPr/>
                </p:nvSpPr>
                <p:spPr>
                  <a:xfrm>
                    <a:off x="5451668" y="4636152"/>
                    <a:ext cx="368397" cy="981467"/>
                  </a:xfrm>
                  <a:custGeom>
                    <a:avLst/>
                    <a:gdLst/>
                    <a:ahLst/>
                    <a:cxnLst/>
                    <a:rect l="l" t="t" r="r" b="b"/>
                    <a:pathLst>
                      <a:path w="8620" h="22965" extrusionOk="0">
                        <a:moveTo>
                          <a:pt x="1669" y="0"/>
                        </a:moveTo>
                        <a:cubicBezTo>
                          <a:pt x="1645" y="0"/>
                          <a:pt x="1620" y="1"/>
                          <a:pt x="1595" y="1"/>
                        </a:cubicBezTo>
                        <a:cubicBezTo>
                          <a:pt x="1392" y="5"/>
                          <a:pt x="1174" y="29"/>
                          <a:pt x="937" y="77"/>
                        </a:cubicBezTo>
                        <a:lnTo>
                          <a:pt x="937" y="78"/>
                        </a:lnTo>
                        <a:cubicBezTo>
                          <a:pt x="914" y="110"/>
                          <a:pt x="186" y="1157"/>
                          <a:pt x="94" y="2764"/>
                        </a:cubicBezTo>
                        <a:cubicBezTo>
                          <a:pt x="0" y="4396"/>
                          <a:pt x="1097" y="12649"/>
                          <a:pt x="1097" y="12649"/>
                        </a:cubicBezTo>
                        <a:lnTo>
                          <a:pt x="1571" y="13140"/>
                        </a:lnTo>
                        <a:cubicBezTo>
                          <a:pt x="1571" y="13140"/>
                          <a:pt x="2875" y="17347"/>
                          <a:pt x="3407" y="18016"/>
                        </a:cubicBezTo>
                        <a:cubicBezTo>
                          <a:pt x="3940" y="18686"/>
                          <a:pt x="5009" y="21427"/>
                          <a:pt x="5522" y="22964"/>
                        </a:cubicBezTo>
                        <a:cubicBezTo>
                          <a:pt x="5713" y="22936"/>
                          <a:pt x="5899" y="22894"/>
                          <a:pt x="6079" y="22844"/>
                        </a:cubicBezTo>
                        <a:cubicBezTo>
                          <a:pt x="6251" y="22794"/>
                          <a:pt x="6418" y="22737"/>
                          <a:pt x="6579" y="22675"/>
                        </a:cubicBezTo>
                        <a:cubicBezTo>
                          <a:pt x="7462" y="22328"/>
                          <a:pt x="8140" y="21800"/>
                          <a:pt x="8446" y="21540"/>
                        </a:cubicBezTo>
                        <a:cubicBezTo>
                          <a:pt x="8552" y="21448"/>
                          <a:pt x="8612" y="21390"/>
                          <a:pt x="8620" y="21382"/>
                        </a:cubicBezTo>
                        <a:lnTo>
                          <a:pt x="8620" y="21382"/>
                        </a:lnTo>
                        <a:cubicBezTo>
                          <a:pt x="8585" y="21397"/>
                          <a:pt x="7478" y="21879"/>
                          <a:pt x="6513" y="21879"/>
                        </a:cubicBezTo>
                        <a:cubicBezTo>
                          <a:pt x="6480" y="21879"/>
                          <a:pt x="6448" y="21878"/>
                          <a:pt x="6415" y="21877"/>
                        </a:cubicBezTo>
                        <a:cubicBezTo>
                          <a:pt x="4496" y="15395"/>
                          <a:pt x="3366" y="12013"/>
                          <a:pt x="2097" y="11597"/>
                        </a:cubicBezTo>
                        <a:cubicBezTo>
                          <a:pt x="231" y="4688"/>
                          <a:pt x="1657" y="1018"/>
                          <a:pt x="2146" y="45"/>
                        </a:cubicBezTo>
                        <a:cubicBezTo>
                          <a:pt x="1998" y="16"/>
                          <a:pt x="1840" y="0"/>
                          <a:pt x="16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8"/>
                  <p:cNvSpPr/>
                  <p:nvPr/>
                </p:nvSpPr>
                <p:spPr>
                  <a:xfrm>
                    <a:off x="5210028" y="4572857"/>
                    <a:ext cx="102997" cy="1260884"/>
                  </a:xfrm>
                  <a:custGeom>
                    <a:avLst/>
                    <a:gdLst/>
                    <a:ahLst/>
                    <a:cxnLst/>
                    <a:rect l="l" t="t" r="r" b="b"/>
                    <a:pathLst>
                      <a:path w="2410" h="29503" extrusionOk="0">
                        <a:moveTo>
                          <a:pt x="1494" y="1"/>
                        </a:moveTo>
                        <a:cubicBezTo>
                          <a:pt x="1478" y="1"/>
                          <a:pt x="1462" y="10"/>
                          <a:pt x="1455" y="26"/>
                        </a:cubicBezTo>
                        <a:cubicBezTo>
                          <a:pt x="1441" y="60"/>
                          <a:pt x="1" y="3578"/>
                          <a:pt x="2053" y="12909"/>
                        </a:cubicBezTo>
                        <a:cubicBezTo>
                          <a:pt x="1385" y="17910"/>
                          <a:pt x="1486" y="24099"/>
                          <a:pt x="2325" y="29468"/>
                        </a:cubicBezTo>
                        <a:cubicBezTo>
                          <a:pt x="2328" y="29488"/>
                          <a:pt x="2346" y="29502"/>
                          <a:pt x="2366" y="29502"/>
                        </a:cubicBezTo>
                        <a:lnTo>
                          <a:pt x="2372" y="29502"/>
                        </a:lnTo>
                        <a:cubicBezTo>
                          <a:pt x="2394" y="29498"/>
                          <a:pt x="2410" y="29478"/>
                          <a:pt x="2407" y="29455"/>
                        </a:cubicBezTo>
                        <a:cubicBezTo>
                          <a:pt x="1568" y="24091"/>
                          <a:pt x="1467" y="17908"/>
                          <a:pt x="2136" y="12913"/>
                        </a:cubicBezTo>
                        <a:cubicBezTo>
                          <a:pt x="2136" y="12908"/>
                          <a:pt x="2136" y="12904"/>
                          <a:pt x="2135" y="12899"/>
                        </a:cubicBezTo>
                        <a:cubicBezTo>
                          <a:pt x="88" y="3595"/>
                          <a:pt x="1517" y="93"/>
                          <a:pt x="1531" y="58"/>
                        </a:cubicBezTo>
                        <a:cubicBezTo>
                          <a:pt x="1540" y="38"/>
                          <a:pt x="1530" y="13"/>
                          <a:pt x="1510" y="4"/>
                        </a:cubicBezTo>
                        <a:cubicBezTo>
                          <a:pt x="1505" y="2"/>
                          <a:pt x="1499" y="1"/>
                          <a:pt x="14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8"/>
                  <p:cNvSpPr/>
                  <p:nvPr/>
                </p:nvSpPr>
                <p:spPr>
                  <a:xfrm>
                    <a:off x="5570009" y="4560549"/>
                    <a:ext cx="67782" cy="154539"/>
                  </a:xfrm>
                  <a:custGeom>
                    <a:avLst/>
                    <a:gdLst/>
                    <a:ahLst/>
                    <a:cxnLst/>
                    <a:rect l="l" t="t" r="r" b="b"/>
                    <a:pathLst>
                      <a:path w="1586" h="3616" extrusionOk="0">
                        <a:moveTo>
                          <a:pt x="209" y="0"/>
                        </a:moveTo>
                        <a:cubicBezTo>
                          <a:pt x="141" y="24"/>
                          <a:pt x="72" y="53"/>
                          <a:pt x="0" y="86"/>
                        </a:cubicBezTo>
                        <a:cubicBezTo>
                          <a:pt x="101" y="364"/>
                          <a:pt x="429" y="1282"/>
                          <a:pt x="721" y="2310"/>
                        </a:cubicBezTo>
                        <a:cubicBezTo>
                          <a:pt x="653" y="2383"/>
                          <a:pt x="591" y="2450"/>
                          <a:pt x="534" y="2513"/>
                        </a:cubicBezTo>
                        <a:cubicBezTo>
                          <a:pt x="788" y="2832"/>
                          <a:pt x="955" y="3221"/>
                          <a:pt x="1070" y="3616"/>
                        </a:cubicBezTo>
                        <a:lnTo>
                          <a:pt x="1585" y="3131"/>
                        </a:lnTo>
                        <a:cubicBezTo>
                          <a:pt x="1585" y="3131"/>
                          <a:pt x="1468" y="2607"/>
                          <a:pt x="1215" y="1927"/>
                        </a:cubicBezTo>
                        <a:cubicBezTo>
                          <a:pt x="1015" y="1385"/>
                          <a:pt x="728" y="744"/>
                          <a:pt x="345" y="190"/>
                        </a:cubicBezTo>
                        <a:cubicBezTo>
                          <a:pt x="302" y="125"/>
                          <a:pt x="256" y="62"/>
                          <a:pt x="2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8"/>
                  <p:cNvSpPr/>
                  <p:nvPr/>
                </p:nvSpPr>
                <p:spPr>
                  <a:xfrm>
                    <a:off x="5732841" y="5556725"/>
                    <a:ext cx="91416" cy="211123"/>
                  </a:xfrm>
                  <a:custGeom>
                    <a:avLst/>
                    <a:gdLst/>
                    <a:ahLst/>
                    <a:cxnLst/>
                    <a:rect l="l" t="t" r="r" b="b"/>
                    <a:pathLst>
                      <a:path w="2139" h="4940" extrusionOk="0">
                        <a:moveTo>
                          <a:pt x="1867" y="0"/>
                        </a:moveTo>
                        <a:cubicBezTo>
                          <a:pt x="1561" y="260"/>
                          <a:pt x="883" y="788"/>
                          <a:pt x="0" y="1135"/>
                        </a:cubicBezTo>
                        <a:cubicBezTo>
                          <a:pt x="125" y="1528"/>
                          <a:pt x="337" y="2082"/>
                          <a:pt x="607" y="2470"/>
                        </a:cubicBezTo>
                        <a:cubicBezTo>
                          <a:pt x="904" y="3517"/>
                          <a:pt x="1344" y="4939"/>
                          <a:pt x="1344" y="4939"/>
                        </a:cubicBezTo>
                        <a:lnTo>
                          <a:pt x="1393" y="4924"/>
                        </a:lnTo>
                        <a:lnTo>
                          <a:pt x="857" y="2313"/>
                        </a:lnTo>
                        <a:cubicBezTo>
                          <a:pt x="857" y="2313"/>
                          <a:pt x="732" y="1928"/>
                          <a:pt x="534" y="1424"/>
                        </a:cubicBezTo>
                        <a:cubicBezTo>
                          <a:pt x="1557" y="1066"/>
                          <a:pt x="1971" y="689"/>
                          <a:pt x="2139" y="451"/>
                        </a:cubicBezTo>
                        <a:cubicBezTo>
                          <a:pt x="1972" y="160"/>
                          <a:pt x="1867" y="0"/>
                          <a:pt x="1867" y="0"/>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8"/>
                  <p:cNvSpPr/>
                  <p:nvPr/>
                </p:nvSpPr>
                <p:spPr>
                  <a:xfrm>
                    <a:off x="5786861" y="5662288"/>
                    <a:ext cx="37353" cy="128213"/>
                  </a:xfrm>
                  <a:custGeom>
                    <a:avLst/>
                    <a:gdLst/>
                    <a:ahLst/>
                    <a:cxnLst/>
                    <a:rect l="l" t="t" r="r" b="b"/>
                    <a:pathLst>
                      <a:path w="874" h="3000" extrusionOk="0">
                        <a:moveTo>
                          <a:pt x="1" y="1"/>
                        </a:moveTo>
                        <a:lnTo>
                          <a:pt x="778" y="3000"/>
                        </a:lnTo>
                        <a:lnTo>
                          <a:pt x="874" y="3000"/>
                        </a:lnTo>
                        <a:cubicBezTo>
                          <a:pt x="692" y="1522"/>
                          <a:pt x="21" y="46"/>
                          <a:pt x="1" y="1"/>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8"/>
                  <p:cNvSpPr/>
                  <p:nvPr/>
                </p:nvSpPr>
                <p:spPr>
                  <a:xfrm>
                    <a:off x="5812632" y="5656732"/>
                    <a:ext cx="50174" cy="127700"/>
                  </a:xfrm>
                  <a:custGeom>
                    <a:avLst/>
                    <a:gdLst/>
                    <a:ahLst/>
                    <a:cxnLst/>
                    <a:rect l="l" t="t" r="r" b="b"/>
                    <a:pathLst>
                      <a:path w="1174" h="2988" extrusionOk="0">
                        <a:moveTo>
                          <a:pt x="1" y="1"/>
                        </a:moveTo>
                        <a:lnTo>
                          <a:pt x="1081" y="2988"/>
                        </a:lnTo>
                        <a:lnTo>
                          <a:pt x="1174" y="2988"/>
                        </a:lnTo>
                        <a:cubicBezTo>
                          <a:pt x="955" y="2294"/>
                          <a:pt x="29" y="70"/>
                          <a:pt x="1" y="1"/>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8"/>
                  <p:cNvSpPr/>
                  <p:nvPr/>
                </p:nvSpPr>
                <p:spPr>
                  <a:xfrm>
                    <a:off x="5840113" y="5655150"/>
                    <a:ext cx="52695" cy="106074"/>
                  </a:xfrm>
                  <a:custGeom>
                    <a:avLst/>
                    <a:gdLst/>
                    <a:ahLst/>
                    <a:cxnLst/>
                    <a:rect l="l" t="t" r="r" b="b"/>
                    <a:pathLst>
                      <a:path w="1233" h="2482" extrusionOk="0">
                        <a:moveTo>
                          <a:pt x="1" y="1"/>
                        </a:moveTo>
                        <a:lnTo>
                          <a:pt x="1" y="1"/>
                        </a:lnTo>
                        <a:cubicBezTo>
                          <a:pt x="465" y="701"/>
                          <a:pt x="1124" y="2482"/>
                          <a:pt x="1124" y="2482"/>
                        </a:cubicBezTo>
                        <a:lnTo>
                          <a:pt x="1232" y="2445"/>
                        </a:lnTo>
                        <a:cubicBezTo>
                          <a:pt x="728" y="915"/>
                          <a:pt x="47" y="57"/>
                          <a:pt x="1" y="1"/>
                        </a:cubicBezTo>
                        <a:close/>
                      </a:path>
                    </a:pathLst>
                  </a:custGeom>
                  <a:solidFill>
                    <a:srgbClr val="BA7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8"/>
                  <p:cNvSpPr/>
                  <p:nvPr/>
                </p:nvSpPr>
                <p:spPr>
                  <a:xfrm>
                    <a:off x="5167590" y="4297412"/>
                    <a:ext cx="186122" cy="168984"/>
                  </a:xfrm>
                  <a:custGeom>
                    <a:avLst/>
                    <a:gdLst/>
                    <a:ahLst/>
                    <a:cxnLst/>
                    <a:rect l="l" t="t" r="r" b="b"/>
                    <a:pathLst>
                      <a:path w="4355" h="3954" extrusionOk="0">
                        <a:moveTo>
                          <a:pt x="986" y="0"/>
                        </a:moveTo>
                        <a:cubicBezTo>
                          <a:pt x="951" y="28"/>
                          <a:pt x="0" y="820"/>
                          <a:pt x="1408" y="3842"/>
                        </a:cubicBezTo>
                        <a:cubicBezTo>
                          <a:pt x="1499" y="3872"/>
                          <a:pt x="1612" y="3894"/>
                          <a:pt x="1737" y="3912"/>
                        </a:cubicBezTo>
                        <a:cubicBezTo>
                          <a:pt x="1963" y="3942"/>
                          <a:pt x="2232" y="3954"/>
                          <a:pt x="2512" y="3954"/>
                        </a:cubicBezTo>
                        <a:cubicBezTo>
                          <a:pt x="3382" y="3954"/>
                          <a:pt x="4343" y="3842"/>
                          <a:pt x="4343" y="3842"/>
                        </a:cubicBezTo>
                        <a:lnTo>
                          <a:pt x="4343" y="3164"/>
                        </a:lnTo>
                        <a:lnTo>
                          <a:pt x="4355" y="3153"/>
                        </a:lnTo>
                        <a:cubicBezTo>
                          <a:pt x="4326" y="3128"/>
                          <a:pt x="4301" y="3101"/>
                          <a:pt x="4278" y="3071"/>
                        </a:cubicBezTo>
                        <a:cubicBezTo>
                          <a:pt x="3985" y="2699"/>
                          <a:pt x="4073" y="1947"/>
                          <a:pt x="4189" y="1673"/>
                        </a:cubicBezTo>
                        <a:lnTo>
                          <a:pt x="4189" y="1673"/>
                        </a:lnTo>
                        <a:cubicBezTo>
                          <a:pt x="3681" y="2664"/>
                          <a:pt x="4142" y="3696"/>
                          <a:pt x="4142" y="3696"/>
                        </a:cubicBezTo>
                        <a:cubicBezTo>
                          <a:pt x="4142" y="3696"/>
                          <a:pt x="2476" y="3647"/>
                          <a:pt x="1655" y="3515"/>
                        </a:cubicBezTo>
                        <a:cubicBezTo>
                          <a:pt x="475" y="1481"/>
                          <a:pt x="972" y="42"/>
                          <a:pt x="9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8"/>
                  <p:cNvSpPr/>
                  <p:nvPr/>
                </p:nvSpPr>
                <p:spPr>
                  <a:xfrm>
                    <a:off x="5209558" y="4297412"/>
                    <a:ext cx="897" cy="855"/>
                  </a:xfrm>
                  <a:custGeom>
                    <a:avLst/>
                    <a:gdLst/>
                    <a:ahLst/>
                    <a:cxnLst/>
                    <a:rect l="l" t="t" r="r" b="b"/>
                    <a:pathLst>
                      <a:path w="21" h="20" extrusionOk="0">
                        <a:moveTo>
                          <a:pt x="4" y="0"/>
                        </a:moveTo>
                        <a:cubicBezTo>
                          <a:pt x="3" y="0"/>
                          <a:pt x="2" y="2"/>
                          <a:pt x="0" y="5"/>
                        </a:cubicBezTo>
                        <a:cubicBezTo>
                          <a:pt x="14" y="15"/>
                          <a:pt x="19" y="19"/>
                          <a:pt x="21" y="20"/>
                        </a:cubicBezTo>
                        <a:lnTo>
                          <a:pt x="4" y="0"/>
                        </a:lnTo>
                        <a:close/>
                      </a:path>
                    </a:pathLst>
                  </a:custGeom>
                  <a:solidFill>
                    <a:srgbClr val="180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8"/>
                  <p:cNvSpPr/>
                  <p:nvPr/>
                </p:nvSpPr>
                <p:spPr>
                  <a:xfrm>
                    <a:off x="5384014" y="4282112"/>
                    <a:ext cx="34233" cy="116460"/>
                  </a:xfrm>
                  <a:custGeom>
                    <a:avLst/>
                    <a:gdLst/>
                    <a:ahLst/>
                    <a:cxnLst/>
                    <a:rect l="l" t="t" r="r" b="b"/>
                    <a:pathLst>
                      <a:path w="801" h="2725" extrusionOk="0">
                        <a:moveTo>
                          <a:pt x="763" y="0"/>
                        </a:moveTo>
                        <a:cubicBezTo>
                          <a:pt x="773" y="150"/>
                          <a:pt x="758" y="749"/>
                          <a:pt x="1" y="1032"/>
                        </a:cubicBezTo>
                        <a:cubicBezTo>
                          <a:pt x="1" y="1032"/>
                          <a:pt x="302" y="1413"/>
                          <a:pt x="124" y="2725"/>
                        </a:cubicBezTo>
                        <a:cubicBezTo>
                          <a:pt x="137" y="2686"/>
                          <a:pt x="365" y="1986"/>
                          <a:pt x="315" y="1209"/>
                        </a:cubicBezTo>
                        <a:cubicBezTo>
                          <a:pt x="418" y="1118"/>
                          <a:pt x="503" y="1028"/>
                          <a:pt x="571" y="932"/>
                        </a:cubicBezTo>
                        <a:cubicBezTo>
                          <a:pt x="739" y="695"/>
                          <a:pt x="800" y="423"/>
                          <a:pt x="763" y="0"/>
                        </a:cubicBezTo>
                        <a:close/>
                      </a:path>
                    </a:pathLst>
                  </a:custGeom>
                  <a:solidFill>
                    <a:srgbClr val="180F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5217593" y="4304635"/>
                    <a:ext cx="157659" cy="88210"/>
                  </a:xfrm>
                  <a:custGeom>
                    <a:avLst/>
                    <a:gdLst/>
                    <a:ahLst/>
                    <a:cxnLst/>
                    <a:rect l="l" t="t" r="r" b="b"/>
                    <a:pathLst>
                      <a:path w="3689" h="2064" extrusionOk="0">
                        <a:moveTo>
                          <a:pt x="1672" y="1"/>
                        </a:moveTo>
                        <a:cubicBezTo>
                          <a:pt x="520" y="1"/>
                          <a:pt x="1" y="558"/>
                          <a:pt x="1" y="558"/>
                        </a:cubicBezTo>
                        <a:cubicBezTo>
                          <a:pt x="1" y="558"/>
                          <a:pt x="558" y="344"/>
                          <a:pt x="1405" y="168"/>
                        </a:cubicBezTo>
                        <a:lnTo>
                          <a:pt x="1405" y="168"/>
                        </a:lnTo>
                        <a:cubicBezTo>
                          <a:pt x="904" y="461"/>
                          <a:pt x="246" y="1484"/>
                          <a:pt x="418" y="2064"/>
                        </a:cubicBezTo>
                        <a:cubicBezTo>
                          <a:pt x="566" y="855"/>
                          <a:pt x="2214" y="438"/>
                          <a:pt x="3245" y="438"/>
                        </a:cubicBezTo>
                        <a:cubicBezTo>
                          <a:pt x="3412" y="438"/>
                          <a:pt x="3563" y="449"/>
                          <a:pt x="3689" y="469"/>
                        </a:cubicBezTo>
                        <a:cubicBezTo>
                          <a:pt x="2874" y="120"/>
                          <a:pt x="2206" y="1"/>
                          <a:pt x="1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5601935" y="4687480"/>
                    <a:ext cx="71457" cy="457548"/>
                  </a:xfrm>
                  <a:custGeom>
                    <a:avLst/>
                    <a:gdLst/>
                    <a:ahLst/>
                    <a:cxnLst/>
                    <a:rect l="l" t="t" r="r" b="b"/>
                    <a:pathLst>
                      <a:path w="1672" h="10706" extrusionOk="0">
                        <a:moveTo>
                          <a:pt x="46" y="1"/>
                        </a:moveTo>
                        <a:cubicBezTo>
                          <a:pt x="35" y="1"/>
                          <a:pt x="24" y="5"/>
                          <a:pt x="16" y="14"/>
                        </a:cubicBezTo>
                        <a:cubicBezTo>
                          <a:pt x="1" y="30"/>
                          <a:pt x="2" y="57"/>
                          <a:pt x="18" y="72"/>
                        </a:cubicBezTo>
                        <a:cubicBezTo>
                          <a:pt x="40" y="95"/>
                          <a:pt x="578" y="680"/>
                          <a:pt x="688" y="5604"/>
                        </a:cubicBezTo>
                        <a:cubicBezTo>
                          <a:pt x="688" y="5607"/>
                          <a:pt x="689" y="5611"/>
                          <a:pt x="690" y="5614"/>
                        </a:cubicBezTo>
                        <a:cubicBezTo>
                          <a:pt x="1184" y="7259"/>
                          <a:pt x="1239" y="7818"/>
                          <a:pt x="1324" y="8666"/>
                        </a:cubicBezTo>
                        <a:cubicBezTo>
                          <a:pt x="1372" y="9143"/>
                          <a:pt x="1431" y="9736"/>
                          <a:pt x="1587" y="10670"/>
                        </a:cubicBezTo>
                        <a:cubicBezTo>
                          <a:pt x="1591" y="10691"/>
                          <a:pt x="1608" y="10705"/>
                          <a:pt x="1628" y="10705"/>
                        </a:cubicBezTo>
                        <a:lnTo>
                          <a:pt x="1634" y="10705"/>
                        </a:lnTo>
                        <a:cubicBezTo>
                          <a:pt x="1657" y="10701"/>
                          <a:pt x="1672" y="10680"/>
                          <a:pt x="1668" y="10657"/>
                        </a:cubicBezTo>
                        <a:cubicBezTo>
                          <a:pt x="1513" y="9724"/>
                          <a:pt x="1453" y="9133"/>
                          <a:pt x="1406" y="8658"/>
                        </a:cubicBezTo>
                        <a:cubicBezTo>
                          <a:pt x="1321" y="7807"/>
                          <a:pt x="1265" y="7244"/>
                          <a:pt x="771" y="5596"/>
                        </a:cubicBezTo>
                        <a:cubicBezTo>
                          <a:pt x="659" y="593"/>
                          <a:pt x="98" y="33"/>
                          <a:pt x="73" y="12"/>
                        </a:cubicBezTo>
                        <a:cubicBezTo>
                          <a:pt x="65" y="4"/>
                          <a:pt x="56" y="1"/>
                          <a:pt x="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 name="Google Shape;802;p28"/>
                <p:cNvSpPr/>
                <p:nvPr/>
              </p:nvSpPr>
              <p:spPr>
                <a:xfrm>
                  <a:off x="5977173" y="5716266"/>
                  <a:ext cx="60559" cy="117785"/>
                </a:xfrm>
                <a:custGeom>
                  <a:avLst/>
                  <a:gdLst/>
                  <a:ahLst/>
                  <a:cxnLst/>
                  <a:rect l="l" t="t" r="r" b="b"/>
                  <a:pathLst>
                    <a:path w="1417" h="2756" extrusionOk="0">
                      <a:moveTo>
                        <a:pt x="160" y="0"/>
                      </a:moveTo>
                      <a:lnTo>
                        <a:pt x="0" y="75"/>
                      </a:lnTo>
                      <a:lnTo>
                        <a:pt x="1257" y="2756"/>
                      </a:lnTo>
                      <a:lnTo>
                        <a:pt x="1416" y="2681"/>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5963497" y="5723317"/>
                  <a:ext cx="60602" cy="117742"/>
                </a:xfrm>
                <a:custGeom>
                  <a:avLst/>
                  <a:gdLst/>
                  <a:ahLst/>
                  <a:cxnLst/>
                  <a:rect l="l" t="t" r="r" b="b"/>
                  <a:pathLst>
                    <a:path w="1418" h="2755" extrusionOk="0">
                      <a:moveTo>
                        <a:pt x="161" y="0"/>
                      </a:moveTo>
                      <a:lnTo>
                        <a:pt x="1" y="75"/>
                      </a:lnTo>
                      <a:lnTo>
                        <a:pt x="1257" y="2754"/>
                      </a:lnTo>
                      <a:lnTo>
                        <a:pt x="1417" y="2680"/>
                      </a:lnTo>
                      <a:lnTo>
                        <a:pt x="1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5948752" y="5729600"/>
                  <a:ext cx="60516" cy="117742"/>
                </a:xfrm>
                <a:custGeom>
                  <a:avLst/>
                  <a:gdLst/>
                  <a:ahLst/>
                  <a:cxnLst/>
                  <a:rect l="l" t="t" r="r" b="b"/>
                  <a:pathLst>
                    <a:path w="1416" h="2755" extrusionOk="0">
                      <a:moveTo>
                        <a:pt x="161" y="1"/>
                      </a:moveTo>
                      <a:lnTo>
                        <a:pt x="1" y="75"/>
                      </a:lnTo>
                      <a:lnTo>
                        <a:pt x="1256" y="2755"/>
                      </a:lnTo>
                      <a:lnTo>
                        <a:pt x="1416" y="2680"/>
                      </a:lnTo>
                      <a:lnTo>
                        <a:pt x="1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5998114" y="5632670"/>
                  <a:ext cx="65858" cy="105476"/>
                </a:xfrm>
                <a:custGeom>
                  <a:avLst/>
                  <a:gdLst/>
                  <a:ahLst/>
                  <a:cxnLst/>
                  <a:rect l="l" t="t" r="r" b="b"/>
                  <a:pathLst>
                    <a:path w="1541" h="2468" extrusionOk="0">
                      <a:moveTo>
                        <a:pt x="450" y="1"/>
                      </a:moveTo>
                      <a:cubicBezTo>
                        <a:pt x="440" y="1"/>
                        <a:pt x="429" y="3"/>
                        <a:pt x="419" y="8"/>
                      </a:cubicBezTo>
                      <a:lnTo>
                        <a:pt x="54" y="179"/>
                      </a:lnTo>
                      <a:cubicBezTo>
                        <a:pt x="17" y="196"/>
                        <a:pt x="1" y="239"/>
                        <a:pt x="18" y="276"/>
                      </a:cubicBezTo>
                      <a:lnTo>
                        <a:pt x="1026" y="2425"/>
                      </a:lnTo>
                      <a:cubicBezTo>
                        <a:pt x="1038" y="2452"/>
                        <a:pt x="1064" y="2467"/>
                        <a:pt x="1091" y="2467"/>
                      </a:cubicBezTo>
                      <a:cubicBezTo>
                        <a:pt x="1102" y="2467"/>
                        <a:pt x="1113" y="2465"/>
                        <a:pt x="1123" y="2460"/>
                      </a:cubicBezTo>
                      <a:lnTo>
                        <a:pt x="1489" y="2289"/>
                      </a:lnTo>
                      <a:cubicBezTo>
                        <a:pt x="1525" y="2272"/>
                        <a:pt x="1541" y="2229"/>
                        <a:pt x="1523" y="2192"/>
                      </a:cubicBezTo>
                      <a:lnTo>
                        <a:pt x="517" y="43"/>
                      </a:lnTo>
                      <a:cubicBezTo>
                        <a:pt x="504" y="16"/>
                        <a:pt x="478"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8"/>
                <p:cNvSpPr/>
                <p:nvPr/>
              </p:nvSpPr>
              <p:spPr>
                <a:xfrm>
                  <a:off x="6025082" y="5637243"/>
                  <a:ext cx="53037" cy="78680"/>
                </a:xfrm>
                <a:custGeom>
                  <a:avLst/>
                  <a:gdLst/>
                  <a:ahLst/>
                  <a:cxnLst/>
                  <a:rect l="l" t="t" r="r" b="b"/>
                  <a:pathLst>
                    <a:path w="1241" h="1841" extrusionOk="0">
                      <a:moveTo>
                        <a:pt x="419" y="0"/>
                      </a:moveTo>
                      <a:cubicBezTo>
                        <a:pt x="398" y="0"/>
                        <a:pt x="376" y="5"/>
                        <a:pt x="356" y="14"/>
                      </a:cubicBezTo>
                      <a:lnTo>
                        <a:pt x="1" y="181"/>
                      </a:lnTo>
                      <a:lnTo>
                        <a:pt x="778" y="1840"/>
                      </a:lnTo>
                      <a:lnTo>
                        <a:pt x="1133" y="1673"/>
                      </a:lnTo>
                      <a:cubicBezTo>
                        <a:pt x="1208" y="1638"/>
                        <a:pt x="1241" y="1549"/>
                        <a:pt x="1205" y="1475"/>
                      </a:cubicBezTo>
                      <a:lnTo>
                        <a:pt x="555" y="87"/>
                      </a:lnTo>
                      <a:cubicBezTo>
                        <a:pt x="529" y="32"/>
                        <a:pt x="475" y="0"/>
                        <a:pt x="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07" name="Google Shape;807;p28"/>
            <p:cNvSpPr/>
            <p:nvPr/>
          </p:nvSpPr>
          <p:spPr>
            <a:xfrm rot="-2503304">
              <a:off x="6704410" y="870630"/>
              <a:ext cx="234906" cy="246836"/>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8"/>
            <p:cNvSpPr/>
            <p:nvPr/>
          </p:nvSpPr>
          <p:spPr>
            <a:xfrm rot="2357878">
              <a:off x="6734195" y="3302801"/>
              <a:ext cx="324310" cy="340782"/>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68"/>
        <p:cNvGrpSpPr/>
        <p:nvPr/>
      </p:nvGrpSpPr>
      <p:grpSpPr>
        <a:xfrm>
          <a:off x="0" y="0"/>
          <a:ext cx="0" cy="0"/>
          <a:chOff x="0" y="0"/>
          <a:chExt cx="0" cy="0"/>
        </a:xfrm>
      </p:grpSpPr>
      <p:sp>
        <p:nvSpPr>
          <p:cNvPr id="1169" name="Google Shape;1169;p37"/>
          <p:cNvSpPr txBox="1">
            <a:spLocks noGrp="1"/>
          </p:cNvSpPr>
          <p:nvPr>
            <p:ph type="subTitle" idx="3"/>
          </p:nvPr>
        </p:nvSpPr>
        <p:spPr>
          <a:xfrm>
            <a:off x="5297510" y="1380111"/>
            <a:ext cx="3131400" cy="36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Patients treated</a:t>
            </a:r>
            <a:endParaRPr/>
          </a:p>
        </p:txBody>
      </p:sp>
      <p:sp>
        <p:nvSpPr>
          <p:cNvPr id="1170" name="Google Shape;1170;p37"/>
          <p:cNvSpPr txBox="1">
            <a:spLocks noGrp="1"/>
          </p:cNvSpPr>
          <p:nvPr>
            <p:ph type="title"/>
          </p:nvPr>
        </p:nvSpPr>
        <p:spPr>
          <a:xfrm>
            <a:off x="5297499" y="2004452"/>
            <a:ext cx="3131400" cy="76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85%</a:t>
            </a:r>
            <a:endParaRPr/>
          </a:p>
        </p:txBody>
      </p:sp>
      <p:sp>
        <p:nvSpPr>
          <p:cNvPr id="1171" name="Google Shape;1171;p37"/>
          <p:cNvSpPr txBox="1">
            <a:spLocks noGrp="1"/>
          </p:cNvSpPr>
          <p:nvPr>
            <p:ph type="subTitle" idx="1"/>
          </p:nvPr>
        </p:nvSpPr>
        <p:spPr>
          <a:xfrm>
            <a:off x="5297499" y="2697156"/>
            <a:ext cx="3131400" cy="36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Success rate</a:t>
            </a:r>
            <a:endParaRPr/>
          </a:p>
        </p:txBody>
      </p:sp>
      <p:sp>
        <p:nvSpPr>
          <p:cNvPr id="1172" name="Google Shape;1172;p37"/>
          <p:cNvSpPr txBox="1">
            <a:spLocks noGrp="1"/>
          </p:cNvSpPr>
          <p:nvPr>
            <p:ph type="title" idx="2"/>
          </p:nvPr>
        </p:nvSpPr>
        <p:spPr>
          <a:xfrm>
            <a:off x="5297510" y="687400"/>
            <a:ext cx="3131400" cy="76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10,000</a:t>
            </a:r>
            <a:endParaRPr/>
          </a:p>
        </p:txBody>
      </p:sp>
      <p:sp>
        <p:nvSpPr>
          <p:cNvPr id="1173" name="Google Shape;1173;p37"/>
          <p:cNvSpPr txBox="1">
            <a:spLocks noGrp="1"/>
          </p:cNvSpPr>
          <p:nvPr>
            <p:ph type="title" idx="4"/>
          </p:nvPr>
        </p:nvSpPr>
        <p:spPr>
          <a:xfrm>
            <a:off x="5297499" y="3321505"/>
            <a:ext cx="3131400" cy="76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1,000</a:t>
            </a:r>
            <a:endParaRPr/>
          </a:p>
        </p:txBody>
      </p:sp>
      <p:sp>
        <p:nvSpPr>
          <p:cNvPr id="1174" name="Google Shape;1174;p37"/>
          <p:cNvSpPr txBox="1">
            <a:spLocks noGrp="1"/>
          </p:cNvSpPr>
          <p:nvPr>
            <p:ph type="subTitle" idx="5"/>
          </p:nvPr>
        </p:nvSpPr>
        <p:spPr>
          <a:xfrm>
            <a:off x="5297499" y="4014201"/>
            <a:ext cx="3131400" cy="36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Suffered secondary effects</a:t>
            </a:r>
            <a:endParaRPr/>
          </a:p>
        </p:txBody>
      </p:sp>
      <p:grpSp>
        <p:nvGrpSpPr>
          <p:cNvPr id="1175" name="Google Shape;1175;p37"/>
          <p:cNvGrpSpPr/>
          <p:nvPr/>
        </p:nvGrpSpPr>
        <p:grpSpPr>
          <a:xfrm>
            <a:off x="961396" y="850380"/>
            <a:ext cx="3219809" cy="3434491"/>
            <a:chOff x="961396" y="850380"/>
            <a:chExt cx="3219809" cy="3434491"/>
          </a:xfrm>
        </p:grpSpPr>
        <p:sp>
          <p:nvSpPr>
            <p:cNvPr id="1176" name="Google Shape;1176;p37"/>
            <p:cNvSpPr/>
            <p:nvPr/>
          </p:nvSpPr>
          <p:spPr>
            <a:xfrm flipH="1">
              <a:off x="1036906" y="4112971"/>
              <a:ext cx="3144300" cy="171900"/>
            </a:xfrm>
            <a:prstGeom prst="ellipse">
              <a:avLst/>
            </a:prstGeom>
            <a:solidFill>
              <a:srgbClr val="333333">
                <a:alpha val="15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flipH="1">
              <a:off x="1327506" y="1142960"/>
              <a:ext cx="1554696" cy="1554696"/>
            </a:xfrm>
            <a:custGeom>
              <a:avLst/>
              <a:gdLst/>
              <a:ahLst/>
              <a:cxnLst/>
              <a:rect l="l" t="t" r="r" b="b"/>
              <a:pathLst>
                <a:path w="28965" h="28965" extrusionOk="0">
                  <a:moveTo>
                    <a:pt x="14483" y="1"/>
                  </a:moveTo>
                  <a:cubicBezTo>
                    <a:pt x="12527" y="1"/>
                    <a:pt x="10631" y="384"/>
                    <a:pt x="8845" y="1139"/>
                  </a:cubicBezTo>
                  <a:cubicBezTo>
                    <a:pt x="7121" y="1868"/>
                    <a:pt x="5573" y="2913"/>
                    <a:pt x="4242" y="4243"/>
                  </a:cubicBezTo>
                  <a:cubicBezTo>
                    <a:pt x="2912" y="5573"/>
                    <a:pt x="1867" y="7122"/>
                    <a:pt x="1138" y="8846"/>
                  </a:cubicBezTo>
                  <a:cubicBezTo>
                    <a:pt x="384" y="10631"/>
                    <a:pt x="1" y="12528"/>
                    <a:pt x="1" y="14483"/>
                  </a:cubicBezTo>
                  <a:cubicBezTo>
                    <a:pt x="1" y="16438"/>
                    <a:pt x="384" y="18335"/>
                    <a:pt x="1138" y="20120"/>
                  </a:cubicBezTo>
                  <a:cubicBezTo>
                    <a:pt x="1867" y="21845"/>
                    <a:pt x="2912" y="23394"/>
                    <a:pt x="4242" y="24724"/>
                  </a:cubicBezTo>
                  <a:cubicBezTo>
                    <a:pt x="5572" y="26054"/>
                    <a:pt x="7121" y="27098"/>
                    <a:pt x="8845" y="27827"/>
                  </a:cubicBezTo>
                  <a:cubicBezTo>
                    <a:pt x="10631" y="28582"/>
                    <a:pt x="12527" y="28965"/>
                    <a:pt x="14483" y="28965"/>
                  </a:cubicBezTo>
                  <a:cubicBezTo>
                    <a:pt x="16437" y="28965"/>
                    <a:pt x="18334" y="28582"/>
                    <a:pt x="20119" y="27827"/>
                  </a:cubicBezTo>
                  <a:cubicBezTo>
                    <a:pt x="21844" y="27098"/>
                    <a:pt x="23393" y="26054"/>
                    <a:pt x="24723" y="24724"/>
                  </a:cubicBezTo>
                  <a:cubicBezTo>
                    <a:pt x="26053" y="23394"/>
                    <a:pt x="27097" y="21845"/>
                    <a:pt x="27826" y="20120"/>
                  </a:cubicBezTo>
                  <a:cubicBezTo>
                    <a:pt x="28582" y="18335"/>
                    <a:pt x="28965" y="16438"/>
                    <a:pt x="28965" y="14483"/>
                  </a:cubicBezTo>
                  <a:cubicBezTo>
                    <a:pt x="28965" y="12528"/>
                    <a:pt x="28582" y="10631"/>
                    <a:pt x="27826" y="8846"/>
                  </a:cubicBezTo>
                  <a:cubicBezTo>
                    <a:pt x="27097" y="7122"/>
                    <a:pt x="26053" y="5573"/>
                    <a:pt x="24723" y="4243"/>
                  </a:cubicBezTo>
                  <a:cubicBezTo>
                    <a:pt x="23393" y="2913"/>
                    <a:pt x="21844" y="1868"/>
                    <a:pt x="20119" y="1139"/>
                  </a:cubicBezTo>
                  <a:cubicBezTo>
                    <a:pt x="18334" y="384"/>
                    <a:pt x="16437" y="1"/>
                    <a:pt x="14483" y="1"/>
                  </a:cubicBezTo>
                  <a:close/>
                </a:path>
              </a:pathLst>
            </a:custGeom>
            <a:solidFill>
              <a:schemeClr val="dk2"/>
            </a:solidFill>
            <a:ln w="381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flipH="1">
              <a:off x="2435518" y="3477110"/>
              <a:ext cx="527035" cy="314965"/>
            </a:xfrm>
            <a:custGeom>
              <a:avLst/>
              <a:gdLst/>
              <a:ahLst/>
              <a:cxnLst/>
              <a:rect l="l" t="t" r="r" b="b"/>
              <a:pathLst>
                <a:path w="9819" h="5868" extrusionOk="0">
                  <a:moveTo>
                    <a:pt x="9819" y="1"/>
                  </a:moveTo>
                  <a:lnTo>
                    <a:pt x="1157" y="15"/>
                  </a:lnTo>
                  <a:lnTo>
                    <a:pt x="1" y="5289"/>
                  </a:lnTo>
                  <a:cubicBezTo>
                    <a:pt x="1" y="5289"/>
                    <a:pt x="2066" y="5867"/>
                    <a:pt x="4897" y="5867"/>
                  </a:cubicBezTo>
                  <a:cubicBezTo>
                    <a:pt x="6313" y="5867"/>
                    <a:pt x="7920" y="5723"/>
                    <a:pt x="9557" y="5289"/>
                  </a:cubicBezTo>
                  <a:lnTo>
                    <a:pt x="98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flipH="1">
              <a:off x="2945430" y="2756796"/>
              <a:ext cx="247066" cy="228870"/>
            </a:xfrm>
            <a:custGeom>
              <a:avLst/>
              <a:gdLst/>
              <a:ahLst/>
              <a:cxnLst/>
              <a:rect l="l" t="t" r="r" b="b"/>
              <a:pathLst>
                <a:path w="4603" h="4264" extrusionOk="0">
                  <a:moveTo>
                    <a:pt x="1087" y="0"/>
                  </a:moveTo>
                  <a:cubicBezTo>
                    <a:pt x="1087" y="0"/>
                    <a:pt x="888" y="410"/>
                    <a:pt x="658" y="1040"/>
                  </a:cubicBezTo>
                  <a:cubicBezTo>
                    <a:pt x="563" y="1305"/>
                    <a:pt x="462" y="1609"/>
                    <a:pt x="367" y="1938"/>
                  </a:cubicBezTo>
                  <a:cubicBezTo>
                    <a:pt x="197" y="2534"/>
                    <a:pt x="54" y="3211"/>
                    <a:pt x="13" y="3885"/>
                  </a:cubicBezTo>
                  <a:cubicBezTo>
                    <a:pt x="5" y="4012"/>
                    <a:pt x="1" y="4138"/>
                    <a:pt x="1" y="4264"/>
                  </a:cubicBezTo>
                  <a:lnTo>
                    <a:pt x="3516" y="4264"/>
                  </a:lnTo>
                  <a:cubicBezTo>
                    <a:pt x="3516" y="4138"/>
                    <a:pt x="3520" y="4012"/>
                    <a:pt x="3528" y="3886"/>
                  </a:cubicBezTo>
                  <a:cubicBezTo>
                    <a:pt x="3646" y="1960"/>
                    <a:pt x="4602" y="0"/>
                    <a:pt x="4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flipH="1">
              <a:off x="2923477" y="2756796"/>
              <a:ext cx="246959" cy="228870"/>
            </a:xfrm>
            <a:custGeom>
              <a:avLst/>
              <a:gdLst/>
              <a:ahLst/>
              <a:cxnLst/>
              <a:rect l="l" t="t" r="r" b="b"/>
              <a:pathLst>
                <a:path w="4601" h="4264" extrusionOk="0">
                  <a:moveTo>
                    <a:pt x="1086" y="0"/>
                  </a:moveTo>
                  <a:cubicBezTo>
                    <a:pt x="1086" y="0"/>
                    <a:pt x="886" y="410"/>
                    <a:pt x="658" y="1040"/>
                  </a:cubicBezTo>
                  <a:cubicBezTo>
                    <a:pt x="561" y="1305"/>
                    <a:pt x="460" y="1609"/>
                    <a:pt x="367" y="1938"/>
                  </a:cubicBezTo>
                  <a:cubicBezTo>
                    <a:pt x="359" y="1967"/>
                    <a:pt x="350" y="1998"/>
                    <a:pt x="341" y="2029"/>
                  </a:cubicBezTo>
                  <a:cubicBezTo>
                    <a:pt x="321" y="2102"/>
                    <a:pt x="301" y="2177"/>
                    <a:pt x="282" y="2252"/>
                  </a:cubicBezTo>
                  <a:cubicBezTo>
                    <a:pt x="263" y="2331"/>
                    <a:pt x="243" y="2410"/>
                    <a:pt x="225" y="2490"/>
                  </a:cubicBezTo>
                  <a:cubicBezTo>
                    <a:pt x="93" y="3057"/>
                    <a:pt x="0" y="3668"/>
                    <a:pt x="0" y="4264"/>
                  </a:cubicBezTo>
                  <a:lnTo>
                    <a:pt x="3516" y="4264"/>
                  </a:lnTo>
                  <a:cubicBezTo>
                    <a:pt x="3516" y="3668"/>
                    <a:pt x="3608" y="3057"/>
                    <a:pt x="3739" y="2490"/>
                  </a:cubicBezTo>
                  <a:cubicBezTo>
                    <a:pt x="3758" y="2410"/>
                    <a:pt x="3778" y="2331"/>
                    <a:pt x="3797" y="2252"/>
                  </a:cubicBezTo>
                  <a:cubicBezTo>
                    <a:pt x="3817" y="2177"/>
                    <a:pt x="3836" y="2102"/>
                    <a:pt x="3857" y="2029"/>
                  </a:cubicBezTo>
                  <a:cubicBezTo>
                    <a:pt x="3885" y="1924"/>
                    <a:pt x="3916" y="1822"/>
                    <a:pt x="3946" y="1723"/>
                  </a:cubicBezTo>
                  <a:cubicBezTo>
                    <a:pt x="4014" y="1496"/>
                    <a:pt x="4085" y="1284"/>
                    <a:pt x="4154" y="1092"/>
                  </a:cubicBezTo>
                  <a:cubicBezTo>
                    <a:pt x="4390" y="434"/>
                    <a:pt x="4601" y="0"/>
                    <a:pt x="46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flipH="1">
              <a:off x="2711512" y="2393741"/>
              <a:ext cx="764386" cy="471964"/>
            </a:xfrm>
            <a:custGeom>
              <a:avLst/>
              <a:gdLst/>
              <a:ahLst/>
              <a:cxnLst/>
              <a:rect l="l" t="t" r="r" b="b"/>
              <a:pathLst>
                <a:path w="14241" h="8793" extrusionOk="0">
                  <a:moveTo>
                    <a:pt x="263" y="1"/>
                  </a:moveTo>
                  <a:cubicBezTo>
                    <a:pt x="118" y="1"/>
                    <a:pt x="1" y="117"/>
                    <a:pt x="1" y="263"/>
                  </a:cubicBezTo>
                  <a:lnTo>
                    <a:pt x="1" y="8531"/>
                  </a:lnTo>
                  <a:cubicBezTo>
                    <a:pt x="1" y="8675"/>
                    <a:pt x="118" y="8793"/>
                    <a:pt x="263" y="8793"/>
                  </a:cubicBezTo>
                  <a:lnTo>
                    <a:pt x="13978" y="8793"/>
                  </a:lnTo>
                  <a:cubicBezTo>
                    <a:pt x="14123" y="8793"/>
                    <a:pt x="14241" y="8676"/>
                    <a:pt x="14240" y="8531"/>
                  </a:cubicBezTo>
                  <a:lnTo>
                    <a:pt x="14240" y="263"/>
                  </a:lnTo>
                  <a:cubicBezTo>
                    <a:pt x="14240" y="117"/>
                    <a:pt x="14123" y="1"/>
                    <a:pt x="13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flipH="1">
              <a:off x="2686661" y="2393741"/>
              <a:ext cx="764386" cy="471964"/>
            </a:xfrm>
            <a:custGeom>
              <a:avLst/>
              <a:gdLst/>
              <a:ahLst/>
              <a:cxnLst/>
              <a:rect l="l" t="t" r="r" b="b"/>
              <a:pathLst>
                <a:path w="14241" h="8793" extrusionOk="0">
                  <a:moveTo>
                    <a:pt x="264" y="1"/>
                  </a:moveTo>
                  <a:cubicBezTo>
                    <a:pt x="118" y="1"/>
                    <a:pt x="0" y="117"/>
                    <a:pt x="0" y="263"/>
                  </a:cubicBezTo>
                  <a:lnTo>
                    <a:pt x="0" y="8531"/>
                  </a:lnTo>
                  <a:cubicBezTo>
                    <a:pt x="0" y="8675"/>
                    <a:pt x="118" y="8793"/>
                    <a:pt x="264" y="8793"/>
                  </a:cubicBezTo>
                  <a:lnTo>
                    <a:pt x="13979" y="8793"/>
                  </a:lnTo>
                  <a:cubicBezTo>
                    <a:pt x="14123" y="8793"/>
                    <a:pt x="14241" y="8676"/>
                    <a:pt x="14241" y="8531"/>
                  </a:cubicBezTo>
                  <a:lnTo>
                    <a:pt x="14241" y="263"/>
                  </a:lnTo>
                  <a:cubicBezTo>
                    <a:pt x="14241" y="117"/>
                    <a:pt x="14123" y="1"/>
                    <a:pt x="139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flipH="1">
              <a:off x="2711513" y="2418592"/>
              <a:ext cx="714629" cy="422261"/>
            </a:xfrm>
            <a:custGeom>
              <a:avLst/>
              <a:gdLst/>
              <a:ahLst/>
              <a:cxnLst/>
              <a:rect l="l" t="t" r="r" b="b"/>
              <a:pathLst>
                <a:path w="13314" h="7867" extrusionOk="0">
                  <a:moveTo>
                    <a:pt x="0" y="0"/>
                  </a:moveTo>
                  <a:lnTo>
                    <a:pt x="0" y="7867"/>
                  </a:lnTo>
                  <a:lnTo>
                    <a:pt x="13314" y="7867"/>
                  </a:lnTo>
                  <a:lnTo>
                    <a:pt x="1331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flipH="1">
              <a:off x="2711566" y="2828022"/>
              <a:ext cx="714575" cy="12882"/>
            </a:xfrm>
            <a:custGeom>
              <a:avLst/>
              <a:gdLst/>
              <a:ahLst/>
              <a:cxnLst/>
              <a:rect l="l" t="t" r="r" b="b"/>
              <a:pathLst>
                <a:path w="13313" h="240" extrusionOk="0">
                  <a:moveTo>
                    <a:pt x="0" y="0"/>
                  </a:moveTo>
                  <a:lnTo>
                    <a:pt x="0" y="240"/>
                  </a:lnTo>
                  <a:lnTo>
                    <a:pt x="13313" y="240"/>
                  </a:lnTo>
                  <a:lnTo>
                    <a:pt x="133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flipH="1">
              <a:off x="2711517" y="2418216"/>
              <a:ext cx="12882" cy="423066"/>
            </a:xfrm>
            <a:custGeom>
              <a:avLst/>
              <a:gdLst/>
              <a:ahLst/>
              <a:cxnLst/>
              <a:rect l="l" t="t" r="r" b="b"/>
              <a:pathLst>
                <a:path w="240" h="7882" extrusionOk="0">
                  <a:moveTo>
                    <a:pt x="0" y="0"/>
                  </a:moveTo>
                  <a:lnTo>
                    <a:pt x="0" y="7881"/>
                  </a:lnTo>
                  <a:lnTo>
                    <a:pt x="240" y="7881"/>
                  </a:lnTo>
                  <a:lnTo>
                    <a:pt x="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7"/>
            <p:cNvSpPr/>
            <p:nvPr/>
          </p:nvSpPr>
          <p:spPr>
            <a:xfrm flipH="1">
              <a:off x="2963357" y="2865648"/>
              <a:ext cx="195055" cy="24798"/>
            </a:xfrm>
            <a:custGeom>
              <a:avLst/>
              <a:gdLst/>
              <a:ahLst/>
              <a:cxnLst/>
              <a:rect l="l" t="t" r="r" b="b"/>
              <a:pathLst>
                <a:path w="3634" h="462" extrusionOk="0">
                  <a:moveTo>
                    <a:pt x="117" y="1"/>
                  </a:moveTo>
                  <a:cubicBezTo>
                    <a:pt x="98" y="74"/>
                    <a:pt x="77" y="149"/>
                    <a:pt x="58" y="224"/>
                  </a:cubicBezTo>
                  <a:cubicBezTo>
                    <a:pt x="39" y="303"/>
                    <a:pt x="19" y="382"/>
                    <a:pt x="1" y="462"/>
                  </a:cubicBezTo>
                  <a:lnTo>
                    <a:pt x="3516" y="462"/>
                  </a:lnTo>
                  <a:cubicBezTo>
                    <a:pt x="3534" y="382"/>
                    <a:pt x="3554" y="303"/>
                    <a:pt x="3573" y="224"/>
                  </a:cubicBezTo>
                  <a:cubicBezTo>
                    <a:pt x="3593" y="149"/>
                    <a:pt x="3612" y="74"/>
                    <a:pt x="3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7"/>
            <p:cNvSpPr/>
            <p:nvPr/>
          </p:nvSpPr>
          <p:spPr>
            <a:xfrm flipH="1">
              <a:off x="2880215" y="2961082"/>
              <a:ext cx="154208" cy="24583"/>
            </a:xfrm>
            <a:custGeom>
              <a:avLst/>
              <a:gdLst/>
              <a:ahLst/>
              <a:cxnLst/>
              <a:rect l="l" t="t" r="r" b="b"/>
              <a:pathLst>
                <a:path w="2873" h="458" extrusionOk="0">
                  <a:moveTo>
                    <a:pt x="1" y="0"/>
                  </a:moveTo>
                  <a:cubicBezTo>
                    <a:pt x="254" y="0"/>
                    <a:pt x="458" y="205"/>
                    <a:pt x="458" y="458"/>
                  </a:cubicBezTo>
                  <a:lnTo>
                    <a:pt x="2873" y="458"/>
                  </a:lnTo>
                  <a:cubicBezTo>
                    <a:pt x="2873" y="205"/>
                    <a:pt x="2668" y="0"/>
                    <a:pt x="2415" y="0"/>
                  </a:cubicBezTo>
                  <a:close/>
                </a:path>
              </a:pathLst>
            </a:custGeom>
            <a:solidFill>
              <a:srgbClr val="E9DB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flipH="1">
              <a:off x="2535624" y="2939719"/>
              <a:ext cx="125546" cy="45946"/>
            </a:xfrm>
            <a:custGeom>
              <a:avLst/>
              <a:gdLst/>
              <a:ahLst/>
              <a:cxnLst/>
              <a:rect l="l" t="t" r="r" b="b"/>
              <a:pathLst>
                <a:path w="2339" h="856" extrusionOk="0">
                  <a:moveTo>
                    <a:pt x="1485" y="1"/>
                  </a:moveTo>
                  <a:cubicBezTo>
                    <a:pt x="1437" y="1"/>
                    <a:pt x="1388" y="5"/>
                    <a:pt x="1338" y="13"/>
                  </a:cubicBezTo>
                  <a:lnTo>
                    <a:pt x="474" y="162"/>
                  </a:lnTo>
                  <a:cubicBezTo>
                    <a:pt x="215" y="206"/>
                    <a:pt x="21" y="425"/>
                    <a:pt x="8" y="688"/>
                  </a:cubicBezTo>
                  <a:lnTo>
                    <a:pt x="1" y="856"/>
                  </a:lnTo>
                  <a:lnTo>
                    <a:pt x="2338" y="856"/>
                  </a:lnTo>
                  <a:cubicBezTo>
                    <a:pt x="2338" y="376"/>
                    <a:pt x="1947" y="1"/>
                    <a:pt x="14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flipH="1">
              <a:off x="2749998" y="2964141"/>
              <a:ext cx="562138" cy="21524"/>
            </a:xfrm>
            <a:custGeom>
              <a:avLst/>
              <a:gdLst/>
              <a:ahLst/>
              <a:cxnLst/>
              <a:rect l="l" t="t" r="r" b="b"/>
              <a:pathLst>
                <a:path w="10473" h="401" extrusionOk="0">
                  <a:moveTo>
                    <a:pt x="222" y="1"/>
                  </a:moveTo>
                  <a:cubicBezTo>
                    <a:pt x="100" y="1"/>
                    <a:pt x="1" y="99"/>
                    <a:pt x="1" y="222"/>
                  </a:cubicBezTo>
                  <a:lnTo>
                    <a:pt x="1" y="401"/>
                  </a:lnTo>
                  <a:lnTo>
                    <a:pt x="10472" y="401"/>
                  </a:lnTo>
                  <a:lnTo>
                    <a:pt x="10472" y="270"/>
                  </a:lnTo>
                  <a:cubicBezTo>
                    <a:pt x="10472" y="121"/>
                    <a:pt x="10351" y="1"/>
                    <a:pt x="10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flipH="1">
              <a:off x="3196145" y="2964141"/>
              <a:ext cx="115992" cy="21524"/>
            </a:xfrm>
            <a:custGeom>
              <a:avLst/>
              <a:gdLst/>
              <a:ahLst/>
              <a:cxnLst/>
              <a:rect l="l" t="t" r="r" b="b"/>
              <a:pathLst>
                <a:path w="2161" h="401" extrusionOk="0">
                  <a:moveTo>
                    <a:pt x="61" y="1"/>
                  </a:moveTo>
                  <a:cubicBezTo>
                    <a:pt x="27" y="1"/>
                    <a:pt x="1" y="27"/>
                    <a:pt x="1" y="60"/>
                  </a:cubicBezTo>
                  <a:lnTo>
                    <a:pt x="1" y="401"/>
                  </a:lnTo>
                  <a:lnTo>
                    <a:pt x="2160" y="401"/>
                  </a:lnTo>
                  <a:lnTo>
                    <a:pt x="2160" y="270"/>
                  </a:lnTo>
                  <a:cubicBezTo>
                    <a:pt x="2160" y="120"/>
                    <a:pt x="2039" y="1"/>
                    <a:pt x="18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flipH="1">
              <a:off x="2770988" y="2960277"/>
              <a:ext cx="24046" cy="3918"/>
            </a:xfrm>
            <a:custGeom>
              <a:avLst/>
              <a:gdLst/>
              <a:ahLst/>
              <a:cxnLst/>
              <a:rect l="l" t="t" r="r" b="b"/>
              <a:pathLst>
                <a:path w="448" h="73" extrusionOk="0">
                  <a:moveTo>
                    <a:pt x="44" y="1"/>
                  </a:moveTo>
                  <a:cubicBezTo>
                    <a:pt x="20" y="1"/>
                    <a:pt x="1" y="20"/>
                    <a:pt x="1" y="44"/>
                  </a:cubicBezTo>
                  <a:lnTo>
                    <a:pt x="1" y="73"/>
                  </a:lnTo>
                  <a:lnTo>
                    <a:pt x="447" y="73"/>
                  </a:lnTo>
                  <a:lnTo>
                    <a:pt x="447" y="44"/>
                  </a:lnTo>
                  <a:cubicBezTo>
                    <a:pt x="447" y="20"/>
                    <a:pt x="429" y="1"/>
                    <a:pt x="404" y="1"/>
                  </a:cubicBezTo>
                  <a:close/>
                </a:path>
              </a:pathLst>
            </a:custGeom>
            <a:solidFill>
              <a:srgbClr val="F0EE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flipH="1">
              <a:off x="2800939" y="2960277"/>
              <a:ext cx="24046" cy="3918"/>
            </a:xfrm>
            <a:custGeom>
              <a:avLst/>
              <a:gdLst/>
              <a:ahLst/>
              <a:cxnLst/>
              <a:rect l="l" t="t" r="r" b="b"/>
              <a:pathLst>
                <a:path w="448" h="73" extrusionOk="0">
                  <a:moveTo>
                    <a:pt x="44" y="1"/>
                  </a:moveTo>
                  <a:cubicBezTo>
                    <a:pt x="19" y="1"/>
                    <a:pt x="1" y="20"/>
                    <a:pt x="1" y="44"/>
                  </a:cubicBezTo>
                  <a:lnTo>
                    <a:pt x="1" y="73"/>
                  </a:lnTo>
                  <a:lnTo>
                    <a:pt x="447" y="73"/>
                  </a:lnTo>
                  <a:lnTo>
                    <a:pt x="447" y="44"/>
                  </a:lnTo>
                  <a:cubicBezTo>
                    <a:pt x="447" y="20"/>
                    <a:pt x="428" y="1"/>
                    <a:pt x="403" y="1"/>
                  </a:cubicBezTo>
                  <a:close/>
                </a:path>
              </a:pathLst>
            </a:custGeom>
            <a:solidFill>
              <a:srgbClr val="F0EE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flipH="1">
              <a:off x="2830943" y="2960277"/>
              <a:ext cx="24046" cy="3918"/>
            </a:xfrm>
            <a:custGeom>
              <a:avLst/>
              <a:gdLst/>
              <a:ahLst/>
              <a:cxnLst/>
              <a:rect l="l" t="t" r="r" b="b"/>
              <a:pathLst>
                <a:path w="448" h="73" extrusionOk="0">
                  <a:moveTo>
                    <a:pt x="44" y="1"/>
                  </a:moveTo>
                  <a:cubicBezTo>
                    <a:pt x="20" y="1"/>
                    <a:pt x="1" y="20"/>
                    <a:pt x="1" y="44"/>
                  </a:cubicBezTo>
                  <a:lnTo>
                    <a:pt x="1" y="73"/>
                  </a:lnTo>
                  <a:lnTo>
                    <a:pt x="447" y="73"/>
                  </a:lnTo>
                  <a:lnTo>
                    <a:pt x="447" y="44"/>
                  </a:lnTo>
                  <a:cubicBezTo>
                    <a:pt x="447" y="20"/>
                    <a:pt x="428" y="1"/>
                    <a:pt x="404" y="1"/>
                  </a:cubicBezTo>
                  <a:close/>
                </a:path>
              </a:pathLst>
            </a:custGeom>
            <a:solidFill>
              <a:srgbClr val="F0EE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7"/>
            <p:cNvSpPr/>
            <p:nvPr/>
          </p:nvSpPr>
          <p:spPr>
            <a:xfrm flipH="1">
              <a:off x="2861001" y="2960277"/>
              <a:ext cx="23993" cy="3918"/>
            </a:xfrm>
            <a:custGeom>
              <a:avLst/>
              <a:gdLst/>
              <a:ahLst/>
              <a:cxnLst/>
              <a:rect l="l" t="t" r="r" b="b"/>
              <a:pathLst>
                <a:path w="447" h="73" extrusionOk="0">
                  <a:moveTo>
                    <a:pt x="44" y="1"/>
                  </a:moveTo>
                  <a:cubicBezTo>
                    <a:pt x="20" y="1"/>
                    <a:pt x="1" y="20"/>
                    <a:pt x="1" y="44"/>
                  </a:cubicBezTo>
                  <a:lnTo>
                    <a:pt x="1" y="73"/>
                  </a:lnTo>
                  <a:lnTo>
                    <a:pt x="447" y="73"/>
                  </a:lnTo>
                  <a:lnTo>
                    <a:pt x="447" y="44"/>
                  </a:lnTo>
                  <a:cubicBezTo>
                    <a:pt x="447" y="20"/>
                    <a:pt x="428" y="1"/>
                    <a:pt x="404" y="1"/>
                  </a:cubicBezTo>
                  <a:close/>
                </a:path>
              </a:pathLst>
            </a:custGeom>
            <a:solidFill>
              <a:srgbClr val="F0EE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7"/>
            <p:cNvSpPr/>
            <p:nvPr/>
          </p:nvSpPr>
          <p:spPr>
            <a:xfrm flipH="1">
              <a:off x="2890951" y="2960277"/>
              <a:ext cx="24046" cy="3918"/>
            </a:xfrm>
            <a:custGeom>
              <a:avLst/>
              <a:gdLst/>
              <a:ahLst/>
              <a:cxnLst/>
              <a:rect l="l" t="t" r="r" b="b"/>
              <a:pathLst>
                <a:path w="448" h="73" extrusionOk="0">
                  <a:moveTo>
                    <a:pt x="45" y="1"/>
                  </a:moveTo>
                  <a:cubicBezTo>
                    <a:pt x="20" y="1"/>
                    <a:pt x="1" y="20"/>
                    <a:pt x="1" y="44"/>
                  </a:cubicBezTo>
                  <a:lnTo>
                    <a:pt x="1" y="73"/>
                  </a:lnTo>
                  <a:lnTo>
                    <a:pt x="448" y="73"/>
                  </a:lnTo>
                  <a:lnTo>
                    <a:pt x="448" y="44"/>
                  </a:lnTo>
                  <a:cubicBezTo>
                    <a:pt x="448" y="20"/>
                    <a:pt x="429" y="1"/>
                    <a:pt x="404" y="1"/>
                  </a:cubicBezTo>
                  <a:close/>
                </a:path>
              </a:pathLst>
            </a:custGeom>
            <a:solidFill>
              <a:srgbClr val="F0EE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flipH="1">
              <a:off x="2920955" y="2960277"/>
              <a:ext cx="23993" cy="3918"/>
            </a:xfrm>
            <a:custGeom>
              <a:avLst/>
              <a:gdLst/>
              <a:ahLst/>
              <a:cxnLst/>
              <a:rect l="l" t="t" r="r" b="b"/>
              <a:pathLst>
                <a:path w="447" h="73" extrusionOk="0">
                  <a:moveTo>
                    <a:pt x="44" y="1"/>
                  </a:moveTo>
                  <a:cubicBezTo>
                    <a:pt x="20" y="1"/>
                    <a:pt x="1" y="20"/>
                    <a:pt x="1" y="44"/>
                  </a:cubicBezTo>
                  <a:lnTo>
                    <a:pt x="1" y="73"/>
                  </a:lnTo>
                  <a:lnTo>
                    <a:pt x="447" y="73"/>
                  </a:lnTo>
                  <a:lnTo>
                    <a:pt x="447" y="44"/>
                  </a:lnTo>
                  <a:cubicBezTo>
                    <a:pt x="447" y="20"/>
                    <a:pt x="427" y="1"/>
                    <a:pt x="404" y="1"/>
                  </a:cubicBezTo>
                  <a:close/>
                </a:path>
              </a:pathLst>
            </a:custGeom>
            <a:solidFill>
              <a:srgbClr val="F0EE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flipH="1">
              <a:off x="2950959" y="2960277"/>
              <a:ext cx="23993" cy="3918"/>
            </a:xfrm>
            <a:custGeom>
              <a:avLst/>
              <a:gdLst/>
              <a:ahLst/>
              <a:cxnLst/>
              <a:rect l="l" t="t" r="r" b="b"/>
              <a:pathLst>
                <a:path w="447" h="73" extrusionOk="0">
                  <a:moveTo>
                    <a:pt x="43" y="1"/>
                  </a:moveTo>
                  <a:cubicBezTo>
                    <a:pt x="20" y="1"/>
                    <a:pt x="0" y="20"/>
                    <a:pt x="0" y="44"/>
                  </a:cubicBezTo>
                  <a:lnTo>
                    <a:pt x="0" y="73"/>
                  </a:lnTo>
                  <a:lnTo>
                    <a:pt x="447" y="73"/>
                  </a:lnTo>
                  <a:lnTo>
                    <a:pt x="447" y="44"/>
                  </a:lnTo>
                  <a:cubicBezTo>
                    <a:pt x="447" y="20"/>
                    <a:pt x="427" y="1"/>
                    <a:pt x="404" y="1"/>
                  </a:cubicBezTo>
                  <a:close/>
                </a:path>
              </a:pathLst>
            </a:custGeom>
            <a:solidFill>
              <a:srgbClr val="F0EE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flipH="1">
              <a:off x="2980964" y="2960277"/>
              <a:ext cx="23993" cy="3918"/>
            </a:xfrm>
            <a:custGeom>
              <a:avLst/>
              <a:gdLst/>
              <a:ahLst/>
              <a:cxnLst/>
              <a:rect l="l" t="t" r="r" b="b"/>
              <a:pathLst>
                <a:path w="447" h="73" extrusionOk="0">
                  <a:moveTo>
                    <a:pt x="43" y="1"/>
                  </a:moveTo>
                  <a:cubicBezTo>
                    <a:pt x="20" y="1"/>
                    <a:pt x="0" y="20"/>
                    <a:pt x="0" y="44"/>
                  </a:cubicBezTo>
                  <a:lnTo>
                    <a:pt x="0" y="73"/>
                  </a:lnTo>
                  <a:lnTo>
                    <a:pt x="447" y="73"/>
                  </a:lnTo>
                  <a:lnTo>
                    <a:pt x="447" y="44"/>
                  </a:lnTo>
                  <a:cubicBezTo>
                    <a:pt x="447" y="20"/>
                    <a:pt x="428"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flipH="1">
              <a:off x="3010914" y="2960277"/>
              <a:ext cx="24046" cy="3918"/>
            </a:xfrm>
            <a:custGeom>
              <a:avLst/>
              <a:gdLst/>
              <a:ahLst/>
              <a:cxnLst/>
              <a:rect l="l" t="t" r="r" b="b"/>
              <a:pathLst>
                <a:path w="448" h="73" extrusionOk="0">
                  <a:moveTo>
                    <a:pt x="44" y="1"/>
                  </a:moveTo>
                  <a:cubicBezTo>
                    <a:pt x="20" y="1"/>
                    <a:pt x="0" y="20"/>
                    <a:pt x="0" y="44"/>
                  </a:cubicBezTo>
                  <a:lnTo>
                    <a:pt x="0" y="73"/>
                  </a:lnTo>
                  <a:lnTo>
                    <a:pt x="448" y="73"/>
                  </a:lnTo>
                  <a:lnTo>
                    <a:pt x="448" y="44"/>
                  </a:lnTo>
                  <a:cubicBezTo>
                    <a:pt x="448" y="20"/>
                    <a:pt x="428"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flipH="1">
              <a:off x="3040918" y="2960277"/>
              <a:ext cx="23993" cy="3918"/>
            </a:xfrm>
            <a:custGeom>
              <a:avLst/>
              <a:gdLst/>
              <a:ahLst/>
              <a:cxnLst/>
              <a:rect l="l" t="t" r="r" b="b"/>
              <a:pathLst>
                <a:path w="447" h="73" extrusionOk="0">
                  <a:moveTo>
                    <a:pt x="43" y="1"/>
                  </a:moveTo>
                  <a:cubicBezTo>
                    <a:pt x="20" y="1"/>
                    <a:pt x="0" y="20"/>
                    <a:pt x="0" y="44"/>
                  </a:cubicBezTo>
                  <a:lnTo>
                    <a:pt x="0" y="73"/>
                  </a:lnTo>
                  <a:lnTo>
                    <a:pt x="447" y="73"/>
                  </a:lnTo>
                  <a:lnTo>
                    <a:pt x="447" y="44"/>
                  </a:lnTo>
                  <a:cubicBezTo>
                    <a:pt x="447" y="20"/>
                    <a:pt x="427"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flipH="1">
              <a:off x="3070922" y="2960277"/>
              <a:ext cx="23993" cy="3918"/>
            </a:xfrm>
            <a:custGeom>
              <a:avLst/>
              <a:gdLst/>
              <a:ahLst/>
              <a:cxnLst/>
              <a:rect l="l" t="t" r="r" b="b"/>
              <a:pathLst>
                <a:path w="447" h="73" extrusionOk="0">
                  <a:moveTo>
                    <a:pt x="43" y="1"/>
                  </a:moveTo>
                  <a:cubicBezTo>
                    <a:pt x="20" y="1"/>
                    <a:pt x="0" y="20"/>
                    <a:pt x="0" y="44"/>
                  </a:cubicBezTo>
                  <a:lnTo>
                    <a:pt x="0" y="73"/>
                  </a:lnTo>
                  <a:lnTo>
                    <a:pt x="447" y="73"/>
                  </a:lnTo>
                  <a:lnTo>
                    <a:pt x="447" y="44"/>
                  </a:lnTo>
                  <a:cubicBezTo>
                    <a:pt x="447" y="20"/>
                    <a:pt x="427"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flipH="1">
              <a:off x="3100873" y="2960277"/>
              <a:ext cx="24046" cy="3918"/>
            </a:xfrm>
            <a:custGeom>
              <a:avLst/>
              <a:gdLst/>
              <a:ahLst/>
              <a:cxnLst/>
              <a:rect l="l" t="t" r="r" b="b"/>
              <a:pathLst>
                <a:path w="448" h="73" extrusionOk="0">
                  <a:moveTo>
                    <a:pt x="44" y="1"/>
                  </a:moveTo>
                  <a:cubicBezTo>
                    <a:pt x="20" y="1"/>
                    <a:pt x="0" y="20"/>
                    <a:pt x="0" y="44"/>
                  </a:cubicBezTo>
                  <a:lnTo>
                    <a:pt x="0" y="73"/>
                  </a:lnTo>
                  <a:lnTo>
                    <a:pt x="448" y="73"/>
                  </a:lnTo>
                  <a:lnTo>
                    <a:pt x="448" y="44"/>
                  </a:lnTo>
                  <a:cubicBezTo>
                    <a:pt x="448" y="20"/>
                    <a:pt x="428"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7"/>
            <p:cNvSpPr/>
            <p:nvPr/>
          </p:nvSpPr>
          <p:spPr>
            <a:xfrm flipH="1">
              <a:off x="3130877" y="2960277"/>
              <a:ext cx="23993" cy="3918"/>
            </a:xfrm>
            <a:custGeom>
              <a:avLst/>
              <a:gdLst/>
              <a:ahLst/>
              <a:cxnLst/>
              <a:rect l="l" t="t" r="r" b="b"/>
              <a:pathLst>
                <a:path w="447" h="73" extrusionOk="0">
                  <a:moveTo>
                    <a:pt x="43" y="1"/>
                  </a:moveTo>
                  <a:cubicBezTo>
                    <a:pt x="20" y="1"/>
                    <a:pt x="0" y="20"/>
                    <a:pt x="0" y="44"/>
                  </a:cubicBezTo>
                  <a:lnTo>
                    <a:pt x="0" y="73"/>
                  </a:lnTo>
                  <a:lnTo>
                    <a:pt x="447" y="73"/>
                  </a:lnTo>
                  <a:lnTo>
                    <a:pt x="447" y="44"/>
                  </a:lnTo>
                  <a:cubicBezTo>
                    <a:pt x="447" y="20"/>
                    <a:pt x="427"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flipH="1">
              <a:off x="3160881" y="2960277"/>
              <a:ext cx="23993" cy="3918"/>
            </a:xfrm>
            <a:custGeom>
              <a:avLst/>
              <a:gdLst/>
              <a:ahLst/>
              <a:cxnLst/>
              <a:rect l="l" t="t" r="r" b="b"/>
              <a:pathLst>
                <a:path w="447" h="73" extrusionOk="0">
                  <a:moveTo>
                    <a:pt x="43" y="1"/>
                  </a:moveTo>
                  <a:cubicBezTo>
                    <a:pt x="20" y="1"/>
                    <a:pt x="0" y="20"/>
                    <a:pt x="0" y="44"/>
                  </a:cubicBezTo>
                  <a:lnTo>
                    <a:pt x="0" y="73"/>
                  </a:lnTo>
                  <a:lnTo>
                    <a:pt x="447" y="73"/>
                  </a:lnTo>
                  <a:lnTo>
                    <a:pt x="447" y="44"/>
                  </a:lnTo>
                  <a:cubicBezTo>
                    <a:pt x="447" y="20"/>
                    <a:pt x="427"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flipH="1">
              <a:off x="3190832" y="2960277"/>
              <a:ext cx="24046" cy="3918"/>
            </a:xfrm>
            <a:custGeom>
              <a:avLst/>
              <a:gdLst/>
              <a:ahLst/>
              <a:cxnLst/>
              <a:rect l="l" t="t" r="r" b="b"/>
              <a:pathLst>
                <a:path w="448" h="73" extrusionOk="0">
                  <a:moveTo>
                    <a:pt x="43" y="1"/>
                  </a:moveTo>
                  <a:cubicBezTo>
                    <a:pt x="20" y="1"/>
                    <a:pt x="0" y="20"/>
                    <a:pt x="0" y="44"/>
                  </a:cubicBezTo>
                  <a:lnTo>
                    <a:pt x="0" y="73"/>
                  </a:lnTo>
                  <a:lnTo>
                    <a:pt x="448" y="73"/>
                  </a:lnTo>
                  <a:lnTo>
                    <a:pt x="448" y="44"/>
                  </a:lnTo>
                  <a:cubicBezTo>
                    <a:pt x="448" y="20"/>
                    <a:pt x="428"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flipH="1">
              <a:off x="3220836" y="2960277"/>
              <a:ext cx="24046" cy="3918"/>
            </a:xfrm>
            <a:custGeom>
              <a:avLst/>
              <a:gdLst/>
              <a:ahLst/>
              <a:cxnLst/>
              <a:rect l="l" t="t" r="r" b="b"/>
              <a:pathLst>
                <a:path w="448" h="73" extrusionOk="0">
                  <a:moveTo>
                    <a:pt x="44" y="1"/>
                  </a:moveTo>
                  <a:cubicBezTo>
                    <a:pt x="20" y="1"/>
                    <a:pt x="0" y="20"/>
                    <a:pt x="0" y="44"/>
                  </a:cubicBezTo>
                  <a:lnTo>
                    <a:pt x="0" y="73"/>
                  </a:lnTo>
                  <a:lnTo>
                    <a:pt x="448" y="73"/>
                  </a:lnTo>
                  <a:lnTo>
                    <a:pt x="448" y="44"/>
                  </a:lnTo>
                  <a:cubicBezTo>
                    <a:pt x="448" y="20"/>
                    <a:pt x="428"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flipH="1">
              <a:off x="3250840" y="2960277"/>
              <a:ext cx="23993" cy="3918"/>
            </a:xfrm>
            <a:custGeom>
              <a:avLst/>
              <a:gdLst/>
              <a:ahLst/>
              <a:cxnLst/>
              <a:rect l="l" t="t" r="r" b="b"/>
              <a:pathLst>
                <a:path w="447" h="73" extrusionOk="0">
                  <a:moveTo>
                    <a:pt x="43" y="1"/>
                  </a:moveTo>
                  <a:cubicBezTo>
                    <a:pt x="20" y="1"/>
                    <a:pt x="0" y="20"/>
                    <a:pt x="0" y="44"/>
                  </a:cubicBezTo>
                  <a:lnTo>
                    <a:pt x="0" y="73"/>
                  </a:lnTo>
                  <a:lnTo>
                    <a:pt x="446" y="73"/>
                  </a:lnTo>
                  <a:lnTo>
                    <a:pt x="446" y="44"/>
                  </a:lnTo>
                  <a:cubicBezTo>
                    <a:pt x="446" y="20"/>
                    <a:pt x="427"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flipH="1">
              <a:off x="2545071" y="2917713"/>
              <a:ext cx="102627" cy="43691"/>
            </a:xfrm>
            <a:custGeom>
              <a:avLst/>
              <a:gdLst/>
              <a:ahLst/>
              <a:cxnLst/>
              <a:rect l="l" t="t" r="r" b="b"/>
              <a:pathLst>
                <a:path w="1912" h="814" extrusionOk="0">
                  <a:moveTo>
                    <a:pt x="1797" y="0"/>
                  </a:moveTo>
                  <a:cubicBezTo>
                    <a:pt x="1797" y="0"/>
                    <a:pt x="1050" y="79"/>
                    <a:pt x="852" y="143"/>
                  </a:cubicBezTo>
                  <a:cubicBezTo>
                    <a:pt x="654" y="206"/>
                    <a:pt x="77" y="449"/>
                    <a:pt x="77" y="449"/>
                  </a:cubicBezTo>
                  <a:cubicBezTo>
                    <a:pt x="22" y="470"/>
                    <a:pt x="1" y="536"/>
                    <a:pt x="33" y="585"/>
                  </a:cubicBezTo>
                  <a:cubicBezTo>
                    <a:pt x="41" y="599"/>
                    <a:pt x="56" y="607"/>
                    <a:pt x="73" y="607"/>
                  </a:cubicBezTo>
                  <a:cubicBezTo>
                    <a:pt x="76" y="607"/>
                    <a:pt x="79" y="606"/>
                    <a:pt x="83" y="606"/>
                  </a:cubicBezTo>
                  <a:lnTo>
                    <a:pt x="897" y="423"/>
                  </a:lnTo>
                  <a:cubicBezTo>
                    <a:pt x="897" y="423"/>
                    <a:pt x="1045" y="402"/>
                    <a:pt x="1185" y="402"/>
                  </a:cubicBezTo>
                  <a:cubicBezTo>
                    <a:pt x="1255" y="402"/>
                    <a:pt x="1322" y="408"/>
                    <a:pt x="1368" y="423"/>
                  </a:cubicBezTo>
                  <a:cubicBezTo>
                    <a:pt x="1503" y="469"/>
                    <a:pt x="1911" y="813"/>
                    <a:pt x="1911" y="813"/>
                  </a:cubicBezTo>
                  <a:lnTo>
                    <a:pt x="1797" y="0"/>
                  </a:ln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7"/>
            <p:cNvSpPr/>
            <p:nvPr/>
          </p:nvSpPr>
          <p:spPr>
            <a:xfrm flipH="1">
              <a:off x="2541690" y="2939719"/>
              <a:ext cx="81210" cy="29092"/>
            </a:xfrm>
            <a:custGeom>
              <a:avLst/>
              <a:gdLst/>
              <a:ahLst/>
              <a:cxnLst/>
              <a:rect l="l" t="t" r="r" b="b"/>
              <a:pathLst>
                <a:path w="1513" h="542" extrusionOk="0">
                  <a:moveTo>
                    <a:pt x="1319" y="0"/>
                  </a:moveTo>
                  <a:cubicBezTo>
                    <a:pt x="1241" y="0"/>
                    <a:pt x="1147" y="5"/>
                    <a:pt x="1053" y="21"/>
                  </a:cubicBezTo>
                  <a:cubicBezTo>
                    <a:pt x="720" y="81"/>
                    <a:pt x="307" y="282"/>
                    <a:pt x="90" y="360"/>
                  </a:cubicBezTo>
                  <a:cubicBezTo>
                    <a:pt x="33" y="381"/>
                    <a:pt x="1" y="438"/>
                    <a:pt x="10" y="497"/>
                  </a:cubicBezTo>
                  <a:cubicBezTo>
                    <a:pt x="14" y="522"/>
                    <a:pt x="36" y="542"/>
                    <a:pt x="62" y="542"/>
                  </a:cubicBezTo>
                  <a:lnTo>
                    <a:pt x="1513" y="542"/>
                  </a:lnTo>
                  <a:lnTo>
                    <a:pt x="1511" y="10"/>
                  </a:lnTo>
                  <a:cubicBezTo>
                    <a:pt x="1511" y="10"/>
                    <a:pt x="1431" y="0"/>
                    <a:pt x="1319" y="0"/>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p:nvPr/>
          </p:nvSpPr>
          <p:spPr>
            <a:xfrm flipH="1">
              <a:off x="3278962" y="3411144"/>
              <a:ext cx="527142" cy="46912"/>
            </a:xfrm>
            <a:custGeom>
              <a:avLst/>
              <a:gdLst/>
              <a:ahLst/>
              <a:cxnLst/>
              <a:rect l="l" t="t" r="r" b="b"/>
              <a:pathLst>
                <a:path w="9821" h="874" extrusionOk="0">
                  <a:moveTo>
                    <a:pt x="0" y="1"/>
                  </a:moveTo>
                  <a:lnTo>
                    <a:pt x="0" y="873"/>
                  </a:lnTo>
                  <a:lnTo>
                    <a:pt x="9820" y="873"/>
                  </a:lnTo>
                  <a:lnTo>
                    <a:pt x="98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flipH="1">
              <a:off x="2009878" y="3411144"/>
              <a:ext cx="527196" cy="46912"/>
            </a:xfrm>
            <a:custGeom>
              <a:avLst/>
              <a:gdLst/>
              <a:ahLst/>
              <a:cxnLst/>
              <a:rect l="l" t="t" r="r" b="b"/>
              <a:pathLst>
                <a:path w="9822" h="874" extrusionOk="0">
                  <a:moveTo>
                    <a:pt x="1" y="1"/>
                  </a:moveTo>
                  <a:lnTo>
                    <a:pt x="1" y="873"/>
                  </a:lnTo>
                  <a:lnTo>
                    <a:pt x="9821" y="873"/>
                  </a:lnTo>
                  <a:lnTo>
                    <a:pt x="9821" y="1"/>
                  </a:lnTo>
                  <a:close/>
                </a:path>
              </a:pathLst>
            </a:custGeom>
            <a:solidFill>
              <a:srgbClr val="453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flipH="1">
              <a:off x="3744647" y="3036495"/>
              <a:ext cx="61458" cy="1161312"/>
            </a:xfrm>
            <a:custGeom>
              <a:avLst/>
              <a:gdLst/>
              <a:ahLst/>
              <a:cxnLst/>
              <a:rect l="l" t="t" r="r" b="b"/>
              <a:pathLst>
                <a:path w="1145" h="21636" extrusionOk="0">
                  <a:moveTo>
                    <a:pt x="0" y="0"/>
                  </a:moveTo>
                  <a:lnTo>
                    <a:pt x="0" y="21635"/>
                  </a:lnTo>
                  <a:lnTo>
                    <a:pt x="1145" y="21635"/>
                  </a:lnTo>
                  <a:lnTo>
                    <a:pt x="11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flipH="1">
              <a:off x="3278965" y="3036495"/>
              <a:ext cx="61512" cy="1161312"/>
            </a:xfrm>
            <a:custGeom>
              <a:avLst/>
              <a:gdLst/>
              <a:ahLst/>
              <a:cxnLst/>
              <a:rect l="l" t="t" r="r" b="b"/>
              <a:pathLst>
                <a:path w="1146" h="21636" extrusionOk="0">
                  <a:moveTo>
                    <a:pt x="1" y="0"/>
                  </a:moveTo>
                  <a:lnTo>
                    <a:pt x="1" y="21635"/>
                  </a:lnTo>
                  <a:lnTo>
                    <a:pt x="1145" y="21635"/>
                  </a:lnTo>
                  <a:lnTo>
                    <a:pt x="11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flipH="1">
              <a:off x="2009828" y="3036495"/>
              <a:ext cx="61565" cy="1161312"/>
            </a:xfrm>
            <a:custGeom>
              <a:avLst/>
              <a:gdLst/>
              <a:ahLst/>
              <a:cxnLst/>
              <a:rect l="l" t="t" r="r" b="b"/>
              <a:pathLst>
                <a:path w="1147" h="21636" extrusionOk="0">
                  <a:moveTo>
                    <a:pt x="0" y="0"/>
                  </a:moveTo>
                  <a:lnTo>
                    <a:pt x="0" y="21635"/>
                  </a:lnTo>
                  <a:lnTo>
                    <a:pt x="1146" y="21635"/>
                  </a:lnTo>
                  <a:lnTo>
                    <a:pt x="11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flipH="1">
              <a:off x="2475563" y="3036495"/>
              <a:ext cx="61512" cy="1161312"/>
            </a:xfrm>
            <a:custGeom>
              <a:avLst/>
              <a:gdLst/>
              <a:ahLst/>
              <a:cxnLst/>
              <a:rect l="l" t="t" r="r" b="b"/>
              <a:pathLst>
                <a:path w="1146" h="21636" extrusionOk="0">
                  <a:moveTo>
                    <a:pt x="1" y="0"/>
                  </a:moveTo>
                  <a:lnTo>
                    <a:pt x="1" y="21635"/>
                  </a:lnTo>
                  <a:lnTo>
                    <a:pt x="1146" y="21635"/>
                  </a:lnTo>
                  <a:lnTo>
                    <a:pt x="1146" y="0"/>
                  </a:lnTo>
                  <a:close/>
                </a:path>
              </a:pathLst>
            </a:custGeom>
            <a:solidFill>
              <a:srgbClr val="8271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flipH="1">
              <a:off x="3391035" y="2985611"/>
              <a:ext cx="493542" cy="56842"/>
            </a:xfrm>
            <a:custGeom>
              <a:avLst/>
              <a:gdLst/>
              <a:ahLst/>
              <a:cxnLst/>
              <a:rect l="l" t="t" r="r" b="b"/>
              <a:pathLst>
                <a:path w="9195" h="1059" extrusionOk="0">
                  <a:moveTo>
                    <a:pt x="530" y="1"/>
                  </a:moveTo>
                  <a:cubicBezTo>
                    <a:pt x="384" y="1"/>
                    <a:pt x="252" y="60"/>
                    <a:pt x="156" y="156"/>
                  </a:cubicBezTo>
                  <a:cubicBezTo>
                    <a:pt x="60" y="252"/>
                    <a:pt x="1" y="383"/>
                    <a:pt x="1" y="529"/>
                  </a:cubicBezTo>
                  <a:cubicBezTo>
                    <a:pt x="1" y="821"/>
                    <a:pt x="237" y="1059"/>
                    <a:pt x="530" y="1059"/>
                  </a:cubicBezTo>
                  <a:lnTo>
                    <a:pt x="9195" y="1059"/>
                  </a:lnTo>
                  <a:cubicBezTo>
                    <a:pt x="8903" y="1059"/>
                    <a:pt x="8666" y="821"/>
                    <a:pt x="8666" y="529"/>
                  </a:cubicBezTo>
                  <a:cubicBezTo>
                    <a:pt x="8666" y="383"/>
                    <a:pt x="8726" y="252"/>
                    <a:pt x="8821" y="156"/>
                  </a:cubicBezTo>
                  <a:cubicBezTo>
                    <a:pt x="8916" y="60"/>
                    <a:pt x="9049" y="1"/>
                    <a:pt x="9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flipH="1">
              <a:off x="1885884" y="2985611"/>
              <a:ext cx="1533548" cy="56842"/>
            </a:xfrm>
            <a:custGeom>
              <a:avLst/>
              <a:gdLst/>
              <a:ahLst/>
              <a:cxnLst/>
              <a:rect l="l" t="t" r="r" b="b"/>
              <a:pathLst>
                <a:path w="28571" h="1059" extrusionOk="0">
                  <a:moveTo>
                    <a:pt x="530" y="1"/>
                  </a:moveTo>
                  <a:cubicBezTo>
                    <a:pt x="392" y="1"/>
                    <a:pt x="267" y="53"/>
                    <a:pt x="173" y="138"/>
                  </a:cubicBezTo>
                  <a:cubicBezTo>
                    <a:pt x="167" y="143"/>
                    <a:pt x="161" y="149"/>
                    <a:pt x="155" y="156"/>
                  </a:cubicBezTo>
                  <a:cubicBezTo>
                    <a:pt x="60" y="252"/>
                    <a:pt x="0" y="384"/>
                    <a:pt x="0" y="529"/>
                  </a:cubicBezTo>
                  <a:cubicBezTo>
                    <a:pt x="0" y="821"/>
                    <a:pt x="237" y="1059"/>
                    <a:pt x="529" y="1059"/>
                  </a:cubicBezTo>
                  <a:lnTo>
                    <a:pt x="28042" y="1059"/>
                  </a:lnTo>
                  <a:cubicBezTo>
                    <a:pt x="28188" y="1059"/>
                    <a:pt x="28320" y="999"/>
                    <a:pt x="28415" y="903"/>
                  </a:cubicBezTo>
                  <a:cubicBezTo>
                    <a:pt x="28512" y="808"/>
                    <a:pt x="28571" y="676"/>
                    <a:pt x="28571" y="529"/>
                  </a:cubicBezTo>
                  <a:cubicBezTo>
                    <a:pt x="28571" y="237"/>
                    <a:pt x="28334" y="1"/>
                    <a:pt x="280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flipH="1">
              <a:off x="2331177" y="2845950"/>
              <a:ext cx="234989" cy="122862"/>
            </a:xfrm>
            <a:custGeom>
              <a:avLst/>
              <a:gdLst/>
              <a:ahLst/>
              <a:cxnLst/>
              <a:rect l="l" t="t" r="r" b="b"/>
              <a:pathLst>
                <a:path w="4378" h="2289" extrusionOk="0">
                  <a:moveTo>
                    <a:pt x="4377" y="0"/>
                  </a:moveTo>
                  <a:cubicBezTo>
                    <a:pt x="4377" y="0"/>
                    <a:pt x="999" y="1028"/>
                    <a:pt x="278" y="1337"/>
                  </a:cubicBezTo>
                  <a:cubicBezTo>
                    <a:pt x="0" y="2186"/>
                    <a:pt x="443" y="2289"/>
                    <a:pt x="443" y="2289"/>
                  </a:cubicBezTo>
                  <a:lnTo>
                    <a:pt x="3939" y="2289"/>
                  </a:lnTo>
                  <a:lnTo>
                    <a:pt x="43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flipH="1">
              <a:off x="2329996" y="2844554"/>
              <a:ext cx="228763" cy="125224"/>
            </a:xfrm>
            <a:custGeom>
              <a:avLst/>
              <a:gdLst/>
              <a:ahLst/>
              <a:cxnLst/>
              <a:rect l="l" t="t" r="r" b="b"/>
              <a:pathLst>
                <a:path w="4262" h="2333" extrusionOk="0">
                  <a:moveTo>
                    <a:pt x="4216" y="52"/>
                  </a:moveTo>
                  <a:lnTo>
                    <a:pt x="3787" y="2297"/>
                  </a:lnTo>
                  <a:lnTo>
                    <a:pt x="308" y="2297"/>
                  </a:lnTo>
                  <a:cubicBezTo>
                    <a:pt x="293" y="2293"/>
                    <a:pt x="198" y="2262"/>
                    <a:pt x="131" y="2146"/>
                  </a:cubicBezTo>
                  <a:cubicBezTo>
                    <a:pt x="66" y="2029"/>
                    <a:pt x="17" y="1801"/>
                    <a:pt x="154" y="1377"/>
                  </a:cubicBezTo>
                  <a:cubicBezTo>
                    <a:pt x="846" y="1083"/>
                    <a:pt x="3891" y="150"/>
                    <a:pt x="4216" y="52"/>
                  </a:cubicBezTo>
                  <a:close/>
                  <a:moveTo>
                    <a:pt x="4262" y="1"/>
                  </a:moveTo>
                  <a:lnTo>
                    <a:pt x="4234" y="9"/>
                  </a:lnTo>
                  <a:cubicBezTo>
                    <a:pt x="4200" y="19"/>
                    <a:pt x="847" y="1041"/>
                    <a:pt x="133" y="1347"/>
                  </a:cubicBezTo>
                  <a:lnTo>
                    <a:pt x="125" y="1351"/>
                  </a:lnTo>
                  <a:lnTo>
                    <a:pt x="122" y="1358"/>
                  </a:lnTo>
                  <a:cubicBezTo>
                    <a:pt x="8" y="1713"/>
                    <a:pt x="0" y="1983"/>
                    <a:pt x="101" y="2162"/>
                  </a:cubicBezTo>
                  <a:cubicBezTo>
                    <a:pt x="180" y="2302"/>
                    <a:pt x="296" y="2331"/>
                    <a:pt x="301" y="2332"/>
                  </a:cubicBezTo>
                  <a:lnTo>
                    <a:pt x="3815" y="2332"/>
                  </a:lnTo>
                  <a:lnTo>
                    <a:pt x="426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flipH="1">
              <a:off x="2162531" y="2511557"/>
              <a:ext cx="252058" cy="457257"/>
            </a:xfrm>
            <a:custGeom>
              <a:avLst/>
              <a:gdLst/>
              <a:ahLst/>
              <a:cxnLst/>
              <a:rect l="l" t="t" r="r" b="b"/>
              <a:pathLst>
                <a:path w="4696" h="8519" extrusionOk="0">
                  <a:moveTo>
                    <a:pt x="3332" y="1"/>
                  </a:moveTo>
                  <a:cubicBezTo>
                    <a:pt x="3332" y="1"/>
                    <a:pt x="2176" y="898"/>
                    <a:pt x="1696" y="2263"/>
                  </a:cubicBezTo>
                  <a:cubicBezTo>
                    <a:pt x="1255" y="3515"/>
                    <a:pt x="475" y="5353"/>
                    <a:pt x="112" y="6906"/>
                  </a:cubicBezTo>
                  <a:cubicBezTo>
                    <a:pt x="0" y="7383"/>
                    <a:pt x="156" y="8241"/>
                    <a:pt x="607" y="8431"/>
                  </a:cubicBezTo>
                  <a:cubicBezTo>
                    <a:pt x="755" y="8492"/>
                    <a:pt x="894" y="8519"/>
                    <a:pt x="1023" y="8519"/>
                  </a:cubicBezTo>
                  <a:cubicBezTo>
                    <a:pt x="1664" y="8519"/>
                    <a:pt x="2075" y="7864"/>
                    <a:pt x="2278" y="7578"/>
                  </a:cubicBezTo>
                  <a:cubicBezTo>
                    <a:pt x="3185" y="6297"/>
                    <a:pt x="4695" y="4760"/>
                    <a:pt x="4695" y="3343"/>
                  </a:cubicBezTo>
                  <a:cubicBezTo>
                    <a:pt x="4696" y="1714"/>
                    <a:pt x="3332" y="1"/>
                    <a:pt x="3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flipH="1">
              <a:off x="2161565" y="2510268"/>
              <a:ext cx="254097" cy="459512"/>
            </a:xfrm>
            <a:custGeom>
              <a:avLst/>
              <a:gdLst/>
              <a:ahLst/>
              <a:cxnLst/>
              <a:rect l="l" t="t" r="r" b="b"/>
              <a:pathLst>
                <a:path w="4734" h="8561" extrusionOk="0">
                  <a:moveTo>
                    <a:pt x="3350" y="49"/>
                  </a:moveTo>
                  <a:cubicBezTo>
                    <a:pt x="3478" y="216"/>
                    <a:pt x="4697" y="1840"/>
                    <a:pt x="4697" y="3367"/>
                  </a:cubicBezTo>
                  <a:cubicBezTo>
                    <a:pt x="4697" y="4464"/>
                    <a:pt x="3771" y="5654"/>
                    <a:pt x="2954" y="6706"/>
                  </a:cubicBezTo>
                  <a:cubicBezTo>
                    <a:pt x="2713" y="7015"/>
                    <a:pt x="2486" y="7307"/>
                    <a:pt x="2284" y="7591"/>
                  </a:cubicBezTo>
                  <a:cubicBezTo>
                    <a:pt x="2271" y="7610"/>
                    <a:pt x="2256" y="7630"/>
                    <a:pt x="2241" y="7653"/>
                  </a:cubicBezTo>
                  <a:cubicBezTo>
                    <a:pt x="2031" y="7954"/>
                    <a:pt x="1633" y="8524"/>
                    <a:pt x="1041" y="8524"/>
                  </a:cubicBezTo>
                  <a:cubicBezTo>
                    <a:pt x="914" y="8524"/>
                    <a:pt x="779" y="8498"/>
                    <a:pt x="634" y="8438"/>
                  </a:cubicBezTo>
                  <a:cubicBezTo>
                    <a:pt x="192" y="8254"/>
                    <a:pt x="38" y="7411"/>
                    <a:pt x="149" y="6934"/>
                  </a:cubicBezTo>
                  <a:cubicBezTo>
                    <a:pt x="411" y="5814"/>
                    <a:pt x="885" y="4560"/>
                    <a:pt x="1303" y="3453"/>
                  </a:cubicBezTo>
                  <a:cubicBezTo>
                    <a:pt x="1461" y="3035"/>
                    <a:pt x="1610" y="2641"/>
                    <a:pt x="1732" y="2293"/>
                  </a:cubicBezTo>
                  <a:cubicBezTo>
                    <a:pt x="2177" y="1028"/>
                    <a:pt x="3218" y="156"/>
                    <a:pt x="3350" y="49"/>
                  </a:cubicBezTo>
                  <a:close/>
                  <a:moveTo>
                    <a:pt x="3355" y="0"/>
                  </a:moveTo>
                  <a:lnTo>
                    <a:pt x="3342" y="10"/>
                  </a:lnTo>
                  <a:cubicBezTo>
                    <a:pt x="3330" y="20"/>
                    <a:pt x="2175" y="927"/>
                    <a:pt x="1699" y="2281"/>
                  </a:cubicBezTo>
                  <a:cubicBezTo>
                    <a:pt x="1577" y="2629"/>
                    <a:pt x="1428" y="3023"/>
                    <a:pt x="1270" y="3441"/>
                  </a:cubicBezTo>
                  <a:cubicBezTo>
                    <a:pt x="852" y="4548"/>
                    <a:pt x="377" y="5804"/>
                    <a:pt x="115" y="6926"/>
                  </a:cubicBezTo>
                  <a:cubicBezTo>
                    <a:pt x="1" y="7415"/>
                    <a:pt x="162" y="8279"/>
                    <a:pt x="621" y="8470"/>
                  </a:cubicBezTo>
                  <a:cubicBezTo>
                    <a:pt x="772" y="8533"/>
                    <a:pt x="912" y="8560"/>
                    <a:pt x="1043" y="8560"/>
                  </a:cubicBezTo>
                  <a:cubicBezTo>
                    <a:pt x="1651" y="8560"/>
                    <a:pt x="2056" y="7979"/>
                    <a:pt x="2270" y="7673"/>
                  </a:cubicBezTo>
                  <a:cubicBezTo>
                    <a:pt x="2285" y="7651"/>
                    <a:pt x="2299" y="7630"/>
                    <a:pt x="2313" y="7612"/>
                  </a:cubicBezTo>
                  <a:cubicBezTo>
                    <a:pt x="2513" y="7328"/>
                    <a:pt x="2741" y="7036"/>
                    <a:pt x="2981" y="6727"/>
                  </a:cubicBezTo>
                  <a:cubicBezTo>
                    <a:pt x="3802" y="5672"/>
                    <a:pt x="4733" y="4476"/>
                    <a:pt x="4733" y="3367"/>
                  </a:cubicBezTo>
                  <a:cubicBezTo>
                    <a:pt x="4733" y="1751"/>
                    <a:pt x="3380" y="31"/>
                    <a:pt x="3366" y="14"/>
                  </a:cubicBezTo>
                  <a:lnTo>
                    <a:pt x="335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flipH="1">
              <a:off x="2582268" y="2291920"/>
              <a:ext cx="24368" cy="88242"/>
            </a:xfrm>
            <a:custGeom>
              <a:avLst/>
              <a:gdLst/>
              <a:ahLst/>
              <a:cxnLst/>
              <a:rect l="l" t="t" r="r" b="b"/>
              <a:pathLst>
                <a:path w="454" h="1644" extrusionOk="0">
                  <a:moveTo>
                    <a:pt x="86" y="0"/>
                  </a:moveTo>
                  <a:lnTo>
                    <a:pt x="7" y="1420"/>
                  </a:lnTo>
                  <a:cubicBezTo>
                    <a:pt x="0" y="1542"/>
                    <a:pt x="98" y="1643"/>
                    <a:pt x="214" y="1643"/>
                  </a:cubicBezTo>
                  <a:cubicBezTo>
                    <a:pt x="227" y="1643"/>
                    <a:pt x="239" y="1642"/>
                    <a:pt x="252" y="1640"/>
                  </a:cubicBezTo>
                  <a:cubicBezTo>
                    <a:pt x="255" y="1639"/>
                    <a:pt x="257" y="1639"/>
                    <a:pt x="258" y="1639"/>
                  </a:cubicBezTo>
                  <a:cubicBezTo>
                    <a:pt x="418" y="1392"/>
                    <a:pt x="453" y="925"/>
                    <a:pt x="453" y="925"/>
                  </a:cubicBezTo>
                  <a:lnTo>
                    <a:pt x="379" y="577"/>
                  </a:lnTo>
                  <a:lnTo>
                    <a:pt x="86" y="0"/>
                  </a:lnTo>
                  <a:close/>
                </a:path>
              </a:pathLst>
            </a:custGeom>
            <a:solidFill>
              <a:srgbClr val="E5A3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flipH="1">
              <a:off x="2333860" y="2131647"/>
              <a:ext cx="276534" cy="318400"/>
            </a:xfrm>
            <a:custGeom>
              <a:avLst/>
              <a:gdLst/>
              <a:ahLst/>
              <a:cxnLst/>
              <a:rect l="l" t="t" r="r" b="b"/>
              <a:pathLst>
                <a:path w="5152" h="5932" extrusionOk="0">
                  <a:moveTo>
                    <a:pt x="2345" y="1"/>
                  </a:moveTo>
                  <a:cubicBezTo>
                    <a:pt x="2342" y="1"/>
                    <a:pt x="2338" y="1"/>
                    <a:pt x="2334" y="1"/>
                  </a:cubicBezTo>
                  <a:cubicBezTo>
                    <a:pt x="1586" y="1"/>
                    <a:pt x="302" y="330"/>
                    <a:pt x="59" y="1560"/>
                  </a:cubicBezTo>
                  <a:cubicBezTo>
                    <a:pt x="1" y="1854"/>
                    <a:pt x="3" y="2200"/>
                    <a:pt x="85" y="2605"/>
                  </a:cubicBezTo>
                  <a:cubicBezTo>
                    <a:pt x="98" y="2668"/>
                    <a:pt x="110" y="2729"/>
                    <a:pt x="121" y="2790"/>
                  </a:cubicBezTo>
                  <a:cubicBezTo>
                    <a:pt x="334" y="3928"/>
                    <a:pt x="290" y="4706"/>
                    <a:pt x="411" y="5315"/>
                  </a:cubicBezTo>
                  <a:cubicBezTo>
                    <a:pt x="452" y="5525"/>
                    <a:pt x="576" y="5701"/>
                    <a:pt x="745" y="5810"/>
                  </a:cubicBezTo>
                  <a:cubicBezTo>
                    <a:pt x="865" y="5888"/>
                    <a:pt x="1007" y="5931"/>
                    <a:pt x="1158" y="5931"/>
                  </a:cubicBezTo>
                  <a:cubicBezTo>
                    <a:pt x="1165" y="5931"/>
                    <a:pt x="1172" y="5931"/>
                    <a:pt x="1178" y="5931"/>
                  </a:cubicBezTo>
                  <a:cubicBezTo>
                    <a:pt x="2125" y="5904"/>
                    <a:pt x="2972" y="5758"/>
                    <a:pt x="3660" y="5435"/>
                  </a:cubicBezTo>
                  <a:cubicBezTo>
                    <a:pt x="3660" y="5435"/>
                    <a:pt x="5151" y="3323"/>
                    <a:pt x="5073" y="1987"/>
                  </a:cubicBezTo>
                  <a:cubicBezTo>
                    <a:pt x="4959" y="3"/>
                    <a:pt x="4071" y="1"/>
                    <a:pt x="2345" y="1"/>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flipH="1">
              <a:off x="2348460" y="2298039"/>
              <a:ext cx="221946" cy="152008"/>
            </a:xfrm>
            <a:custGeom>
              <a:avLst/>
              <a:gdLst/>
              <a:ahLst/>
              <a:cxnLst/>
              <a:rect l="l" t="t" r="r" b="b"/>
              <a:pathLst>
                <a:path w="4135" h="2832" extrusionOk="0">
                  <a:moveTo>
                    <a:pt x="2986" y="1"/>
                  </a:moveTo>
                  <a:cubicBezTo>
                    <a:pt x="2753" y="1"/>
                    <a:pt x="1507" y="651"/>
                    <a:pt x="1507" y="651"/>
                  </a:cubicBezTo>
                  <a:cubicBezTo>
                    <a:pt x="1507" y="651"/>
                    <a:pt x="1548" y="1372"/>
                    <a:pt x="1287" y="1971"/>
                  </a:cubicBezTo>
                  <a:cubicBezTo>
                    <a:pt x="812" y="2598"/>
                    <a:pt x="0" y="2709"/>
                    <a:pt x="0" y="2709"/>
                  </a:cubicBezTo>
                  <a:cubicBezTo>
                    <a:pt x="121" y="2788"/>
                    <a:pt x="262" y="2831"/>
                    <a:pt x="413" y="2831"/>
                  </a:cubicBezTo>
                  <a:cubicBezTo>
                    <a:pt x="420" y="2831"/>
                    <a:pt x="427" y="2831"/>
                    <a:pt x="433" y="2831"/>
                  </a:cubicBezTo>
                  <a:cubicBezTo>
                    <a:pt x="1380" y="2804"/>
                    <a:pt x="2212" y="2623"/>
                    <a:pt x="2915" y="2334"/>
                  </a:cubicBezTo>
                  <a:cubicBezTo>
                    <a:pt x="3015" y="2163"/>
                    <a:pt x="4135" y="286"/>
                    <a:pt x="4117" y="205"/>
                  </a:cubicBezTo>
                  <a:cubicBezTo>
                    <a:pt x="4094" y="90"/>
                    <a:pt x="3173" y="50"/>
                    <a:pt x="3007" y="3"/>
                  </a:cubicBezTo>
                  <a:cubicBezTo>
                    <a:pt x="3001" y="1"/>
                    <a:pt x="2994" y="1"/>
                    <a:pt x="2986" y="1"/>
                  </a:cubicBezTo>
                  <a:close/>
                </a:path>
              </a:pathLst>
            </a:custGeom>
            <a:solidFill>
              <a:srgbClr val="F1B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flipH="1">
              <a:off x="2337887" y="2292618"/>
              <a:ext cx="161401" cy="175142"/>
            </a:xfrm>
            <a:custGeom>
              <a:avLst/>
              <a:gdLst/>
              <a:ahLst/>
              <a:cxnLst/>
              <a:rect l="l" t="t" r="r" b="b"/>
              <a:pathLst>
                <a:path w="3007" h="3263" extrusionOk="0">
                  <a:moveTo>
                    <a:pt x="88" y="1"/>
                  </a:moveTo>
                  <a:lnTo>
                    <a:pt x="79" y="313"/>
                  </a:lnTo>
                  <a:lnTo>
                    <a:pt x="0" y="3263"/>
                  </a:lnTo>
                  <a:lnTo>
                    <a:pt x="3006" y="3263"/>
                  </a:lnTo>
                  <a:lnTo>
                    <a:pt x="2876" y="2332"/>
                  </a:lnTo>
                  <a:lnTo>
                    <a:pt x="2637" y="613"/>
                  </a:lnTo>
                  <a:lnTo>
                    <a:pt x="2606" y="390"/>
                  </a:lnTo>
                  <a:lnTo>
                    <a:pt x="2060" y="306"/>
                  </a:lnTo>
                  <a:lnTo>
                    <a:pt x="420" y="52"/>
                  </a:lnTo>
                  <a:lnTo>
                    <a:pt x="88" y="1"/>
                  </a:lnTo>
                  <a:close/>
                </a:path>
              </a:pathLst>
            </a:custGeom>
            <a:solidFill>
              <a:srgbClr val="E5A3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flipH="1">
              <a:off x="2316845" y="2113344"/>
              <a:ext cx="327686" cy="274977"/>
            </a:xfrm>
            <a:custGeom>
              <a:avLst/>
              <a:gdLst/>
              <a:ahLst/>
              <a:cxnLst/>
              <a:rect l="l" t="t" r="r" b="b"/>
              <a:pathLst>
                <a:path w="6105" h="5123" extrusionOk="0">
                  <a:moveTo>
                    <a:pt x="4126" y="0"/>
                  </a:moveTo>
                  <a:cubicBezTo>
                    <a:pt x="3691" y="0"/>
                    <a:pt x="3146" y="75"/>
                    <a:pt x="2457" y="229"/>
                  </a:cubicBezTo>
                  <a:cubicBezTo>
                    <a:pt x="2175" y="130"/>
                    <a:pt x="1907" y="86"/>
                    <a:pt x="1659" y="86"/>
                  </a:cubicBezTo>
                  <a:cubicBezTo>
                    <a:pt x="670" y="86"/>
                    <a:pt x="0" y="795"/>
                    <a:pt x="34" y="1614"/>
                  </a:cubicBezTo>
                  <a:cubicBezTo>
                    <a:pt x="76" y="2658"/>
                    <a:pt x="710" y="2888"/>
                    <a:pt x="710" y="2888"/>
                  </a:cubicBezTo>
                  <a:cubicBezTo>
                    <a:pt x="710" y="2888"/>
                    <a:pt x="890" y="2550"/>
                    <a:pt x="1381" y="2550"/>
                  </a:cubicBezTo>
                  <a:cubicBezTo>
                    <a:pt x="1817" y="2568"/>
                    <a:pt x="1954" y="2923"/>
                    <a:pt x="1994" y="3200"/>
                  </a:cubicBezTo>
                  <a:cubicBezTo>
                    <a:pt x="2022" y="3400"/>
                    <a:pt x="2183" y="3555"/>
                    <a:pt x="2384" y="3579"/>
                  </a:cubicBezTo>
                  <a:lnTo>
                    <a:pt x="2595" y="3582"/>
                  </a:lnTo>
                  <a:lnTo>
                    <a:pt x="2855" y="3586"/>
                  </a:lnTo>
                  <a:cubicBezTo>
                    <a:pt x="2857" y="3589"/>
                    <a:pt x="2858" y="3592"/>
                    <a:pt x="2860" y="3596"/>
                  </a:cubicBezTo>
                  <a:cubicBezTo>
                    <a:pt x="2925" y="3711"/>
                    <a:pt x="2993" y="3820"/>
                    <a:pt x="3061" y="3920"/>
                  </a:cubicBezTo>
                  <a:cubicBezTo>
                    <a:pt x="3636" y="4774"/>
                    <a:pt x="4284" y="5122"/>
                    <a:pt x="4779" y="5122"/>
                  </a:cubicBezTo>
                  <a:cubicBezTo>
                    <a:pt x="5076" y="5122"/>
                    <a:pt x="5319" y="4997"/>
                    <a:pt x="5459" y="4781"/>
                  </a:cubicBezTo>
                  <a:cubicBezTo>
                    <a:pt x="5571" y="4605"/>
                    <a:pt x="5617" y="4370"/>
                    <a:pt x="5570" y="4092"/>
                  </a:cubicBezTo>
                  <a:cubicBezTo>
                    <a:pt x="5562" y="4045"/>
                    <a:pt x="5557" y="3997"/>
                    <a:pt x="5554" y="3949"/>
                  </a:cubicBezTo>
                  <a:cubicBezTo>
                    <a:pt x="5497" y="3122"/>
                    <a:pt x="6105" y="2259"/>
                    <a:pt x="5768" y="1143"/>
                  </a:cubicBezTo>
                  <a:cubicBezTo>
                    <a:pt x="5544" y="403"/>
                    <a:pt x="5135" y="0"/>
                    <a:pt x="4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flipH="1">
              <a:off x="2475670" y="2263580"/>
              <a:ext cx="67416" cy="90872"/>
            </a:xfrm>
            <a:custGeom>
              <a:avLst/>
              <a:gdLst/>
              <a:ahLst/>
              <a:cxnLst/>
              <a:rect l="l" t="t" r="r" b="b"/>
              <a:pathLst>
                <a:path w="1256" h="1693" extrusionOk="0">
                  <a:moveTo>
                    <a:pt x="785" y="1"/>
                  </a:moveTo>
                  <a:cubicBezTo>
                    <a:pt x="756" y="1"/>
                    <a:pt x="728" y="4"/>
                    <a:pt x="700" y="10"/>
                  </a:cubicBezTo>
                  <a:cubicBezTo>
                    <a:pt x="482" y="55"/>
                    <a:pt x="274" y="268"/>
                    <a:pt x="159" y="561"/>
                  </a:cubicBezTo>
                  <a:cubicBezTo>
                    <a:pt x="134" y="626"/>
                    <a:pt x="114" y="694"/>
                    <a:pt x="99" y="765"/>
                  </a:cubicBezTo>
                  <a:cubicBezTo>
                    <a:pt x="0" y="1231"/>
                    <a:pt x="173" y="1644"/>
                    <a:pt x="485" y="1689"/>
                  </a:cubicBezTo>
                  <a:cubicBezTo>
                    <a:pt x="503" y="1692"/>
                    <a:pt x="521" y="1693"/>
                    <a:pt x="539" y="1693"/>
                  </a:cubicBezTo>
                  <a:cubicBezTo>
                    <a:pt x="544" y="1693"/>
                    <a:pt x="550" y="1693"/>
                    <a:pt x="556" y="1692"/>
                  </a:cubicBezTo>
                  <a:cubicBezTo>
                    <a:pt x="667" y="1688"/>
                    <a:pt x="777" y="1639"/>
                    <a:pt x="877" y="1555"/>
                  </a:cubicBezTo>
                  <a:cubicBezTo>
                    <a:pt x="998" y="1454"/>
                    <a:pt x="1102" y="1302"/>
                    <a:pt x="1171" y="1121"/>
                  </a:cubicBezTo>
                  <a:cubicBezTo>
                    <a:pt x="1194" y="1061"/>
                    <a:pt x="1214" y="995"/>
                    <a:pt x="1227" y="929"/>
                  </a:cubicBezTo>
                  <a:cubicBezTo>
                    <a:pt x="1247" y="835"/>
                    <a:pt x="1256" y="743"/>
                    <a:pt x="1256" y="657"/>
                  </a:cubicBezTo>
                  <a:cubicBezTo>
                    <a:pt x="1251" y="312"/>
                    <a:pt x="1090" y="41"/>
                    <a:pt x="841" y="5"/>
                  </a:cubicBezTo>
                  <a:cubicBezTo>
                    <a:pt x="822" y="2"/>
                    <a:pt x="803" y="1"/>
                    <a:pt x="785" y="1"/>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flipH="1">
              <a:off x="2502991" y="2286660"/>
              <a:ext cx="32903" cy="53138"/>
            </a:xfrm>
            <a:custGeom>
              <a:avLst/>
              <a:gdLst/>
              <a:ahLst/>
              <a:cxnLst/>
              <a:rect l="l" t="t" r="r" b="b"/>
              <a:pathLst>
                <a:path w="613" h="990" extrusionOk="0">
                  <a:moveTo>
                    <a:pt x="393" y="1"/>
                  </a:moveTo>
                  <a:cubicBezTo>
                    <a:pt x="260" y="1"/>
                    <a:pt x="114" y="198"/>
                    <a:pt x="59" y="459"/>
                  </a:cubicBezTo>
                  <a:cubicBezTo>
                    <a:pt x="0" y="731"/>
                    <a:pt x="66" y="968"/>
                    <a:pt x="203" y="988"/>
                  </a:cubicBezTo>
                  <a:cubicBezTo>
                    <a:pt x="209" y="989"/>
                    <a:pt x="215" y="989"/>
                    <a:pt x="221" y="989"/>
                  </a:cubicBezTo>
                  <a:cubicBezTo>
                    <a:pt x="354" y="989"/>
                    <a:pt x="501" y="791"/>
                    <a:pt x="555" y="531"/>
                  </a:cubicBezTo>
                  <a:cubicBezTo>
                    <a:pt x="613" y="259"/>
                    <a:pt x="548" y="23"/>
                    <a:pt x="411" y="2"/>
                  </a:cubicBezTo>
                  <a:cubicBezTo>
                    <a:pt x="405" y="1"/>
                    <a:pt x="399" y="1"/>
                    <a:pt x="393" y="1"/>
                  </a:cubicBezTo>
                  <a:close/>
                </a:path>
              </a:pathLst>
            </a:custGeom>
            <a:solidFill>
              <a:srgbClr val="E5A3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flipH="1">
              <a:off x="2505406" y="2276300"/>
              <a:ext cx="28770" cy="38217"/>
            </a:xfrm>
            <a:custGeom>
              <a:avLst/>
              <a:gdLst/>
              <a:ahLst/>
              <a:cxnLst/>
              <a:rect l="l" t="t" r="r" b="b"/>
              <a:pathLst>
                <a:path w="536" h="712" extrusionOk="0">
                  <a:moveTo>
                    <a:pt x="516" y="0"/>
                  </a:moveTo>
                  <a:cubicBezTo>
                    <a:pt x="513" y="0"/>
                    <a:pt x="511" y="1"/>
                    <a:pt x="509" y="2"/>
                  </a:cubicBezTo>
                  <a:cubicBezTo>
                    <a:pt x="505" y="3"/>
                    <a:pt x="75" y="169"/>
                    <a:pt x="1" y="692"/>
                  </a:cubicBezTo>
                  <a:cubicBezTo>
                    <a:pt x="0" y="701"/>
                    <a:pt x="6" y="710"/>
                    <a:pt x="16" y="711"/>
                  </a:cubicBezTo>
                  <a:lnTo>
                    <a:pt x="19" y="711"/>
                  </a:lnTo>
                  <a:cubicBezTo>
                    <a:pt x="28" y="711"/>
                    <a:pt x="35" y="705"/>
                    <a:pt x="36" y="697"/>
                  </a:cubicBezTo>
                  <a:cubicBezTo>
                    <a:pt x="107" y="196"/>
                    <a:pt x="517" y="35"/>
                    <a:pt x="521" y="34"/>
                  </a:cubicBezTo>
                  <a:cubicBezTo>
                    <a:pt x="530" y="31"/>
                    <a:pt x="536" y="21"/>
                    <a:pt x="532" y="12"/>
                  </a:cubicBezTo>
                  <a:cubicBezTo>
                    <a:pt x="529" y="5"/>
                    <a:pt x="523" y="0"/>
                    <a:pt x="516" y="0"/>
                  </a:cubicBezTo>
                  <a:close/>
                </a:path>
              </a:pathLst>
            </a:custGeom>
            <a:solidFill>
              <a:srgbClr val="E5A3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flipH="1">
              <a:off x="2818596" y="4095550"/>
              <a:ext cx="263383" cy="102251"/>
            </a:xfrm>
            <a:custGeom>
              <a:avLst/>
              <a:gdLst/>
              <a:ahLst/>
              <a:cxnLst/>
              <a:rect l="l" t="t" r="r" b="b"/>
              <a:pathLst>
                <a:path w="4907" h="1905" extrusionOk="0">
                  <a:moveTo>
                    <a:pt x="4355" y="0"/>
                  </a:moveTo>
                  <a:cubicBezTo>
                    <a:pt x="4077" y="0"/>
                    <a:pt x="3551" y="144"/>
                    <a:pt x="3081" y="144"/>
                  </a:cubicBezTo>
                  <a:cubicBezTo>
                    <a:pt x="2886" y="144"/>
                    <a:pt x="2701" y="119"/>
                    <a:pt x="2547" y="50"/>
                  </a:cubicBezTo>
                  <a:cubicBezTo>
                    <a:pt x="2547" y="50"/>
                    <a:pt x="1264" y="624"/>
                    <a:pt x="676" y="847"/>
                  </a:cubicBezTo>
                  <a:cubicBezTo>
                    <a:pt x="297" y="991"/>
                    <a:pt x="40" y="1337"/>
                    <a:pt x="6" y="1731"/>
                  </a:cubicBezTo>
                  <a:cubicBezTo>
                    <a:pt x="1" y="1787"/>
                    <a:pt x="1" y="1845"/>
                    <a:pt x="5" y="1902"/>
                  </a:cubicBezTo>
                  <a:lnTo>
                    <a:pt x="5" y="1904"/>
                  </a:lnTo>
                  <a:lnTo>
                    <a:pt x="4865" y="1904"/>
                  </a:lnTo>
                  <a:cubicBezTo>
                    <a:pt x="4865" y="1904"/>
                    <a:pt x="4873" y="1838"/>
                    <a:pt x="4880" y="1731"/>
                  </a:cubicBezTo>
                  <a:cubicBezTo>
                    <a:pt x="4893" y="1525"/>
                    <a:pt x="4906" y="1168"/>
                    <a:pt x="4865" y="832"/>
                  </a:cubicBezTo>
                  <a:cubicBezTo>
                    <a:pt x="4805" y="320"/>
                    <a:pt x="4696" y="248"/>
                    <a:pt x="4532" y="50"/>
                  </a:cubicBezTo>
                  <a:cubicBezTo>
                    <a:pt x="4502" y="14"/>
                    <a:pt x="4440" y="0"/>
                    <a:pt x="4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flipH="1">
              <a:off x="2425859" y="4089538"/>
              <a:ext cx="210835" cy="107833"/>
            </a:xfrm>
            <a:custGeom>
              <a:avLst/>
              <a:gdLst/>
              <a:ahLst/>
              <a:cxnLst/>
              <a:rect l="l" t="t" r="r" b="b"/>
              <a:pathLst>
                <a:path w="3928" h="2009" extrusionOk="0">
                  <a:moveTo>
                    <a:pt x="2749" y="1"/>
                  </a:moveTo>
                  <a:cubicBezTo>
                    <a:pt x="2707" y="1"/>
                    <a:pt x="2665" y="2"/>
                    <a:pt x="2624" y="3"/>
                  </a:cubicBezTo>
                  <a:cubicBezTo>
                    <a:pt x="1960" y="28"/>
                    <a:pt x="1337" y="314"/>
                    <a:pt x="864" y="781"/>
                  </a:cubicBezTo>
                  <a:cubicBezTo>
                    <a:pt x="750" y="894"/>
                    <a:pt x="629" y="992"/>
                    <a:pt x="476" y="1058"/>
                  </a:cubicBezTo>
                  <a:cubicBezTo>
                    <a:pt x="104" y="1214"/>
                    <a:pt x="1" y="1467"/>
                    <a:pt x="4" y="1836"/>
                  </a:cubicBezTo>
                  <a:cubicBezTo>
                    <a:pt x="4" y="1890"/>
                    <a:pt x="7" y="1947"/>
                    <a:pt x="12" y="2007"/>
                  </a:cubicBezTo>
                  <a:lnTo>
                    <a:pt x="12" y="2009"/>
                  </a:lnTo>
                  <a:lnTo>
                    <a:pt x="3887" y="2009"/>
                  </a:lnTo>
                  <a:cubicBezTo>
                    <a:pt x="3887" y="2009"/>
                    <a:pt x="3894" y="1943"/>
                    <a:pt x="3902" y="1836"/>
                  </a:cubicBezTo>
                  <a:cubicBezTo>
                    <a:pt x="3915" y="1630"/>
                    <a:pt x="3927" y="1273"/>
                    <a:pt x="3887" y="936"/>
                  </a:cubicBezTo>
                  <a:cubicBezTo>
                    <a:pt x="3827" y="425"/>
                    <a:pt x="3553" y="154"/>
                    <a:pt x="3553" y="154"/>
                  </a:cubicBezTo>
                  <a:cubicBezTo>
                    <a:pt x="3338" y="39"/>
                    <a:pt x="3045" y="1"/>
                    <a:pt x="27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flipH="1">
              <a:off x="2388179" y="3390372"/>
              <a:ext cx="249267" cy="741252"/>
            </a:xfrm>
            <a:custGeom>
              <a:avLst/>
              <a:gdLst/>
              <a:ahLst/>
              <a:cxnLst/>
              <a:rect l="l" t="t" r="r" b="b"/>
              <a:pathLst>
                <a:path w="4644" h="13810" extrusionOk="0">
                  <a:moveTo>
                    <a:pt x="702" y="1"/>
                  </a:moveTo>
                  <a:cubicBezTo>
                    <a:pt x="702" y="1"/>
                    <a:pt x="700" y="4"/>
                    <a:pt x="695" y="11"/>
                  </a:cubicBezTo>
                  <a:cubicBezTo>
                    <a:pt x="194" y="789"/>
                    <a:pt x="0" y="1725"/>
                    <a:pt x="151" y="2639"/>
                  </a:cubicBezTo>
                  <a:cubicBezTo>
                    <a:pt x="151" y="2639"/>
                    <a:pt x="1204" y="11236"/>
                    <a:pt x="1445" y="13375"/>
                  </a:cubicBezTo>
                  <a:cubicBezTo>
                    <a:pt x="2801" y="13764"/>
                    <a:pt x="3509" y="13809"/>
                    <a:pt x="3763" y="13809"/>
                  </a:cubicBezTo>
                  <a:cubicBezTo>
                    <a:pt x="3839" y="13809"/>
                    <a:pt x="3875" y="13805"/>
                    <a:pt x="3875" y="13805"/>
                  </a:cubicBezTo>
                  <a:cubicBezTo>
                    <a:pt x="3875" y="13805"/>
                    <a:pt x="4182" y="13107"/>
                    <a:pt x="4153" y="12193"/>
                  </a:cubicBezTo>
                  <a:cubicBezTo>
                    <a:pt x="4081" y="9858"/>
                    <a:pt x="4560" y="7050"/>
                    <a:pt x="4595" y="6131"/>
                  </a:cubicBezTo>
                  <a:cubicBezTo>
                    <a:pt x="4644" y="4907"/>
                    <a:pt x="4443" y="3992"/>
                    <a:pt x="4443" y="3992"/>
                  </a:cubicBezTo>
                  <a:cubicBezTo>
                    <a:pt x="4363" y="3309"/>
                    <a:pt x="4191" y="2730"/>
                    <a:pt x="3888" y="2297"/>
                  </a:cubicBezTo>
                  <a:lnTo>
                    <a:pt x="7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flipH="1">
              <a:off x="2098869" y="3139228"/>
              <a:ext cx="893689" cy="336703"/>
            </a:xfrm>
            <a:custGeom>
              <a:avLst/>
              <a:gdLst/>
              <a:ahLst/>
              <a:cxnLst/>
              <a:rect l="l" t="t" r="r" b="b"/>
              <a:pathLst>
                <a:path w="16650" h="6273" extrusionOk="0">
                  <a:moveTo>
                    <a:pt x="8260" y="1"/>
                  </a:moveTo>
                  <a:cubicBezTo>
                    <a:pt x="8236" y="114"/>
                    <a:pt x="8195" y="221"/>
                    <a:pt x="8140" y="318"/>
                  </a:cubicBezTo>
                  <a:cubicBezTo>
                    <a:pt x="7982" y="596"/>
                    <a:pt x="7708" y="797"/>
                    <a:pt x="7382" y="856"/>
                  </a:cubicBezTo>
                  <a:cubicBezTo>
                    <a:pt x="7018" y="920"/>
                    <a:pt x="6669" y="987"/>
                    <a:pt x="6339" y="1051"/>
                  </a:cubicBezTo>
                  <a:cubicBezTo>
                    <a:pt x="971" y="2113"/>
                    <a:pt x="1" y="3150"/>
                    <a:pt x="1" y="3150"/>
                  </a:cubicBezTo>
                  <a:lnTo>
                    <a:pt x="3164" y="6272"/>
                  </a:lnTo>
                  <a:cubicBezTo>
                    <a:pt x="6365" y="6272"/>
                    <a:pt x="10651" y="5082"/>
                    <a:pt x="10651" y="5082"/>
                  </a:cubicBezTo>
                  <a:lnTo>
                    <a:pt x="15765" y="5082"/>
                  </a:lnTo>
                  <a:cubicBezTo>
                    <a:pt x="15765" y="5082"/>
                    <a:pt x="16649" y="4241"/>
                    <a:pt x="16649" y="2958"/>
                  </a:cubicBezTo>
                  <a:cubicBezTo>
                    <a:pt x="16389" y="1160"/>
                    <a:pt x="15988" y="1"/>
                    <a:pt x="15988" y="1"/>
                  </a:cubicBezTo>
                  <a:close/>
                </a:path>
              </a:pathLst>
            </a:custGeom>
            <a:solidFill>
              <a:srgbClr val="7A93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flipH="1">
              <a:off x="2838188" y="4066941"/>
              <a:ext cx="109926" cy="62531"/>
            </a:xfrm>
            <a:custGeom>
              <a:avLst/>
              <a:gdLst/>
              <a:ahLst/>
              <a:cxnLst/>
              <a:rect l="l" t="t" r="r" b="b"/>
              <a:pathLst>
                <a:path w="2048" h="1165" extrusionOk="0">
                  <a:moveTo>
                    <a:pt x="0" y="0"/>
                  </a:moveTo>
                  <a:lnTo>
                    <a:pt x="0" y="0"/>
                  </a:lnTo>
                  <a:cubicBezTo>
                    <a:pt x="35" y="372"/>
                    <a:pt x="115" y="1164"/>
                    <a:pt x="115" y="1164"/>
                  </a:cubicBezTo>
                  <a:lnTo>
                    <a:pt x="2038" y="583"/>
                  </a:lnTo>
                  <a:cubicBezTo>
                    <a:pt x="2038" y="408"/>
                    <a:pt x="2041" y="229"/>
                    <a:pt x="2048" y="49"/>
                  </a:cubicBezTo>
                  <a:lnTo>
                    <a:pt x="2048" y="49"/>
                  </a:lnTo>
                  <a:cubicBezTo>
                    <a:pt x="1856" y="61"/>
                    <a:pt x="1626" y="69"/>
                    <a:pt x="1361" y="69"/>
                  </a:cubicBezTo>
                  <a:cubicBezTo>
                    <a:pt x="977" y="69"/>
                    <a:pt x="521" y="52"/>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flipH="1">
              <a:off x="2837222" y="4065814"/>
              <a:ext cx="111966" cy="64839"/>
            </a:xfrm>
            <a:custGeom>
              <a:avLst/>
              <a:gdLst/>
              <a:ahLst/>
              <a:cxnLst/>
              <a:rect l="l" t="t" r="r" b="b"/>
              <a:pathLst>
                <a:path w="2086" h="1208" extrusionOk="0">
                  <a:moveTo>
                    <a:pt x="40" y="40"/>
                  </a:moveTo>
                  <a:lnTo>
                    <a:pt x="40" y="40"/>
                  </a:lnTo>
                  <a:cubicBezTo>
                    <a:pt x="559" y="91"/>
                    <a:pt x="1012" y="108"/>
                    <a:pt x="1386" y="108"/>
                  </a:cubicBezTo>
                  <a:cubicBezTo>
                    <a:pt x="1648" y="108"/>
                    <a:pt x="1871" y="99"/>
                    <a:pt x="2049" y="89"/>
                  </a:cubicBezTo>
                  <a:lnTo>
                    <a:pt x="2049" y="89"/>
                  </a:lnTo>
                  <a:cubicBezTo>
                    <a:pt x="2043" y="258"/>
                    <a:pt x="2040" y="427"/>
                    <a:pt x="2040" y="590"/>
                  </a:cubicBezTo>
                  <a:lnTo>
                    <a:pt x="150" y="1162"/>
                  </a:lnTo>
                  <a:cubicBezTo>
                    <a:pt x="137" y="1036"/>
                    <a:pt x="71" y="381"/>
                    <a:pt x="40" y="40"/>
                  </a:cubicBezTo>
                  <a:close/>
                  <a:moveTo>
                    <a:pt x="1" y="1"/>
                  </a:moveTo>
                  <a:lnTo>
                    <a:pt x="3" y="22"/>
                  </a:lnTo>
                  <a:cubicBezTo>
                    <a:pt x="38" y="391"/>
                    <a:pt x="116" y="1179"/>
                    <a:pt x="116" y="1186"/>
                  </a:cubicBezTo>
                  <a:lnTo>
                    <a:pt x="119" y="1208"/>
                  </a:lnTo>
                  <a:lnTo>
                    <a:pt x="2075" y="616"/>
                  </a:lnTo>
                  <a:lnTo>
                    <a:pt x="2075" y="604"/>
                  </a:lnTo>
                  <a:cubicBezTo>
                    <a:pt x="2075" y="430"/>
                    <a:pt x="2078" y="250"/>
                    <a:pt x="2085" y="70"/>
                  </a:cubicBezTo>
                  <a:lnTo>
                    <a:pt x="2085" y="51"/>
                  </a:lnTo>
                  <a:lnTo>
                    <a:pt x="2066" y="53"/>
                  </a:lnTo>
                  <a:cubicBezTo>
                    <a:pt x="1886" y="64"/>
                    <a:pt x="1659" y="73"/>
                    <a:pt x="1390" y="73"/>
                  </a:cubicBezTo>
                  <a:cubicBezTo>
                    <a:pt x="1011" y="73"/>
                    <a:pt x="551" y="55"/>
                    <a:pt x="22" y="3"/>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flipH="1">
              <a:off x="2775120" y="3308303"/>
              <a:ext cx="255117" cy="835183"/>
            </a:xfrm>
            <a:custGeom>
              <a:avLst/>
              <a:gdLst/>
              <a:ahLst/>
              <a:cxnLst/>
              <a:rect l="l" t="t" r="r" b="b"/>
              <a:pathLst>
                <a:path w="4753" h="15560" extrusionOk="0">
                  <a:moveTo>
                    <a:pt x="703" y="0"/>
                  </a:moveTo>
                  <a:cubicBezTo>
                    <a:pt x="703" y="0"/>
                    <a:pt x="700" y="4"/>
                    <a:pt x="696" y="12"/>
                  </a:cubicBezTo>
                  <a:cubicBezTo>
                    <a:pt x="194" y="789"/>
                    <a:pt x="0" y="1726"/>
                    <a:pt x="151" y="2638"/>
                  </a:cubicBezTo>
                  <a:cubicBezTo>
                    <a:pt x="151" y="2638"/>
                    <a:pt x="758" y="12835"/>
                    <a:pt x="1000" y="14975"/>
                  </a:cubicBezTo>
                  <a:cubicBezTo>
                    <a:pt x="1435" y="15442"/>
                    <a:pt x="2179" y="15560"/>
                    <a:pt x="2816" y="15560"/>
                  </a:cubicBezTo>
                  <a:cubicBezTo>
                    <a:pt x="3457" y="15560"/>
                    <a:pt x="3991" y="15441"/>
                    <a:pt x="3991" y="15441"/>
                  </a:cubicBezTo>
                  <a:cubicBezTo>
                    <a:pt x="3991" y="15441"/>
                    <a:pt x="4243" y="15030"/>
                    <a:pt x="4136" y="14133"/>
                  </a:cubicBezTo>
                  <a:cubicBezTo>
                    <a:pt x="3858" y="11814"/>
                    <a:pt x="4632" y="6971"/>
                    <a:pt x="4726" y="4389"/>
                  </a:cubicBezTo>
                  <a:cubicBezTo>
                    <a:pt x="4752" y="3665"/>
                    <a:pt x="4726" y="3119"/>
                    <a:pt x="4607" y="2856"/>
                  </a:cubicBezTo>
                  <a:lnTo>
                    <a:pt x="7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flipH="1">
              <a:off x="2985472" y="2920182"/>
              <a:ext cx="85612" cy="38324"/>
            </a:xfrm>
            <a:custGeom>
              <a:avLst/>
              <a:gdLst/>
              <a:ahLst/>
              <a:cxnLst/>
              <a:rect l="l" t="t" r="r" b="b"/>
              <a:pathLst>
                <a:path w="1595" h="714" extrusionOk="0">
                  <a:moveTo>
                    <a:pt x="624" y="0"/>
                  </a:moveTo>
                  <a:lnTo>
                    <a:pt x="1" y="417"/>
                  </a:lnTo>
                  <a:cubicBezTo>
                    <a:pt x="1" y="417"/>
                    <a:pt x="700" y="695"/>
                    <a:pt x="1239" y="713"/>
                  </a:cubicBezTo>
                  <a:cubicBezTo>
                    <a:pt x="1595" y="392"/>
                    <a:pt x="624" y="0"/>
                    <a:pt x="624" y="0"/>
                  </a:cubicBezTo>
                  <a:close/>
                </a:path>
              </a:pathLst>
            </a:custGeom>
            <a:solidFill>
              <a:srgbClr val="F1B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flipH="1">
              <a:off x="3039307" y="2905368"/>
              <a:ext cx="98118" cy="33386"/>
            </a:xfrm>
            <a:custGeom>
              <a:avLst/>
              <a:gdLst/>
              <a:ahLst/>
              <a:cxnLst/>
              <a:rect l="l" t="t" r="r" b="b"/>
              <a:pathLst>
                <a:path w="1828" h="622" extrusionOk="0">
                  <a:moveTo>
                    <a:pt x="1827" y="0"/>
                  </a:moveTo>
                  <a:lnTo>
                    <a:pt x="51" y="423"/>
                  </a:lnTo>
                  <a:cubicBezTo>
                    <a:pt x="18" y="431"/>
                    <a:pt x="1" y="465"/>
                    <a:pt x="11" y="496"/>
                  </a:cubicBezTo>
                  <a:cubicBezTo>
                    <a:pt x="39" y="573"/>
                    <a:pt x="112" y="622"/>
                    <a:pt x="192" y="622"/>
                  </a:cubicBezTo>
                  <a:cubicBezTo>
                    <a:pt x="201" y="622"/>
                    <a:pt x="210" y="621"/>
                    <a:pt x="220" y="619"/>
                  </a:cubicBezTo>
                  <a:lnTo>
                    <a:pt x="1710" y="391"/>
                  </a:lnTo>
                  <a:lnTo>
                    <a:pt x="1827" y="0"/>
                  </a:lnTo>
                  <a:close/>
                </a:path>
              </a:pathLst>
            </a:custGeom>
            <a:solidFill>
              <a:srgbClr val="F1B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flipH="1">
              <a:off x="3053048" y="2913150"/>
              <a:ext cx="69080" cy="42833"/>
            </a:xfrm>
            <a:custGeom>
              <a:avLst/>
              <a:gdLst/>
              <a:ahLst/>
              <a:cxnLst/>
              <a:rect l="l" t="t" r="r" b="b"/>
              <a:pathLst>
                <a:path w="1287" h="798" extrusionOk="0">
                  <a:moveTo>
                    <a:pt x="1286" y="0"/>
                  </a:moveTo>
                  <a:lnTo>
                    <a:pt x="413" y="353"/>
                  </a:lnTo>
                  <a:lnTo>
                    <a:pt x="13" y="690"/>
                  </a:lnTo>
                  <a:cubicBezTo>
                    <a:pt x="3" y="699"/>
                    <a:pt x="0" y="715"/>
                    <a:pt x="10" y="726"/>
                  </a:cubicBezTo>
                  <a:cubicBezTo>
                    <a:pt x="47" y="773"/>
                    <a:pt x="102" y="798"/>
                    <a:pt x="158" y="798"/>
                  </a:cubicBezTo>
                  <a:cubicBezTo>
                    <a:pt x="189" y="798"/>
                    <a:pt x="221" y="790"/>
                    <a:pt x="249" y="774"/>
                  </a:cubicBezTo>
                  <a:lnTo>
                    <a:pt x="590" y="586"/>
                  </a:lnTo>
                  <a:lnTo>
                    <a:pt x="1286" y="0"/>
                  </a:lnTo>
                  <a:close/>
                </a:path>
              </a:pathLst>
            </a:custGeom>
            <a:solidFill>
              <a:srgbClr val="F1B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flipH="1">
              <a:off x="2733145" y="2875847"/>
              <a:ext cx="375564" cy="93770"/>
            </a:xfrm>
            <a:custGeom>
              <a:avLst/>
              <a:gdLst/>
              <a:ahLst/>
              <a:cxnLst/>
              <a:rect l="l" t="t" r="r" b="b"/>
              <a:pathLst>
                <a:path w="6997" h="1747" extrusionOk="0">
                  <a:moveTo>
                    <a:pt x="6997" y="0"/>
                  </a:moveTo>
                  <a:cubicBezTo>
                    <a:pt x="4416" y="0"/>
                    <a:pt x="5091" y="410"/>
                    <a:pt x="2719" y="483"/>
                  </a:cubicBezTo>
                  <a:cubicBezTo>
                    <a:pt x="2719" y="483"/>
                    <a:pt x="2626" y="481"/>
                    <a:pt x="2479" y="481"/>
                  </a:cubicBezTo>
                  <a:cubicBezTo>
                    <a:pt x="2201" y="481"/>
                    <a:pt x="1730" y="489"/>
                    <a:pt x="1321" y="535"/>
                  </a:cubicBezTo>
                  <a:cubicBezTo>
                    <a:pt x="812" y="812"/>
                    <a:pt x="212" y="1195"/>
                    <a:pt x="212" y="1195"/>
                  </a:cubicBezTo>
                  <a:lnTo>
                    <a:pt x="11" y="1654"/>
                  </a:lnTo>
                  <a:cubicBezTo>
                    <a:pt x="1" y="1678"/>
                    <a:pt x="17" y="1705"/>
                    <a:pt x="43" y="1705"/>
                  </a:cubicBezTo>
                  <a:cubicBezTo>
                    <a:pt x="44" y="1705"/>
                    <a:pt x="45" y="1705"/>
                    <a:pt x="46" y="1705"/>
                  </a:cubicBezTo>
                  <a:cubicBezTo>
                    <a:pt x="168" y="1697"/>
                    <a:pt x="281" y="1631"/>
                    <a:pt x="348" y="1530"/>
                  </a:cubicBezTo>
                  <a:lnTo>
                    <a:pt x="493" y="1312"/>
                  </a:lnTo>
                  <a:lnTo>
                    <a:pt x="1330" y="1036"/>
                  </a:lnTo>
                  <a:cubicBezTo>
                    <a:pt x="1330" y="1036"/>
                    <a:pt x="1399" y="1544"/>
                    <a:pt x="2034" y="1544"/>
                  </a:cubicBezTo>
                  <a:cubicBezTo>
                    <a:pt x="2145" y="1544"/>
                    <a:pt x="2273" y="1528"/>
                    <a:pt x="2421" y="1492"/>
                  </a:cubicBezTo>
                  <a:cubicBezTo>
                    <a:pt x="2421" y="1492"/>
                    <a:pt x="4269" y="1746"/>
                    <a:pt x="5596" y="1746"/>
                  </a:cubicBezTo>
                  <a:cubicBezTo>
                    <a:pt x="5773" y="1746"/>
                    <a:pt x="5941" y="1742"/>
                    <a:pt x="6094" y="1732"/>
                  </a:cubicBezTo>
                  <a:lnTo>
                    <a:pt x="6997" y="0"/>
                  </a:ln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flipH="1">
              <a:off x="2583931" y="2511557"/>
              <a:ext cx="249267" cy="457257"/>
            </a:xfrm>
            <a:custGeom>
              <a:avLst/>
              <a:gdLst/>
              <a:ahLst/>
              <a:cxnLst/>
              <a:rect l="l" t="t" r="r" b="b"/>
              <a:pathLst>
                <a:path w="4644" h="8519" extrusionOk="0">
                  <a:moveTo>
                    <a:pt x="3571" y="1"/>
                  </a:moveTo>
                  <a:cubicBezTo>
                    <a:pt x="3571" y="1"/>
                    <a:pt x="2461" y="1314"/>
                    <a:pt x="1821" y="2490"/>
                  </a:cubicBezTo>
                  <a:cubicBezTo>
                    <a:pt x="1591" y="3144"/>
                    <a:pt x="1307" y="3889"/>
                    <a:pt x="1005" y="4681"/>
                  </a:cubicBezTo>
                  <a:cubicBezTo>
                    <a:pt x="938" y="4858"/>
                    <a:pt x="869" y="5036"/>
                    <a:pt x="802" y="5218"/>
                  </a:cubicBezTo>
                  <a:cubicBezTo>
                    <a:pt x="589" y="5779"/>
                    <a:pt x="373" y="6358"/>
                    <a:pt x="164" y="6940"/>
                  </a:cubicBezTo>
                  <a:cubicBezTo>
                    <a:pt x="0" y="7402"/>
                    <a:pt x="105" y="8241"/>
                    <a:pt x="557" y="8431"/>
                  </a:cubicBezTo>
                  <a:cubicBezTo>
                    <a:pt x="706" y="8492"/>
                    <a:pt x="848" y="8519"/>
                    <a:pt x="982" y="8519"/>
                  </a:cubicBezTo>
                  <a:cubicBezTo>
                    <a:pt x="1133" y="8519"/>
                    <a:pt x="1274" y="8485"/>
                    <a:pt x="1404" y="8429"/>
                  </a:cubicBezTo>
                  <a:cubicBezTo>
                    <a:pt x="1843" y="8240"/>
                    <a:pt x="2158" y="7803"/>
                    <a:pt x="2316" y="7582"/>
                  </a:cubicBezTo>
                  <a:cubicBezTo>
                    <a:pt x="2618" y="7155"/>
                    <a:pt x="2978" y="6698"/>
                    <a:pt x="3323" y="6227"/>
                  </a:cubicBezTo>
                  <a:cubicBezTo>
                    <a:pt x="4013" y="5287"/>
                    <a:pt x="4643" y="4288"/>
                    <a:pt x="4643" y="3343"/>
                  </a:cubicBezTo>
                  <a:cubicBezTo>
                    <a:pt x="4643" y="1715"/>
                    <a:pt x="3571" y="1"/>
                    <a:pt x="3571" y="1"/>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flipH="1">
              <a:off x="2104829" y="2455144"/>
              <a:ext cx="536696" cy="813820"/>
            </a:xfrm>
            <a:custGeom>
              <a:avLst/>
              <a:gdLst/>
              <a:ahLst/>
              <a:cxnLst/>
              <a:rect l="l" t="t" r="r" b="b"/>
              <a:pathLst>
                <a:path w="9999" h="15162" extrusionOk="0">
                  <a:moveTo>
                    <a:pt x="5064" y="0"/>
                  </a:moveTo>
                  <a:cubicBezTo>
                    <a:pt x="5010" y="0"/>
                    <a:pt x="4955" y="1"/>
                    <a:pt x="4901" y="3"/>
                  </a:cubicBezTo>
                  <a:cubicBezTo>
                    <a:pt x="4301" y="25"/>
                    <a:pt x="3625" y="75"/>
                    <a:pt x="2934" y="186"/>
                  </a:cubicBezTo>
                  <a:cubicBezTo>
                    <a:pt x="2840" y="201"/>
                    <a:pt x="2746" y="217"/>
                    <a:pt x="2650" y="235"/>
                  </a:cubicBezTo>
                  <a:cubicBezTo>
                    <a:pt x="2575" y="248"/>
                    <a:pt x="2501" y="262"/>
                    <a:pt x="2428" y="277"/>
                  </a:cubicBezTo>
                  <a:cubicBezTo>
                    <a:pt x="1098" y="541"/>
                    <a:pt x="114" y="912"/>
                    <a:pt x="114" y="912"/>
                  </a:cubicBezTo>
                  <a:cubicBezTo>
                    <a:pt x="114" y="1924"/>
                    <a:pt x="0" y="5784"/>
                    <a:pt x="0" y="5784"/>
                  </a:cubicBezTo>
                  <a:cubicBezTo>
                    <a:pt x="0" y="5784"/>
                    <a:pt x="1253" y="6972"/>
                    <a:pt x="1529" y="9025"/>
                  </a:cubicBezTo>
                  <a:cubicBezTo>
                    <a:pt x="1804" y="11078"/>
                    <a:pt x="1107" y="13517"/>
                    <a:pt x="1107" y="13517"/>
                  </a:cubicBezTo>
                  <a:cubicBezTo>
                    <a:pt x="1107" y="13517"/>
                    <a:pt x="3448" y="15162"/>
                    <a:pt x="6382" y="15162"/>
                  </a:cubicBezTo>
                  <a:cubicBezTo>
                    <a:pt x="7531" y="15162"/>
                    <a:pt x="8772" y="14909"/>
                    <a:pt x="9999" y="14207"/>
                  </a:cubicBezTo>
                  <a:cubicBezTo>
                    <a:pt x="9948" y="13971"/>
                    <a:pt x="9902" y="13767"/>
                    <a:pt x="9862" y="13591"/>
                  </a:cubicBezTo>
                  <a:cubicBezTo>
                    <a:pt x="9716" y="12953"/>
                    <a:pt x="9633" y="12301"/>
                    <a:pt x="9615" y="11646"/>
                  </a:cubicBezTo>
                  <a:cubicBezTo>
                    <a:pt x="9549" y="9309"/>
                    <a:pt x="9332" y="3750"/>
                    <a:pt x="8745" y="2476"/>
                  </a:cubicBezTo>
                  <a:lnTo>
                    <a:pt x="8743" y="2476"/>
                  </a:lnTo>
                  <a:cubicBezTo>
                    <a:pt x="8480" y="1721"/>
                    <a:pt x="7967" y="1067"/>
                    <a:pt x="7275" y="637"/>
                  </a:cubicBezTo>
                  <a:cubicBezTo>
                    <a:pt x="7262" y="629"/>
                    <a:pt x="7250" y="621"/>
                    <a:pt x="7237" y="613"/>
                  </a:cubicBezTo>
                  <a:cubicBezTo>
                    <a:pt x="6846" y="373"/>
                    <a:pt x="6420" y="201"/>
                    <a:pt x="5977" y="102"/>
                  </a:cubicBezTo>
                  <a:cubicBezTo>
                    <a:pt x="5678" y="35"/>
                    <a:pt x="5372" y="0"/>
                    <a:pt x="5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flipH="1">
              <a:off x="2303588" y="3517849"/>
              <a:ext cx="225059" cy="299184"/>
            </a:xfrm>
            <a:custGeom>
              <a:avLst/>
              <a:gdLst/>
              <a:ahLst/>
              <a:cxnLst/>
              <a:rect l="l" t="t" r="r" b="b"/>
              <a:pathLst>
                <a:path w="4193" h="5574" extrusionOk="0">
                  <a:moveTo>
                    <a:pt x="4192" y="0"/>
                  </a:moveTo>
                  <a:lnTo>
                    <a:pt x="1" y="485"/>
                  </a:lnTo>
                  <a:lnTo>
                    <a:pt x="170" y="5356"/>
                  </a:lnTo>
                  <a:cubicBezTo>
                    <a:pt x="170" y="5356"/>
                    <a:pt x="1289" y="5574"/>
                    <a:pt x="2480" y="5574"/>
                  </a:cubicBezTo>
                  <a:cubicBezTo>
                    <a:pt x="3076" y="5574"/>
                    <a:pt x="3690" y="5520"/>
                    <a:pt x="4192" y="5356"/>
                  </a:cubicBezTo>
                  <a:lnTo>
                    <a:pt x="41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flipH="1">
              <a:off x="2449581" y="3180611"/>
              <a:ext cx="631486" cy="640504"/>
            </a:xfrm>
            <a:custGeom>
              <a:avLst/>
              <a:gdLst/>
              <a:ahLst/>
              <a:cxnLst/>
              <a:rect l="l" t="t" r="r" b="b"/>
              <a:pathLst>
                <a:path w="11765" h="11933" extrusionOk="0">
                  <a:moveTo>
                    <a:pt x="9296" y="1"/>
                  </a:moveTo>
                  <a:cubicBezTo>
                    <a:pt x="9296" y="1"/>
                    <a:pt x="2633" y="589"/>
                    <a:pt x="1316" y="2379"/>
                  </a:cubicBezTo>
                  <a:cubicBezTo>
                    <a:pt x="0" y="4169"/>
                    <a:pt x="931" y="11445"/>
                    <a:pt x="931" y="11445"/>
                  </a:cubicBezTo>
                  <a:cubicBezTo>
                    <a:pt x="931" y="11445"/>
                    <a:pt x="2869" y="11932"/>
                    <a:pt x="4755" y="11932"/>
                  </a:cubicBezTo>
                  <a:cubicBezTo>
                    <a:pt x="5179" y="11932"/>
                    <a:pt x="5600" y="11908"/>
                    <a:pt x="5996" y="11847"/>
                  </a:cubicBezTo>
                  <a:cubicBezTo>
                    <a:pt x="6143" y="8959"/>
                    <a:pt x="6288" y="6801"/>
                    <a:pt x="6288" y="6801"/>
                  </a:cubicBezTo>
                  <a:lnTo>
                    <a:pt x="11765" y="3219"/>
                  </a:lnTo>
                  <a:lnTo>
                    <a:pt x="11371" y="842"/>
                  </a:lnTo>
                  <a:lnTo>
                    <a:pt x="9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flipH="1">
              <a:off x="2824555" y="3136115"/>
              <a:ext cx="139018" cy="340246"/>
            </a:xfrm>
            <a:custGeom>
              <a:avLst/>
              <a:gdLst/>
              <a:ahLst/>
              <a:cxnLst/>
              <a:rect l="l" t="t" r="r" b="b"/>
              <a:pathLst>
                <a:path w="2590" h="6339" extrusionOk="0">
                  <a:moveTo>
                    <a:pt x="465" y="0"/>
                  </a:moveTo>
                  <a:cubicBezTo>
                    <a:pt x="448" y="37"/>
                    <a:pt x="42" y="907"/>
                    <a:pt x="21" y="2118"/>
                  </a:cubicBezTo>
                  <a:cubicBezTo>
                    <a:pt x="0" y="3241"/>
                    <a:pt x="316" y="4884"/>
                    <a:pt x="1933" y="6338"/>
                  </a:cubicBezTo>
                  <a:lnTo>
                    <a:pt x="2590" y="5607"/>
                  </a:lnTo>
                  <a:cubicBezTo>
                    <a:pt x="1524" y="4649"/>
                    <a:pt x="989" y="3494"/>
                    <a:pt x="1003" y="2173"/>
                  </a:cubicBezTo>
                  <a:cubicBezTo>
                    <a:pt x="1012" y="1165"/>
                    <a:pt x="1350" y="427"/>
                    <a:pt x="1354" y="419"/>
                  </a:cubicBezTo>
                  <a:lnTo>
                    <a:pt x="910" y="210"/>
                  </a:lnTo>
                  <a:lnTo>
                    <a:pt x="910" y="210"/>
                  </a:lnTo>
                  <a:lnTo>
                    <a:pt x="1353" y="421"/>
                  </a:lnTo>
                  <a:lnTo>
                    <a:pt x="465" y="0"/>
                  </a:lnTo>
                  <a:close/>
                </a:path>
              </a:pathLst>
            </a:custGeom>
            <a:solidFill>
              <a:srgbClr val="9597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flipH="1">
              <a:off x="2824555" y="3136115"/>
              <a:ext cx="139018" cy="340246"/>
            </a:xfrm>
            <a:custGeom>
              <a:avLst/>
              <a:gdLst/>
              <a:ahLst/>
              <a:cxnLst/>
              <a:rect l="l" t="t" r="r" b="b"/>
              <a:pathLst>
                <a:path w="2590" h="6339" extrusionOk="0">
                  <a:moveTo>
                    <a:pt x="465" y="0"/>
                  </a:moveTo>
                  <a:cubicBezTo>
                    <a:pt x="448" y="37"/>
                    <a:pt x="42" y="907"/>
                    <a:pt x="21" y="2118"/>
                  </a:cubicBezTo>
                  <a:cubicBezTo>
                    <a:pt x="0" y="3241"/>
                    <a:pt x="316" y="4884"/>
                    <a:pt x="1933" y="6338"/>
                  </a:cubicBezTo>
                  <a:lnTo>
                    <a:pt x="2590" y="5607"/>
                  </a:lnTo>
                  <a:cubicBezTo>
                    <a:pt x="1524" y="4649"/>
                    <a:pt x="989" y="3494"/>
                    <a:pt x="1003" y="2173"/>
                  </a:cubicBezTo>
                  <a:cubicBezTo>
                    <a:pt x="1012" y="1165"/>
                    <a:pt x="1350" y="427"/>
                    <a:pt x="1354" y="419"/>
                  </a:cubicBezTo>
                  <a:lnTo>
                    <a:pt x="910" y="210"/>
                  </a:lnTo>
                  <a:lnTo>
                    <a:pt x="910" y="210"/>
                  </a:lnTo>
                  <a:lnTo>
                    <a:pt x="1353" y="421"/>
                  </a:lnTo>
                  <a:lnTo>
                    <a:pt x="4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flipH="1">
              <a:off x="2312442" y="3412003"/>
              <a:ext cx="669971" cy="131879"/>
            </a:xfrm>
            <a:custGeom>
              <a:avLst/>
              <a:gdLst/>
              <a:ahLst/>
              <a:cxnLst/>
              <a:rect l="l" t="t" r="r" b="b"/>
              <a:pathLst>
                <a:path w="12482" h="2457" extrusionOk="0">
                  <a:moveTo>
                    <a:pt x="2043" y="0"/>
                  </a:moveTo>
                  <a:cubicBezTo>
                    <a:pt x="798" y="0"/>
                    <a:pt x="0" y="1332"/>
                    <a:pt x="597" y="2425"/>
                  </a:cubicBezTo>
                  <a:cubicBezTo>
                    <a:pt x="608" y="2445"/>
                    <a:pt x="616" y="2457"/>
                    <a:pt x="616" y="2457"/>
                  </a:cubicBezTo>
                  <a:lnTo>
                    <a:pt x="11373" y="2457"/>
                  </a:lnTo>
                  <a:cubicBezTo>
                    <a:pt x="11856" y="2457"/>
                    <a:pt x="12282" y="2132"/>
                    <a:pt x="12403" y="1663"/>
                  </a:cubicBezTo>
                  <a:cubicBezTo>
                    <a:pt x="12470" y="1398"/>
                    <a:pt x="12482" y="1158"/>
                    <a:pt x="12461" y="948"/>
                  </a:cubicBezTo>
                  <a:cubicBezTo>
                    <a:pt x="12407" y="408"/>
                    <a:pt x="11945" y="0"/>
                    <a:pt x="11401" y="0"/>
                  </a:cubicBezTo>
                  <a:close/>
                </a:path>
              </a:pathLst>
            </a:custGeom>
            <a:solidFill>
              <a:srgbClr val="9597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flipH="1">
              <a:off x="2312442" y="3412003"/>
              <a:ext cx="669971" cy="131879"/>
            </a:xfrm>
            <a:custGeom>
              <a:avLst/>
              <a:gdLst/>
              <a:ahLst/>
              <a:cxnLst/>
              <a:rect l="l" t="t" r="r" b="b"/>
              <a:pathLst>
                <a:path w="12482" h="2457" extrusionOk="0">
                  <a:moveTo>
                    <a:pt x="2043" y="0"/>
                  </a:moveTo>
                  <a:cubicBezTo>
                    <a:pt x="798" y="0"/>
                    <a:pt x="0" y="1332"/>
                    <a:pt x="597" y="2425"/>
                  </a:cubicBezTo>
                  <a:cubicBezTo>
                    <a:pt x="608" y="2445"/>
                    <a:pt x="616" y="2457"/>
                    <a:pt x="616" y="2457"/>
                  </a:cubicBezTo>
                  <a:lnTo>
                    <a:pt x="11373" y="2457"/>
                  </a:lnTo>
                  <a:cubicBezTo>
                    <a:pt x="11856" y="2457"/>
                    <a:pt x="12282" y="2132"/>
                    <a:pt x="12403" y="1663"/>
                  </a:cubicBezTo>
                  <a:cubicBezTo>
                    <a:pt x="12470" y="1398"/>
                    <a:pt x="12482" y="1158"/>
                    <a:pt x="12461" y="948"/>
                  </a:cubicBezTo>
                  <a:cubicBezTo>
                    <a:pt x="12407" y="408"/>
                    <a:pt x="11945" y="0"/>
                    <a:pt x="11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flipH="1">
              <a:off x="1899415" y="3412003"/>
              <a:ext cx="657143" cy="131879"/>
            </a:xfrm>
            <a:custGeom>
              <a:avLst/>
              <a:gdLst/>
              <a:ahLst/>
              <a:cxnLst/>
              <a:rect l="l" t="t" r="r" b="b"/>
              <a:pathLst>
                <a:path w="12243" h="2457" extrusionOk="0">
                  <a:moveTo>
                    <a:pt x="1074" y="0"/>
                  </a:moveTo>
                  <a:cubicBezTo>
                    <a:pt x="506" y="0"/>
                    <a:pt x="36" y="446"/>
                    <a:pt x="10" y="1013"/>
                  </a:cubicBezTo>
                  <a:cubicBezTo>
                    <a:pt x="0" y="1221"/>
                    <a:pt x="22" y="1422"/>
                    <a:pt x="60" y="1604"/>
                  </a:cubicBezTo>
                  <a:cubicBezTo>
                    <a:pt x="162" y="2100"/>
                    <a:pt x="597" y="2457"/>
                    <a:pt x="1104" y="2457"/>
                  </a:cubicBezTo>
                  <a:lnTo>
                    <a:pt x="11132" y="2457"/>
                  </a:lnTo>
                  <a:cubicBezTo>
                    <a:pt x="11615" y="2457"/>
                    <a:pt x="12042" y="2132"/>
                    <a:pt x="12162" y="1663"/>
                  </a:cubicBezTo>
                  <a:cubicBezTo>
                    <a:pt x="12231" y="1398"/>
                    <a:pt x="12242" y="1158"/>
                    <a:pt x="12221" y="948"/>
                  </a:cubicBezTo>
                  <a:cubicBezTo>
                    <a:pt x="12166" y="408"/>
                    <a:pt x="11706" y="0"/>
                    <a:pt x="11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flipH="1">
              <a:off x="2088998" y="4113423"/>
              <a:ext cx="84323" cy="84377"/>
            </a:xfrm>
            <a:custGeom>
              <a:avLst/>
              <a:gdLst/>
              <a:ahLst/>
              <a:cxnLst/>
              <a:rect l="l" t="t" r="r" b="b"/>
              <a:pathLst>
                <a:path w="1571" h="1572" extrusionOk="0">
                  <a:moveTo>
                    <a:pt x="785" y="0"/>
                  </a:moveTo>
                  <a:cubicBezTo>
                    <a:pt x="351" y="0"/>
                    <a:pt x="0" y="352"/>
                    <a:pt x="0" y="786"/>
                  </a:cubicBezTo>
                  <a:cubicBezTo>
                    <a:pt x="0" y="1220"/>
                    <a:pt x="351" y="1571"/>
                    <a:pt x="785" y="1571"/>
                  </a:cubicBezTo>
                  <a:cubicBezTo>
                    <a:pt x="1219" y="1571"/>
                    <a:pt x="1571" y="1220"/>
                    <a:pt x="1571" y="786"/>
                  </a:cubicBezTo>
                  <a:cubicBezTo>
                    <a:pt x="1571" y="352"/>
                    <a:pt x="1219" y="0"/>
                    <a:pt x="7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flipH="1">
              <a:off x="2486458" y="4113423"/>
              <a:ext cx="84377" cy="84377"/>
            </a:xfrm>
            <a:custGeom>
              <a:avLst/>
              <a:gdLst/>
              <a:ahLst/>
              <a:cxnLst/>
              <a:rect l="l" t="t" r="r" b="b"/>
              <a:pathLst>
                <a:path w="1572" h="1572" extrusionOk="0">
                  <a:moveTo>
                    <a:pt x="787" y="0"/>
                  </a:moveTo>
                  <a:cubicBezTo>
                    <a:pt x="352" y="0"/>
                    <a:pt x="0" y="352"/>
                    <a:pt x="0" y="786"/>
                  </a:cubicBezTo>
                  <a:cubicBezTo>
                    <a:pt x="0" y="1220"/>
                    <a:pt x="352" y="1571"/>
                    <a:pt x="787" y="1571"/>
                  </a:cubicBezTo>
                  <a:cubicBezTo>
                    <a:pt x="1220" y="1571"/>
                    <a:pt x="1572" y="1220"/>
                    <a:pt x="1572" y="786"/>
                  </a:cubicBezTo>
                  <a:cubicBezTo>
                    <a:pt x="1572" y="352"/>
                    <a:pt x="1220" y="0"/>
                    <a:pt x="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flipH="1">
              <a:off x="2303589" y="3543828"/>
              <a:ext cx="55285" cy="415230"/>
            </a:xfrm>
            <a:custGeom>
              <a:avLst/>
              <a:gdLst/>
              <a:ahLst/>
              <a:cxnLst/>
              <a:rect l="l" t="t" r="r" b="b"/>
              <a:pathLst>
                <a:path w="1030" h="7736" extrusionOk="0">
                  <a:moveTo>
                    <a:pt x="0" y="1"/>
                  </a:moveTo>
                  <a:lnTo>
                    <a:pt x="0" y="7735"/>
                  </a:lnTo>
                  <a:lnTo>
                    <a:pt x="1029" y="7735"/>
                  </a:lnTo>
                  <a:lnTo>
                    <a:pt x="102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flipH="1">
              <a:off x="2284910" y="3959001"/>
              <a:ext cx="92643" cy="139287"/>
            </a:xfrm>
            <a:custGeom>
              <a:avLst/>
              <a:gdLst/>
              <a:ahLst/>
              <a:cxnLst/>
              <a:rect l="l" t="t" r="r" b="b"/>
              <a:pathLst>
                <a:path w="1726" h="2595" extrusionOk="0">
                  <a:moveTo>
                    <a:pt x="188" y="0"/>
                  </a:moveTo>
                  <a:cubicBezTo>
                    <a:pt x="84" y="0"/>
                    <a:pt x="0" y="84"/>
                    <a:pt x="0" y="188"/>
                  </a:cubicBezTo>
                  <a:lnTo>
                    <a:pt x="0" y="2595"/>
                  </a:lnTo>
                  <a:lnTo>
                    <a:pt x="1725" y="2595"/>
                  </a:lnTo>
                  <a:lnTo>
                    <a:pt x="1725" y="188"/>
                  </a:lnTo>
                  <a:cubicBezTo>
                    <a:pt x="1725" y="84"/>
                    <a:pt x="164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flipH="1">
              <a:off x="2081588" y="4098233"/>
              <a:ext cx="499339" cy="57379"/>
            </a:xfrm>
            <a:custGeom>
              <a:avLst/>
              <a:gdLst/>
              <a:ahLst/>
              <a:cxnLst/>
              <a:rect l="l" t="t" r="r" b="b"/>
              <a:pathLst>
                <a:path w="9303" h="1069" extrusionOk="0">
                  <a:moveTo>
                    <a:pt x="1069" y="1"/>
                  </a:moveTo>
                  <a:cubicBezTo>
                    <a:pt x="479" y="1"/>
                    <a:pt x="1" y="479"/>
                    <a:pt x="1" y="1069"/>
                  </a:cubicBezTo>
                  <a:lnTo>
                    <a:pt x="9303" y="1069"/>
                  </a:lnTo>
                  <a:cubicBezTo>
                    <a:pt x="9303" y="479"/>
                    <a:pt x="8825" y="1"/>
                    <a:pt x="82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flipH="1">
              <a:off x="2299241" y="3932754"/>
              <a:ext cx="63981" cy="26301"/>
            </a:xfrm>
            <a:custGeom>
              <a:avLst/>
              <a:gdLst/>
              <a:ahLst/>
              <a:cxnLst/>
              <a:rect l="l" t="t" r="r" b="b"/>
              <a:pathLst>
                <a:path w="1192" h="490" extrusionOk="0">
                  <a:moveTo>
                    <a:pt x="76" y="1"/>
                  </a:moveTo>
                  <a:cubicBezTo>
                    <a:pt x="34" y="1"/>
                    <a:pt x="0" y="35"/>
                    <a:pt x="0" y="77"/>
                  </a:cubicBezTo>
                  <a:lnTo>
                    <a:pt x="0" y="489"/>
                  </a:lnTo>
                  <a:lnTo>
                    <a:pt x="1191" y="489"/>
                  </a:lnTo>
                  <a:lnTo>
                    <a:pt x="1191" y="77"/>
                  </a:lnTo>
                  <a:cubicBezTo>
                    <a:pt x="1191" y="35"/>
                    <a:pt x="1157" y="1"/>
                    <a:pt x="1115" y="1"/>
                  </a:cubicBezTo>
                  <a:close/>
                </a:path>
              </a:pathLst>
            </a:custGeom>
            <a:solidFill>
              <a:srgbClr val="9597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flipH="1">
              <a:off x="2299241" y="3932754"/>
              <a:ext cx="63981" cy="26301"/>
            </a:xfrm>
            <a:custGeom>
              <a:avLst/>
              <a:gdLst/>
              <a:ahLst/>
              <a:cxnLst/>
              <a:rect l="l" t="t" r="r" b="b"/>
              <a:pathLst>
                <a:path w="1192" h="490" extrusionOk="0">
                  <a:moveTo>
                    <a:pt x="76" y="1"/>
                  </a:moveTo>
                  <a:cubicBezTo>
                    <a:pt x="34" y="1"/>
                    <a:pt x="0" y="35"/>
                    <a:pt x="0" y="77"/>
                  </a:cubicBezTo>
                  <a:lnTo>
                    <a:pt x="0" y="489"/>
                  </a:lnTo>
                  <a:lnTo>
                    <a:pt x="1191" y="489"/>
                  </a:lnTo>
                  <a:lnTo>
                    <a:pt x="1191" y="77"/>
                  </a:lnTo>
                  <a:cubicBezTo>
                    <a:pt x="1191" y="35"/>
                    <a:pt x="115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flipH="1">
              <a:off x="1912780" y="2515743"/>
              <a:ext cx="681619" cy="896319"/>
            </a:xfrm>
            <a:custGeom>
              <a:avLst/>
              <a:gdLst/>
              <a:ahLst/>
              <a:cxnLst/>
              <a:rect l="l" t="t" r="r" b="b"/>
              <a:pathLst>
                <a:path w="12699" h="16699" extrusionOk="0">
                  <a:moveTo>
                    <a:pt x="7434" y="1"/>
                  </a:moveTo>
                  <a:cubicBezTo>
                    <a:pt x="5905" y="1"/>
                    <a:pt x="4339" y="297"/>
                    <a:pt x="3293" y="718"/>
                  </a:cubicBezTo>
                  <a:cubicBezTo>
                    <a:pt x="2666" y="971"/>
                    <a:pt x="2269" y="1592"/>
                    <a:pt x="2293" y="2268"/>
                  </a:cubicBezTo>
                  <a:cubicBezTo>
                    <a:pt x="2713" y="13443"/>
                    <a:pt x="1" y="16683"/>
                    <a:pt x="1" y="16683"/>
                  </a:cubicBezTo>
                  <a:lnTo>
                    <a:pt x="10408" y="16698"/>
                  </a:lnTo>
                  <a:cubicBezTo>
                    <a:pt x="10408" y="16698"/>
                    <a:pt x="12698" y="10728"/>
                    <a:pt x="11709" y="1966"/>
                  </a:cubicBezTo>
                  <a:cubicBezTo>
                    <a:pt x="11654" y="1471"/>
                    <a:pt x="11371" y="1029"/>
                    <a:pt x="10945" y="771"/>
                  </a:cubicBezTo>
                  <a:cubicBezTo>
                    <a:pt x="10039" y="221"/>
                    <a:pt x="8750" y="1"/>
                    <a:pt x="7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flipH="1">
              <a:off x="1912780" y="2520506"/>
              <a:ext cx="681619" cy="896319"/>
            </a:xfrm>
            <a:custGeom>
              <a:avLst/>
              <a:gdLst/>
              <a:ahLst/>
              <a:cxnLst/>
              <a:rect l="l" t="t" r="r" b="b"/>
              <a:pathLst>
                <a:path w="12699" h="16699" extrusionOk="0">
                  <a:moveTo>
                    <a:pt x="7434" y="1"/>
                  </a:moveTo>
                  <a:cubicBezTo>
                    <a:pt x="5905" y="1"/>
                    <a:pt x="4339" y="297"/>
                    <a:pt x="3293" y="718"/>
                  </a:cubicBezTo>
                  <a:cubicBezTo>
                    <a:pt x="2666" y="971"/>
                    <a:pt x="2269" y="1592"/>
                    <a:pt x="2293" y="2268"/>
                  </a:cubicBezTo>
                  <a:cubicBezTo>
                    <a:pt x="2713" y="13443"/>
                    <a:pt x="1" y="16683"/>
                    <a:pt x="1" y="16683"/>
                  </a:cubicBezTo>
                  <a:lnTo>
                    <a:pt x="10408" y="16698"/>
                  </a:lnTo>
                  <a:cubicBezTo>
                    <a:pt x="10408" y="16698"/>
                    <a:pt x="12698" y="10728"/>
                    <a:pt x="11709" y="1966"/>
                  </a:cubicBezTo>
                  <a:cubicBezTo>
                    <a:pt x="11654" y="1471"/>
                    <a:pt x="11371" y="1029"/>
                    <a:pt x="10945" y="771"/>
                  </a:cubicBezTo>
                  <a:cubicBezTo>
                    <a:pt x="10039" y="221"/>
                    <a:pt x="8750" y="1"/>
                    <a:pt x="7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flipH="1">
              <a:off x="1839621" y="2520506"/>
              <a:ext cx="671582" cy="896319"/>
            </a:xfrm>
            <a:custGeom>
              <a:avLst/>
              <a:gdLst/>
              <a:ahLst/>
              <a:cxnLst/>
              <a:rect l="l" t="t" r="r" b="b"/>
              <a:pathLst>
                <a:path w="12512" h="16699" extrusionOk="0">
                  <a:moveTo>
                    <a:pt x="7434" y="1"/>
                  </a:moveTo>
                  <a:cubicBezTo>
                    <a:pt x="5905" y="1"/>
                    <a:pt x="4339" y="298"/>
                    <a:pt x="3292" y="719"/>
                  </a:cubicBezTo>
                  <a:cubicBezTo>
                    <a:pt x="2665" y="970"/>
                    <a:pt x="2267" y="1592"/>
                    <a:pt x="2293" y="2266"/>
                  </a:cubicBezTo>
                  <a:cubicBezTo>
                    <a:pt x="2613" y="10818"/>
                    <a:pt x="1101" y="14723"/>
                    <a:pt x="373" y="16086"/>
                  </a:cubicBezTo>
                  <a:cubicBezTo>
                    <a:pt x="150" y="16505"/>
                    <a:pt x="0" y="16683"/>
                    <a:pt x="0" y="16683"/>
                  </a:cubicBezTo>
                  <a:lnTo>
                    <a:pt x="10406" y="16698"/>
                  </a:lnTo>
                  <a:cubicBezTo>
                    <a:pt x="10406" y="16698"/>
                    <a:pt x="10422" y="16655"/>
                    <a:pt x="10452" y="16571"/>
                  </a:cubicBezTo>
                  <a:cubicBezTo>
                    <a:pt x="10488" y="16469"/>
                    <a:pt x="10543" y="16306"/>
                    <a:pt x="10612" y="16086"/>
                  </a:cubicBezTo>
                  <a:cubicBezTo>
                    <a:pt x="11151" y="14355"/>
                    <a:pt x="12511" y="9082"/>
                    <a:pt x="11708" y="1966"/>
                  </a:cubicBezTo>
                  <a:cubicBezTo>
                    <a:pt x="11652" y="1471"/>
                    <a:pt x="11370" y="1029"/>
                    <a:pt x="10943" y="771"/>
                  </a:cubicBezTo>
                  <a:cubicBezTo>
                    <a:pt x="10366" y="420"/>
                    <a:pt x="9633" y="203"/>
                    <a:pt x="8837" y="93"/>
                  </a:cubicBezTo>
                  <a:cubicBezTo>
                    <a:pt x="8384" y="30"/>
                    <a:pt x="7911" y="1"/>
                    <a:pt x="7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flipH="1">
              <a:off x="2446790" y="3086090"/>
              <a:ext cx="551833" cy="85880"/>
            </a:xfrm>
            <a:custGeom>
              <a:avLst/>
              <a:gdLst/>
              <a:ahLst/>
              <a:cxnLst/>
              <a:rect l="l" t="t" r="r" b="b"/>
              <a:pathLst>
                <a:path w="10281" h="1600" extrusionOk="0">
                  <a:moveTo>
                    <a:pt x="1046" y="1"/>
                  </a:moveTo>
                  <a:cubicBezTo>
                    <a:pt x="468" y="1"/>
                    <a:pt x="0" y="470"/>
                    <a:pt x="0" y="1047"/>
                  </a:cubicBezTo>
                  <a:lnTo>
                    <a:pt x="0" y="1130"/>
                  </a:lnTo>
                  <a:cubicBezTo>
                    <a:pt x="0" y="1389"/>
                    <a:pt x="211" y="1600"/>
                    <a:pt x="470" y="1600"/>
                  </a:cubicBezTo>
                  <a:lnTo>
                    <a:pt x="9623" y="1600"/>
                  </a:lnTo>
                  <a:cubicBezTo>
                    <a:pt x="9837" y="1600"/>
                    <a:pt x="10023" y="1449"/>
                    <a:pt x="10069" y="1240"/>
                  </a:cubicBezTo>
                  <a:lnTo>
                    <a:pt x="10218" y="556"/>
                  </a:lnTo>
                  <a:cubicBezTo>
                    <a:pt x="10280" y="270"/>
                    <a:pt x="10063" y="1"/>
                    <a:pt x="97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flipH="1">
              <a:off x="2290653" y="3543828"/>
              <a:ext cx="81210" cy="123667"/>
            </a:xfrm>
            <a:custGeom>
              <a:avLst/>
              <a:gdLst/>
              <a:ahLst/>
              <a:cxnLst/>
              <a:rect l="l" t="t" r="r" b="b"/>
              <a:pathLst>
                <a:path w="1513" h="2304" extrusionOk="0">
                  <a:moveTo>
                    <a:pt x="1" y="1"/>
                  </a:moveTo>
                  <a:lnTo>
                    <a:pt x="1" y="2059"/>
                  </a:lnTo>
                  <a:cubicBezTo>
                    <a:pt x="1" y="2194"/>
                    <a:pt x="110" y="2303"/>
                    <a:pt x="245" y="2303"/>
                  </a:cubicBezTo>
                  <a:lnTo>
                    <a:pt x="1268" y="2303"/>
                  </a:lnTo>
                  <a:cubicBezTo>
                    <a:pt x="1403" y="2303"/>
                    <a:pt x="1513" y="2194"/>
                    <a:pt x="1513" y="2059"/>
                  </a:cubicBezTo>
                  <a:lnTo>
                    <a:pt x="1513" y="1"/>
                  </a:lnTo>
                  <a:close/>
                </a:path>
              </a:pathLst>
            </a:custGeom>
            <a:solidFill>
              <a:srgbClr val="9597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flipH="1">
              <a:off x="2290653" y="3543828"/>
              <a:ext cx="81210" cy="123667"/>
            </a:xfrm>
            <a:custGeom>
              <a:avLst/>
              <a:gdLst/>
              <a:ahLst/>
              <a:cxnLst/>
              <a:rect l="l" t="t" r="r" b="b"/>
              <a:pathLst>
                <a:path w="1513" h="2304" extrusionOk="0">
                  <a:moveTo>
                    <a:pt x="1" y="1"/>
                  </a:moveTo>
                  <a:lnTo>
                    <a:pt x="1" y="2059"/>
                  </a:lnTo>
                  <a:cubicBezTo>
                    <a:pt x="1" y="2194"/>
                    <a:pt x="110" y="2303"/>
                    <a:pt x="245" y="2303"/>
                  </a:cubicBezTo>
                  <a:lnTo>
                    <a:pt x="1268" y="2303"/>
                  </a:lnTo>
                  <a:cubicBezTo>
                    <a:pt x="1403" y="2303"/>
                    <a:pt x="1513" y="2194"/>
                    <a:pt x="1513" y="2059"/>
                  </a:cubicBezTo>
                  <a:lnTo>
                    <a:pt x="15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flipH="1">
              <a:off x="2303589" y="3667441"/>
              <a:ext cx="55124" cy="19913"/>
            </a:xfrm>
            <a:custGeom>
              <a:avLst/>
              <a:gdLst/>
              <a:ahLst/>
              <a:cxnLst/>
              <a:rect l="l" t="t" r="r" b="b"/>
              <a:pathLst>
                <a:path w="1027" h="371" extrusionOk="0">
                  <a:moveTo>
                    <a:pt x="0" y="0"/>
                  </a:moveTo>
                  <a:lnTo>
                    <a:pt x="0" y="370"/>
                  </a:lnTo>
                  <a:lnTo>
                    <a:pt x="1026" y="370"/>
                  </a:lnTo>
                  <a:lnTo>
                    <a:pt x="10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flipH="1">
              <a:off x="2342986" y="2298844"/>
              <a:ext cx="137301" cy="89476"/>
            </a:xfrm>
            <a:custGeom>
              <a:avLst/>
              <a:gdLst/>
              <a:ahLst/>
              <a:cxnLst/>
              <a:rect l="l" t="t" r="r" b="b"/>
              <a:pathLst>
                <a:path w="2558" h="1667" extrusionOk="0">
                  <a:moveTo>
                    <a:pt x="86" y="0"/>
                  </a:moveTo>
                  <a:cubicBezTo>
                    <a:pt x="86" y="86"/>
                    <a:pt x="77" y="178"/>
                    <a:pt x="58" y="272"/>
                  </a:cubicBezTo>
                  <a:cubicBezTo>
                    <a:pt x="44" y="338"/>
                    <a:pt x="24" y="404"/>
                    <a:pt x="1" y="464"/>
                  </a:cubicBezTo>
                  <a:cubicBezTo>
                    <a:pt x="576" y="1317"/>
                    <a:pt x="1224" y="1666"/>
                    <a:pt x="1720" y="1666"/>
                  </a:cubicBezTo>
                  <a:cubicBezTo>
                    <a:pt x="2016" y="1666"/>
                    <a:pt x="2259" y="1541"/>
                    <a:pt x="2399" y="1325"/>
                  </a:cubicBezTo>
                  <a:cubicBezTo>
                    <a:pt x="2511" y="1149"/>
                    <a:pt x="2557" y="914"/>
                    <a:pt x="2510" y="636"/>
                  </a:cubicBezTo>
                  <a:cubicBezTo>
                    <a:pt x="2502" y="589"/>
                    <a:pt x="2497" y="541"/>
                    <a:pt x="2494" y="493"/>
                  </a:cubicBezTo>
                  <a:cubicBezTo>
                    <a:pt x="2171" y="662"/>
                    <a:pt x="1870" y="729"/>
                    <a:pt x="1595" y="729"/>
                  </a:cubicBezTo>
                  <a:cubicBezTo>
                    <a:pt x="887" y="729"/>
                    <a:pt x="353" y="284"/>
                    <a:pt x="86" y="0"/>
                  </a:cubicBezTo>
                  <a:close/>
                </a:path>
              </a:pathLst>
            </a:custGeom>
            <a:solidFill>
              <a:srgbClr val="1F1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flipH="1">
              <a:off x="2505513" y="2237386"/>
              <a:ext cx="100963" cy="56359"/>
            </a:xfrm>
            <a:custGeom>
              <a:avLst/>
              <a:gdLst/>
              <a:ahLst/>
              <a:cxnLst/>
              <a:rect l="l" t="t" r="r" b="b"/>
              <a:pathLst>
                <a:path w="1881" h="1050" extrusionOk="0">
                  <a:moveTo>
                    <a:pt x="934" y="1"/>
                  </a:moveTo>
                  <a:cubicBezTo>
                    <a:pt x="174" y="1"/>
                    <a:pt x="1" y="578"/>
                    <a:pt x="1" y="578"/>
                  </a:cubicBezTo>
                  <a:cubicBezTo>
                    <a:pt x="1" y="578"/>
                    <a:pt x="181" y="239"/>
                    <a:pt x="672" y="239"/>
                  </a:cubicBezTo>
                  <a:cubicBezTo>
                    <a:pt x="1108" y="257"/>
                    <a:pt x="1245" y="612"/>
                    <a:pt x="1285" y="889"/>
                  </a:cubicBezTo>
                  <a:cubicBezTo>
                    <a:pt x="1293" y="947"/>
                    <a:pt x="1312" y="1001"/>
                    <a:pt x="1340" y="1049"/>
                  </a:cubicBezTo>
                  <a:cubicBezTo>
                    <a:pt x="1455" y="756"/>
                    <a:pt x="1663" y="543"/>
                    <a:pt x="1881" y="498"/>
                  </a:cubicBezTo>
                  <a:cubicBezTo>
                    <a:pt x="1723" y="268"/>
                    <a:pt x="1461" y="33"/>
                    <a:pt x="1041" y="5"/>
                  </a:cubicBezTo>
                  <a:cubicBezTo>
                    <a:pt x="1004" y="2"/>
                    <a:pt x="968" y="1"/>
                    <a:pt x="934" y="1"/>
                  </a:cubicBezTo>
                  <a:close/>
                </a:path>
              </a:pathLst>
            </a:custGeom>
            <a:solidFill>
              <a:srgbClr val="1F1B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flipH="1">
              <a:off x="2497674" y="2504042"/>
              <a:ext cx="495206" cy="473575"/>
            </a:xfrm>
            <a:custGeom>
              <a:avLst/>
              <a:gdLst/>
              <a:ahLst/>
              <a:cxnLst/>
              <a:rect l="l" t="t" r="r" b="b"/>
              <a:pathLst>
                <a:path w="9226" h="8823" extrusionOk="0">
                  <a:moveTo>
                    <a:pt x="6660" y="1"/>
                  </a:moveTo>
                  <a:cubicBezTo>
                    <a:pt x="5334" y="738"/>
                    <a:pt x="4118" y="3721"/>
                    <a:pt x="3066" y="7044"/>
                  </a:cubicBezTo>
                  <a:cubicBezTo>
                    <a:pt x="1769" y="7221"/>
                    <a:pt x="143" y="7389"/>
                    <a:pt x="143" y="7389"/>
                  </a:cubicBezTo>
                  <a:cubicBezTo>
                    <a:pt x="143" y="7389"/>
                    <a:pt x="1" y="8217"/>
                    <a:pt x="334" y="8659"/>
                  </a:cubicBezTo>
                  <a:cubicBezTo>
                    <a:pt x="866" y="8736"/>
                    <a:pt x="1864" y="8823"/>
                    <a:pt x="2768" y="8823"/>
                  </a:cubicBezTo>
                  <a:cubicBezTo>
                    <a:pt x="3438" y="8823"/>
                    <a:pt x="4056" y="8775"/>
                    <a:pt x="4394" y="8641"/>
                  </a:cubicBezTo>
                  <a:cubicBezTo>
                    <a:pt x="5188" y="8327"/>
                    <a:pt x="7062" y="5504"/>
                    <a:pt x="7062" y="5504"/>
                  </a:cubicBezTo>
                  <a:cubicBezTo>
                    <a:pt x="7062" y="5504"/>
                    <a:pt x="9226" y="1937"/>
                    <a:pt x="6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flipH="1">
              <a:off x="2320657" y="2420202"/>
              <a:ext cx="190546" cy="49810"/>
            </a:xfrm>
            <a:custGeom>
              <a:avLst/>
              <a:gdLst/>
              <a:ahLst/>
              <a:cxnLst/>
              <a:rect l="l" t="t" r="r" b="b"/>
              <a:pathLst>
                <a:path w="3550" h="928" extrusionOk="0">
                  <a:moveTo>
                    <a:pt x="2549" y="0"/>
                  </a:moveTo>
                  <a:cubicBezTo>
                    <a:pt x="1120" y="0"/>
                    <a:pt x="0" y="452"/>
                    <a:pt x="0" y="452"/>
                  </a:cubicBezTo>
                  <a:lnTo>
                    <a:pt x="0" y="928"/>
                  </a:lnTo>
                  <a:cubicBezTo>
                    <a:pt x="73" y="913"/>
                    <a:pt x="148" y="899"/>
                    <a:pt x="222" y="885"/>
                  </a:cubicBezTo>
                  <a:cubicBezTo>
                    <a:pt x="318" y="867"/>
                    <a:pt x="412" y="852"/>
                    <a:pt x="506" y="837"/>
                  </a:cubicBezTo>
                  <a:cubicBezTo>
                    <a:pt x="1197" y="726"/>
                    <a:pt x="1873" y="676"/>
                    <a:pt x="2473" y="654"/>
                  </a:cubicBezTo>
                  <a:cubicBezTo>
                    <a:pt x="2527" y="652"/>
                    <a:pt x="2582" y="651"/>
                    <a:pt x="2636" y="651"/>
                  </a:cubicBezTo>
                  <a:cubicBezTo>
                    <a:pt x="2945" y="651"/>
                    <a:pt x="3251" y="686"/>
                    <a:pt x="3550" y="753"/>
                  </a:cubicBezTo>
                  <a:cubicBezTo>
                    <a:pt x="3498" y="637"/>
                    <a:pt x="3403" y="425"/>
                    <a:pt x="3228" y="36"/>
                  </a:cubicBezTo>
                  <a:cubicBezTo>
                    <a:pt x="2996" y="11"/>
                    <a:pt x="2769" y="0"/>
                    <a:pt x="2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 name="Google Shape;1268;p37"/>
            <p:cNvGrpSpPr/>
            <p:nvPr/>
          </p:nvGrpSpPr>
          <p:grpSpPr>
            <a:xfrm flipH="1">
              <a:off x="2871669" y="2484395"/>
              <a:ext cx="375522" cy="259815"/>
              <a:chOff x="4601729" y="4680776"/>
              <a:chExt cx="586754" cy="405961"/>
            </a:xfrm>
          </p:grpSpPr>
          <p:sp>
            <p:nvSpPr>
              <p:cNvPr id="1269" name="Google Shape;1269;p37"/>
              <p:cNvSpPr/>
              <p:nvPr/>
            </p:nvSpPr>
            <p:spPr>
              <a:xfrm>
                <a:off x="4601729" y="4680776"/>
                <a:ext cx="586754" cy="405961"/>
              </a:xfrm>
              <a:custGeom>
                <a:avLst/>
                <a:gdLst/>
                <a:ahLst/>
                <a:cxnLst/>
                <a:rect l="l" t="t" r="r" b="b"/>
                <a:pathLst>
                  <a:path w="11411" h="7895" extrusionOk="0">
                    <a:moveTo>
                      <a:pt x="737" y="1"/>
                    </a:moveTo>
                    <a:cubicBezTo>
                      <a:pt x="330" y="1"/>
                      <a:pt x="1" y="331"/>
                      <a:pt x="1" y="737"/>
                    </a:cubicBezTo>
                    <a:lnTo>
                      <a:pt x="1" y="7159"/>
                    </a:lnTo>
                    <a:cubicBezTo>
                      <a:pt x="1" y="7566"/>
                      <a:pt x="330" y="7894"/>
                      <a:pt x="737" y="7894"/>
                    </a:cubicBezTo>
                    <a:lnTo>
                      <a:pt x="10676" y="7894"/>
                    </a:lnTo>
                    <a:cubicBezTo>
                      <a:pt x="11082" y="7894"/>
                      <a:pt x="11411" y="7566"/>
                      <a:pt x="11411" y="7159"/>
                    </a:cubicBezTo>
                    <a:lnTo>
                      <a:pt x="11411" y="737"/>
                    </a:lnTo>
                    <a:cubicBezTo>
                      <a:pt x="11411" y="331"/>
                      <a:pt x="11082" y="1"/>
                      <a:pt x="106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7"/>
              <p:cNvSpPr/>
              <p:nvPr/>
            </p:nvSpPr>
            <p:spPr>
              <a:xfrm>
                <a:off x="4640808" y="4716462"/>
                <a:ext cx="208971" cy="212313"/>
              </a:xfrm>
              <a:custGeom>
                <a:avLst/>
                <a:gdLst/>
                <a:ahLst/>
                <a:cxnLst/>
                <a:rect l="l" t="t" r="r" b="b"/>
                <a:pathLst>
                  <a:path w="4064" h="4129" extrusionOk="0">
                    <a:moveTo>
                      <a:pt x="550" y="0"/>
                    </a:moveTo>
                    <a:cubicBezTo>
                      <a:pt x="246" y="0"/>
                      <a:pt x="0" y="246"/>
                      <a:pt x="0" y="549"/>
                    </a:cubicBezTo>
                    <a:lnTo>
                      <a:pt x="0" y="3580"/>
                    </a:lnTo>
                    <a:cubicBezTo>
                      <a:pt x="0" y="3883"/>
                      <a:pt x="246" y="4128"/>
                      <a:pt x="550" y="4128"/>
                    </a:cubicBezTo>
                    <a:lnTo>
                      <a:pt x="3514" y="4128"/>
                    </a:lnTo>
                    <a:cubicBezTo>
                      <a:pt x="3817" y="4128"/>
                      <a:pt x="4063" y="3883"/>
                      <a:pt x="4063" y="3580"/>
                    </a:cubicBezTo>
                    <a:lnTo>
                      <a:pt x="4063" y="549"/>
                    </a:lnTo>
                    <a:cubicBezTo>
                      <a:pt x="4063" y="246"/>
                      <a:pt x="3817" y="0"/>
                      <a:pt x="3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7"/>
              <p:cNvSpPr/>
              <p:nvPr/>
            </p:nvSpPr>
            <p:spPr>
              <a:xfrm>
                <a:off x="4709814" y="4756673"/>
                <a:ext cx="70960" cy="70960"/>
              </a:xfrm>
              <a:custGeom>
                <a:avLst/>
                <a:gdLst/>
                <a:ahLst/>
                <a:cxnLst/>
                <a:rect l="l" t="t" r="r" b="b"/>
                <a:pathLst>
                  <a:path w="1380" h="1380" extrusionOk="0">
                    <a:moveTo>
                      <a:pt x="690" y="0"/>
                    </a:moveTo>
                    <a:cubicBezTo>
                      <a:pt x="309" y="0"/>
                      <a:pt x="1" y="310"/>
                      <a:pt x="1" y="691"/>
                    </a:cubicBezTo>
                    <a:cubicBezTo>
                      <a:pt x="1" y="1071"/>
                      <a:pt x="309" y="1380"/>
                      <a:pt x="690" y="1380"/>
                    </a:cubicBezTo>
                    <a:cubicBezTo>
                      <a:pt x="1071" y="1380"/>
                      <a:pt x="1380" y="1071"/>
                      <a:pt x="1380" y="691"/>
                    </a:cubicBezTo>
                    <a:cubicBezTo>
                      <a:pt x="1380" y="310"/>
                      <a:pt x="1071"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7"/>
              <p:cNvSpPr/>
              <p:nvPr/>
            </p:nvSpPr>
            <p:spPr>
              <a:xfrm>
                <a:off x="4677471" y="4833135"/>
                <a:ext cx="135595" cy="95641"/>
              </a:xfrm>
              <a:custGeom>
                <a:avLst/>
                <a:gdLst/>
                <a:ahLst/>
                <a:cxnLst/>
                <a:rect l="l" t="t" r="r" b="b"/>
                <a:pathLst>
                  <a:path w="2637" h="1860" extrusionOk="0">
                    <a:moveTo>
                      <a:pt x="1319" y="0"/>
                    </a:moveTo>
                    <a:cubicBezTo>
                      <a:pt x="591" y="0"/>
                      <a:pt x="1" y="590"/>
                      <a:pt x="1" y="1318"/>
                    </a:cubicBezTo>
                    <a:lnTo>
                      <a:pt x="1" y="1859"/>
                    </a:lnTo>
                    <a:lnTo>
                      <a:pt x="2636" y="1859"/>
                    </a:lnTo>
                    <a:lnTo>
                      <a:pt x="2636" y="1318"/>
                    </a:lnTo>
                    <a:cubicBezTo>
                      <a:pt x="2636" y="590"/>
                      <a:pt x="2047" y="0"/>
                      <a:pt x="1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7"/>
              <p:cNvSpPr/>
              <p:nvPr/>
            </p:nvSpPr>
            <p:spPr>
              <a:xfrm>
                <a:off x="4892408" y="4775698"/>
                <a:ext cx="253809" cy="17534"/>
              </a:xfrm>
              <a:custGeom>
                <a:avLst/>
                <a:gdLst/>
                <a:ahLst/>
                <a:cxnLst/>
                <a:rect l="l" t="t" r="r" b="b"/>
                <a:pathLst>
                  <a:path w="4936" h="341" extrusionOk="0">
                    <a:moveTo>
                      <a:pt x="171" y="0"/>
                    </a:moveTo>
                    <a:cubicBezTo>
                      <a:pt x="77" y="0"/>
                      <a:pt x="0" y="76"/>
                      <a:pt x="0" y="170"/>
                    </a:cubicBezTo>
                    <a:cubicBezTo>
                      <a:pt x="0" y="265"/>
                      <a:pt x="77" y="341"/>
                      <a:pt x="171" y="341"/>
                    </a:cubicBezTo>
                    <a:lnTo>
                      <a:pt x="4766" y="341"/>
                    </a:lnTo>
                    <a:cubicBezTo>
                      <a:pt x="4860" y="341"/>
                      <a:pt x="4936" y="265"/>
                      <a:pt x="4936" y="170"/>
                    </a:cubicBezTo>
                    <a:cubicBezTo>
                      <a:pt x="4936" y="76"/>
                      <a:pt x="4860" y="0"/>
                      <a:pt x="4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7"/>
              <p:cNvSpPr/>
              <p:nvPr/>
            </p:nvSpPr>
            <p:spPr>
              <a:xfrm>
                <a:off x="4640808" y="4961584"/>
                <a:ext cx="505407" cy="17637"/>
              </a:xfrm>
              <a:custGeom>
                <a:avLst/>
                <a:gdLst/>
                <a:ahLst/>
                <a:cxnLst/>
                <a:rect l="l" t="t" r="r" b="b"/>
                <a:pathLst>
                  <a:path w="9829" h="343" extrusionOk="0">
                    <a:moveTo>
                      <a:pt x="171" y="0"/>
                    </a:moveTo>
                    <a:cubicBezTo>
                      <a:pt x="77" y="0"/>
                      <a:pt x="0" y="77"/>
                      <a:pt x="0" y="171"/>
                    </a:cubicBezTo>
                    <a:cubicBezTo>
                      <a:pt x="0" y="266"/>
                      <a:pt x="77" y="342"/>
                      <a:pt x="171" y="342"/>
                    </a:cubicBezTo>
                    <a:lnTo>
                      <a:pt x="9659" y="342"/>
                    </a:lnTo>
                    <a:cubicBezTo>
                      <a:pt x="9753" y="342"/>
                      <a:pt x="9829" y="266"/>
                      <a:pt x="9829" y="171"/>
                    </a:cubicBezTo>
                    <a:cubicBezTo>
                      <a:pt x="9829" y="77"/>
                      <a:pt x="9753" y="0"/>
                      <a:pt x="9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7"/>
              <p:cNvSpPr/>
              <p:nvPr/>
            </p:nvSpPr>
            <p:spPr>
              <a:xfrm>
                <a:off x="4892408" y="4807116"/>
                <a:ext cx="253809" cy="17637"/>
              </a:xfrm>
              <a:custGeom>
                <a:avLst/>
                <a:gdLst/>
                <a:ahLst/>
                <a:cxnLst/>
                <a:rect l="l" t="t" r="r" b="b"/>
                <a:pathLst>
                  <a:path w="4936" h="343" extrusionOk="0">
                    <a:moveTo>
                      <a:pt x="171" y="0"/>
                    </a:moveTo>
                    <a:cubicBezTo>
                      <a:pt x="77" y="0"/>
                      <a:pt x="0" y="77"/>
                      <a:pt x="0" y="171"/>
                    </a:cubicBezTo>
                    <a:cubicBezTo>
                      <a:pt x="0" y="265"/>
                      <a:pt x="77" y="342"/>
                      <a:pt x="171" y="342"/>
                    </a:cubicBezTo>
                    <a:lnTo>
                      <a:pt x="4766" y="342"/>
                    </a:lnTo>
                    <a:cubicBezTo>
                      <a:pt x="4860" y="342"/>
                      <a:pt x="4936" y="265"/>
                      <a:pt x="4936" y="171"/>
                    </a:cubicBezTo>
                    <a:cubicBezTo>
                      <a:pt x="4936" y="77"/>
                      <a:pt x="4860" y="0"/>
                      <a:pt x="4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7"/>
              <p:cNvSpPr/>
              <p:nvPr/>
            </p:nvSpPr>
            <p:spPr>
              <a:xfrm>
                <a:off x="4640808" y="4993053"/>
                <a:ext cx="154363" cy="17586"/>
              </a:xfrm>
              <a:custGeom>
                <a:avLst/>
                <a:gdLst/>
                <a:ahLst/>
                <a:cxnLst/>
                <a:rect l="l" t="t" r="r" b="b"/>
                <a:pathLst>
                  <a:path w="3002" h="342" extrusionOk="0">
                    <a:moveTo>
                      <a:pt x="171" y="1"/>
                    </a:moveTo>
                    <a:cubicBezTo>
                      <a:pt x="77" y="1"/>
                      <a:pt x="0" y="76"/>
                      <a:pt x="0" y="172"/>
                    </a:cubicBezTo>
                    <a:cubicBezTo>
                      <a:pt x="0" y="266"/>
                      <a:pt x="77" y="342"/>
                      <a:pt x="171" y="342"/>
                    </a:cubicBezTo>
                    <a:lnTo>
                      <a:pt x="2830" y="342"/>
                    </a:lnTo>
                    <a:cubicBezTo>
                      <a:pt x="2925" y="342"/>
                      <a:pt x="3001" y="266"/>
                      <a:pt x="3001" y="172"/>
                    </a:cubicBezTo>
                    <a:cubicBezTo>
                      <a:pt x="3001" y="76"/>
                      <a:pt x="2926" y="1"/>
                      <a:pt x="2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7"/>
              <p:cNvSpPr/>
              <p:nvPr/>
            </p:nvSpPr>
            <p:spPr>
              <a:xfrm>
                <a:off x="4813118" y="4993053"/>
                <a:ext cx="211233" cy="17586"/>
              </a:xfrm>
              <a:custGeom>
                <a:avLst/>
                <a:gdLst/>
                <a:ahLst/>
                <a:cxnLst/>
                <a:rect l="l" t="t" r="r" b="b"/>
                <a:pathLst>
                  <a:path w="4108" h="342" extrusionOk="0">
                    <a:moveTo>
                      <a:pt x="171" y="1"/>
                    </a:moveTo>
                    <a:cubicBezTo>
                      <a:pt x="77" y="1"/>
                      <a:pt x="1" y="76"/>
                      <a:pt x="1" y="172"/>
                    </a:cubicBezTo>
                    <a:cubicBezTo>
                      <a:pt x="1" y="266"/>
                      <a:pt x="77" y="342"/>
                      <a:pt x="171" y="342"/>
                    </a:cubicBezTo>
                    <a:lnTo>
                      <a:pt x="3936" y="342"/>
                    </a:lnTo>
                    <a:cubicBezTo>
                      <a:pt x="4031" y="342"/>
                      <a:pt x="4107" y="266"/>
                      <a:pt x="4107" y="172"/>
                    </a:cubicBezTo>
                    <a:cubicBezTo>
                      <a:pt x="4107" y="76"/>
                      <a:pt x="4031"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7"/>
              <p:cNvSpPr/>
              <p:nvPr/>
            </p:nvSpPr>
            <p:spPr>
              <a:xfrm>
                <a:off x="4640808" y="5024471"/>
                <a:ext cx="253346" cy="17637"/>
              </a:xfrm>
              <a:custGeom>
                <a:avLst/>
                <a:gdLst/>
                <a:ahLst/>
                <a:cxnLst/>
                <a:rect l="l" t="t" r="r" b="b"/>
                <a:pathLst>
                  <a:path w="4927" h="343" extrusionOk="0">
                    <a:moveTo>
                      <a:pt x="171" y="1"/>
                    </a:moveTo>
                    <a:cubicBezTo>
                      <a:pt x="77" y="1"/>
                      <a:pt x="0" y="78"/>
                      <a:pt x="0" y="172"/>
                    </a:cubicBezTo>
                    <a:cubicBezTo>
                      <a:pt x="0" y="266"/>
                      <a:pt x="77" y="343"/>
                      <a:pt x="171" y="343"/>
                    </a:cubicBezTo>
                    <a:lnTo>
                      <a:pt x="4755" y="343"/>
                    </a:lnTo>
                    <a:cubicBezTo>
                      <a:pt x="4849" y="343"/>
                      <a:pt x="4926" y="266"/>
                      <a:pt x="4926" y="172"/>
                    </a:cubicBezTo>
                    <a:cubicBezTo>
                      <a:pt x="4926" y="78"/>
                      <a:pt x="4849" y="1"/>
                      <a:pt x="4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7"/>
              <p:cNvSpPr/>
              <p:nvPr/>
            </p:nvSpPr>
            <p:spPr>
              <a:xfrm>
                <a:off x="4892408" y="4838586"/>
                <a:ext cx="87825" cy="17586"/>
              </a:xfrm>
              <a:custGeom>
                <a:avLst/>
                <a:gdLst/>
                <a:ahLst/>
                <a:cxnLst/>
                <a:rect l="l" t="t" r="r" b="b"/>
                <a:pathLst>
                  <a:path w="1708" h="342" extrusionOk="0">
                    <a:moveTo>
                      <a:pt x="171" y="1"/>
                    </a:moveTo>
                    <a:cubicBezTo>
                      <a:pt x="77" y="1"/>
                      <a:pt x="0" y="77"/>
                      <a:pt x="0" y="172"/>
                    </a:cubicBezTo>
                    <a:cubicBezTo>
                      <a:pt x="0" y="266"/>
                      <a:pt x="77" y="342"/>
                      <a:pt x="171" y="342"/>
                    </a:cubicBezTo>
                    <a:lnTo>
                      <a:pt x="1536" y="342"/>
                    </a:lnTo>
                    <a:cubicBezTo>
                      <a:pt x="1631" y="342"/>
                      <a:pt x="1707" y="266"/>
                      <a:pt x="1707" y="172"/>
                    </a:cubicBezTo>
                    <a:cubicBezTo>
                      <a:pt x="1707" y="76"/>
                      <a:pt x="1631" y="1"/>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7"/>
              <p:cNvSpPr/>
              <p:nvPr/>
            </p:nvSpPr>
            <p:spPr>
              <a:xfrm>
                <a:off x="4993860" y="4838586"/>
                <a:ext cx="87825" cy="17586"/>
              </a:xfrm>
              <a:custGeom>
                <a:avLst/>
                <a:gdLst/>
                <a:ahLst/>
                <a:cxnLst/>
                <a:rect l="l" t="t" r="r" b="b"/>
                <a:pathLst>
                  <a:path w="1708" h="342" extrusionOk="0">
                    <a:moveTo>
                      <a:pt x="172" y="1"/>
                    </a:moveTo>
                    <a:cubicBezTo>
                      <a:pt x="76" y="1"/>
                      <a:pt x="1" y="77"/>
                      <a:pt x="1" y="172"/>
                    </a:cubicBezTo>
                    <a:cubicBezTo>
                      <a:pt x="1" y="266"/>
                      <a:pt x="76" y="342"/>
                      <a:pt x="172" y="342"/>
                    </a:cubicBezTo>
                    <a:lnTo>
                      <a:pt x="1536" y="342"/>
                    </a:lnTo>
                    <a:cubicBezTo>
                      <a:pt x="1631" y="342"/>
                      <a:pt x="1706" y="266"/>
                      <a:pt x="1707" y="172"/>
                    </a:cubicBezTo>
                    <a:cubicBezTo>
                      <a:pt x="1707" y="76"/>
                      <a:pt x="1631" y="1"/>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37"/>
            <p:cNvGrpSpPr/>
            <p:nvPr/>
          </p:nvGrpSpPr>
          <p:grpSpPr>
            <a:xfrm>
              <a:off x="1625959" y="1502706"/>
              <a:ext cx="957790" cy="835205"/>
              <a:chOff x="6671731" y="6133497"/>
              <a:chExt cx="1372782" cy="1197083"/>
            </a:xfrm>
          </p:grpSpPr>
          <p:sp>
            <p:nvSpPr>
              <p:cNvPr id="1282" name="Google Shape;1282;p37"/>
              <p:cNvSpPr/>
              <p:nvPr/>
            </p:nvSpPr>
            <p:spPr>
              <a:xfrm>
                <a:off x="7008056" y="6779102"/>
                <a:ext cx="530400" cy="332221"/>
              </a:xfrm>
              <a:custGeom>
                <a:avLst/>
                <a:gdLst/>
                <a:ahLst/>
                <a:cxnLst/>
                <a:rect l="l" t="t" r="r" b="b"/>
                <a:pathLst>
                  <a:path w="19500" h="12214" extrusionOk="0">
                    <a:moveTo>
                      <a:pt x="5452" y="1"/>
                    </a:moveTo>
                    <a:cubicBezTo>
                      <a:pt x="4157" y="1"/>
                      <a:pt x="3168" y="110"/>
                      <a:pt x="2790" y="362"/>
                    </a:cubicBezTo>
                    <a:cubicBezTo>
                      <a:pt x="0" y="2216"/>
                      <a:pt x="4458" y="12214"/>
                      <a:pt x="10257" y="12214"/>
                    </a:cubicBezTo>
                    <a:cubicBezTo>
                      <a:pt x="10316" y="12214"/>
                      <a:pt x="10375" y="12213"/>
                      <a:pt x="10435" y="12211"/>
                    </a:cubicBezTo>
                    <a:cubicBezTo>
                      <a:pt x="16321" y="12003"/>
                      <a:pt x="19500" y="3974"/>
                      <a:pt x="17041" y="2006"/>
                    </a:cubicBezTo>
                    <a:cubicBezTo>
                      <a:pt x="15719" y="947"/>
                      <a:pt x="9262" y="1"/>
                      <a:pt x="5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7"/>
              <p:cNvSpPr/>
              <p:nvPr/>
            </p:nvSpPr>
            <p:spPr>
              <a:xfrm>
                <a:off x="7008056" y="6779102"/>
                <a:ext cx="530400" cy="332221"/>
              </a:xfrm>
              <a:custGeom>
                <a:avLst/>
                <a:gdLst/>
                <a:ahLst/>
                <a:cxnLst/>
                <a:rect l="l" t="t" r="r" b="b"/>
                <a:pathLst>
                  <a:path w="19500" h="12214" extrusionOk="0">
                    <a:moveTo>
                      <a:pt x="6152" y="422"/>
                    </a:moveTo>
                    <a:cubicBezTo>
                      <a:pt x="6944" y="422"/>
                      <a:pt x="7225" y="3119"/>
                      <a:pt x="7785" y="3120"/>
                    </a:cubicBezTo>
                    <a:cubicBezTo>
                      <a:pt x="8341" y="3120"/>
                      <a:pt x="7979" y="670"/>
                      <a:pt x="8831" y="670"/>
                    </a:cubicBezTo>
                    <a:cubicBezTo>
                      <a:pt x="8848" y="670"/>
                      <a:pt x="8867" y="671"/>
                      <a:pt x="8886" y="673"/>
                    </a:cubicBezTo>
                    <a:cubicBezTo>
                      <a:pt x="9808" y="781"/>
                      <a:pt x="9061" y="3157"/>
                      <a:pt x="9558" y="3264"/>
                    </a:cubicBezTo>
                    <a:cubicBezTo>
                      <a:pt x="9568" y="3266"/>
                      <a:pt x="9578" y="3267"/>
                      <a:pt x="9589" y="3267"/>
                    </a:cubicBezTo>
                    <a:cubicBezTo>
                      <a:pt x="10053" y="3267"/>
                      <a:pt x="10339" y="990"/>
                      <a:pt x="11057" y="990"/>
                    </a:cubicBezTo>
                    <a:cubicBezTo>
                      <a:pt x="11078" y="990"/>
                      <a:pt x="11099" y="992"/>
                      <a:pt x="11120" y="996"/>
                    </a:cubicBezTo>
                    <a:cubicBezTo>
                      <a:pt x="11900" y="1138"/>
                      <a:pt x="10763" y="3369"/>
                      <a:pt x="11224" y="3512"/>
                    </a:cubicBezTo>
                    <a:cubicBezTo>
                      <a:pt x="11238" y="3516"/>
                      <a:pt x="11251" y="3518"/>
                      <a:pt x="11265" y="3518"/>
                    </a:cubicBezTo>
                    <a:cubicBezTo>
                      <a:pt x="11709" y="3518"/>
                      <a:pt x="12314" y="1452"/>
                      <a:pt x="13134" y="1452"/>
                    </a:cubicBezTo>
                    <a:cubicBezTo>
                      <a:pt x="13160" y="1452"/>
                      <a:pt x="13186" y="1454"/>
                      <a:pt x="13212" y="1458"/>
                    </a:cubicBezTo>
                    <a:cubicBezTo>
                      <a:pt x="14098" y="1601"/>
                      <a:pt x="12748" y="3585"/>
                      <a:pt x="13209" y="3869"/>
                    </a:cubicBezTo>
                    <a:cubicBezTo>
                      <a:pt x="13235" y="3885"/>
                      <a:pt x="13263" y="3893"/>
                      <a:pt x="13292" y="3893"/>
                    </a:cubicBezTo>
                    <a:cubicBezTo>
                      <a:pt x="13760" y="3893"/>
                      <a:pt x="14582" y="1949"/>
                      <a:pt x="15272" y="1949"/>
                    </a:cubicBezTo>
                    <a:cubicBezTo>
                      <a:pt x="15294" y="1949"/>
                      <a:pt x="15316" y="1951"/>
                      <a:pt x="15338" y="1956"/>
                    </a:cubicBezTo>
                    <a:cubicBezTo>
                      <a:pt x="16083" y="2099"/>
                      <a:pt x="14912" y="4012"/>
                      <a:pt x="15159" y="4331"/>
                    </a:cubicBezTo>
                    <a:cubicBezTo>
                      <a:pt x="15176" y="4353"/>
                      <a:pt x="15198" y="4363"/>
                      <a:pt x="15224" y="4363"/>
                    </a:cubicBezTo>
                    <a:cubicBezTo>
                      <a:pt x="15534" y="4363"/>
                      <a:pt x="16447" y="2928"/>
                      <a:pt x="16957" y="2928"/>
                    </a:cubicBezTo>
                    <a:cubicBezTo>
                      <a:pt x="17029" y="2928"/>
                      <a:pt x="17093" y="2957"/>
                      <a:pt x="17146" y="3023"/>
                    </a:cubicBezTo>
                    <a:cubicBezTo>
                      <a:pt x="17606" y="3590"/>
                      <a:pt x="15974" y="4439"/>
                      <a:pt x="16045" y="4723"/>
                    </a:cubicBezTo>
                    <a:cubicBezTo>
                      <a:pt x="16116" y="5006"/>
                      <a:pt x="17181" y="5079"/>
                      <a:pt x="17108" y="5540"/>
                    </a:cubicBezTo>
                    <a:cubicBezTo>
                      <a:pt x="17084" y="5695"/>
                      <a:pt x="16858" y="5737"/>
                      <a:pt x="16567" y="5737"/>
                    </a:cubicBezTo>
                    <a:cubicBezTo>
                      <a:pt x="16220" y="5737"/>
                      <a:pt x="15779" y="5677"/>
                      <a:pt x="15476" y="5677"/>
                    </a:cubicBezTo>
                    <a:cubicBezTo>
                      <a:pt x="15279" y="5677"/>
                      <a:pt x="15140" y="5702"/>
                      <a:pt x="15122" y="5786"/>
                    </a:cubicBezTo>
                    <a:cubicBezTo>
                      <a:pt x="15051" y="6105"/>
                      <a:pt x="16715" y="6745"/>
                      <a:pt x="16396" y="7561"/>
                    </a:cubicBezTo>
                    <a:cubicBezTo>
                      <a:pt x="16296" y="7815"/>
                      <a:pt x="16082" y="7897"/>
                      <a:pt x="15828" y="7897"/>
                    </a:cubicBezTo>
                    <a:cubicBezTo>
                      <a:pt x="15382" y="7897"/>
                      <a:pt x="14813" y="7646"/>
                      <a:pt x="14528" y="7646"/>
                    </a:cubicBezTo>
                    <a:cubicBezTo>
                      <a:pt x="14457" y="7646"/>
                      <a:pt x="14404" y="7661"/>
                      <a:pt x="14375" y="7700"/>
                    </a:cubicBezTo>
                    <a:cubicBezTo>
                      <a:pt x="14163" y="7983"/>
                      <a:pt x="15580" y="8799"/>
                      <a:pt x="14905" y="9473"/>
                    </a:cubicBezTo>
                    <a:cubicBezTo>
                      <a:pt x="14782" y="9596"/>
                      <a:pt x="14653" y="9646"/>
                      <a:pt x="14524" y="9646"/>
                    </a:cubicBezTo>
                    <a:cubicBezTo>
                      <a:pt x="14004" y="9646"/>
                      <a:pt x="13474" y="8841"/>
                      <a:pt x="13207" y="8841"/>
                    </a:cubicBezTo>
                    <a:cubicBezTo>
                      <a:pt x="13179" y="8841"/>
                      <a:pt x="13154" y="8850"/>
                      <a:pt x="13133" y="8869"/>
                    </a:cubicBezTo>
                    <a:cubicBezTo>
                      <a:pt x="12850" y="9117"/>
                      <a:pt x="13876" y="10501"/>
                      <a:pt x="13344" y="10784"/>
                    </a:cubicBezTo>
                    <a:cubicBezTo>
                      <a:pt x="13296" y="10809"/>
                      <a:pt x="13246" y="10821"/>
                      <a:pt x="13196" y="10821"/>
                    </a:cubicBezTo>
                    <a:cubicBezTo>
                      <a:pt x="12706" y="10821"/>
                      <a:pt x="12141" y="9715"/>
                      <a:pt x="11845" y="9715"/>
                    </a:cubicBezTo>
                    <a:cubicBezTo>
                      <a:pt x="11837" y="9715"/>
                      <a:pt x="11829" y="9716"/>
                      <a:pt x="11821" y="9718"/>
                    </a:cubicBezTo>
                    <a:cubicBezTo>
                      <a:pt x="11502" y="9789"/>
                      <a:pt x="11960" y="11421"/>
                      <a:pt x="11216" y="11490"/>
                    </a:cubicBezTo>
                    <a:cubicBezTo>
                      <a:pt x="11199" y="11492"/>
                      <a:pt x="11183" y="11493"/>
                      <a:pt x="11167" y="11493"/>
                    </a:cubicBezTo>
                    <a:cubicBezTo>
                      <a:pt x="10469" y="11493"/>
                      <a:pt x="10396" y="10034"/>
                      <a:pt x="10153" y="10000"/>
                    </a:cubicBezTo>
                    <a:cubicBezTo>
                      <a:pt x="10150" y="10000"/>
                      <a:pt x="10148" y="9999"/>
                      <a:pt x="10145" y="9999"/>
                    </a:cubicBezTo>
                    <a:cubicBezTo>
                      <a:pt x="9920" y="9999"/>
                      <a:pt x="9775" y="11407"/>
                      <a:pt x="9079" y="11407"/>
                    </a:cubicBezTo>
                    <a:cubicBezTo>
                      <a:pt x="9027" y="11407"/>
                      <a:pt x="8971" y="11399"/>
                      <a:pt x="8912" y="11382"/>
                    </a:cubicBezTo>
                    <a:cubicBezTo>
                      <a:pt x="8061" y="11132"/>
                      <a:pt x="8842" y="9962"/>
                      <a:pt x="8523" y="9750"/>
                    </a:cubicBezTo>
                    <a:cubicBezTo>
                      <a:pt x="8498" y="9733"/>
                      <a:pt x="8473" y="9726"/>
                      <a:pt x="8447" y="9726"/>
                    </a:cubicBezTo>
                    <a:cubicBezTo>
                      <a:pt x="8182" y="9726"/>
                      <a:pt x="7858" y="10520"/>
                      <a:pt x="7329" y="10520"/>
                    </a:cubicBezTo>
                    <a:cubicBezTo>
                      <a:pt x="7248" y="10520"/>
                      <a:pt x="7161" y="10501"/>
                      <a:pt x="7069" y="10457"/>
                    </a:cubicBezTo>
                    <a:cubicBezTo>
                      <a:pt x="6325" y="10103"/>
                      <a:pt x="7389" y="8897"/>
                      <a:pt x="7106" y="8721"/>
                    </a:cubicBezTo>
                    <a:cubicBezTo>
                      <a:pt x="7083" y="8706"/>
                      <a:pt x="7055" y="8699"/>
                      <a:pt x="7024" y="8699"/>
                    </a:cubicBezTo>
                    <a:cubicBezTo>
                      <a:pt x="6749" y="8699"/>
                      <a:pt x="6208" y="9216"/>
                      <a:pt x="5771" y="9216"/>
                    </a:cubicBezTo>
                    <a:cubicBezTo>
                      <a:pt x="5664" y="9216"/>
                      <a:pt x="5563" y="9185"/>
                      <a:pt x="5474" y="9109"/>
                    </a:cubicBezTo>
                    <a:cubicBezTo>
                      <a:pt x="4979" y="8683"/>
                      <a:pt x="6432" y="8188"/>
                      <a:pt x="6291" y="7975"/>
                    </a:cubicBezTo>
                    <a:cubicBezTo>
                      <a:pt x="6271" y="7945"/>
                      <a:pt x="6227" y="7932"/>
                      <a:pt x="6166" y="7932"/>
                    </a:cubicBezTo>
                    <a:cubicBezTo>
                      <a:pt x="5897" y="7932"/>
                      <a:pt x="5295" y="8168"/>
                      <a:pt x="4894" y="8168"/>
                    </a:cubicBezTo>
                    <a:cubicBezTo>
                      <a:pt x="4743" y="8168"/>
                      <a:pt x="4620" y="8135"/>
                      <a:pt x="4554" y="8044"/>
                    </a:cubicBezTo>
                    <a:cubicBezTo>
                      <a:pt x="4271" y="7654"/>
                      <a:pt x="6080" y="7161"/>
                      <a:pt x="5903" y="6663"/>
                    </a:cubicBezTo>
                    <a:cubicBezTo>
                      <a:pt x="5862" y="6548"/>
                      <a:pt x="5741" y="6509"/>
                      <a:pt x="5575" y="6509"/>
                    </a:cubicBezTo>
                    <a:cubicBezTo>
                      <a:pt x="5225" y="6509"/>
                      <a:pt x="4676" y="6683"/>
                      <a:pt x="4260" y="6683"/>
                    </a:cubicBezTo>
                    <a:cubicBezTo>
                      <a:pt x="4023" y="6683"/>
                      <a:pt x="3828" y="6626"/>
                      <a:pt x="3740" y="6448"/>
                    </a:cubicBezTo>
                    <a:cubicBezTo>
                      <a:pt x="3422" y="5810"/>
                      <a:pt x="5549" y="5599"/>
                      <a:pt x="5408" y="5279"/>
                    </a:cubicBezTo>
                    <a:cubicBezTo>
                      <a:pt x="5377" y="5210"/>
                      <a:pt x="5262" y="5187"/>
                      <a:pt x="5098" y="5187"/>
                    </a:cubicBezTo>
                    <a:cubicBezTo>
                      <a:pt x="4798" y="5187"/>
                      <a:pt x="4335" y="5263"/>
                      <a:pt x="3927" y="5263"/>
                    </a:cubicBezTo>
                    <a:cubicBezTo>
                      <a:pt x="3537" y="5263"/>
                      <a:pt x="3199" y="5193"/>
                      <a:pt x="3104" y="4922"/>
                    </a:cubicBezTo>
                    <a:cubicBezTo>
                      <a:pt x="2855" y="4213"/>
                      <a:pt x="5196" y="4321"/>
                      <a:pt x="5091" y="3896"/>
                    </a:cubicBezTo>
                    <a:cubicBezTo>
                      <a:pt x="4984" y="3471"/>
                      <a:pt x="2714" y="4001"/>
                      <a:pt x="2608" y="3256"/>
                    </a:cubicBezTo>
                    <a:cubicBezTo>
                      <a:pt x="2567" y="2962"/>
                      <a:pt x="2824" y="2890"/>
                      <a:pt x="3156" y="2890"/>
                    </a:cubicBezTo>
                    <a:cubicBezTo>
                      <a:pt x="3482" y="2890"/>
                      <a:pt x="3880" y="2960"/>
                      <a:pt x="4142" y="2960"/>
                    </a:cubicBezTo>
                    <a:cubicBezTo>
                      <a:pt x="4290" y="2960"/>
                      <a:pt x="4394" y="2937"/>
                      <a:pt x="4418" y="2868"/>
                    </a:cubicBezTo>
                    <a:cubicBezTo>
                      <a:pt x="4524" y="2549"/>
                      <a:pt x="2398" y="1908"/>
                      <a:pt x="2824" y="1270"/>
                    </a:cubicBezTo>
                    <a:cubicBezTo>
                      <a:pt x="2894" y="1165"/>
                      <a:pt x="2977" y="1122"/>
                      <a:pt x="3069" y="1122"/>
                    </a:cubicBezTo>
                    <a:cubicBezTo>
                      <a:pt x="3513" y="1122"/>
                      <a:pt x="4155" y="2133"/>
                      <a:pt x="4446" y="2133"/>
                    </a:cubicBezTo>
                    <a:cubicBezTo>
                      <a:pt x="4462" y="2133"/>
                      <a:pt x="4476" y="2130"/>
                      <a:pt x="4489" y="2124"/>
                    </a:cubicBezTo>
                    <a:cubicBezTo>
                      <a:pt x="4808" y="1981"/>
                      <a:pt x="3747" y="668"/>
                      <a:pt x="4242" y="492"/>
                    </a:cubicBezTo>
                    <a:cubicBezTo>
                      <a:pt x="4251" y="489"/>
                      <a:pt x="4260" y="487"/>
                      <a:pt x="4270" y="487"/>
                    </a:cubicBezTo>
                    <a:cubicBezTo>
                      <a:pt x="4681" y="487"/>
                      <a:pt x="5760" y="3309"/>
                      <a:pt x="6336" y="3309"/>
                    </a:cubicBezTo>
                    <a:cubicBezTo>
                      <a:pt x="6359" y="3309"/>
                      <a:pt x="6381" y="3305"/>
                      <a:pt x="6403" y="3295"/>
                    </a:cubicBezTo>
                    <a:cubicBezTo>
                      <a:pt x="6970" y="3047"/>
                      <a:pt x="5306" y="494"/>
                      <a:pt x="6122" y="423"/>
                    </a:cubicBezTo>
                    <a:cubicBezTo>
                      <a:pt x="6132" y="422"/>
                      <a:pt x="6142" y="422"/>
                      <a:pt x="6152" y="422"/>
                    </a:cubicBezTo>
                    <a:close/>
                    <a:moveTo>
                      <a:pt x="5451" y="0"/>
                    </a:moveTo>
                    <a:cubicBezTo>
                      <a:pt x="4156" y="0"/>
                      <a:pt x="3167" y="110"/>
                      <a:pt x="2790" y="361"/>
                    </a:cubicBezTo>
                    <a:cubicBezTo>
                      <a:pt x="0" y="2216"/>
                      <a:pt x="4458" y="12214"/>
                      <a:pt x="10257" y="12214"/>
                    </a:cubicBezTo>
                    <a:cubicBezTo>
                      <a:pt x="10316" y="12214"/>
                      <a:pt x="10375" y="12213"/>
                      <a:pt x="10435" y="12211"/>
                    </a:cubicBezTo>
                    <a:cubicBezTo>
                      <a:pt x="16321" y="12003"/>
                      <a:pt x="19500" y="3974"/>
                      <a:pt x="17041" y="2006"/>
                    </a:cubicBezTo>
                    <a:cubicBezTo>
                      <a:pt x="15719" y="946"/>
                      <a:pt x="9261" y="0"/>
                      <a:pt x="5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7"/>
              <p:cNvSpPr/>
              <p:nvPr/>
            </p:nvSpPr>
            <p:spPr>
              <a:xfrm>
                <a:off x="7295803" y="6902782"/>
                <a:ext cx="139808" cy="123896"/>
              </a:xfrm>
              <a:custGeom>
                <a:avLst/>
                <a:gdLst/>
                <a:ahLst/>
                <a:cxnLst/>
                <a:rect l="l" t="t" r="r" b="b"/>
                <a:pathLst>
                  <a:path w="5140" h="4555" extrusionOk="0">
                    <a:moveTo>
                      <a:pt x="3107" y="1"/>
                    </a:moveTo>
                    <a:cubicBezTo>
                      <a:pt x="2269" y="1"/>
                      <a:pt x="1982" y="646"/>
                      <a:pt x="1982" y="646"/>
                    </a:cubicBezTo>
                    <a:cubicBezTo>
                      <a:pt x="1982" y="646"/>
                      <a:pt x="1729" y="439"/>
                      <a:pt x="1410" y="439"/>
                    </a:cubicBezTo>
                    <a:cubicBezTo>
                      <a:pt x="1284" y="439"/>
                      <a:pt x="1148" y="471"/>
                      <a:pt x="1013" y="561"/>
                    </a:cubicBezTo>
                    <a:cubicBezTo>
                      <a:pt x="381" y="980"/>
                      <a:pt x="801" y="1403"/>
                      <a:pt x="801" y="1403"/>
                    </a:cubicBezTo>
                    <a:cubicBezTo>
                      <a:pt x="801" y="1403"/>
                      <a:pt x="338" y="1487"/>
                      <a:pt x="170" y="1993"/>
                    </a:cubicBezTo>
                    <a:cubicBezTo>
                      <a:pt x="1" y="2499"/>
                      <a:pt x="675" y="2624"/>
                      <a:pt x="675" y="2624"/>
                    </a:cubicBezTo>
                    <a:cubicBezTo>
                      <a:pt x="675" y="2624"/>
                      <a:pt x="84" y="2793"/>
                      <a:pt x="463" y="3510"/>
                    </a:cubicBezTo>
                    <a:cubicBezTo>
                      <a:pt x="648" y="3859"/>
                      <a:pt x="952" y="3948"/>
                      <a:pt x="1215" y="3948"/>
                    </a:cubicBezTo>
                    <a:cubicBezTo>
                      <a:pt x="1493" y="3948"/>
                      <a:pt x="1726" y="3849"/>
                      <a:pt x="1726" y="3849"/>
                    </a:cubicBezTo>
                    <a:lnTo>
                      <a:pt x="1726" y="3849"/>
                    </a:lnTo>
                    <a:cubicBezTo>
                      <a:pt x="1726" y="3849"/>
                      <a:pt x="1515" y="4353"/>
                      <a:pt x="1979" y="4523"/>
                    </a:cubicBezTo>
                    <a:cubicBezTo>
                      <a:pt x="2041" y="4545"/>
                      <a:pt x="2097" y="4555"/>
                      <a:pt x="2148" y="4555"/>
                    </a:cubicBezTo>
                    <a:cubicBezTo>
                      <a:pt x="2474" y="4555"/>
                      <a:pt x="2568" y="4143"/>
                      <a:pt x="2568" y="4143"/>
                    </a:cubicBezTo>
                    <a:cubicBezTo>
                      <a:pt x="2568" y="4143"/>
                      <a:pt x="2867" y="4495"/>
                      <a:pt x="3328" y="4495"/>
                    </a:cubicBezTo>
                    <a:cubicBezTo>
                      <a:pt x="3581" y="4495"/>
                      <a:pt x="3884" y="4389"/>
                      <a:pt x="4213" y="4061"/>
                    </a:cubicBezTo>
                    <a:cubicBezTo>
                      <a:pt x="5140" y="3135"/>
                      <a:pt x="3960" y="2334"/>
                      <a:pt x="3960" y="2334"/>
                    </a:cubicBezTo>
                    <a:cubicBezTo>
                      <a:pt x="3960" y="2334"/>
                      <a:pt x="4803" y="2039"/>
                      <a:pt x="4720" y="1575"/>
                    </a:cubicBezTo>
                    <a:cubicBezTo>
                      <a:pt x="4666" y="1275"/>
                      <a:pt x="4399" y="1222"/>
                      <a:pt x="4218" y="1222"/>
                    </a:cubicBezTo>
                    <a:cubicBezTo>
                      <a:pt x="4120" y="1222"/>
                      <a:pt x="4046" y="1238"/>
                      <a:pt x="4046" y="1238"/>
                    </a:cubicBezTo>
                    <a:cubicBezTo>
                      <a:pt x="4046" y="1238"/>
                      <a:pt x="4342" y="142"/>
                      <a:pt x="3330" y="15"/>
                    </a:cubicBezTo>
                    <a:cubicBezTo>
                      <a:pt x="3252" y="5"/>
                      <a:pt x="3178" y="1"/>
                      <a:pt x="3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7"/>
              <p:cNvSpPr/>
              <p:nvPr/>
            </p:nvSpPr>
            <p:spPr>
              <a:xfrm>
                <a:off x="7415019" y="6870795"/>
                <a:ext cx="65362" cy="47110"/>
              </a:xfrm>
              <a:custGeom>
                <a:avLst/>
                <a:gdLst/>
                <a:ahLst/>
                <a:cxnLst/>
                <a:rect l="l" t="t" r="r" b="b"/>
                <a:pathLst>
                  <a:path w="2403" h="1732" extrusionOk="0">
                    <a:moveTo>
                      <a:pt x="1540" y="1"/>
                    </a:moveTo>
                    <a:cubicBezTo>
                      <a:pt x="1337" y="1"/>
                      <a:pt x="1183" y="183"/>
                      <a:pt x="1183" y="183"/>
                    </a:cubicBezTo>
                    <a:cubicBezTo>
                      <a:pt x="1040" y="116"/>
                      <a:pt x="904" y="86"/>
                      <a:pt x="781" y="86"/>
                    </a:cubicBezTo>
                    <a:cubicBezTo>
                      <a:pt x="358" y="86"/>
                      <a:pt x="91" y="442"/>
                      <a:pt x="254" y="899"/>
                    </a:cubicBezTo>
                    <a:cubicBezTo>
                      <a:pt x="254" y="899"/>
                      <a:pt x="1" y="1277"/>
                      <a:pt x="507" y="1615"/>
                    </a:cubicBezTo>
                    <a:cubicBezTo>
                      <a:pt x="633" y="1699"/>
                      <a:pt x="763" y="1731"/>
                      <a:pt x="885" y="1731"/>
                    </a:cubicBezTo>
                    <a:cubicBezTo>
                      <a:pt x="1252" y="1731"/>
                      <a:pt x="1560" y="1448"/>
                      <a:pt x="1560" y="1448"/>
                    </a:cubicBezTo>
                    <a:cubicBezTo>
                      <a:pt x="1560" y="1448"/>
                      <a:pt x="2402" y="1238"/>
                      <a:pt x="2025" y="437"/>
                    </a:cubicBezTo>
                    <a:cubicBezTo>
                      <a:pt x="1865" y="99"/>
                      <a:pt x="1689" y="1"/>
                      <a:pt x="1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7"/>
              <p:cNvSpPr/>
              <p:nvPr/>
            </p:nvSpPr>
            <p:spPr>
              <a:xfrm>
                <a:off x="7314842" y="6862906"/>
                <a:ext cx="45886" cy="38978"/>
              </a:xfrm>
              <a:custGeom>
                <a:avLst/>
                <a:gdLst/>
                <a:ahLst/>
                <a:cxnLst/>
                <a:rect l="l" t="t" r="r" b="b"/>
                <a:pathLst>
                  <a:path w="1687" h="1433" extrusionOk="0">
                    <a:moveTo>
                      <a:pt x="720" y="1"/>
                    </a:moveTo>
                    <a:cubicBezTo>
                      <a:pt x="646" y="1"/>
                      <a:pt x="558" y="21"/>
                      <a:pt x="456" y="72"/>
                    </a:cubicBezTo>
                    <a:cubicBezTo>
                      <a:pt x="0" y="297"/>
                      <a:pt x="358" y="687"/>
                      <a:pt x="358" y="687"/>
                    </a:cubicBezTo>
                    <a:cubicBezTo>
                      <a:pt x="358" y="687"/>
                      <a:pt x="121" y="895"/>
                      <a:pt x="390" y="1238"/>
                    </a:cubicBezTo>
                    <a:cubicBezTo>
                      <a:pt x="504" y="1383"/>
                      <a:pt x="620" y="1432"/>
                      <a:pt x="727" y="1432"/>
                    </a:cubicBezTo>
                    <a:cubicBezTo>
                      <a:pt x="955" y="1432"/>
                      <a:pt x="1136" y="1207"/>
                      <a:pt x="1136" y="1207"/>
                    </a:cubicBezTo>
                    <a:cubicBezTo>
                      <a:pt x="1136" y="1207"/>
                      <a:pt x="1687" y="1045"/>
                      <a:pt x="1622" y="591"/>
                    </a:cubicBezTo>
                    <a:cubicBezTo>
                      <a:pt x="1576" y="273"/>
                      <a:pt x="1323" y="225"/>
                      <a:pt x="1177" y="225"/>
                    </a:cubicBezTo>
                    <a:cubicBezTo>
                      <a:pt x="1114" y="225"/>
                      <a:pt x="1071" y="234"/>
                      <a:pt x="1071" y="234"/>
                    </a:cubicBezTo>
                    <a:cubicBezTo>
                      <a:pt x="1071" y="234"/>
                      <a:pt x="975" y="1"/>
                      <a:pt x="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7"/>
              <p:cNvSpPr/>
              <p:nvPr/>
            </p:nvSpPr>
            <p:spPr>
              <a:xfrm>
                <a:off x="7297951" y="6901558"/>
                <a:ext cx="129499" cy="126371"/>
              </a:xfrm>
              <a:custGeom>
                <a:avLst/>
                <a:gdLst/>
                <a:ahLst/>
                <a:cxnLst/>
                <a:rect l="l" t="t" r="r" b="b"/>
                <a:pathLst>
                  <a:path w="4761" h="4646" extrusionOk="0">
                    <a:moveTo>
                      <a:pt x="3032" y="91"/>
                    </a:moveTo>
                    <a:cubicBezTo>
                      <a:pt x="3098" y="91"/>
                      <a:pt x="3170" y="95"/>
                      <a:pt x="3246" y="105"/>
                    </a:cubicBezTo>
                    <a:cubicBezTo>
                      <a:pt x="3512" y="139"/>
                      <a:pt x="3707" y="245"/>
                      <a:pt x="3825" y="421"/>
                    </a:cubicBezTo>
                    <a:cubicBezTo>
                      <a:pt x="4056" y="764"/>
                      <a:pt x="3924" y="1266"/>
                      <a:pt x="3923" y="1271"/>
                    </a:cubicBezTo>
                    <a:cubicBezTo>
                      <a:pt x="3919" y="1286"/>
                      <a:pt x="3923" y="1301"/>
                      <a:pt x="3935" y="1314"/>
                    </a:cubicBezTo>
                    <a:cubicBezTo>
                      <a:pt x="3944" y="1322"/>
                      <a:pt x="3955" y="1328"/>
                      <a:pt x="3968" y="1328"/>
                    </a:cubicBezTo>
                    <a:cubicBezTo>
                      <a:pt x="3971" y="1328"/>
                      <a:pt x="3974" y="1328"/>
                      <a:pt x="3977" y="1327"/>
                    </a:cubicBezTo>
                    <a:cubicBezTo>
                      <a:pt x="3978" y="1327"/>
                      <a:pt x="4048" y="1312"/>
                      <a:pt x="4140" y="1312"/>
                    </a:cubicBezTo>
                    <a:cubicBezTo>
                      <a:pt x="4236" y="1312"/>
                      <a:pt x="4357" y="1328"/>
                      <a:pt x="4450" y="1392"/>
                    </a:cubicBezTo>
                    <a:cubicBezTo>
                      <a:pt x="4528" y="1444"/>
                      <a:pt x="4578" y="1524"/>
                      <a:pt x="4597" y="1629"/>
                    </a:cubicBezTo>
                    <a:cubicBezTo>
                      <a:pt x="4672" y="2048"/>
                      <a:pt x="3874" y="2332"/>
                      <a:pt x="3866" y="2336"/>
                    </a:cubicBezTo>
                    <a:cubicBezTo>
                      <a:pt x="3850" y="2342"/>
                      <a:pt x="3838" y="2356"/>
                      <a:pt x="3836" y="2372"/>
                    </a:cubicBezTo>
                    <a:cubicBezTo>
                      <a:pt x="3834" y="2390"/>
                      <a:pt x="3841" y="2406"/>
                      <a:pt x="3856" y="2415"/>
                    </a:cubicBezTo>
                    <a:cubicBezTo>
                      <a:pt x="3861" y="2420"/>
                      <a:pt x="4393" y="2788"/>
                      <a:pt x="4441" y="3294"/>
                    </a:cubicBezTo>
                    <a:cubicBezTo>
                      <a:pt x="4466" y="3562"/>
                      <a:pt x="4351" y="3824"/>
                      <a:pt x="4101" y="4074"/>
                    </a:cubicBezTo>
                    <a:cubicBezTo>
                      <a:pt x="3821" y="4353"/>
                      <a:pt x="3534" y="4494"/>
                      <a:pt x="3248" y="4494"/>
                    </a:cubicBezTo>
                    <a:lnTo>
                      <a:pt x="3214" y="4494"/>
                    </a:lnTo>
                    <a:cubicBezTo>
                      <a:pt x="2800" y="4477"/>
                      <a:pt x="2527" y="4161"/>
                      <a:pt x="2524" y="4159"/>
                    </a:cubicBezTo>
                    <a:cubicBezTo>
                      <a:pt x="2515" y="4148"/>
                      <a:pt x="2503" y="4142"/>
                      <a:pt x="2491" y="4142"/>
                    </a:cubicBezTo>
                    <a:cubicBezTo>
                      <a:pt x="2487" y="4142"/>
                      <a:pt x="2483" y="4143"/>
                      <a:pt x="2479" y="4144"/>
                    </a:cubicBezTo>
                    <a:cubicBezTo>
                      <a:pt x="2461" y="4148"/>
                      <a:pt x="2448" y="4161"/>
                      <a:pt x="2445" y="4179"/>
                    </a:cubicBezTo>
                    <a:cubicBezTo>
                      <a:pt x="2444" y="4180"/>
                      <a:pt x="2388" y="4424"/>
                      <a:pt x="2214" y="4518"/>
                    </a:cubicBezTo>
                    <a:cubicBezTo>
                      <a:pt x="2170" y="4543"/>
                      <a:pt x="2122" y="4555"/>
                      <a:pt x="2069" y="4555"/>
                    </a:cubicBezTo>
                    <a:cubicBezTo>
                      <a:pt x="2021" y="4555"/>
                      <a:pt x="1969" y="4545"/>
                      <a:pt x="1916" y="4526"/>
                    </a:cubicBezTo>
                    <a:cubicBezTo>
                      <a:pt x="1799" y="4482"/>
                      <a:pt x="1719" y="4414"/>
                      <a:pt x="1679" y="4320"/>
                    </a:cubicBezTo>
                    <a:cubicBezTo>
                      <a:pt x="1598" y="4136"/>
                      <a:pt x="1688" y="3912"/>
                      <a:pt x="1689" y="3910"/>
                    </a:cubicBezTo>
                    <a:cubicBezTo>
                      <a:pt x="1696" y="3893"/>
                      <a:pt x="1692" y="3873"/>
                      <a:pt x="1680" y="3861"/>
                    </a:cubicBezTo>
                    <a:cubicBezTo>
                      <a:pt x="1671" y="3852"/>
                      <a:pt x="1659" y="3847"/>
                      <a:pt x="1647" y="3847"/>
                    </a:cubicBezTo>
                    <a:cubicBezTo>
                      <a:pt x="1641" y="3847"/>
                      <a:pt x="1635" y="3848"/>
                      <a:pt x="1630" y="3852"/>
                    </a:cubicBezTo>
                    <a:cubicBezTo>
                      <a:pt x="1625" y="3853"/>
                      <a:pt x="1402" y="3946"/>
                      <a:pt x="1138" y="3946"/>
                    </a:cubicBezTo>
                    <a:cubicBezTo>
                      <a:pt x="886" y="3946"/>
                      <a:pt x="598" y="3862"/>
                      <a:pt x="424" y="3534"/>
                    </a:cubicBezTo>
                    <a:cubicBezTo>
                      <a:pt x="301" y="3302"/>
                      <a:pt x="270" y="3107"/>
                      <a:pt x="335" y="2955"/>
                    </a:cubicBezTo>
                    <a:cubicBezTo>
                      <a:pt x="413" y="2772"/>
                      <a:pt x="606" y="2714"/>
                      <a:pt x="608" y="2713"/>
                    </a:cubicBezTo>
                    <a:cubicBezTo>
                      <a:pt x="628" y="2708"/>
                      <a:pt x="642" y="2688"/>
                      <a:pt x="641" y="2668"/>
                    </a:cubicBezTo>
                    <a:cubicBezTo>
                      <a:pt x="640" y="2646"/>
                      <a:pt x="624" y="2629"/>
                      <a:pt x="604" y="2626"/>
                    </a:cubicBezTo>
                    <a:cubicBezTo>
                      <a:pt x="601" y="2625"/>
                      <a:pt x="272" y="2560"/>
                      <a:pt x="152" y="2356"/>
                    </a:cubicBezTo>
                    <a:cubicBezTo>
                      <a:pt x="101" y="2269"/>
                      <a:pt x="95" y="2167"/>
                      <a:pt x="134" y="2052"/>
                    </a:cubicBezTo>
                    <a:cubicBezTo>
                      <a:pt x="291" y="1579"/>
                      <a:pt x="712" y="1496"/>
                      <a:pt x="730" y="1492"/>
                    </a:cubicBezTo>
                    <a:cubicBezTo>
                      <a:pt x="747" y="1490"/>
                      <a:pt x="761" y="1478"/>
                      <a:pt x="766" y="1461"/>
                    </a:cubicBezTo>
                    <a:cubicBezTo>
                      <a:pt x="770" y="1445"/>
                      <a:pt x="767" y="1428"/>
                      <a:pt x="755" y="1416"/>
                    </a:cubicBezTo>
                    <a:cubicBezTo>
                      <a:pt x="754" y="1414"/>
                      <a:pt x="613" y="1272"/>
                      <a:pt x="632" y="1077"/>
                    </a:cubicBezTo>
                    <a:cubicBezTo>
                      <a:pt x="649" y="923"/>
                      <a:pt x="759" y="777"/>
                      <a:pt x="959" y="644"/>
                    </a:cubicBezTo>
                    <a:cubicBezTo>
                      <a:pt x="1086" y="559"/>
                      <a:pt x="1215" y="529"/>
                      <a:pt x="1333" y="529"/>
                    </a:cubicBezTo>
                    <a:cubicBezTo>
                      <a:pt x="1627" y="529"/>
                      <a:pt x="1861" y="715"/>
                      <a:pt x="1876" y="727"/>
                    </a:cubicBezTo>
                    <a:cubicBezTo>
                      <a:pt x="1883" y="734"/>
                      <a:pt x="1893" y="738"/>
                      <a:pt x="1903" y="738"/>
                    </a:cubicBezTo>
                    <a:cubicBezTo>
                      <a:pt x="1907" y="738"/>
                      <a:pt x="1911" y="737"/>
                      <a:pt x="1915" y="736"/>
                    </a:cubicBezTo>
                    <a:cubicBezTo>
                      <a:pt x="1928" y="732"/>
                      <a:pt x="1939" y="723"/>
                      <a:pt x="1945" y="711"/>
                    </a:cubicBezTo>
                    <a:cubicBezTo>
                      <a:pt x="1949" y="703"/>
                      <a:pt x="2230" y="91"/>
                      <a:pt x="3032" y="91"/>
                    </a:cubicBezTo>
                    <a:close/>
                    <a:moveTo>
                      <a:pt x="3034" y="0"/>
                    </a:moveTo>
                    <a:cubicBezTo>
                      <a:pt x="2307" y="0"/>
                      <a:pt x="1978" y="469"/>
                      <a:pt x="1888" y="623"/>
                    </a:cubicBezTo>
                    <a:cubicBezTo>
                      <a:pt x="1798" y="563"/>
                      <a:pt x="1583" y="440"/>
                      <a:pt x="1328" y="440"/>
                    </a:cubicBezTo>
                    <a:cubicBezTo>
                      <a:pt x="1195" y="440"/>
                      <a:pt x="1051" y="474"/>
                      <a:pt x="909" y="567"/>
                    </a:cubicBezTo>
                    <a:cubicBezTo>
                      <a:pt x="684" y="717"/>
                      <a:pt x="561" y="886"/>
                      <a:pt x="542" y="1068"/>
                    </a:cubicBezTo>
                    <a:cubicBezTo>
                      <a:pt x="527" y="1226"/>
                      <a:pt x="595" y="1352"/>
                      <a:pt x="644" y="1422"/>
                    </a:cubicBezTo>
                    <a:cubicBezTo>
                      <a:pt x="500" y="1469"/>
                      <a:pt x="184" y="1613"/>
                      <a:pt x="47" y="2024"/>
                    </a:cubicBezTo>
                    <a:cubicBezTo>
                      <a:pt x="1" y="2164"/>
                      <a:pt x="9" y="2291"/>
                      <a:pt x="73" y="2401"/>
                    </a:cubicBezTo>
                    <a:cubicBezTo>
                      <a:pt x="165" y="2556"/>
                      <a:pt x="343" y="2639"/>
                      <a:pt x="464" y="2680"/>
                    </a:cubicBezTo>
                    <a:cubicBezTo>
                      <a:pt x="391" y="2724"/>
                      <a:pt x="303" y="2799"/>
                      <a:pt x="252" y="2918"/>
                    </a:cubicBezTo>
                    <a:cubicBezTo>
                      <a:pt x="176" y="3097"/>
                      <a:pt x="207" y="3317"/>
                      <a:pt x="344" y="3576"/>
                    </a:cubicBezTo>
                    <a:cubicBezTo>
                      <a:pt x="538" y="3942"/>
                      <a:pt x="859" y="4036"/>
                      <a:pt x="1136" y="4036"/>
                    </a:cubicBezTo>
                    <a:cubicBezTo>
                      <a:pt x="1319" y="4036"/>
                      <a:pt x="1482" y="3996"/>
                      <a:pt x="1576" y="3965"/>
                    </a:cubicBezTo>
                    <a:lnTo>
                      <a:pt x="1576" y="3965"/>
                    </a:lnTo>
                    <a:cubicBezTo>
                      <a:pt x="1554" y="4060"/>
                      <a:pt x="1533" y="4215"/>
                      <a:pt x="1595" y="4355"/>
                    </a:cubicBezTo>
                    <a:cubicBezTo>
                      <a:pt x="1647" y="4474"/>
                      <a:pt x="1744" y="4559"/>
                      <a:pt x="1884" y="4611"/>
                    </a:cubicBezTo>
                    <a:cubicBezTo>
                      <a:pt x="1949" y="4634"/>
                      <a:pt x="2010" y="4646"/>
                      <a:pt x="2069" y="4646"/>
                    </a:cubicBezTo>
                    <a:cubicBezTo>
                      <a:pt x="2136" y="4646"/>
                      <a:pt x="2199" y="4630"/>
                      <a:pt x="2257" y="4598"/>
                    </a:cubicBezTo>
                    <a:cubicBezTo>
                      <a:pt x="2400" y="4520"/>
                      <a:pt x="2476" y="4368"/>
                      <a:pt x="2510" y="4274"/>
                    </a:cubicBezTo>
                    <a:cubicBezTo>
                      <a:pt x="2615" y="4375"/>
                      <a:pt x="2865" y="4571"/>
                      <a:pt x="3209" y="4585"/>
                    </a:cubicBezTo>
                    <a:lnTo>
                      <a:pt x="3249" y="4585"/>
                    </a:lnTo>
                    <a:cubicBezTo>
                      <a:pt x="3560" y="4585"/>
                      <a:pt x="3868" y="4434"/>
                      <a:pt x="4164" y="4138"/>
                    </a:cubicBezTo>
                    <a:cubicBezTo>
                      <a:pt x="4435" y="3868"/>
                      <a:pt x="4558" y="3582"/>
                      <a:pt x="4530" y="3285"/>
                    </a:cubicBezTo>
                    <a:cubicBezTo>
                      <a:pt x="4489" y="2843"/>
                      <a:pt x="4127" y="2513"/>
                      <a:pt x="3975" y="2391"/>
                    </a:cubicBezTo>
                    <a:cubicBezTo>
                      <a:pt x="4189" y="2303"/>
                      <a:pt x="4760" y="2026"/>
                      <a:pt x="4685" y="1612"/>
                    </a:cubicBezTo>
                    <a:cubicBezTo>
                      <a:pt x="4663" y="1482"/>
                      <a:pt x="4600" y="1382"/>
                      <a:pt x="4501" y="1315"/>
                    </a:cubicBezTo>
                    <a:cubicBezTo>
                      <a:pt x="4388" y="1240"/>
                      <a:pt x="4251" y="1221"/>
                      <a:pt x="4142" y="1221"/>
                    </a:cubicBezTo>
                    <a:cubicBezTo>
                      <a:pt x="4097" y="1221"/>
                      <a:pt x="4058" y="1224"/>
                      <a:pt x="4026" y="1228"/>
                    </a:cubicBezTo>
                    <a:cubicBezTo>
                      <a:pt x="4056" y="1071"/>
                      <a:pt x="4105" y="675"/>
                      <a:pt x="3902" y="371"/>
                    </a:cubicBezTo>
                    <a:cubicBezTo>
                      <a:pt x="3767" y="172"/>
                      <a:pt x="3551" y="52"/>
                      <a:pt x="3256" y="14"/>
                    </a:cubicBezTo>
                    <a:cubicBezTo>
                      <a:pt x="3178" y="5"/>
                      <a:pt x="3104"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7"/>
              <p:cNvSpPr/>
              <p:nvPr/>
            </p:nvSpPr>
            <p:spPr>
              <a:xfrm>
                <a:off x="7416950" y="6869571"/>
                <a:ext cx="57909" cy="49531"/>
              </a:xfrm>
              <a:custGeom>
                <a:avLst/>
                <a:gdLst/>
                <a:ahLst/>
                <a:cxnLst/>
                <a:rect l="l" t="t" r="r" b="b"/>
                <a:pathLst>
                  <a:path w="2129" h="1821" extrusionOk="0">
                    <a:moveTo>
                      <a:pt x="1469" y="90"/>
                    </a:moveTo>
                    <a:cubicBezTo>
                      <a:pt x="1482" y="90"/>
                      <a:pt x="1494" y="91"/>
                      <a:pt x="1507" y="93"/>
                    </a:cubicBezTo>
                    <a:cubicBezTo>
                      <a:pt x="1657" y="114"/>
                      <a:pt x="1794" y="250"/>
                      <a:pt x="1913" y="502"/>
                    </a:cubicBezTo>
                    <a:cubicBezTo>
                      <a:pt x="2018" y="726"/>
                      <a:pt x="2034" y="923"/>
                      <a:pt x="1957" y="1086"/>
                    </a:cubicBezTo>
                    <a:cubicBezTo>
                      <a:pt x="1828" y="1357"/>
                      <a:pt x="1481" y="1448"/>
                      <a:pt x="1478" y="1449"/>
                    </a:cubicBezTo>
                    <a:cubicBezTo>
                      <a:pt x="1470" y="1451"/>
                      <a:pt x="1463" y="1455"/>
                      <a:pt x="1457" y="1460"/>
                    </a:cubicBezTo>
                    <a:cubicBezTo>
                      <a:pt x="1453" y="1463"/>
                      <a:pt x="1161" y="1730"/>
                      <a:pt x="815" y="1730"/>
                    </a:cubicBezTo>
                    <a:cubicBezTo>
                      <a:pt x="700" y="1730"/>
                      <a:pt x="578" y="1701"/>
                      <a:pt x="460" y="1622"/>
                    </a:cubicBezTo>
                    <a:cubicBezTo>
                      <a:pt x="1" y="1316"/>
                      <a:pt x="211" y="983"/>
                      <a:pt x="221" y="970"/>
                    </a:cubicBezTo>
                    <a:cubicBezTo>
                      <a:pt x="228" y="957"/>
                      <a:pt x="230" y="943"/>
                      <a:pt x="225" y="928"/>
                    </a:cubicBezTo>
                    <a:cubicBezTo>
                      <a:pt x="138" y="683"/>
                      <a:pt x="179" y="450"/>
                      <a:pt x="335" y="309"/>
                    </a:cubicBezTo>
                    <a:cubicBezTo>
                      <a:pt x="432" y="221"/>
                      <a:pt x="563" y="178"/>
                      <a:pt x="707" y="178"/>
                    </a:cubicBezTo>
                    <a:cubicBezTo>
                      <a:pt x="829" y="178"/>
                      <a:pt x="960" y="208"/>
                      <a:pt x="1091" y="269"/>
                    </a:cubicBezTo>
                    <a:cubicBezTo>
                      <a:pt x="1098" y="273"/>
                      <a:pt x="1105" y="275"/>
                      <a:pt x="1112" y="275"/>
                    </a:cubicBezTo>
                    <a:cubicBezTo>
                      <a:pt x="1125" y="275"/>
                      <a:pt x="1137" y="268"/>
                      <a:pt x="1145" y="258"/>
                    </a:cubicBezTo>
                    <a:cubicBezTo>
                      <a:pt x="1146" y="256"/>
                      <a:pt x="1289" y="90"/>
                      <a:pt x="1469" y="90"/>
                    </a:cubicBezTo>
                    <a:close/>
                    <a:moveTo>
                      <a:pt x="1469" y="0"/>
                    </a:moveTo>
                    <a:cubicBezTo>
                      <a:pt x="1293" y="0"/>
                      <a:pt x="1154" y="120"/>
                      <a:pt x="1100" y="174"/>
                    </a:cubicBezTo>
                    <a:cubicBezTo>
                      <a:pt x="966" y="115"/>
                      <a:pt x="833" y="86"/>
                      <a:pt x="708" y="86"/>
                    </a:cubicBezTo>
                    <a:cubicBezTo>
                      <a:pt x="540" y="86"/>
                      <a:pt x="389" y="139"/>
                      <a:pt x="274" y="242"/>
                    </a:cubicBezTo>
                    <a:cubicBezTo>
                      <a:pt x="95" y="405"/>
                      <a:pt x="43" y="665"/>
                      <a:pt x="133" y="939"/>
                    </a:cubicBezTo>
                    <a:cubicBezTo>
                      <a:pt x="112" y="977"/>
                      <a:pt x="74" y="1063"/>
                      <a:pt x="74" y="1176"/>
                    </a:cubicBezTo>
                    <a:cubicBezTo>
                      <a:pt x="74" y="1311"/>
                      <a:pt x="132" y="1512"/>
                      <a:pt x="411" y="1698"/>
                    </a:cubicBezTo>
                    <a:cubicBezTo>
                      <a:pt x="544" y="1788"/>
                      <a:pt x="682" y="1821"/>
                      <a:pt x="812" y="1821"/>
                    </a:cubicBezTo>
                    <a:cubicBezTo>
                      <a:pt x="1160" y="1821"/>
                      <a:pt x="1456" y="1581"/>
                      <a:pt x="1511" y="1534"/>
                    </a:cubicBezTo>
                    <a:cubicBezTo>
                      <a:pt x="1576" y="1515"/>
                      <a:pt x="1903" y="1411"/>
                      <a:pt x="2039" y="1125"/>
                    </a:cubicBezTo>
                    <a:cubicBezTo>
                      <a:pt x="2128" y="937"/>
                      <a:pt x="2113" y="714"/>
                      <a:pt x="1994" y="463"/>
                    </a:cubicBezTo>
                    <a:cubicBezTo>
                      <a:pt x="1861" y="182"/>
                      <a:pt x="1702" y="28"/>
                      <a:pt x="1520" y="4"/>
                    </a:cubicBezTo>
                    <a:cubicBezTo>
                      <a:pt x="1502" y="1"/>
                      <a:pt x="1486" y="0"/>
                      <a:pt x="1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7"/>
              <p:cNvSpPr/>
              <p:nvPr/>
            </p:nvSpPr>
            <p:spPr>
              <a:xfrm>
                <a:off x="7318242" y="6861710"/>
                <a:ext cx="43656" cy="41398"/>
              </a:xfrm>
              <a:custGeom>
                <a:avLst/>
                <a:gdLst/>
                <a:ahLst/>
                <a:cxnLst/>
                <a:rect l="l" t="t" r="r" b="b"/>
                <a:pathLst>
                  <a:path w="1605" h="1522" extrusionOk="0">
                    <a:moveTo>
                      <a:pt x="594" y="90"/>
                    </a:moveTo>
                    <a:cubicBezTo>
                      <a:pt x="634" y="90"/>
                      <a:pt x="672" y="97"/>
                      <a:pt x="708" y="110"/>
                    </a:cubicBezTo>
                    <a:cubicBezTo>
                      <a:pt x="846" y="161"/>
                      <a:pt x="903" y="293"/>
                      <a:pt x="904" y="295"/>
                    </a:cubicBezTo>
                    <a:cubicBezTo>
                      <a:pt x="911" y="311"/>
                      <a:pt x="927" y="324"/>
                      <a:pt x="943" y="324"/>
                    </a:cubicBezTo>
                    <a:cubicBezTo>
                      <a:pt x="947" y="324"/>
                      <a:pt x="951" y="324"/>
                      <a:pt x="954" y="322"/>
                    </a:cubicBezTo>
                    <a:cubicBezTo>
                      <a:pt x="954" y="322"/>
                      <a:pt x="954" y="322"/>
                      <a:pt x="955" y="322"/>
                    </a:cubicBezTo>
                    <a:cubicBezTo>
                      <a:pt x="958" y="322"/>
                      <a:pt x="997" y="315"/>
                      <a:pt x="1052" y="315"/>
                    </a:cubicBezTo>
                    <a:cubicBezTo>
                      <a:pt x="1126" y="315"/>
                      <a:pt x="1230" y="328"/>
                      <a:pt x="1311" y="387"/>
                    </a:cubicBezTo>
                    <a:cubicBezTo>
                      <a:pt x="1388" y="441"/>
                      <a:pt x="1435" y="527"/>
                      <a:pt x="1451" y="641"/>
                    </a:cubicBezTo>
                    <a:cubicBezTo>
                      <a:pt x="1509" y="1051"/>
                      <a:pt x="1018" y="1201"/>
                      <a:pt x="997" y="1207"/>
                    </a:cubicBezTo>
                    <a:cubicBezTo>
                      <a:pt x="989" y="1210"/>
                      <a:pt x="981" y="1215"/>
                      <a:pt x="975" y="1223"/>
                    </a:cubicBezTo>
                    <a:cubicBezTo>
                      <a:pt x="973" y="1225"/>
                      <a:pt x="806" y="1431"/>
                      <a:pt x="601" y="1431"/>
                    </a:cubicBezTo>
                    <a:lnTo>
                      <a:pt x="599" y="1431"/>
                    </a:lnTo>
                    <a:cubicBezTo>
                      <a:pt x="493" y="1430"/>
                      <a:pt x="391" y="1370"/>
                      <a:pt x="300" y="1253"/>
                    </a:cubicBezTo>
                    <a:cubicBezTo>
                      <a:pt x="63" y="952"/>
                      <a:pt x="255" y="773"/>
                      <a:pt x="263" y="766"/>
                    </a:cubicBezTo>
                    <a:cubicBezTo>
                      <a:pt x="272" y="758"/>
                      <a:pt x="277" y="747"/>
                      <a:pt x="278" y="734"/>
                    </a:cubicBezTo>
                    <a:cubicBezTo>
                      <a:pt x="278" y="722"/>
                      <a:pt x="274" y="711"/>
                      <a:pt x="266" y="702"/>
                    </a:cubicBezTo>
                    <a:cubicBezTo>
                      <a:pt x="264" y="700"/>
                      <a:pt x="118" y="537"/>
                      <a:pt x="148" y="376"/>
                    </a:cubicBezTo>
                    <a:cubicBezTo>
                      <a:pt x="165" y="288"/>
                      <a:pt x="233" y="215"/>
                      <a:pt x="351" y="157"/>
                    </a:cubicBezTo>
                    <a:cubicBezTo>
                      <a:pt x="438" y="112"/>
                      <a:pt x="520" y="90"/>
                      <a:pt x="594" y="90"/>
                    </a:cubicBezTo>
                    <a:close/>
                    <a:moveTo>
                      <a:pt x="592" y="0"/>
                    </a:moveTo>
                    <a:cubicBezTo>
                      <a:pt x="505" y="0"/>
                      <a:pt x="410" y="25"/>
                      <a:pt x="310" y="75"/>
                    </a:cubicBezTo>
                    <a:cubicBezTo>
                      <a:pt x="165" y="147"/>
                      <a:pt x="81" y="242"/>
                      <a:pt x="60" y="360"/>
                    </a:cubicBezTo>
                    <a:cubicBezTo>
                      <a:pt x="29" y="519"/>
                      <a:pt x="125" y="669"/>
                      <a:pt x="174" y="731"/>
                    </a:cubicBezTo>
                    <a:cubicBezTo>
                      <a:pt x="113" y="808"/>
                      <a:pt x="0" y="1018"/>
                      <a:pt x="229" y="1311"/>
                    </a:cubicBezTo>
                    <a:cubicBezTo>
                      <a:pt x="338" y="1449"/>
                      <a:pt x="462" y="1521"/>
                      <a:pt x="599" y="1521"/>
                    </a:cubicBezTo>
                    <a:lnTo>
                      <a:pt x="601" y="1521"/>
                    </a:lnTo>
                    <a:cubicBezTo>
                      <a:pt x="822" y="1521"/>
                      <a:pt x="995" y="1338"/>
                      <a:pt x="1037" y="1290"/>
                    </a:cubicBezTo>
                    <a:cubicBezTo>
                      <a:pt x="1125" y="1260"/>
                      <a:pt x="1605" y="1074"/>
                      <a:pt x="1542" y="629"/>
                    </a:cubicBezTo>
                    <a:cubicBezTo>
                      <a:pt x="1522" y="488"/>
                      <a:pt x="1462" y="381"/>
                      <a:pt x="1364" y="313"/>
                    </a:cubicBezTo>
                    <a:cubicBezTo>
                      <a:pt x="1263" y="241"/>
                      <a:pt x="1142" y="223"/>
                      <a:pt x="1054" y="223"/>
                    </a:cubicBezTo>
                    <a:cubicBezTo>
                      <a:pt x="1021" y="223"/>
                      <a:pt x="992" y="226"/>
                      <a:pt x="972" y="229"/>
                    </a:cubicBezTo>
                    <a:cubicBezTo>
                      <a:pt x="942" y="176"/>
                      <a:pt x="870" y="74"/>
                      <a:pt x="741" y="26"/>
                    </a:cubicBezTo>
                    <a:cubicBezTo>
                      <a:pt x="694" y="9"/>
                      <a:pt x="644"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7"/>
              <p:cNvSpPr/>
              <p:nvPr/>
            </p:nvSpPr>
            <p:spPr>
              <a:xfrm>
                <a:off x="7320854" y="6974075"/>
                <a:ext cx="32504" cy="27989"/>
              </a:xfrm>
              <a:custGeom>
                <a:avLst/>
                <a:gdLst/>
                <a:ahLst/>
                <a:cxnLst/>
                <a:rect l="l" t="t" r="r" b="b"/>
                <a:pathLst>
                  <a:path w="1195" h="1029" extrusionOk="0">
                    <a:moveTo>
                      <a:pt x="741" y="73"/>
                    </a:moveTo>
                    <a:cubicBezTo>
                      <a:pt x="772" y="73"/>
                      <a:pt x="801" y="82"/>
                      <a:pt x="827" y="103"/>
                    </a:cubicBezTo>
                    <a:cubicBezTo>
                      <a:pt x="964" y="213"/>
                      <a:pt x="912" y="392"/>
                      <a:pt x="910" y="399"/>
                    </a:cubicBezTo>
                    <a:cubicBezTo>
                      <a:pt x="907" y="411"/>
                      <a:pt x="910" y="424"/>
                      <a:pt x="918" y="434"/>
                    </a:cubicBezTo>
                    <a:cubicBezTo>
                      <a:pt x="920" y="436"/>
                      <a:pt x="1119" y="653"/>
                      <a:pt x="1011" y="800"/>
                    </a:cubicBezTo>
                    <a:cubicBezTo>
                      <a:pt x="953" y="879"/>
                      <a:pt x="803" y="956"/>
                      <a:pt x="645" y="956"/>
                    </a:cubicBezTo>
                    <a:lnTo>
                      <a:pt x="615" y="956"/>
                    </a:lnTo>
                    <a:cubicBezTo>
                      <a:pt x="514" y="950"/>
                      <a:pt x="372" y="907"/>
                      <a:pt x="278" y="739"/>
                    </a:cubicBezTo>
                    <a:cubicBezTo>
                      <a:pt x="275" y="735"/>
                      <a:pt x="273" y="732"/>
                      <a:pt x="268" y="729"/>
                    </a:cubicBezTo>
                    <a:cubicBezTo>
                      <a:pt x="215" y="686"/>
                      <a:pt x="81" y="549"/>
                      <a:pt x="97" y="439"/>
                    </a:cubicBezTo>
                    <a:cubicBezTo>
                      <a:pt x="105" y="382"/>
                      <a:pt x="156" y="335"/>
                      <a:pt x="245" y="299"/>
                    </a:cubicBezTo>
                    <a:cubicBezTo>
                      <a:pt x="327" y="266"/>
                      <a:pt x="402" y="223"/>
                      <a:pt x="474" y="182"/>
                    </a:cubicBezTo>
                    <a:cubicBezTo>
                      <a:pt x="586" y="119"/>
                      <a:pt x="671" y="73"/>
                      <a:pt x="741" y="73"/>
                    </a:cubicBezTo>
                    <a:close/>
                    <a:moveTo>
                      <a:pt x="740" y="1"/>
                    </a:moveTo>
                    <a:cubicBezTo>
                      <a:pt x="646" y="1"/>
                      <a:pt x="543" y="58"/>
                      <a:pt x="437" y="120"/>
                    </a:cubicBezTo>
                    <a:cubicBezTo>
                      <a:pt x="368" y="160"/>
                      <a:pt x="295" y="201"/>
                      <a:pt x="218" y="232"/>
                    </a:cubicBezTo>
                    <a:cubicBezTo>
                      <a:pt x="102" y="278"/>
                      <a:pt x="38" y="344"/>
                      <a:pt x="24" y="427"/>
                    </a:cubicBezTo>
                    <a:cubicBezTo>
                      <a:pt x="1" y="589"/>
                      <a:pt x="182" y="752"/>
                      <a:pt x="217" y="781"/>
                    </a:cubicBezTo>
                    <a:cubicBezTo>
                      <a:pt x="303" y="930"/>
                      <a:pt x="444" y="1017"/>
                      <a:pt x="611" y="1029"/>
                    </a:cubicBezTo>
                    <a:lnTo>
                      <a:pt x="643" y="1029"/>
                    </a:lnTo>
                    <a:cubicBezTo>
                      <a:pt x="811" y="1029"/>
                      <a:pt x="990" y="952"/>
                      <a:pt x="1070" y="843"/>
                    </a:cubicBezTo>
                    <a:cubicBezTo>
                      <a:pt x="1195" y="672"/>
                      <a:pt x="1034" y="457"/>
                      <a:pt x="984" y="399"/>
                    </a:cubicBezTo>
                    <a:cubicBezTo>
                      <a:pt x="998" y="340"/>
                      <a:pt x="1020" y="165"/>
                      <a:pt x="872" y="47"/>
                    </a:cubicBezTo>
                    <a:cubicBezTo>
                      <a:pt x="830" y="14"/>
                      <a:pt x="786"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7"/>
              <p:cNvSpPr/>
              <p:nvPr/>
            </p:nvSpPr>
            <p:spPr>
              <a:xfrm>
                <a:off x="7324553" y="6941434"/>
                <a:ext cx="27390" cy="23310"/>
              </a:xfrm>
              <a:custGeom>
                <a:avLst/>
                <a:gdLst/>
                <a:ahLst/>
                <a:cxnLst/>
                <a:rect l="l" t="t" r="r" b="b"/>
                <a:pathLst>
                  <a:path w="1007" h="857" extrusionOk="0">
                    <a:moveTo>
                      <a:pt x="610" y="74"/>
                    </a:moveTo>
                    <a:cubicBezTo>
                      <a:pt x="662" y="74"/>
                      <a:pt x="724" y="86"/>
                      <a:pt x="795" y="118"/>
                    </a:cubicBezTo>
                    <a:cubicBezTo>
                      <a:pt x="886" y="160"/>
                      <a:pt x="933" y="228"/>
                      <a:pt x="933" y="322"/>
                    </a:cubicBezTo>
                    <a:cubicBezTo>
                      <a:pt x="934" y="483"/>
                      <a:pt x="801" y="663"/>
                      <a:pt x="683" y="719"/>
                    </a:cubicBezTo>
                    <a:cubicBezTo>
                      <a:pt x="596" y="759"/>
                      <a:pt x="501" y="784"/>
                      <a:pt x="413" y="784"/>
                    </a:cubicBezTo>
                    <a:cubicBezTo>
                      <a:pt x="300" y="784"/>
                      <a:pt x="199" y="742"/>
                      <a:pt x="144" y="640"/>
                    </a:cubicBezTo>
                    <a:cubicBezTo>
                      <a:pt x="81" y="523"/>
                      <a:pt x="75" y="402"/>
                      <a:pt x="127" y="314"/>
                    </a:cubicBezTo>
                    <a:cubicBezTo>
                      <a:pt x="171" y="242"/>
                      <a:pt x="249" y="202"/>
                      <a:pt x="348" y="202"/>
                    </a:cubicBezTo>
                    <a:lnTo>
                      <a:pt x="350" y="202"/>
                    </a:lnTo>
                    <a:cubicBezTo>
                      <a:pt x="362" y="202"/>
                      <a:pt x="375" y="195"/>
                      <a:pt x="381" y="184"/>
                    </a:cubicBezTo>
                    <a:cubicBezTo>
                      <a:pt x="382" y="183"/>
                      <a:pt x="453" y="74"/>
                      <a:pt x="610" y="74"/>
                    </a:cubicBezTo>
                    <a:close/>
                    <a:moveTo>
                      <a:pt x="611" y="1"/>
                    </a:moveTo>
                    <a:cubicBezTo>
                      <a:pt x="455" y="1"/>
                      <a:pt x="363" y="92"/>
                      <a:pt x="333" y="129"/>
                    </a:cubicBezTo>
                    <a:cubicBezTo>
                      <a:pt x="217" y="134"/>
                      <a:pt x="119" y="187"/>
                      <a:pt x="66" y="277"/>
                    </a:cubicBezTo>
                    <a:cubicBezTo>
                      <a:pt x="0" y="386"/>
                      <a:pt x="5" y="534"/>
                      <a:pt x="79" y="674"/>
                    </a:cubicBezTo>
                    <a:cubicBezTo>
                      <a:pt x="149" y="804"/>
                      <a:pt x="274" y="856"/>
                      <a:pt x="413" y="856"/>
                    </a:cubicBezTo>
                    <a:cubicBezTo>
                      <a:pt x="512" y="856"/>
                      <a:pt x="618" y="828"/>
                      <a:pt x="714" y="784"/>
                    </a:cubicBezTo>
                    <a:cubicBezTo>
                      <a:pt x="853" y="721"/>
                      <a:pt x="1006" y="515"/>
                      <a:pt x="1005" y="322"/>
                    </a:cubicBezTo>
                    <a:cubicBezTo>
                      <a:pt x="1004" y="201"/>
                      <a:pt x="941" y="104"/>
                      <a:pt x="826" y="52"/>
                    </a:cubicBezTo>
                    <a:cubicBezTo>
                      <a:pt x="744" y="15"/>
                      <a:pt x="672" y="1"/>
                      <a:pt x="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7"/>
              <p:cNvSpPr/>
              <p:nvPr/>
            </p:nvSpPr>
            <p:spPr>
              <a:xfrm>
                <a:off x="7355778" y="6922612"/>
                <a:ext cx="13518" cy="13274"/>
              </a:xfrm>
              <a:custGeom>
                <a:avLst/>
                <a:gdLst/>
                <a:ahLst/>
                <a:cxnLst/>
                <a:rect l="l" t="t" r="r" b="b"/>
                <a:pathLst>
                  <a:path w="497" h="488" extrusionOk="0">
                    <a:moveTo>
                      <a:pt x="295" y="72"/>
                    </a:moveTo>
                    <a:cubicBezTo>
                      <a:pt x="314" y="72"/>
                      <a:pt x="333" y="75"/>
                      <a:pt x="348" y="82"/>
                    </a:cubicBezTo>
                    <a:cubicBezTo>
                      <a:pt x="381" y="97"/>
                      <a:pt x="406" y="142"/>
                      <a:pt x="412" y="200"/>
                    </a:cubicBezTo>
                    <a:cubicBezTo>
                      <a:pt x="420" y="263"/>
                      <a:pt x="405" y="353"/>
                      <a:pt x="341" y="401"/>
                    </a:cubicBezTo>
                    <a:cubicBezTo>
                      <a:pt x="327" y="411"/>
                      <a:pt x="312" y="416"/>
                      <a:pt x="296" y="416"/>
                    </a:cubicBezTo>
                    <a:cubicBezTo>
                      <a:pt x="217" y="416"/>
                      <a:pt x="120" y="310"/>
                      <a:pt x="79" y="258"/>
                    </a:cubicBezTo>
                    <a:cubicBezTo>
                      <a:pt x="77" y="186"/>
                      <a:pt x="124" y="141"/>
                      <a:pt x="154" y="120"/>
                    </a:cubicBezTo>
                    <a:cubicBezTo>
                      <a:pt x="197" y="89"/>
                      <a:pt x="250" y="72"/>
                      <a:pt x="295" y="72"/>
                    </a:cubicBezTo>
                    <a:close/>
                    <a:moveTo>
                      <a:pt x="295" y="0"/>
                    </a:moveTo>
                    <a:cubicBezTo>
                      <a:pt x="233" y="0"/>
                      <a:pt x="166" y="21"/>
                      <a:pt x="111" y="61"/>
                    </a:cubicBezTo>
                    <a:cubicBezTo>
                      <a:pt x="37" y="115"/>
                      <a:pt x="0" y="191"/>
                      <a:pt x="6" y="274"/>
                    </a:cubicBezTo>
                    <a:cubicBezTo>
                      <a:pt x="7" y="280"/>
                      <a:pt x="10" y="286"/>
                      <a:pt x="13" y="293"/>
                    </a:cubicBezTo>
                    <a:cubicBezTo>
                      <a:pt x="21" y="302"/>
                      <a:pt x="162" y="487"/>
                      <a:pt x="299" y="487"/>
                    </a:cubicBezTo>
                    <a:cubicBezTo>
                      <a:pt x="327" y="487"/>
                      <a:pt x="356" y="480"/>
                      <a:pt x="383" y="460"/>
                    </a:cubicBezTo>
                    <a:cubicBezTo>
                      <a:pt x="458" y="404"/>
                      <a:pt x="497" y="300"/>
                      <a:pt x="484" y="192"/>
                    </a:cubicBezTo>
                    <a:cubicBezTo>
                      <a:pt x="475" y="107"/>
                      <a:pt x="434" y="40"/>
                      <a:pt x="375" y="15"/>
                    </a:cubicBezTo>
                    <a:cubicBezTo>
                      <a:pt x="351" y="5"/>
                      <a:pt x="324"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7"/>
              <p:cNvSpPr/>
              <p:nvPr/>
            </p:nvSpPr>
            <p:spPr>
              <a:xfrm>
                <a:off x="7375226" y="6942740"/>
                <a:ext cx="24154" cy="19910"/>
              </a:xfrm>
              <a:custGeom>
                <a:avLst/>
                <a:gdLst/>
                <a:ahLst/>
                <a:cxnLst/>
                <a:rect l="l" t="t" r="r" b="b"/>
                <a:pathLst>
                  <a:path w="888" h="732" extrusionOk="0">
                    <a:moveTo>
                      <a:pt x="465" y="75"/>
                    </a:moveTo>
                    <a:cubicBezTo>
                      <a:pt x="561" y="75"/>
                      <a:pt x="654" y="112"/>
                      <a:pt x="726" y="179"/>
                    </a:cubicBezTo>
                    <a:cubicBezTo>
                      <a:pt x="781" y="230"/>
                      <a:pt x="814" y="292"/>
                      <a:pt x="814" y="341"/>
                    </a:cubicBezTo>
                    <a:cubicBezTo>
                      <a:pt x="814" y="395"/>
                      <a:pt x="752" y="500"/>
                      <a:pt x="651" y="579"/>
                    </a:cubicBezTo>
                    <a:cubicBezTo>
                      <a:pt x="611" y="610"/>
                      <a:pt x="536" y="660"/>
                      <a:pt x="457" y="660"/>
                    </a:cubicBezTo>
                    <a:cubicBezTo>
                      <a:pt x="443" y="660"/>
                      <a:pt x="428" y="658"/>
                      <a:pt x="413" y="654"/>
                    </a:cubicBezTo>
                    <a:cubicBezTo>
                      <a:pt x="204" y="606"/>
                      <a:pt x="132" y="453"/>
                      <a:pt x="109" y="333"/>
                    </a:cubicBezTo>
                    <a:cubicBezTo>
                      <a:pt x="90" y="239"/>
                      <a:pt x="324" y="120"/>
                      <a:pt x="445" y="76"/>
                    </a:cubicBezTo>
                    <a:cubicBezTo>
                      <a:pt x="451" y="75"/>
                      <a:pt x="459" y="75"/>
                      <a:pt x="465" y="75"/>
                    </a:cubicBezTo>
                    <a:close/>
                    <a:moveTo>
                      <a:pt x="445" y="1"/>
                    </a:moveTo>
                    <a:cubicBezTo>
                      <a:pt x="439" y="1"/>
                      <a:pt x="433" y="2"/>
                      <a:pt x="426" y="4"/>
                    </a:cubicBezTo>
                    <a:cubicBezTo>
                      <a:pt x="383" y="20"/>
                      <a:pt x="0" y="163"/>
                      <a:pt x="38" y="348"/>
                    </a:cubicBezTo>
                    <a:cubicBezTo>
                      <a:pt x="66" y="488"/>
                      <a:pt x="150" y="668"/>
                      <a:pt x="398" y="725"/>
                    </a:cubicBezTo>
                    <a:cubicBezTo>
                      <a:pt x="416" y="730"/>
                      <a:pt x="436" y="731"/>
                      <a:pt x="456" y="731"/>
                    </a:cubicBezTo>
                    <a:cubicBezTo>
                      <a:pt x="533" y="731"/>
                      <a:pt x="617" y="698"/>
                      <a:pt x="697" y="637"/>
                    </a:cubicBezTo>
                    <a:cubicBezTo>
                      <a:pt x="806" y="550"/>
                      <a:pt x="886" y="427"/>
                      <a:pt x="887" y="341"/>
                    </a:cubicBezTo>
                    <a:cubicBezTo>
                      <a:pt x="887" y="272"/>
                      <a:pt x="845" y="192"/>
                      <a:pt x="776" y="126"/>
                    </a:cubicBezTo>
                    <a:cubicBezTo>
                      <a:pt x="691" y="46"/>
                      <a:pt x="579" y="2"/>
                      <a:pt x="465" y="2"/>
                    </a:cubicBezTo>
                    <a:cubicBezTo>
                      <a:pt x="458" y="2"/>
                      <a:pt x="452"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7"/>
              <p:cNvSpPr/>
              <p:nvPr/>
            </p:nvSpPr>
            <p:spPr>
              <a:xfrm>
                <a:off x="7385154" y="6919048"/>
                <a:ext cx="13926" cy="13165"/>
              </a:xfrm>
              <a:custGeom>
                <a:avLst/>
                <a:gdLst/>
                <a:ahLst/>
                <a:cxnLst/>
                <a:rect l="l" t="t" r="r" b="b"/>
                <a:pathLst>
                  <a:path w="512" h="484" extrusionOk="0">
                    <a:moveTo>
                      <a:pt x="252" y="73"/>
                    </a:moveTo>
                    <a:cubicBezTo>
                      <a:pt x="260" y="73"/>
                      <a:pt x="268" y="74"/>
                      <a:pt x="276" y="74"/>
                    </a:cubicBezTo>
                    <a:cubicBezTo>
                      <a:pt x="334" y="81"/>
                      <a:pt x="368" y="114"/>
                      <a:pt x="387" y="141"/>
                    </a:cubicBezTo>
                    <a:cubicBezTo>
                      <a:pt x="423" y="193"/>
                      <a:pt x="435" y="268"/>
                      <a:pt x="419" y="331"/>
                    </a:cubicBezTo>
                    <a:cubicBezTo>
                      <a:pt x="408" y="372"/>
                      <a:pt x="350" y="405"/>
                      <a:pt x="280" y="410"/>
                    </a:cubicBezTo>
                    <a:lnTo>
                      <a:pt x="264" y="410"/>
                    </a:lnTo>
                    <a:cubicBezTo>
                      <a:pt x="204" y="410"/>
                      <a:pt x="133" y="390"/>
                      <a:pt x="108" y="326"/>
                    </a:cubicBezTo>
                    <a:cubicBezTo>
                      <a:pt x="77" y="248"/>
                      <a:pt x="80" y="182"/>
                      <a:pt x="116" y="134"/>
                    </a:cubicBezTo>
                    <a:cubicBezTo>
                      <a:pt x="146" y="95"/>
                      <a:pt x="197" y="73"/>
                      <a:pt x="252" y="73"/>
                    </a:cubicBezTo>
                    <a:close/>
                    <a:moveTo>
                      <a:pt x="259" y="1"/>
                    </a:moveTo>
                    <a:cubicBezTo>
                      <a:pt x="181" y="1"/>
                      <a:pt x="104" y="32"/>
                      <a:pt x="59" y="90"/>
                    </a:cubicBezTo>
                    <a:cubicBezTo>
                      <a:pt x="6" y="159"/>
                      <a:pt x="0" y="252"/>
                      <a:pt x="41" y="353"/>
                    </a:cubicBezTo>
                    <a:cubicBezTo>
                      <a:pt x="73" y="434"/>
                      <a:pt x="158" y="483"/>
                      <a:pt x="263" y="483"/>
                    </a:cubicBezTo>
                    <a:cubicBezTo>
                      <a:pt x="270" y="483"/>
                      <a:pt x="277" y="483"/>
                      <a:pt x="284" y="482"/>
                    </a:cubicBezTo>
                    <a:cubicBezTo>
                      <a:pt x="389" y="476"/>
                      <a:pt x="472" y="423"/>
                      <a:pt x="489" y="350"/>
                    </a:cubicBezTo>
                    <a:cubicBezTo>
                      <a:pt x="511" y="265"/>
                      <a:pt x="494" y="169"/>
                      <a:pt x="446" y="100"/>
                    </a:cubicBezTo>
                    <a:cubicBezTo>
                      <a:pt x="407" y="43"/>
                      <a:pt x="351" y="9"/>
                      <a:pt x="284" y="2"/>
                    </a:cubicBezTo>
                    <a:cubicBezTo>
                      <a:pt x="276" y="1"/>
                      <a:pt x="268"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7"/>
              <p:cNvSpPr/>
              <p:nvPr/>
            </p:nvSpPr>
            <p:spPr>
              <a:xfrm>
                <a:off x="7361381" y="6973721"/>
                <a:ext cx="26493" cy="23147"/>
              </a:xfrm>
              <a:custGeom>
                <a:avLst/>
                <a:gdLst/>
                <a:ahLst/>
                <a:cxnLst/>
                <a:rect l="l" t="t" r="r" b="b"/>
                <a:pathLst>
                  <a:path w="974" h="851" extrusionOk="0">
                    <a:moveTo>
                      <a:pt x="502" y="72"/>
                    </a:moveTo>
                    <a:cubicBezTo>
                      <a:pt x="521" y="72"/>
                      <a:pt x="541" y="74"/>
                      <a:pt x="560" y="77"/>
                    </a:cubicBezTo>
                    <a:cubicBezTo>
                      <a:pt x="691" y="95"/>
                      <a:pt x="801" y="167"/>
                      <a:pt x="850" y="264"/>
                    </a:cubicBezTo>
                    <a:cubicBezTo>
                      <a:pt x="895" y="353"/>
                      <a:pt x="898" y="451"/>
                      <a:pt x="862" y="537"/>
                    </a:cubicBezTo>
                    <a:cubicBezTo>
                      <a:pt x="821" y="636"/>
                      <a:pt x="732" y="714"/>
                      <a:pt x="617" y="752"/>
                    </a:cubicBezTo>
                    <a:cubicBezTo>
                      <a:pt x="564" y="771"/>
                      <a:pt x="512" y="778"/>
                      <a:pt x="463" y="778"/>
                    </a:cubicBezTo>
                    <a:cubicBezTo>
                      <a:pt x="307" y="778"/>
                      <a:pt x="178" y="700"/>
                      <a:pt x="136" y="626"/>
                    </a:cubicBezTo>
                    <a:cubicBezTo>
                      <a:pt x="84" y="536"/>
                      <a:pt x="134" y="319"/>
                      <a:pt x="274" y="161"/>
                    </a:cubicBezTo>
                    <a:cubicBezTo>
                      <a:pt x="326" y="104"/>
                      <a:pt x="408" y="72"/>
                      <a:pt x="502" y="72"/>
                    </a:cubicBezTo>
                    <a:close/>
                    <a:moveTo>
                      <a:pt x="506" y="1"/>
                    </a:moveTo>
                    <a:cubicBezTo>
                      <a:pt x="390" y="1"/>
                      <a:pt x="287" y="39"/>
                      <a:pt x="221" y="113"/>
                    </a:cubicBezTo>
                    <a:cubicBezTo>
                      <a:pt x="68" y="283"/>
                      <a:pt x="0" y="534"/>
                      <a:pt x="72" y="661"/>
                    </a:cubicBezTo>
                    <a:cubicBezTo>
                      <a:pt x="126" y="755"/>
                      <a:pt x="277" y="851"/>
                      <a:pt x="463" y="851"/>
                    </a:cubicBezTo>
                    <a:cubicBezTo>
                      <a:pt x="519" y="851"/>
                      <a:pt x="579" y="843"/>
                      <a:pt x="640" y="822"/>
                    </a:cubicBezTo>
                    <a:cubicBezTo>
                      <a:pt x="774" y="778"/>
                      <a:pt x="879" y="685"/>
                      <a:pt x="929" y="566"/>
                    </a:cubicBezTo>
                    <a:cubicBezTo>
                      <a:pt x="974" y="458"/>
                      <a:pt x="969" y="340"/>
                      <a:pt x="915" y="232"/>
                    </a:cubicBezTo>
                    <a:cubicBezTo>
                      <a:pt x="856" y="112"/>
                      <a:pt x="723" y="26"/>
                      <a:pt x="570" y="5"/>
                    </a:cubicBezTo>
                    <a:cubicBezTo>
                      <a:pt x="548" y="2"/>
                      <a:pt x="527"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7"/>
              <p:cNvSpPr/>
              <p:nvPr/>
            </p:nvSpPr>
            <p:spPr>
              <a:xfrm>
                <a:off x="7392389" y="6981637"/>
                <a:ext cx="15749" cy="12893"/>
              </a:xfrm>
              <a:custGeom>
                <a:avLst/>
                <a:gdLst/>
                <a:ahLst/>
                <a:cxnLst/>
                <a:rect l="l" t="t" r="r" b="b"/>
                <a:pathLst>
                  <a:path w="579" h="474" extrusionOk="0">
                    <a:moveTo>
                      <a:pt x="298" y="74"/>
                    </a:moveTo>
                    <a:cubicBezTo>
                      <a:pt x="339" y="74"/>
                      <a:pt x="388" y="107"/>
                      <a:pt x="430" y="166"/>
                    </a:cubicBezTo>
                    <a:cubicBezTo>
                      <a:pt x="475" y="230"/>
                      <a:pt x="498" y="305"/>
                      <a:pt x="486" y="343"/>
                    </a:cubicBezTo>
                    <a:cubicBezTo>
                      <a:pt x="478" y="367"/>
                      <a:pt x="386" y="402"/>
                      <a:pt x="284" y="402"/>
                    </a:cubicBezTo>
                    <a:cubicBezTo>
                      <a:pt x="264" y="402"/>
                      <a:pt x="244" y="401"/>
                      <a:pt x="223" y="398"/>
                    </a:cubicBezTo>
                    <a:cubicBezTo>
                      <a:pt x="172" y="392"/>
                      <a:pt x="87" y="371"/>
                      <a:pt x="81" y="303"/>
                    </a:cubicBezTo>
                    <a:cubicBezTo>
                      <a:pt x="75" y="237"/>
                      <a:pt x="91" y="181"/>
                      <a:pt x="129" y="141"/>
                    </a:cubicBezTo>
                    <a:cubicBezTo>
                      <a:pt x="168" y="99"/>
                      <a:pt x="231" y="74"/>
                      <a:pt x="298" y="74"/>
                    </a:cubicBezTo>
                    <a:close/>
                    <a:moveTo>
                      <a:pt x="298" y="1"/>
                    </a:moveTo>
                    <a:cubicBezTo>
                      <a:pt x="209" y="1"/>
                      <a:pt x="128" y="35"/>
                      <a:pt x="75" y="92"/>
                    </a:cubicBezTo>
                    <a:cubicBezTo>
                      <a:pt x="23" y="147"/>
                      <a:pt x="1" y="222"/>
                      <a:pt x="8" y="310"/>
                    </a:cubicBezTo>
                    <a:lnTo>
                      <a:pt x="8" y="311"/>
                    </a:lnTo>
                    <a:cubicBezTo>
                      <a:pt x="16" y="397"/>
                      <a:pt x="91" y="455"/>
                      <a:pt x="214" y="471"/>
                    </a:cubicBezTo>
                    <a:cubicBezTo>
                      <a:pt x="234" y="473"/>
                      <a:pt x="253" y="474"/>
                      <a:pt x="275" y="474"/>
                    </a:cubicBezTo>
                    <a:cubicBezTo>
                      <a:pt x="392" y="474"/>
                      <a:pt x="530" y="440"/>
                      <a:pt x="556" y="366"/>
                    </a:cubicBezTo>
                    <a:cubicBezTo>
                      <a:pt x="578" y="296"/>
                      <a:pt x="538" y="194"/>
                      <a:pt x="488" y="124"/>
                    </a:cubicBezTo>
                    <a:cubicBezTo>
                      <a:pt x="433" y="46"/>
                      <a:pt x="363" y="2"/>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7"/>
              <p:cNvSpPr/>
              <p:nvPr/>
            </p:nvSpPr>
            <p:spPr>
              <a:xfrm>
                <a:off x="7382135" y="6999943"/>
                <a:ext cx="10146" cy="8595"/>
              </a:xfrm>
              <a:custGeom>
                <a:avLst/>
                <a:gdLst/>
                <a:ahLst/>
                <a:cxnLst/>
                <a:rect l="l" t="t" r="r" b="b"/>
                <a:pathLst>
                  <a:path w="373" h="316" extrusionOk="0">
                    <a:moveTo>
                      <a:pt x="200" y="75"/>
                    </a:moveTo>
                    <a:cubicBezTo>
                      <a:pt x="211" y="75"/>
                      <a:pt x="220" y="77"/>
                      <a:pt x="230" y="82"/>
                    </a:cubicBezTo>
                    <a:cubicBezTo>
                      <a:pt x="268" y="102"/>
                      <a:pt x="299" y="157"/>
                      <a:pt x="298" y="200"/>
                    </a:cubicBezTo>
                    <a:cubicBezTo>
                      <a:pt x="297" y="226"/>
                      <a:pt x="284" y="233"/>
                      <a:pt x="278" y="235"/>
                    </a:cubicBezTo>
                    <a:cubicBezTo>
                      <a:pt x="265" y="240"/>
                      <a:pt x="249" y="243"/>
                      <a:pt x="233" y="243"/>
                    </a:cubicBezTo>
                    <a:cubicBezTo>
                      <a:pt x="183" y="243"/>
                      <a:pt x="126" y="220"/>
                      <a:pt x="107" y="187"/>
                    </a:cubicBezTo>
                    <a:cubicBezTo>
                      <a:pt x="88" y="154"/>
                      <a:pt x="123" y="117"/>
                      <a:pt x="158" y="91"/>
                    </a:cubicBezTo>
                    <a:cubicBezTo>
                      <a:pt x="172" y="80"/>
                      <a:pt x="186" y="75"/>
                      <a:pt x="200" y="75"/>
                    </a:cubicBezTo>
                    <a:close/>
                    <a:moveTo>
                      <a:pt x="200" y="1"/>
                    </a:moveTo>
                    <a:cubicBezTo>
                      <a:pt x="170" y="1"/>
                      <a:pt x="141" y="11"/>
                      <a:pt x="113" y="31"/>
                    </a:cubicBezTo>
                    <a:cubicBezTo>
                      <a:pt x="0" y="118"/>
                      <a:pt x="27" y="194"/>
                      <a:pt x="43" y="223"/>
                    </a:cubicBezTo>
                    <a:cubicBezTo>
                      <a:pt x="75" y="280"/>
                      <a:pt x="157" y="316"/>
                      <a:pt x="231" y="316"/>
                    </a:cubicBezTo>
                    <a:cubicBezTo>
                      <a:pt x="258" y="316"/>
                      <a:pt x="285" y="311"/>
                      <a:pt x="307" y="301"/>
                    </a:cubicBezTo>
                    <a:cubicBezTo>
                      <a:pt x="346" y="285"/>
                      <a:pt x="369" y="248"/>
                      <a:pt x="371" y="202"/>
                    </a:cubicBezTo>
                    <a:cubicBezTo>
                      <a:pt x="373" y="131"/>
                      <a:pt x="327" y="50"/>
                      <a:pt x="264" y="17"/>
                    </a:cubicBezTo>
                    <a:cubicBezTo>
                      <a:pt x="243" y="6"/>
                      <a:pt x="221" y="1"/>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7"/>
              <p:cNvSpPr/>
              <p:nvPr/>
            </p:nvSpPr>
            <p:spPr>
              <a:xfrm>
                <a:off x="7429217" y="6895901"/>
                <a:ext cx="13301" cy="11859"/>
              </a:xfrm>
              <a:custGeom>
                <a:avLst/>
                <a:gdLst/>
                <a:ahLst/>
                <a:cxnLst/>
                <a:rect l="l" t="t" r="r" b="b"/>
                <a:pathLst>
                  <a:path w="489" h="436" extrusionOk="0">
                    <a:moveTo>
                      <a:pt x="230" y="72"/>
                    </a:moveTo>
                    <a:cubicBezTo>
                      <a:pt x="256" y="72"/>
                      <a:pt x="279" y="78"/>
                      <a:pt x="293" y="87"/>
                    </a:cubicBezTo>
                    <a:cubicBezTo>
                      <a:pt x="324" y="106"/>
                      <a:pt x="300" y="172"/>
                      <a:pt x="300" y="172"/>
                    </a:cubicBezTo>
                    <a:cubicBezTo>
                      <a:pt x="296" y="183"/>
                      <a:pt x="297" y="194"/>
                      <a:pt x="303" y="204"/>
                    </a:cubicBezTo>
                    <a:cubicBezTo>
                      <a:pt x="308" y="213"/>
                      <a:pt x="317" y="219"/>
                      <a:pt x="328" y="221"/>
                    </a:cubicBezTo>
                    <a:cubicBezTo>
                      <a:pt x="336" y="223"/>
                      <a:pt x="413" y="238"/>
                      <a:pt x="404" y="301"/>
                    </a:cubicBezTo>
                    <a:cubicBezTo>
                      <a:pt x="401" y="331"/>
                      <a:pt x="371" y="346"/>
                      <a:pt x="355" y="352"/>
                    </a:cubicBezTo>
                    <a:cubicBezTo>
                      <a:pt x="337" y="360"/>
                      <a:pt x="316" y="363"/>
                      <a:pt x="293" y="363"/>
                    </a:cubicBezTo>
                    <a:cubicBezTo>
                      <a:pt x="252" y="363"/>
                      <a:pt x="206" y="350"/>
                      <a:pt x="172" y="322"/>
                    </a:cubicBezTo>
                    <a:cubicBezTo>
                      <a:pt x="98" y="257"/>
                      <a:pt x="72" y="188"/>
                      <a:pt x="101" y="140"/>
                    </a:cubicBezTo>
                    <a:cubicBezTo>
                      <a:pt x="134" y="89"/>
                      <a:pt x="186" y="72"/>
                      <a:pt x="230" y="72"/>
                    </a:cubicBezTo>
                    <a:close/>
                    <a:moveTo>
                      <a:pt x="229" y="1"/>
                    </a:moveTo>
                    <a:cubicBezTo>
                      <a:pt x="162" y="1"/>
                      <a:pt x="86" y="29"/>
                      <a:pt x="40" y="101"/>
                    </a:cubicBezTo>
                    <a:cubicBezTo>
                      <a:pt x="1" y="166"/>
                      <a:pt x="2" y="270"/>
                      <a:pt x="125" y="376"/>
                    </a:cubicBezTo>
                    <a:cubicBezTo>
                      <a:pt x="171" y="415"/>
                      <a:pt x="233" y="435"/>
                      <a:pt x="294" y="435"/>
                    </a:cubicBezTo>
                    <a:cubicBezTo>
                      <a:pt x="323" y="435"/>
                      <a:pt x="353" y="431"/>
                      <a:pt x="380" y="421"/>
                    </a:cubicBezTo>
                    <a:cubicBezTo>
                      <a:pt x="434" y="401"/>
                      <a:pt x="470" y="361"/>
                      <a:pt x="477" y="311"/>
                    </a:cubicBezTo>
                    <a:cubicBezTo>
                      <a:pt x="488" y="227"/>
                      <a:pt x="430" y="181"/>
                      <a:pt x="378" y="161"/>
                    </a:cubicBezTo>
                    <a:cubicBezTo>
                      <a:pt x="387" y="115"/>
                      <a:pt x="382" y="58"/>
                      <a:pt x="331" y="26"/>
                    </a:cubicBezTo>
                    <a:cubicBezTo>
                      <a:pt x="305" y="10"/>
                      <a:pt x="268"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7"/>
              <p:cNvSpPr/>
              <p:nvPr/>
            </p:nvSpPr>
            <p:spPr>
              <a:xfrm>
                <a:off x="7445021" y="6900498"/>
                <a:ext cx="7970" cy="7290"/>
              </a:xfrm>
              <a:custGeom>
                <a:avLst/>
                <a:gdLst/>
                <a:ahLst/>
                <a:cxnLst/>
                <a:rect l="l" t="t" r="r" b="b"/>
                <a:pathLst>
                  <a:path w="293" h="268" extrusionOk="0">
                    <a:moveTo>
                      <a:pt x="154" y="74"/>
                    </a:moveTo>
                    <a:cubicBezTo>
                      <a:pt x="159" y="74"/>
                      <a:pt x="164" y="74"/>
                      <a:pt x="168" y="75"/>
                    </a:cubicBezTo>
                    <a:cubicBezTo>
                      <a:pt x="190" y="79"/>
                      <a:pt x="207" y="90"/>
                      <a:pt x="211" y="105"/>
                    </a:cubicBezTo>
                    <a:cubicBezTo>
                      <a:pt x="216" y="122"/>
                      <a:pt x="207" y="146"/>
                      <a:pt x="187" y="167"/>
                    </a:cubicBezTo>
                    <a:cubicBezTo>
                      <a:pt x="166" y="188"/>
                      <a:pt x="145" y="194"/>
                      <a:pt x="129" y="195"/>
                    </a:cubicBezTo>
                    <a:cubicBezTo>
                      <a:pt x="108" y="191"/>
                      <a:pt x="91" y="177"/>
                      <a:pt x="84" y="160"/>
                    </a:cubicBezTo>
                    <a:cubicBezTo>
                      <a:pt x="76" y="142"/>
                      <a:pt x="81" y="123"/>
                      <a:pt x="94" y="103"/>
                    </a:cubicBezTo>
                    <a:cubicBezTo>
                      <a:pt x="108" y="81"/>
                      <a:pt x="133" y="74"/>
                      <a:pt x="154" y="74"/>
                    </a:cubicBezTo>
                    <a:close/>
                    <a:moveTo>
                      <a:pt x="152" y="0"/>
                    </a:moveTo>
                    <a:cubicBezTo>
                      <a:pt x="104" y="0"/>
                      <a:pt x="60" y="23"/>
                      <a:pt x="33" y="62"/>
                    </a:cubicBezTo>
                    <a:cubicBezTo>
                      <a:pt x="6" y="103"/>
                      <a:pt x="1" y="146"/>
                      <a:pt x="17" y="186"/>
                    </a:cubicBezTo>
                    <a:cubicBezTo>
                      <a:pt x="33" y="226"/>
                      <a:pt x="70" y="257"/>
                      <a:pt x="115" y="265"/>
                    </a:cubicBezTo>
                    <a:cubicBezTo>
                      <a:pt x="122" y="267"/>
                      <a:pt x="128" y="267"/>
                      <a:pt x="135" y="267"/>
                    </a:cubicBezTo>
                    <a:cubicBezTo>
                      <a:pt x="170" y="267"/>
                      <a:pt x="209" y="249"/>
                      <a:pt x="240" y="216"/>
                    </a:cubicBezTo>
                    <a:cubicBezTo>
                      <a:pt x="278" y="176"/>
                      <a:pt x="293" y="127"/>
                      <a:pt x="282" y="87"/>
                    </a:cubicBezTo>
                    <a:cubicBezTo>
                      <a:pt x="270" y="43"/>
                      <a:pt x="231" y="11"/>
                      <a:pt x="180" y="3"/>
                    </a:cubicBezTo>
                    <a:cubicBezTo>
                      <a:pt x="171" y="1"/>
                      <a:pt x="161" y="0"/>
                      <a:pt x="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7"/>
              <p:cNvSpPr/>
              <p:nvPr/>
            </p:nvSpPr>
            <p:spPr>
              <a:xfrm>
                <a:off x="7451331" y="6890841"/>
                <a:ext cx="12022" cy="11669"/>
              </a:xfrm>
              <a:custGeom>
                <a:avLst/>
                <a:gdLst/>
                <a:ahLst/>
                <a:cxnLst/>
                <a:rect l="l" t="t" r="r" b="b"/>
                <a:pathLst>
                  <a:path w="442" h="429" extrusionOk="0">
                    <a:moveTo>
                      <a:pt x="285" y="75"/>
                    </a:moveTo>
                    <a:cubicBezTo>
                      <a:pt x="303" y="78"/>
                      <a:pt x="321" y="95"/>
                      <a:pt x="336" y="128"/>
                    </a:cubicBezTo>
                    <a:cubicBezTo>
                      <a:pt x="365" y="193"/>
                      <a:pt x="362" y="257"/>
                      <a:pt x="330" y="304"/>
                    </a:cubicBezTo>
                    <a:cubicBezTo>
                      <a:pt x="305" y="338"/>
                      <a:pt x="267" y="355"/>
                      <a:pt x="237" y="356"/>
                    </a:cubicBezTo>
                    <a:cubicBezTo>
                      <a:pt x="149" y="349"/>
                      <a:pt x="96" y="344"/>
                      <a:pt x="78" y="202"/>
                    </a:cubicBezTo>
                    <a:cubicBezTo>
                      <a:pt x="75" y="183"/>
                      <a:pt x="80" y="167"/>
                      <a:pt x="95" y="154"/>
                    </a:cubicBezTo>
                    <a:cubicBezTo>
                      <a:pt x="114" y="135"/>
                      <a:pt x="143" y="128"/>
                      <a:pt x="158" y="128"/>
                    </a:cubicBezTo>
                    <a:lnTo>
                      <a:pt x="164" y="128"/>
                    </a:lnTo>
                    <a:cubicBezTo>
                      <a:pt x="167" y="130"/>
                      <a:pt x="170" y="130"/>
                      <a:pt x="173" y="130"/>
                    </a:cubicBezTo>
                    <a:cubicBezTo>
                      <a:pt x="181" y="130"/>
                      <a:pt x="190" y="125"/>
                      <a:pt x="197" y="118"/>
                    </a:cubicBezTo>
                    <a:cubicBezTo>
                      <a:pt x="209" y="105"/>
                      <a:pt x="246" y="75"/>
                      <a:pt x="277" y="75"/>
                    </a:cubicBezTo>
                    <a:close/>
                    <a:moveTo>
                      <a:pt x="274" y="0"/>
                    </a:moveTo>
                    <a:cubicBezTo>
                      <a:pt x="223" y="0"/>
                      <a:pt x="178" y="37"/>
                      <a:pt x="156" y="56"/>
                    </a:cubicBezTo>
                    <a:cubicBezTo>
                      <a:pt x="121" y="56"/>
                      <a:pt x="76" y="71"/>
                      <a:pt x="44" y="101"/>
                    </a:cubicBezTo>
                    <a:cubicBezTo>
                      <a:pt x="14" y="131"/>
                      <a:pt x="0" y="169"/>
                      <a:pt x="5" y="211"/>
                    </a:cubicBezTo>
                    <a:cubicBezTo>
                      <a:pt x="30" y="397"/>
                      <a:pt x="118" y="419"/>
                      <a:pt x="231" y="429"/>
                    </a:cubicBezTo>
                    <a:lnTo>
                      <a:pt x="242" y="429"/>
                    </a:lnTo>
                    <a:cubicBezTo>
                      <a:pt x="297" y="429"/>
                      <a:pt x="352" y="398"/>
                      <a:pt x="388" y="347"/>
                    </a:cubicBezTo>
                    <a:cubicBezTo>
                      <a:pt x="436" y="277"/>
                      <a:pt x="441" y="186"/>
                      <a:pt x="401" y="98"/>
                    </a:cubicBezTo>
                    <a:cubicBezTo>
                      <a:pt x="376" y="43"/>
                      <a:pt x="341" y="10"/>
                      <a:pt x="296" y="3"/>
                    </a:cubicBezTo>
                    <a:cubicBezTo>
                      <a:pt x="288" y="1"/>
                      <a:pt x="281"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7"/>
              <p:cNvSpPr/>
              <p:nvPr/>
            </p:nvSpPr>
            <p:spPr>
              <a:xfrm>
                <a:off x="7429598" y="6881838"/>
                <a:ext cx="12784" cy="10826"/>
              </a:xfrm>
              <a:custGeom>
                <a:avLst/>
                <a:gdLst/>
                <a:ahLst/>
                <a:cxnLst/>
                <a:rect l="l" t="t" r="r" b="b"/>
                <a:pathLst>
                  <a:path w="470" h="398" extrusionOk="0">
                    <a:moveTo>
                      <a:pt x="225" y="74"/>
                    </a:moveTo>
                    <a:cubicBezTo>
                      <a:pt x="255" y="74"/>
                      <a:pt x="289" y="80"/>
                      <a:pt x="318" y="96"/>
                    </a:cubicBezTo>
                    <a:cubicBezTo>
                      <a:pt x="362" y="118"/>
                      <a:pt x="387" y="154"/>
                      <a:pt x="391" y="202"/>
                    </a:cubicBezTo>
                    <a:cubicBezTo>
                      <a:pt x="394" y="232"/>
                      <a:pt x="387" y="254"/>
                      <a:pt x="372" y="269"/>
                    </a:cubicBezTo>
                    <a:cubicBezTo>
                      <a:pt x="348" y="292"/>
                      <a:pt x="303" y="298"/>
                      <a:pt x="277" y="298"/>
                    </a:cubicBezTo>
                    <a:cubicBezTo>
                      <a:pt x="270" y="298"/>
                      <a:pt x="263" y="298"/>
                      <a:pt x="260" y="297"/>
                    </a:cubicBezTo>
                    <a:cubicBezTo>
                      <a:pt x="250" y="297"/>
                      <a:pt x="242" y="298"/>
                      <a:pt x="236" y="302"/>
                    </a:cubicBezTo>
                    <a:cubicBezTo>
                      <a:pt x="226" y="309"/>
                      <a:pt x="195" y="325"/>
                      <a:pt x="168" y="325"/>
                    </a:cubicBezTo>
                    <a:cubicBezTo>
                      <a:pt x="160" y="325"/>
                      <a:pt x="153" y="323"/>
                      <a:pt x="146" y="321"/>
                    </a:cubicBezTo>
                    <a:cubicBezTo>
                      <a:pt x="141" y="320"/>
                      <a:pt x="124" y="313"/>
                      <a:pt x="112" y="278"/>
                    </a:cubicBezTo>
                    <a:cubicBezTo>
                      <a:pt x="73" y="162"/>
                      <a:pt x="116" y="117"/>
                      <a:pt x="169" y="86"/>
                    </a:cubicBezTo>
                    <a:cubicBezTo>
                      <a:pt x="182" y="78"/>
                      <a:pt x="202" y="74"/>
                      <a:pt x="225" y="74"/>
                    </a:cubicBezTo>
                    <a:close/>
                    <a:moveTo>
                      <a:pt x="227" y="1"/>
                    </a:moveTo>
                    <a:cubicBezTo>
                      <a:pt x="191" y="1"/>
                      <a:pt x="157" y="9"/>
                      <a:pt x="132" y="24"/>
                    </a:cubicBezTo>
                    <a:cubicBezTo>
                      <a:pt x="30" y="84"/>
                      <a:pt x="0" y="175"/>
                      <a:pt x="43" y="301"/>
                    </a:cubicBezTo>
                    <a:cubicBezTo>
                      <a:pt x="62" y="357"/>
                      <a:pt x="96" y="380"/>
                      <a:pt x="121" y="389"/>
                    </a:cubicBezTo>
                    <a:cubicBezTo>
                      <a:pt x="137" y="394"/>
                      <a:pt x="151" y="397"/>
                      <a:pt x="165" y="397"/>
                    </a:cubicBezTo>
                    <a:cubicBezTo>
                      <a:pt x="207" y="397"/>
                      <a:pt x="244" y="380"/>
                      <a:pt x="263" y="371"/>
                    </a:cubicBezTo>
                    <a:cubicBezTo>
                      <a:pt x="268" y="371"/>
                      <a:pt x="273" y="371"/>
                      <a:pt x="279" y="371"/>
                    </a:cubicBezTo>
                    <a:cubicBezTo>
                      <a:pt x="317" y="371"/>
                      <a:pt x="379" y="366"/>
                      <a:pt x="422" y="322"/>
                    </a:cubicBezTo>
                    <a:cubicBezTo>
                      <a:pt x="444" y="300"/>
                      <a:pt x="469" y="262"/>
                      <a:pt x="464" y="195"/>
                    </a:cubicBezTo>
                    <a:cubicBezTo>
                      <a:pt x="458" y="124"/>
                      <a:pt x="418" y="65"/>
                      <a:pt x="352" y="31"/>
                    </a:cubicBezTo>
                    <a:cubicBezTo>
                      <a:pt x="314" y="11"/>
                      <a:pt x="269"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7"/>
              <p:cNvSpPr/>
              <p:nvPr/>
            </p:nvSpPr>
            <p:spPr>
              <a:xfrm>
                <a:off x="7446571" y="6877921"/>
                <a:ext cx="13899" cy="12022"/>
              </a:xfrm>
              <a:custGeom>
                <a:avLst/>
                <a:gdLst/>
                <a:ahLst/>
                <a:cxnLst/>
                <a:rect l="l" t="t" r="r" b="b"/>
                <a:pathLst>
                  <a:path w="511" h="442" extrusionOk="0">
                    <a:moveTo>
                      <a:pt x="333" y="73"/>
                    </a:moveTo>
                    <a:cubicBezTo>
                      <a:pt x="351" y="73"/>
                      <a:pt x="365" y="80"/>
                      <a:pt x="383" y="91"/>
                    </a:cubicBezTo>
                    <a:cubicBezTo>
                      <a:pt x="426" y="121"/>
                      <a:pt x="429" y="172"/>
                      <a:pt x="417" y="211"/>
                    </a:cubicBezTo>
                    <a:cubicBezTo>
                      <a:pt x="406" y="248"/>
                      <a:pt x="385" y="268"/>
                      <a:pt x="373" y="268"/>
                    </a:cubicBezTo>
                    <a:cubicBezTo>
                      <a:pt x="363" y="268"/>
                      <a:pt x="353" y="272"/>
                      <a:pt x="346" y="281"/>
                    </a:cubicBezTo>
                    <a:cubicBezTo>
                      <a:pt x="346" y="281"/>
                      <a:pt x="271" y="369"/>
                      <a:pt x="176" y="369"/>
                    </a:cubicBezTo>
                    <a:cubicBezTo>
                      <a:pt x="169" y="369"/>
                      <a:pt x="161" y="368"/>
                      <a:pt x="153" y="367"/>
                    </a:cubicBezTo>
                    <a:cubicBezTo>
                      <a:pt x="128" y="363"/>
                      <a:pt x="111" y="354"/>
                      <a:pt x="98" y="336"/>
                    </a:cubicBezTo>
                    <a:cubicBezTo>
                      <a:pt x="77" y="305"/>
                      <a:pt x="80" y="255"/>
                      <a:pt x="83" y="239"/>
                    </a:cubicBezTo>
                    <a:cubicBezTo>
                      <a:pt x="84" y="236"/>
                      <a:pt x="84" y="231"/>
                      <a:pt x="84" y="228"/>
                    </a:cubicBezTo>
                    <a:cubicBezTo>
                      <a:pt x="78" y="183"/>
                      <a:pt x="107" y="157"/>
                      <a:pt x="125" y="144"/>
                    </a:cubicBezTo>
                    <a:cubicBezTo>
                      <a:pt x="148" y="129"/>
                      <a:pt x="173" y="123"/>
                      <a:pt x="194" y="123"/>
                    </a:cubicBezTo>
                    <a:cubicBezTo>
                      <a:pt x="205" y="123"/>
                      <a:pt x="215" y="124"/>
                      <a:pt x="222" y="129"/>
                    </a:cubicBezTo>
                    <a:cubicBezTo>
                      <a:pt x="227" y="132"/>
                      <a:pt x="233" y="133"/>
                      <a:pt x="238" y="133"/>
                    </a:cubicBezTo>
                    <a:cubicBezTo>
                      <a:pt x="242" y="133"/>
                      <a:pt x="246" y="132"/>
                      <a:pt x="249" y="131"/>
                    </a:cubicBezTo>
                    <a:cubicBezTo>
                      <a:pt x="259" y="129"/>
                      <a:pt x="267" y="123"/>
                      <a:pt x="272" y="115"/>
                    </a:cubicBezTo>
                    <a:cubicBezTo>
                      <a:pt x="272" y="114"/>
                      <a:pt x="289" y="82"/>
                      <a:pt x="319" y="75"/>
                    </a:cubicBezTo>
                    <a:cubicBezTo>
                      <a:pt x="324" y="74"/>
                      <a:pt x="329" y="73"/>
                      <a:pt x="333" y="73"/>
                    </a:cubicBezTo>
                    <a:close/>
                    <a:moveTo>
                      <a:pt x="332" y="0"/>
                    </a:moveTo>
                    <a:cubicBezTo>
                      <a:pt x="321" y="0"/>
                      <a:pt x="311" y="2"/>
                      <a:pt x="302" y="5"/>
                    </a:cubicBezTo>
                    <a:cubicBezTo>
                      <a:pt x="267" y="13"/>
                      <a:pt x="242" y="36"/>
                      <a:pt x="227" y="53"/>
                    </a:cubicBezTo>
                    <a:cubicBezTo>
                      <a:pt x="216" y="51"/>
                      <a:pt x="205" y="49"/>
                      <a:pt x="193" y="49"/>
                    </a:cubicBezTo>
                    <a:cubicBezTo>
                      <a:pt x="157" y="49"/>
                      <a:pt x="118" y="61"/>
                      <a:pt x="84" y="84"/>
                    </a:cubicBezTo>
                    <a:cubicBezTo>
                      <a:pt x="32" y="119"/>
                      <a:pt x="5" y="172"/>
                      <a:pt x="11" y="231"/>
                    </a:cubicBezTo>
                    <a:cubicBezTo>
                      <a:pt x="7" y="252"/>
                      <a:pt x="1" y="323"/>
                      <a:pt x="39" y="377"/>
                    </a:cubicBezTo>
                    <a:cubicBezTo>
                      <a:pt x="62" y="411"/>
                      <a:pt x="96" y="432"/>
                      <a:pt x="142" y="439"/>
                    </a:cubicBezTo>
                    <a:cubicBezTo>
                      <a:pt x="153" y="441"/>
                      <a:pt x="164" y="442"/>
                      <a:pt x="176" y="442"/>
                    </a:cubicBezTo>
                    <a:cubicBezTo>
                      <a:pt x="282" y="442"/>
                      <a:pt x="364" y="366"/>
                      <a:pt x="392" y="338"/>
                    </a:cubicBezTo>
                    <a:cubicBezTo>
                      <a:pt x="433" y="329"/>
                      <a:pt x="470" y="289"/>
                      <a:pt x="486" y="233"/>
                    </a:cubicBezTo>
                    <a:cubicBezTo>
                      <a:pt x="511" y="153"/>
                      <a:pt x="486" y="74"/>
                      <a:pt x="424" y="32"/>
                    </a:cubicBezTo>
                    <a:cubicBezTo>
                      <a:pt x="392" y="11"/>
                      <a:pt x="361"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7"/>
              <p:cNvSpPr/>
              <p:nvPr/>
            </p:nvSpPr>
            <p:spPr>
              <a:xfrm>
                <a:off x="7329177" y="6884776"/>
                <a:ext cx="11152" cy="9792"/>
              </a:xfrm>
              <a:custGeom>
                <a:avLst/>
                <a:gdLst/>
                <a:ahLst/>
                <a:cxnLst/>
                <a:rect l="l" t="t" r="r" b="b"/>
                <a:pathLst>
                  <a:path w="410" h="360" extrusionOk="0">
                    <a:moveTo>
                      <a:pt x="132" y="74"/>
                    </a:moveTo>
                    <a:cubicBezTo>
                      <a:pt x="135" y="74"/>
                      <a:pt x="137" y="74"/>
                      <a:pt x="139" y="75"/>
                    </a:cubicBezTo>
                    <a:cubicBezTo>
                      <a:pt x="159" y="78"/>
                      <a:pt x="178" y="101"/>
                      <a:pt x="183" y="109"/>
                    </a:cubicBezTo>
                    <a:cubicBezTo>
                      <a:pt x="188" y="118"/>
                      <a:pt x="198" y="124"/>
                      <a:pt x="208" y="126"/>
                    </a:cubicBezTo>
                    <a:cubicBezTo>
                      <a:pt x="212" y="127"/>
                      <a:pt x="215" y="128"/>
                      <a:pt x="218" y="128"/>
                    </a:cubicBezTo>
                    <a:cubicBezTo>
                      <a:pt x="227" y="128"/>
                      <a:pt x="231" y="123"/>
                      <a:pt x="237" y="118"/>
                    </a:cubicBezTo>
                    <a:cubicBezTo>
                      <a:pt x="245" y="112"/>
                      <a:pt x="267" y="97"/>
                      <a:pt x="287" y="97"/>
                    </a:cubicBezTo>
                    <a:cubicBezTo>
                      <a:pt x="288" y="96"/>
                      <a:pt x="290" y="96"/>
                      <a:pt x="292" y="96"/>
                    </a:cubicBezTo>
                    <a:cubicBezTo>
                      <a:pt x="298" y="96"/>
                      <a:pt x="306" y="99"/>
                      <a:pt x="319" y="120"/>
                    </a:cubicBezTo>
                    <a:cubicBezTo>
                      <a:pt x="339" y="153"/>
                      <a:pt x="329" y="189"/>
                      <a:pt x="319" y="207"/>
                    </a:cubicBezTo>
                    <a:cubicBezTo>
                      <a:pt x="302" y="247"/>
                      <a:pt x="266" y="279"/>
                      <a:pt x="232" y="285"/>
                    </a:cubicBezTo>
                    <a:cubicBezTo>
                      <a:pt x="228" y="286"/>
                      <a:pt x="225" y="287"/>
                      <a:pt x="221" y="287"/>
                    </a:cubicBezTo>
                    <a:cubicBezTo>
                      <a:pt x="176" y="287"/>
                      <a:pt x="141" y="223"/>
                      <a:pt x="141" y="222"/>
                    </a:cubicBezTo>
                    <a:cubicBezTo>
                      <a:pt x="139" y="217"/>
                      <a:pt x="134" y="212"/>
                      <a:pt x="129" y="207"/>
                    </a:cubicBezTo>
                    <a:cubicBezTo>
                      <a:pt x="112" y="196"/>
                      <a:pt x="74" y="160"/>
                      <a:pt x="73" y="130"/>
                    </a:cubicBezTo>
                    <a:cubicBezTo>
                      <a:pt x="73" y="125"/>
                      <a:pt x="73" y="109"/>
                      <a:pt x="100" y="88"/>
                    </a:cubicBezTo>
                    <a:cubicBezTo>
                      <a:pt x="114" y="75"/>
                      <a:pt x="126" y="74"/>
                      <a:pt x="132" y="74"/>
                    </a:cubicBezTo>
                    <a:close/>
                    <a:moveTo>
                      <a:pt x="129" y="1"/>
                    </a:moveTo>
                    <a:cubicBezTo>
                      <a:pt x="107" y="1"/>
                      <a:pt x="82" y="9"/>
                      <a:pt x="54" y="31"/>
                    </a:cubicBezTo>
                    <a:cubicBezTo>
                      <a:pt x="9" y="68"/>
                      <a:pt x="0" y="107"/>
                      <a:pt x="0" y="134"/>
                    </a:cubicBezTo>
                    <a:cubicBezTo>
                      <a:pt x="4" y="196"/>
                      <a:pt x="59" y="245"/>
                      <a:pt x="79" y="262"/>
                    </a:cubicBezTo>
                    <a:cubicBezTo>
                      <a:pt x="94" y="287"/>
                      <a:pt x="142" y="359"/>
                      <a:pt x="220" y="359"/>
                    </a:cubicBezTo>
                    <a:cubicBezTo>
                      <a:pt x="229" y="359"/>
                      <a:pt x="237" y="358"/>
                      <a:pt x="246" y="356"/>
                    </a:cubicBezTo>
                    <a:cubicBezTo>
                      <a:pt x="303" y="347"/>
                      <a:pt x="358" y="300"/>
                      <a:pt x="386" y="238"/>
                    </a:cubicBezTo>
                    <a:cubicBezTo>
                      <a:pt x="410" y="184"/>
                      <a:pt x="409" y="127"/>
                      <a:pt x="381" y="81"/>
                    </a:cubicBezTo>
                    <a:cubicBezTo>
                      <a:pt x="355" y="42"/>
                      <a:pt x="324" y="29"/>
                      <a:pt x="302" y="26"/>
                    </a:cubicBezTo>
                    <a:cubicBezTo>
                      <a:pt x="296" y="25"/>
                      <a:pt x="290" y="25"/>
                      <a:pt x="285" y="25"/>
                    </a:cubicBezTo>
                    <a:cubicBezTo>
                      <a:pt x="258" y="25"/>
                      <a:pt x="239" y="33"/>
                      <a:pt x="221" y="42"/>
                    </a:cubicBezTo>
                    <a:cubicBezTo>
                      <a:pt x="205" y="26"/>
                      <a:pt x="182" y="8"/>
                      <a:pt x="151" y="3"/>
                    </a:cubicBezTo>
                    <a:cubicBezTo>
                      <a:pt x="144" y="2"/>
                      <a:pt x="137"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7"/>
              <p:cNvSpPr/>
              <p:nvPr/>
            </p:nvSpPr>
            <p:spPr>
              <a:xfrm>
                <a:off x="7327953" y="6870577"/>
                <a:ext cx="10363" cy="8051"/>
              </a:xfrm>
              <a:custGeom>
                <a:avLst/>
                <a:gdLst/>
                <a:ahLst/>
                <a:cxnLst/>
                <a:rect l="l" t="t" r="r" b="b"/>
                <a:pathLst>
                  <a:path w="381" h="296" extrusionOk="0">
                    <a:moveTo>
                      <a:pt x="200" y="73"/>
                    </a:moveTo>
                    <a:cubicBezTo>
                      <a:pt x="222" y="73"/>
                      <a:pt x="242" y="78"/>
                      <a:pt x="257" y="86"/>
                    </a:cubicBezTo>
                    <a:cubicBezTo>
                      <a:pt x="274" y="96"/>
                      <a:pt x="287" y="113"/>
                      <a:pt x="292" y="137"/>
                    </a:cubicBezTo>
                    <a:cubicBezTo>
                      <a:pt x="301" y="171"/>
                      <a:pt x="271" y="210"/>
                      <a:pt x="247" y="221"/>
                    </a:cubicBezTo>
                    <a:cubicBezTo>
                      <a:pt x="243" y="222"/>
                      <a:pt x="240" y="223"/>
                      <a:pt x="237" y="223"/>
                    </a:cubicBezTo>
                    <a:cubicBezTo>
                      <a:pt x="232" y="223"/>
                      <a:pt x="229" y="220"/>
                      <a:pt x="227" y="217"/>
                    </a:cubicBezTo>
                    <a:cubicBezTo>
                      <a:pt x="221" y="204"/>
                      <a:pt x="209" y="198"/>
                      <a:pt x="196" y="198"/>
                    </a:cubicBezTo>
                    <a:cubicBezTo>
                      <a:pt x="190" y="198"/>
                      <a:pt x="185" y="199"/>
                      <a:pt x="180" y="202"/>
                    </a:cubicBezTo>
                    <a:cubicBezTo>
                      <a:pt x="172" y="206"/>
                      <a:pt x="149" y="214"/>
                      <a:pt x="130" y="214"/>
                    </a:cubicBezTo>
                    <a:cubicBezTo>
                      <a:pt x="123" y="214"/>
                      <a:pt x="116" y="213"/>
                      <a:pt x="111" y="210"/>
                    </a:cubicBezTo>
                    <a:cubicBezTo>
                      <a:pt x="105" y="209"/>
                      <a:pt x="97" y="203"/>
                      <a:pt x="91" y="188"/>
                    </a:cubicBezTo>
                    <a:cubicBezTo>
                      <a:pt x="80" y="162"/>
                      <a:pt x="79" y="140"/>
                      <a:pt x="89" y="122"/>
                    </a:cubicBezTo>
                    <a:cubicBezTo>
                      <a:pt x="98" y="104"/>
                      <a:pt x="119" y="88"/>
                      <a:pt x="148" y="81"/>
                    </a:cubicBezTo>
                    <a:cubicBezTo>
                      <a:pt x="166" y="76"/>
                      <a:pt x="184" y="73"/>
                      <a:pt x="200" y="73"/>
                    </a:cubicBezTo>
                    <a:close/>
                    <a:moveTo>
                      <a:pt x="199" y="1"/>
                    </a:moveTo>
                    <a:cubicBezTo>
                      <a:pt x="176" y="1"/>
                      <a:pt x="153" y="4"/>
                      <a:pt x="129" y="10"/>
                    </a:cubicBezTo>
                    <a:cubicBezTo>
                      <a:pt x="80" y="24"/>
                      <a:pt x="43" y="52"/>
                      <a:pt x="24" y="89"/>
                    </a:cubicBezTo>
                    <a:cubicBezTo>
                      <a:pt x="12" y="114"/>
                      <a:pt x="0" y="157"/>
                      <a:pt x="23" y="214"/>
                    </a:cubicBezTo>
                    <a:cubicBezTo>
                      <a:pt x="35" y="246"/>
                      <a:pt x="58" y="269"/>
                      <a:pt x="85" y="279"/>
                    </a:cubicBezTo>
                    <a:cubicBezTo>
                      <a:pt x="101" y="285"/>
                      <a:pt x="117" y="287"/>
                      <a:pt x="131" y="287"/>
                    </a:cubicBezTo>
                    <a:cubicBezTo>
                      <a:pt x="152" y="287"/>
                      <a:pt x="171" y="282"/>
                      <a:pt x="185" y="278"/>
                    </a:cubicBezTo>
                    <a:cubicBezTo>
                      <a:pt x="199" y="289"/>
                      <a:pt x="217" y="296"/>
                      <a:pt x="236" y="296"/>
                    </a:cubicBezTo>
                    <a:cubicBezTo>
                      <a:pt x="249" y="296"/>
                      <a:pt x="262" y="292"/>
                      <a:pt x="274" y="287"/>
                    </a:cubicBezTo>
                    <a:cubicBezTo>
                      <a:pt x="333" y="264"/>
                      <a:pt x="381" y="190"/>
                      <a:pt x="362" y="118"/>
                    </a:cubicBezTo>
                    <a:cubicBezTo>
                      <a:pt x="352" y="76"/>
                      <a:pt x="328" y="43"/>
                      <a:pt x="294" y="24"/>
                    </a:cubicBezTo>
                    <a:cubicBezTo>
                      <a:pt x="266" y="8"/>
                      <a:pt x="234"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7"/>
              <p:cNvSpPr/>
              <p:nvPr/>
            </p:nvSpPr>
            <p:spPr>
              <a:xfrm>
                <a:off x="7339540" y="6875174"/>
                <a:ext cx="13192" cy="10907"/>
              </a:xfrm>
              <a:custGeom>
                <a:avLst/>
                <a:gdLst/>
                <a:ahLst/>
                <a:cxnLst/>
                <a:rect l="l" t="t" r="r" b="b"/>
                <a:pathLst>
                  <a:path w="485" h="401" extrusionOk="0">
                    <a:moveTo>
                      <a:pt x="338" y="74"/>
                    </a:moveTo>
                    <a:cubicBezTo>
                      <a:pt x="345" y="74"/>
                      <a:pt x="352" y="75"/>
                      <a:pt x="358" y="76"/>
                    </a:cubicBezTo>
                    <a:cubicBezTo>
                      <a:pt x="365" y="79"/>
                      <a:pt x="375" y="85"/>
                      <a:pt x="384" y="105"/>
                    </a:cubicBezTo>
                    <a:cubicBezTo>
                      <a:pt x="401" y="154"/>
                      <a:pt x="381" y="232"/>
                      <a:pt x="334" y="285"/>
                    </a:cubicBezTo>
                    <a:cubicBezTo>
                      <a:pt x="313" y="311"/>
                      <a:pt x="290" y="328"/>
                      <a:pt x="266" y="328"/>
                    </a:cubicBezTo>
                    <a:cubicBezTo>
                      <a:pt x="260" y="328"/>
                      <a:pt x="255" y="327"/>
                      <a:pt x="249" y="326"/>
                    </a:cubicBezTo>
                    <a:cubicBezTo>
                      <a:pt x="240" y="326"/>
                      <a:pt x="154" y="323"/>
                      <a:pt x="110" y="272"/>
                    </a:cubicBezTo>
                    <a:cubicBezTo>
                      <a:pt x="83" y="242"/>
                      <a:pt x="75" y="197"/>
                      <a:pt x="85" y="139"/>
                    </a:cubicBezTo>
                    <a:cubicBezTo>
                      <a:pt x="91" y="109"/>
                      <a:pt x="120" y="86"/>
                      <a:pt x="146" y="79"/>
                    </a:cubicBezTo>
                    <a:cubicBezTo>
                      <a:pt x="151" y="79"/>
                      <a:pt x="156" y="78"/>
                      <a:pt x="161" y="78"/>
                    </a:cubicBezTo>
                    <a:cubicBezTo>
                      <a:pt x="174" y="78"/>
                      <a:pt x="186" y="81"/>
                      <a:pt x="195" y="93"/>
                    </a:cubicBezTo>
                    <a:cubicBezTo>
                      <a:pt x="201" y="102"/>
                      <a:pt x="211" y="107"/>
                      <a:pt x="222" y="107"/>
                    </a:cubicBezTo>
                    <a:cubicBezTo>
                      <a:pt x="229" y="107"/>
                      <a:pt x="235" y="105"/>
                      <a:pt x="242" y="102"/>
                    </a:cubicBezTo>
                    <a:cubicBezTo>
                      <a:pt x="261" y="91"/>
                      <a:pt x="304" y="74"/>
                      <a:pt x="338" y="74"/>
                    </a:cubicBezTo>
                    <a:close/>
                    <a:moveTo>
                      <a:pt x="336" y="1"/>
                    </a:moveTo>
                    <a:cubicBezTo>
                      <a:pt x="296" y="1"/>
                      <a:pt x="255" y="15"/>
                      <a:pt x="230" y="27"/>
                    </a:cubicBezTo>
                    <a:cubicBezTo>
                      <a:pt x="211" y="14"/>
                      <a:pt x="187" y="6"/>
                      <a:pt x="161" y="6"/>
                    </a:cubicBezTo>
                    <a:cubicBezTo>
                      <a:pt x="151" y="6"/>
                      <a:pt x="140" y="7"/>
                      <a:pt x="129" y="10"/>
                    </a:cubicBezTo>
                    <a:cubicBezTo>
                      <a:pt x="72" y="24"/>
                      <a:pt x="24" y="72"/>
                      <a:pt x="13" y="127"/>
                    </a:cubicBezTo>
                    <a:cubicBezTo>
                      <a:pt x="0" y="207"/>
                      <a:pt x="13" y="272"/>
                      <a:pt x="54" y="320"/>
                    </a:cubicBezTo>
                    <a:cubicBezTo>
                      <a:pt x="113" y="389"/>
                      <a:pt x="210" y="398"/>
                      <a:pt x="236" y="398"/>
                    </a:cubicBezTo>
                    <a:cubicBezTo>
                      <a:pt x="241" y="398"/>
                      <a:pt x="243" y="398"/>
                      <a:pt x="243" y="397"/>
                    </a:cubicBezTo>
                    <a:lnTo>
                      <a:pt x="243" y="397"/>
                    </a:lnTo>
                    <a:cubicBezTo>
                      <a:pt x="250" y="399"/>
                      <a:pt x="259" y="400"/>
                      <a:pt x="266" y="400"/>
                    </a:cubicBezTo>
                    <a:cubicBezTo>
                      <a:pt x="309" y="400"/>
                      <a:pt x="352" y="376"/>
                      <a:pt x="389" y="334"/>
                    </a:cubicBezTo>
                    <a:cubicBezTo>
                      <a:pt x="441" y="272"/>
                      <a:pt x="484" y="167"/>
                      <a:pt x="451" y="80"/>
                    </a:cubicBezTo>
                    <a:cubicBezTo>
                      <a:pt x="439" y="44"/>
                      <a:pt x="414" y="20"/>
                      <a:pt x="382" y="9"/>
                    </a:cubicBezTo>
                    <a:cubicBezTo>
                      <a:pt x="367" y="3"/>
                      <a:pt x="352" y="1"/>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7"/>
              <p:cNvSpPr/>
              <p:nvPr/>
            </p:nvSpPr>
            <p:spPr>
              <a:xfrm>
                <a:off x="6856146" y="6133497"/>
                <a:ext cx="1188368" cy="669990"/>
              </a:xfrm>
              <a:custGeom>
                <a:avLst/>
                <a:gdLst/>
                <a:ahLst/>
                <a:cxnLst/>
                <a:rect l="l" t="t" r="r" b="b"/>
                <a:pathLst>
                  <a:path w="43690" h="24632" extrusionOk="0">
                    <a:moveTo>
                      <a:pt x="21147" y="0"/>
                    </a:moveTo>
                    <a:cubicBezTo>
                      <a:pt x="6298" y="0"/>
                      <a:pt x="680" y="8158"/>
                      <a:pt x="1014" y="13504"/>
                    </a:cubicBezTo>
                    <a:cubicBezTo>
                      <a:pt x="1014" y="13504"/>
                      <a:pt x="0" y="22279"/>
                      <a:pt x="15357" y="24304"/>
                    </a:cubicBezTo>
                    <a:cubicBezTo>
                      <a:pt x="17049" y="24527"/>
                      <a:pt x="18712" y="24631"/>
                      <a:pt x="20331" y="24631"/>
                    </a:cubicBezTo>
                    <a:cubicBezTo>
                      <a:pt x="33417" y="24631"/>
                      <a:pt x="43690" y="17823"/>
                      <a:pt x="43539" y="11816"/>
                    </a:cubicBezTo>
                    <a:cubicBezTo>
                      <a:pt x="43434" y="7596"/>
                      <a:pt x="36789" y="172"/>
                      <a:pt x="21601" y="3"/>
                    </a:cubicBezTo>
                    <a:cubicBezTo>
                      <a:pt x="21449" y="1"/>
                      <a:pt x="21297" y="0"/>
                      <a:pt x="2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7"/>
              <p:cNvSpPr/>
              <p:nvPr/>
            </p:nvSpPr>
            <p:spPr>
              <a:xfrm>
                <a:off x="6947129" y="6300943"/>
                <a:ext cx="1097384" cy="502547"/>
              </a:xfrm>
              <a:custGeom>
                <a:avLst/>
                <a:gdLst/>
                <a:ahLst/>
                <a:cxnLst/>
                <a:rect l="l" t="t" r="r" b="b"/>
                <a:pathLst>
                  <a:path w="40345" h="18476" extrusionOk="0">
                    <a:moveTo>
                      <a:pt x="37091" y="1"/>
                    </a:moveTo>
                    <a:cubicBezTo>
                      <a:pt x="38802" y="1807"/>
                      <a:pt x="39636" y="3668"/>
                      <a:pt x="39673" y="5140"/>
                    </a:cubicBezTo>
                    <a:cubicBezTo>
                      <a:pt x="39823" y="11146"/>
                      <a:pt x="29551" y="17954"/>
                      <a:pt x="16465" y="17954"/>
                    </a:cubicBezTo>
                    <a:cubicBezTo>
                      <a:pt x="14845" y="17954"/>
                      <a:pt x="13183" y="17850"/>
                      <a:pt x="11491" y="17627"/>
                    </a:cubicBezTo>
                    <a:cubicBezTo>
                      <a:pt x="5532" y="16841"/>
                      <a:pt x="2046" y="15039"/>
                      <a:pt x="0" y="13128"/>
                    </a:cubicBezTo>
                    <a:lnTo>
                      <a:pt x="0" y="13128"/>
                    </a:lnTo>
                    <a:cubicBezTo>
                      <a:pt x="1953" y="15225"/>
                      <a:pt x="5514" y="17291"/>
                      <a:pt x="12012" y="18148"/>
                    </a:cubicBezTo>
                    <a:cubicBezTo>
                      <a:pt x="13704" y="18371"/>
                      <a:pt x="15367" y="18475"/>
                      <a:pt x="16986" y="18475"/>
                    </a:cubicBezTo>
                    <a:cubicBezTo>
                      <a:pt x="30072" y="18475"/>
                      <a:pt x="40345" y="11667"/>
                      <a:pt x="40194" y="5660"/>
                    </a:cubicBezTo>
                    <a:cubicBezTo>
                      <a:pt x="40154" y="4047"/>
                      <a:pt x="39154" y="1966"/>
                      <a:pt x="37091" y="1"/>
                    </a:cubicBezTo>
                    <a:close/>
                  </a:path>
                </a:pathLst>
              </a:custGeom>
              <a:solidFill>
                <a:srgbClr val="333333">
                  <a:alpha val="46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7"/>
              <p:cNvSpPr/>
              <p:nvPr/>
            </p:nvSpPr>
            <p:spPr>
              <a:xfrm>
                <a:off x="6952596" y="6176827"/>
                <a:ext cx="1018613" cy="583630"/>
              </a:xfrm>
              <a:custGeom>
                <a:avLst/>
                <a:gdLst/>
                <a:ahLst/>
                <a:cxnLst/>
                <a:rect l="l" t="t" r="r" b="b"/>
                <a:pathLst>
                  <a:path w="37449" h="21457" extrusionOk="0">
                    <a:moveTo>
                      <a:pt x="19786" y="1"/>
                    </a:moveTo>
                    <a:cubicBezTo>
                      <a:pt x="18643" y="1"/>
                      <a:pt x="18046" y="331"/>
                      <a:pt x="17419" y="331"/>
                    </a:cubicBezTo>
                    <a:cubicBezTo>
                      <a:pt x="16876" y="331"/>
                      <a:pt x="16468" y="61"/>
                      <a:pt x="15693" y="61"/>
                    </a:cubicBezTo>
                    <a:cubicBezTo>
                      <a:pt x="15532" y="61"/>
                      <a:pt x="15354" y="73"/>
                      <a:pt x="15156" y="101"/>
                    </a:cubicBezTo>
                    <a:cubicBezTo>
                      <a:pt x="14009" y="265"/>
                      <a:pt x="14106" y="594"/>
                      <a:pt x="13582" y="691"/>
                    </a:cubicBezTo>
                    <a:cubicBezTo>
                      <a:pt x="13533" y="700"/>
                      <a:pt x="13487" y="704"/>
                      <a:pt x="13445" y="704"/>
                    </a:cubicBezTo>
                    <a:cubicBezTo>
                      <a:pt x="13128" y="704"/>
                      <a:pt x="12949" y="482"/>
                      <a:pt x="12419" y="482"/>
                    </a:cubicBezTo>
                    <a:cubicBezTo>
                      <a:pt x="12254" y="482"/>
                      <a:pt x="12056" y="504"/>
                      <a:pt x="11809" y="560"/>
                    </a:cubicBezTo>
                    <a:cubicBezTo>
                      <a:pt x="10661" y="822"/>
                      <a:pt x="10236" y="1512"/>
                      <a:pt x="9448" y="1906"/>
                    </a:cubicBezTo>
                    <a:cubicBezTo>
                      <a:pt x="9084" y="2087"/>
                      <a:pt x="8910" y="2136"/>
                      <a:pt x="8730" y="2136"/>
                    </a:cubicBezTo>
                    <a:cubicBezTo>
                      <a:pt x="8521" y="2136"/>
                      <a:pt x="8305" y="2070"/>
                      <a:pt x="7775" y="2070"/>
                    </a:cubicBezTo>
                    <a:cubicBezTo>
                      <a:pt x="6790" y="2070"/>
                      <a:pt x="6069" y="2595"/>
                      <a:pt x="6069" y="2595"/>
                    </a:cubicBezTo>
                    <a:cubicBezTo>
                      <a:pt x="5183" y="3152"/>
                      <a:pt x="4987" y="3809"/>
                      <a:pt x="4691" y="4037"/>
                    </a:cubicBezTo>
                    <a:cubicBezTo>
                      <a:pt x="4396" y="4267"/>
                      <a:pt x="3872" y="4103"/>
                      <a:pt x="3478" y="4530"/>
                    </a:cubicBezTo>
                    <a:cubicBezTo>
                      <a:pt x="3085" y="4956"/>
                      <a:pt x="2953" y="5874"/>
                      <a:pt x="2560" y="6300"/>
                    </a:cubicBezTo>
                    <a:cubicBezTo>
                      <a:pt x="2166" y="6727"/>
                      <a:pt x="1214" y="7022"/>
                      <a:pt x="1018" y="7580"/>
                    </a:cubicBezTo>
                    <a:cubicBezTo>
                      <a:pt x="821" y="8137"/>
                      <a:pt x="952" y="9352"/>
                      <a:pt x="854" y="9810"/>
                    </a:cubicBezTo>
                    <a:cubicBezTo>
                      <a:pt x="755" y="10270"/>
                      <a:pt x="0" y="11221"/>
                      <a:pt x="67" y="11648"/>
                    </a:cubicBezTo>
                    <a:cubicBezTo>
                      <a:pt x="133" y="12074"/>
                      <a:pt x="657" y="12206"/>
                      <a:pt x="657" y="12599"/>
                    </a:cubicBezTo>
                    <a:cubicBezTo>
                      <a:pt x="656" y="12992"/>
                      <a:pt x="132" y="13157"/>
                      <a:pt x="230" y="13485"/>
                    </a:cubicBezTo>
                    <a:cubicBezTo>
                      <a:pt x="329" y="13813"/>
                      <a:pt x="755" y="13879"/>
                      <a:pt x="985" y="14206"/>
                    </a:cubicBezTo>
                    <a:cubicBezTo>
                      <a:pt x="1215" y="14533"/>
                      <a:pt x="821" y="15289"/>
                      <a:pt x="1181" y="15748"/>
                    </a:cubicBezTo>
                    <a:cubicBezTo>
                      <a:pt x="1542" y="16207"/>
                      <a:pt x="2396" y="16207"/>
                      <a:pt x="2854" y="16732"/>
                    </a:cubicBezTo>
                    <a:cubicBezTo>
                      <a:pt x="3314" y="17258"/>
                      <a:pt x="3478" y="18110"/>
                      <a:pt x="4167" y="18470"/>
                    </a:cubicBezTo>
                    <a:cubicBezTo>
                      <a:pt x="4855" y="18831"/>
                      <a:pt x="5479" y="18667"/>
                      <a:pt x="6069" y="18995"/>
                    </a:cubicBezTo>
                    <a:cubicBezTo>
                      <a:pt x="6659" y="19324"/>
                      <a:pt x="6791" y="19881"/>
                      <a:pt x="7382" y="20013"/>
                    </a:cubicBezTo>
                    <a:cubicBezTo>
                      <a:pt x="7483" y="20035"/>
                      <a:pt x="7581" y="20044"/>
                      <a:pt x="7676" y="20044"/>
                    </a:cubicBezTo>
                    <a:cubicBezTo>
                      <a:pt x="8063" y="20044"/>
                      <a:pt x="8399" y="19895"/>
                      <a:pt x="8674" y="19895"/>
                    </a:cubicBezTo>
                    <a:cubicBezTo>
                      <a:pt x="8726" y="19895"/>
                      <a:pt x="8776" y="19901"/>
                      <a:pt x="8824" y="19913"/>
                    </a:cubicBezTo>
                    <a:cubicBezTo>
                      <a:pt x="9184" y="20012"/>
                      <a:pt x="9218" y="20570"/>
                      <a:pt x="10464" y="20833"/>
                    </a:cubicBezTo>
                    <a:cubicBezTo>
                      <a:pt x="10821" y="20908"/>
                      <a:pt x="11161" y="20934"/>
                      <a:pt x="11469" y="20934"/>
                    </a:cubicBezTo>
                    <a:cubicBezTo>
                      <a:pt x="12242" y="20934"/>
                      <a:pt x="12817" y="20767"/>
                      <a:pt x="12958" y="20766"/>
                    </a:cubicBezTo>
                    <a:cubicBezTo>
                      <a:pt x="13155" y="20766"/>
                      <a:pt x="13155" y="21258"/>
                      <a:pt x="13515" y="21258"/>
                    </a:cubicBezTo>
                    <a:cubicBezTo>
                      <a:pt x="13876" y="21258"/>
                      <a:pt x="14172" y="20800"/>
                      <a:pt x="14565" y="20800"/>
                    </a:cubicBezTo>
                    <a:cubicBezTo>
                      <a:pt x="14958" y="20800"/>
                      <a:pt x="15254" y="21455"/>
                      <a:pt x="15648" y="21456"/>
                    </a:cubicBezTo>
                    <a:cubicBezTo>
                      <a:pt x="16043" y="21456"/>
                      <a:pt x="16796" y="21030"/>
                      <a:pt x="17518" y="20964"/>
                    </a:cubicBezTo>
                    <a:cubicBezTo>
                      <a:pt x="17563" y="20960"/>
                      <a:pt x="17611" y="20958"/>
                      <a:pt x="17661" y="20958"/>
                    </a:cubicBezTo>
                    <a:cubicBezTo>
                      <a:pt x="18383" y="20958"/>
                      <a:pt x="19562" y="21358"/>
                      <a:pt x="20057" y="21358"/>
                    </a:cubicBezTo>
                    <a:cubicBezTo>
                      <a:pt x="20075" y="21358"/>
                      <a:pt x="20092" y="21358"/>
                      <a:pt x="20108" y="21357"/>
                    </a:cubicBezTo>
                    <a:cubicBezTo>
                      <a:pt x="20600" y="21324"/>
                      <a:pt x="21552" y="20570"/>
                      <a:pt x="22209" y="20537"/>
                    </a:cubicBezTo>
                    <a:cubicBezTo>
                      <a:pt x="22229" y="20536"/>
                      <a:pt x="22250" y="20536"/>
                      <a:pt x="22271" y="20536"/>
                    </a:cubicBezTo>
                    <a:cubicBezTo>
                      <a:pt x="22771" y="20536"/>
                      <a:pt x="23478" y="20800"/>
                      <a:pt x="24012" y="20800"/>
                    </a:cubicBezTo>
                    <a:cubicBezTo>
                      <a:pt x="24183" y="20800"/>
                      <a:pt x="24337" y="20773"/>
                      <a:pt x="24460" y="20701"/>
                    </a:cubicBezTo>
                    <a:cubicBezTo>
                      <a:pt x="24985" y="20395"/>
                      <a:pt x="25117" y="19958"/>
                      <a:pt x="25554" y="19826"/>
                    </a:cubicBezTo>
                    <a:cubicBezTo>
                      <a:pt x="25597" y="19813"/>
                      <a:pt x="25639" y="19808"/>
                      <a:pt x="25682" y="19808"/>
                    </a:cubicBezTo>
                    <a:cubicBezTo>
                      <a:pt x="25992" y="19808"/>
                      <a:pt x="26292" y="20111"/>
                      <a:pt x="26661" y="20111"/>
                    </a:cubicBezTo>
                    <a:cubicBezTo>
                      <a:pt x="26754" y="20111"/>
                      <a:pt x="26851" y="20092"/>
                      <a:pt x="26953" y="20045"/>
                    </a:cubicBezTo>
                    <a:cubicBezTo>
                      <a:pt x="27521" y="19783"/>
                      <a:pt x="27916" y="19039"/>
                      <a:pt x="28222" y="18951"/>
                    </a:cubicBezTo>
                    <a:cubicBezTo>
                      <a:pt x="28249" y="18944"/>
                      <a:pt x="28277" y="18940"/>
                      <a:pt x="28308" y="18940"/>
                    </a:cubicBezTo>
                    <a:cubicBezTo>
                      <a:pt x="28504" y="18940"/>
                      <a:pt x="28770" y="19081"/>
                      <a:pt x="29107" y="19081"/>
                    </a:cubicBezTo>
                    <a:cubicBezTo>
                      <a:pt x="29311" y="19081"/>
                      <a:pt x="29541" y="19030"/>
                      <a:pt x="29797" y="18864"/>
                    </a:cubicBezTo>
                    <a:cubicBezTo>
                      <a:pt x="30541" y="18383"/>
                      <a:pt x="30803" y="17771"/>
                      <a:pt x="31371" y="17377"/>
                    </a:cubicBezTo>
                    <a:cubicBezTo>
                      <a:pt x="31940" y="16983"/>
                      <a:pt x="32727" y="17158"/>
                      <a:pt x="33427" y="16678"/>
                    </a:cubicBezTo>
                    <a:cubicBezTo>
                      <a:pt x="34126" y="16197"/>
                      <a:pt x="34476" y="15234"/>
                      <a:pt x="34870" y="14753"/>
                    </a:cubicBezTo>
                    <a:cubicBezTo>
                      <a:pt x="35263" y="14272"/>
                      <a:pt x="36356" y="13791"/>
                      <a:pt x="36620" y="13222"/>
                    </a:cubicBezTo>
                    <a:cubicBezTo>
                      <a:pt x="36883" y="12654"/>
                      <a:pt x="36794" y="11735"/>
                      <a:pt x="36882" y="11210"/>
                    </a:cubicBezTo>
                    <a:cubicBezTo>
                      <a:pt x="36970" y="10684"/>
                      <a:pt x="37449" y="10282"/>
                      <a:pt x="37319" y="9810"/>
                    </a:cubicBezTo>
                    <a:cubicBezTo>
                      <a:pt x="37188" y="9340"/>
                      <a:pt x="36794" y="9024"/>
                      <a:pt x="36576" y="8674"/>
                    </a:cubicBezTo>
                    <a:cubicBezTo>
                      <a:pt x="36356" y="8324"/>
                      <a:pt x="36794" y="7755"/>
                      <a:pt x="35964" y="6793"/>
                    </a:cubicBezTo>
                    <a:cubicBezTo>
                      <a:pt x="35133" y="5830"/>
                      <a:pt x="34652" y="5612"/>
                      <a:pt x="33820" y="5175"/>
                    </a:cubicBezTo>
                    <a:cubicBezTo>
                      <a:pt x="32989" y="4737"/>
                      <a:pt x="32770" y="3546"/>
                      <a:pt x="31622" y="3086"/>
                    </a:cubicBezTo>
                    <a:cubicBezTo>
                      <a:pt x="30474" y="2628"/>
                      <a:pt x="30015" y="2628"/>
                      <a:pt x="29523" y="2496"/>
                    </a:cubicBezTo>
                    <a:cubicBezTo>
                      <a:pt x="29030" y="2364"/>
                      <a:pt x="28243" y="1512"/>
                      <a:pt x="26964" y="1152"/>
                    </a:cubicBezTo>
                    <a:cubicBezTo>
                      <a:pt x="26441" y="1004"/>
                      <a:pt x="26060" y="966"/>
                      <a:pt x="25741" y="966"/>
                    </a:cubicBezTo>
                    <a:cubicBezTo>
                      <a:pt x="25404" y="966"/>
                      <a:pt x="25136" y="1009"/>
                      <a:pt x="24841" y="1009"/>
                    </a:cubicBezTo>
                    <a:cubicBezTo>
                      <a:pt x="24734" y="1009"/>
                      <a:pt x="24623" y="1003"/>
                      <a:pt x="24504" y="988"/>
                    </a:cubicBezTo>
                    <a:cubicBezTo>
                      <a:pt x="23749" y="889"/>
                      <a:pt x="23553" y="430"/>
                      <a:pt x="23028" y="397"/>
                    </a:cubicBezTo>
                    <a:cubicBezTo>
                      <a:pt x="22997" y="395"/>
                      <a:pt x="22967" y="394"/>
                      <a:pt x="22938" y="394"/>
                    </a:cubicBezTo>
                    <a:cubicBezTo>
                      <a:pt x="22501" y="394"/>
                      <a:pt x="22245" y="597"/>
                      <a:pt x="21834" y="597"/>
                    </a:cubicBezTo>
                    <a:cubicBezTo>
                      <a:pt x="21806" y="597"/>
                      <a:pt x="21778" y="596"/>
                      <a:pt x="21749" y="594"/>
                    </a:cubicBezTo>
                    <a:cubicBezTo>
                      <a:pt x="21257" y="561"/>
                      <a:pt x="21191" y="36"/>
                      <a:pt x="19945" y="3"/>
                    </a:cubicBezTo>
                    <a:cubicBezTo>
                      <a:pt x="19891" y="1"/>
                      <a:pt x="19838" y="1"/>
                      <a:pt x="19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7"/>
              <p:cNvSpPr/>
              <p:nvPr/>
            </p:nvSpPr>
            <p:spPr>
              <a:xfrm>
                <a:off x="6952079" y="6175576"/>
                <a:ext cx="1018994" cy="586106"/>
              </a:xfrm>
              <a:custGeom>
                <a:avLst/>
                <a:gdLst/>
                <a:ahLst/>
                <a:cxnLst/>
                <a:rect l="l" t="t" r="r" b="b"/>
                <a:pathLst>
                  <a:path w="37463" h="21548" extrusionOk="0">
                    <a:moveTo>
                      <a:pt x="19800" y="92"/>
                    </a:moveTo>
                    <a:cubicBezTo>
                      <a:pt x="19853" y="92"/>
                      <a:pt x="19907" y="93"/>
                      <a:pt x="19963" y="94"/>
                    </a:cubicBezTo>
                    <a:cubicBezTo>
                      <a:pt x="20725" y="114"/>
                      <a:pt x="21034" y="319"/>
                      <a:pt x="21281" y="483"/>
                    </a:cubicBezTo>
                    <a:cubicBezTo>
                      <a:pt x="21435" y="584"/>
                      <a:pt x="21567" y="671"/>
                      <a:pt x="21766" y="685"/>
                    </a:cubicBezTo>
                    <a:cubicBezTo>
                      <a:pt x="21798" y="687"/>
                      <a:pt x="21828" y="688"/>
                      <a:pt x="21858" y="688"/>
                    </a:cubicBezTo>
                    <a:cubicBezTo>
                      <a:pt x="22066" y="688"/>
                      <a:pt x="22235" y="636"/>
                      <a:pt x="22400" y="587"/>
                    </a:cubicBezTo>
                    <a:cubicBezTo>
                      <a:pt x="22570" y="536"/>
                      <a:pt x="22742" y="485"/>
                      <a:pt x="22961" y="485"/>
                    </a:cubicBezTo>
                    <a:cubicBezTo>
                      <a:pt x="22988" y="485"/>
                      <a:pt x="23016" y="486"/>
                      <a:pt x="23045" y="488"/>
                    </a:cubicBezTo>
                    <a:cubicBezTo>
                      <a:pt x="23280" y="502"/>
                      <a:pt x="23446" y="608"/>
                      <a:pt x="23638" y="729"/>
                    </a:cubicBezTo>
                    <a:cubicBezTo>
                      <a:pt x="23859" y="867"/>
                      <a:pt x="24109" y="1025"/>
                      <a:pt x="24517" y="1079"/>
                    </a:cubicBezTo>
                    <a:cubicBezTo>
                      <a:pt x="24639" y="1094"/>
                      <a:pt x="24752" y="1100"/>
                      <a:pt x="24860" y="1100"/>
                    </a:cubicBezTo>
                    <a:cubicBezTo>
                      <a:pt x="25005" y="1100"/>
                      <a:pt x="25143" y="1090"/>
                      <a:pt x="25285" y="1080"/>
                    </a:cubicBezTo>
                    <a:cubicBezTo>
                      <a:pt x="25432" y="1068"/>
                      <a:pt x="25586" y="1057"/>
                      <a:pt x="25759" y="1057"/>
                    </a:cubicBezTo>
                    <a:cubicBezTo>
                      <a:pt x="26075" y="1057"/>
                      <a:pt x="26454" y="1095"/>
                      <a:pt x="26972" y="1241"/>
                    </a:cubicBezTo>
                    <a:cubicBezTo>
                      <a:pt x="27749" y="1460"/>
                      <a:pt x="28332" y="1855"/>
                      <a:pt x="28801" y="2172"/>
                    </a:cubicBezTo>
                    <a:cubicBezTo>
                      <a:pt x="29098" y="2374"/>
                      <a:pt x="29332" y="2532"/>
                      <a:pt x="29531" y="2586"/>
                    </a:cubicBezTo>
                    <a:cubicBezTo>
                      <a:pt x="29669" y="2623"/>
                      <a:pt x="29807" y="2650"/>
                      <a:pt x="29953" y="2679"/>
                    </a:cubicBezTo>
                    <a:cubicBezTo>
                      <a:pt x="30330" y="2753"/>
                      <a:pt x="30800" y="2845"/>
                      <a:pt x="31624" y="3175"/>
                    </a:cubicBezTo>
                    <a:cubicBezTo>
                      <a:pt x="32253" y="3426"/>
                      <a:pt x="32595" y="3898"/>
                      <a:pt x="32927" y="4353"/>
                    </a:cubicBezTo>
                    <a:cubicBezTo>
                      <a:pt x="33191" y="4718"/>
                      <a:pt x="33442" y="5062"/>
                      <a:pt x="33818" y="5261"/>
                    </a:cubicBezTo>
                    <a:lnTo>
                      <a:pt x="33964" y="5338"/>
                    </a:lnTo>
                    <a:cubicBezTo>
                      <a:pt x="34718" y="5733"/>
                      <a:pt x="35173" y="5971"/>
                      <a:pt x="35949" y="6869"/>
                    </a:cubicBezTo>
                    <a:cubicBezTo>
                      <a:pt x="36486" y="7491"/>
                      <a:pt x="36482" y="7947"/>
                      <a:pt x="36478" y="8281"/>
                    </a:cubicBezTo>
                    <a:cubicBezTo>
                      <a:pt x="36476" y="8459"/>
                      <a:pt x="36476" y="8614"/>
                      <a:pt x="36557" y="8744"/>
                    </a:cubicBezTo>
                    <a:cubicBezTo>
                      <a:pt x="36633" y="8867"/>
                      <a:pt x="36728" y="8982"/>
                      <a:pt x="36829" y="9104"/>
                    </a:cubicBezTo>
                    <a:cubicBezTo>
                      <a:pt x="37017" y="9332"/>
                      <a:pt x="37210" y="9568"/>
                      <a:pt x="37296" y="9869"/>
                    </a:cubicBezTo>
                    <a:cubicBezTo>
                      <a:pt x="37366" y="10128"/>
                      <a:pt x="37237" y="10373"/>
                      <a:pt x="37101" y="10633"/>
                    </a:cubicBezTo>
                    <a:cubicBezTo>
                      <a:pt x="36999" y="10825"/>
                      <a:pt x="36895" y="11025"/>
                      <a:pt x="36857" y="11248"/>
                    </a:cubicBezTo>
                    <a:cubicBezTo>
                      <a:pt x="36826" y="11432"/>
                      <a:pt x="36817" y="11663"/>
                      <a:pt x="36806" y="11907"/>
                    </a:cubicBezTo>
                    <a:cubicBezTo>
                      <a:pt x="36788" y="12366"/>
                      <a:pt x="36766" y="12885"/>
                      <a:pt x="36598" y="13251"/>
                    </a:cubicBezTo>
                    <a:cubicBezTo>
                      <a:pt x="36450" y="13567"/>
                      <a:pt x="36030" y="13860"/>
                      <a:pt x="35623" y="14145"/>
                    </a:cubicBezTo>
                    <a:cubicBezTo>
                      <a:pt x="35315" y="14359"/>
                      <a:pt x="35026" y="14562"/>
                      <a:pt x="34854" y="14771"/>
                    </a:cubicBezTo>
                    <a:cubicBezTo>
                      <a:pt x="34718" y="14936"/>
                      <a:pt x="34588" y="15160"/>
                      <a:pt x="34448" y="15397"/>
                    </a:cubicBezTo>
                    <a:cubicBezTo>
                      <a:pt x="34179" y="15855"/>
                      <a:pt x="33874" y="16375"/>
                      <a:pt x="33420" y="16686"/>
                    </a:cubicBezTo>
                    <a:cubicBezTo>
                      <a:pt x="33061" y="16933"/>
                      <a:pt x="32680" y="17003"/>
                      <a:pt x="32309" y="17071"/>
                    </a:cubicBezTo>
                    <a:cubicBezTo>
                      <a:pt x="31967" y="17133"/>
                      <a:pt x="31643" y="17193"/>
                      <a:pt x="31365" y="17386"/>
                    </a:cubicBezTo>
                    <a:cubicBezTo>
                      <a:pt x="31101" y="17568"/>
                      <a:pt x="30904" y="17795"/>
                      <a:pt x="30696" y="18034"/>
                    </a:cubicBezTo>
                    <a:cubicBezTo>
                      <a:pt x="30448" y="18319"/>
                      <a:pt x="30192" y="18615"/>
                      <a:pt x="29792" y="18872"/>
                    </a:cubicBezTo>
                    <a:cubicBezTo>
                      <a:pt x="29546" y="19033"/>
                      <a:pt x="29326" y="19083"/>
                      <a:pt x="29129" y="19083"/>
                    </a:cubicBezTo>
                    <a:cubicBezTo>
                      <a:pt x="28944" y="19083"/>
                      <a:pt x="28779" y="19039"/>
                      <a:pt x="28633" y="18999"/>
                    </a:cubicBezTo>
                    <a:cubicBezTo>
                      <a:pt x="28520" y="18968"/>
                      <a:pt x="28418" y="18942"/>
                      <a:pt x="28327" y="18942"/>
                    </a:cubicBezTo>
                    <a:cubicBezTo>
                      <a:pt x="28293" y="18942"/>
                      <a:pt x="28261" y="18945"/>
                      <a:pt x="28230" y="18954"/>
                    </a:cubicBezTo>
                    <a:cubicBezTo>
                      <a:pt x="28078" y="18997"/>
                      <a:pt x="27917" y="19177"/>
                      <a:pt x="27729" y="19385"/>
                    </a:cubicBezTo>
                    <a:cubicBezTo>
                      <a:pt x="27507" y="19631"/>
                      <a:pt x="27255" y="19911"/>
                      <a:pt x="26954" y="20051"/>
                    </a:cubicBezTo>
                    <a:cubicBezTo>
                      <a:pt x="26858" y="20094"/>
                      <a:pt x="26768" y="20111"/>
                      <a:pt x="26682" y="20111"/>
                    </a:cubicBezTo>
                    <a:cubicBezTo>
                      <a:pt x="26498" y="20111"/>
                      <a:pt x="26331" y="20033"/>
                      <a:pt x="26167" y="19955"/>
                    </a:cubicBezTo>
                    <a:cubicBezTo>
                      <a:pt x="26010" y="19880"/>
                      <a:pt x="25859" y="19809"/>
                      <a:pt x="25700" y="19809"/>
                    </a:cubicBezTo>
                    <a:cubicBezTo>
                      <a:pt x="25654" y="19809"/>
                      <a:pt x="25607" y="19816"/>
                      <a:pt x="25560" y="19829"/>
                    </a:cubicBezTo>
                    <a:cubicBezTo>
                      <a:pt x="25315" y="19903"/>
                      <a:pt x="25159" y="20069"/>
                      <a:pt x="24994" y="20247"/>
                    </a:cubicBezTo>
                    <a:cubicBezTo>
                      <a:pt x="24855" y="20397"/>
                      <a:pt x="24696" y="20569"/>
                      <a:pt x="24456" y="20708"/>
                    </a:cubicBezTo>
                    <a:cubicBezTo>
                      <a:pt x="24341" y="20775"/>
                      <a:pt x="24195" y="20801"/>
                      <a:pt x="24032" y="20801"/>
                    </a:cubicBezTo>
                    <a:cubicBezTo>
                      <a:pt x="23765" y="20801"/>
                      <a:pt x="23450" y="20732"/>
                      <a:pt x="23142" y="20666"/>
                    </a:cubicBezTo>
                    <a:cubicBezTo>
                      <a:pt x="22834" y="20601"/>
                      <a:pt x="22541" y="20536"/>
                      <a:pt x="22291" y="20536"/>
                    </a:cubicBezTo>
                    <a:cubicBezTo>
                      <a:pt x="22269" y="20536"/>
                      <a:pt x="22247" y="20537"/>
                      <a:pt x="22226" y="20538"/>
                    </a:cubicBezTo>
                    <a:cubicBezTo>
                      <a:pt x="21860" y="20555"/>
                      <a:pt x="21425" y="20782"/>
                      <a:pt x="21002" y="21001"/>
                    </a:cubicBezTo>
                    <a:cubicBezTo>
                      <a:pt x="20662" y="21178"/>
                      <a:pt x="20340" y="21344"/>
                      <a:pt x="20125" y="21359"/>
                    </a:cubicBezTo>
                    <a:cubicBezTo>
                      <a:pt x="20108" y="21360"/>
                      <a:pt x="20090" y="21361"/>
                      <a:pt x="20070" y="21361"/>
                    </a:cubicBezTo>
                    <a:cubicBezTo>
                      <a:pt x="19854" y="21361"/>
                      <a:pt x="19483" y="21275"/>
                      <a:pt x="19098" y="21188"/>
                    </a:cubicBezTo>
                    <a:cubicBezTo>
                      <a:pt x="18618" y="21080"/>
                      <a:pt x="18079" y="20958"/>
                      <a:pt x="17682" y="20958"/>
                    </a:cubicBezTo>
                    <a:cubicBezTo>
                      <a:pt x="17629" y="20958"/>
                      <a:pt x="17580" y="20960"/>
                      <a:pt x="17533" y="20965"/>
                    </a:cubicBezTo>
                    <a:cubicBezTo>
                      <a:pt x="17139" y="21001"/>
                      <a:pt x="16741" y="21140"/>
                      <a:pt x="16390" y="21264"/>
                    </a:cubicBezTo>
                    <a:cubicBezTo>
                      <a:pt x="16096" y="21368"/>
                      <a:pt x="15841" y="21457"/>
                      <a:pt x="15668" y="21457"/>
                    </a:cubicBezTo>
                    <a:cubicBezTo>
                      <a:pt x="15488" y="21457"/>
                      <a:pt x="15327" y="21303"/>
                      <a:pt x="15157" y="21141"/>
                    </a:cubicBezTo>
                    <a:cubicBezTo>
                      <a:pt x="14981" y="20974"/>
                      <a:pt x="14799" y="20801"/>
                      <a:pt x="14585" y="20801"/>
                    </a:cubicBezTo>
                    <a:cubicBezTo>
                      <a:pt x="14369" y="20801"/>
                      <a:pt x="14187" y="20925"/>
                      <a:pt x="14011" y="21045"/>
                    </a:cubicBezTo>
                    <a:cubicBezTo>
                      <a:pt x="13849" y="21156"/>
                      <a:pt x="13696" y="21259"/>
                      <a:pt x="13534" y="21259"/>
                    </a:cubicBezTo>
                    <a:lnTo>
                      <a:pt x="13533" y="21259"/>
                    </a:lnTo>
                    <a:cubicBezTo>
                      <a:pt x="13355" y="21259"/>
                      <a:pt x="13278" y="21118"/>
                      <a:pt x="13205" y="20981"/>
                    </a:cubicBezTo>
                    <a:cubicBezTo>
                      <a:pt x="13145" y="20871"/>
                      <a:pt x="13088" y="20767"/>
                      <a:pt x="12977" y="20767"/>
                    </a:cubicBezTo>
                    <a:cubicBezTo>
                      <a:pt x="12931" y="20767"/>
                      <a:pt x="12853" y="20781"/>
                      <a:pt x="12735" y="20803"/>
                    </a:cubicBezTo>
                    <a:cubicBezTo>
                      <a:pt x="12473" y="20852"/>
                      <a:pt x="12028" y="20934"/>
                      <a:pt x="11487" y="20934"/>
                    </a:cubicBezTo>
                    <a:cubicBezTo>
                      <a:pt x="11182" y="20934"/>
                      <a:pt x="10845" y="20908"/>
                      <a:pt x="10494" y="20834"/>
                    </a:cubicBezTo>
                    <a:cubicBezTo>
                      <a:pt x="9684" y="20664"/>
                      <a:pt x="9400" y="20372"/>
                      <a:pt x="9192" y="20158"/>
                    </a:cubicBezTo>
                    <a:cubicBezTo>
                      <a:pt x="9079" y="20044"/>
                      <a:pt x="8990" y="19952"/>
                      <a:pt x="8856" y="19916"/>
                    </a:cubicBezTo>
                    <a:cubicBezTo>
                      <a:pt x="8802" y="19902"/>
                      <a:pt x="8747" y="19896"/>
                      <a:pt x="8690" y="19896"/>
                    </a:cubicBezTo>
                    <a:cubicBezTo>
                      <a:pt x="8561" y="19896"/>
                      <a:pt x="8422" y="19927"/>
                      <a:pt x="8269" y="19963"/>
                    </a:cubicBezTo>
                    <a:cubicBezTo>
                      <a:pt x="8093" y="20001"/>
                      <a:pt x="7901" y="20044"/>
                      <a:pt x="7694" y="20044"/>
                    </a:cubicBezTo>
                    <a:cubicBezTo>
                      <a:pt x="7603" y="20044"/>
                      <a:pt x="7509" y="20036"/>
                      <a:pt x="7411" y="20015"/>
                    </a:cubicBezTo>
                    <a:cubicBezTo>
                      <a:pt x="7095" y="19944"/>
                      <a:pt x="6919" y="19749"/>
                      <a:pt x="6714" y="19524"/>
                    </a:cubicBezTo>
                    <a:cubicBezTo>
                      <a:pt x="6547" y="19340"/>
                      <a:pt x="6377" y="19150"/>
                      <a:pt x="6109" y="19001"/>
                    </a:cubicBezTo>
                    <a:cubicBezTo>
                      <a:pt x="5813" y="18836"/>
                      <a:pt x="5513" y="18794"/>
                      <a:pt x="5198" y="18749"/>
                    </a:cubicBezTo>
                    <a:cubicBezTo>
                      <a:pt x="4880" y="18704"/>
                      <a:pt x="4551" y="18657"/>
                      <a:pt x="4208" y="18476"/>
                    </a:cubicBezTo>
                    <a:cubicBezTo>
                      <a:pt x="3788" y="18258"/>
                      <a:pt x="3565" y="17842"/>
                      <a:pt x="3349" y="17441"/>
                    </a:cubicBezTo>
                    <a:cubicBezTo>
                      <a:pt x="3218" y="17199"/>
                      <a:pt x="3083" y="16949"/>
                      <a:pt x="2909" y="16749"/>
                    </a:cubicBezTo>
                    <a:cubicBezTo>
                      <a:pt x="2667" y="16473"/>
                      <a:pt x="2326" y="16339"/>
                      <a:pt x="1997" y="16211"/>
                    </a:cubicBezTo>
                    <a:cubicBezTo>
                      <a:pt x="1692" y="16093"/>
                      <a:pt x="1405" y="15980"/>
                      <a:pt x="1237" y="15766"/>
                    </a:cubicBezTo>
                    <a:cubicBezTo>
                      <a:pt x="1048" y="15525"/>
                      <a:pt x="1078" y="15200"/>
                      <a:pt x="1108" y="14885"/>
                    </a:cubicBezTo>
                    <a:cubicBezTo>
                      <a:pt x="1131" y="14627"/>
                      <a:pt x="1154" y="14385"/>
                      <a:pt x="1042" y="14226"/>
                    </a:cubicBezTo>
                    <a:cubicBezTo>
                      <a:pt x="933" y="14071"/>
                      <a:pt x="788" y="13976"/>
                      <a:pt x="648" y="13884"/>
                    </a:cubicBezTo>
                    <a:cubicBezTo>
                      <a:pt x="484" y="13775"/>
                      <a:pt x="343" y="13682"/>
                      <a:pt x="294" y="13517"/>
                    </a:cubicBezTo>
                    <a:cubicBezTo>
                      <a:pt x="250" y="13374"/>
                      <a:pt x="353" y="13262"/>
                      <a:pt x="470" y="13133"/>
                    </a:cubicBezTo>
                    <a:cubicBezTo>
                      <a:pt x="588" y="13003"/>
                      <a:pt x="721" y="12854"/>
                      <a:pt x="721" y="12645"/>
                    </a:cubicBezTo>
                    <a:cubicBezTo>
                      <a:pt x="721" y="12425"/>
                      <a:pt x="572" y="12280"/>
                      <a:pt x="429" y="12141"/>
                    </a:cubicBezTo>
                    <a:cubicBezTo>
                      <a:pt x="297" y="12013"/>
                      <a:pt x="161" y="11880"/>
                      <a:pt x="131" y="11686"/>
                    </a:cubicBezTo>
                    <a:cubicBezTo>
                      <a:pt x="95" y="11456"/>
                      <a:pt x="337" y="11024"/>
                      <a:pt x="551" y="10643"/>
                    </a:cubicBezTo>
                    <a:cubicBezTo>
                      <a:pt x="718" y="10347"/>
                      <a:pt x="875" y="10066"/>
                      <a:pt x="917" y="9866"/>
                    </a:cubicBezTo>
                    <a:cubicBezTo>
                      <a:pt x="959" y="9672"/>
                      <a:pt x="961" y="9346"/>
                      <a:pt x="963" y="9001"/>
                    </a:cubicBezTo>
                    <a:cubicBezTo>
                      <a:pt x="964" y="8514"/>
                      <a:pt x="967" y="7961"/>
                      <a:pt x="1080" y="7642"/>
                    </a:cubicBezTo>
                    <a:cubicBezTo>
                      <a:pt x="1194" y="7319"/>
                      <a:pt x="1582" y="7082"/>
                      <a:pt x="1956" y="6853"/>
                    </a:cubicBezTo>
                    <a:cubicBezTo>
                      <a:pt x="2211" y="6698"/>
                      <a:pt x="2453" y="6550"/>
                      <a:pt x="2613" y="6377"/>
                    </a:cubicBezTo>
                    <a:cubicBezTo>
                      <a:pt x="2815" y="6158"/>
                      <a:pt x="2950" y="5813"/>
                      <a:pt x="3080" y="5478"/>
                    </a:cubicBezTo>
                    <a:cubicBezTo>
                      <a:pt x="3209" y="5151"/>
                      <a:pt x="3340" y="4814"/>
                      <a:pt x="3532" y="4606"/>
                    </a:cubicBezTo>
                    <a:cubicBezTo>
                      <a:pt x="3750" y="4367"/>
                      <a:pt x="4010" y="4324"/>
                      <a:pt x="4260" y="4281"/>
                    </a:cubicBezTo>
                    <a:cubicBezTo>
                      <a:pt x="4438" y="4250"/>
                      <a:pt x="4608" y="4222"/>
                      <a:pt x="4739" y="4119"/>
                    </a:cubicBezTo>
                    <a:cubicBezTo>
                      <a:pt x="4846" y="4036"/>
                      <a:pt x="4936" y="3907"/>
                      <a:pt x="5049" y="3744"/>
                    </a:cubicBezTo>
                    <a:cubicBezTo>
                      <a:pt x="5255" y="3447"/>
                      <a:pt x="5538" y="3040"/>
                      <a:pt x="6112" y="2679"/>
                    </a:cubicBezTo>
                    <a:lnTo>
                      <a:pt x="6115" y="2677"/>
                    </a:lnTo>
                    <a:cubicBezTo>
                      <a:pt x="6122" y="2672"/>
                      <a:pt x="6837" y="2161"/>
                      <a:pt x="7794" y="2161"/>
                    </a:cubicBezTo>
                    <a:cubicBezTo>
                      <a:pt x="8117" y="2161"/>
                      <a:pt x="8319" y="2186"/>
                      <a:pt x="8481" y="2205"/>
                    </a:cubicBezTo>
                    <a:cubicBezTo>
                      <a:pt x="8584" y="2218"/>
                      <a:pt x="8669" y="2229"/>
                      <a:pt x="8752" y="2229"/>
                    </a:cubicBezTo>
                    <a:cubicBezTo>
                      <a:pt x="8936" y="2229"/>
                      <a:pt x="9117" y="2178"/>
                      <a:pt x="9487" y="1993"/>
                    </a:cubicBezTo>
                    <a:cubicBezTo>
                      <a:pt x="9783" y="1845"/>
                      <a:pt x="10021" y="1661"/>
                      <a:pt x="10273" y="1468"/>
                    </a:cubicBezTo>
                    <a:cubicBezTo>
                      <a:pt x="10692" y="1146"/>
                      <a:pt x="11125" y="813"/>
                      <a:pt x="11839" y="650"/>
                    </a:cubicBezTo>
                    <a:cubicBezTo>
                      <a:pt x="12080" y="595"/>
                      <a:pt x="12275" y="574"/>
                      <a:pt x="12436" y="574"/>
                    </a:cubicBezTo>
                    <a:cubicBezTo>
                      <a:pt x="12730" y="574"/>
                      <a:pt x="12913" y="644"/>
                      <a:pt x="13072" y="703"/>
                    </a:cubicBezTo>
                    <a:cubicBezTo>
                      <a:pt x="13202" y="752"/>
                      <a:pt x="13317" y="797"/>
                      <a:pt x="13462" y="797"/>
                    </a:cubicBezTo>
                    <a:cubicBezTo>
                      <a:pt x="13508" y="797"/>
                      <a:pt x="13556" y="792"/>
                      <a:pt x="13609" y="782"/>
                    </a:cubicBezTo>
                    <a:cubicBezTo>
                      <a:pt x="13824" y="741"/>
                      <a:pt x="13938" y="665"/>
                      <a:pt x="14070" y="577"/>
                    </a:cubicBezTo>
                    <a:cubicBezTo>
                      <a:pt x="14259" y="450"/>
                      <a:pt x="14495" y="291"/>
                      <a:pt x="15182" y="192"/>
                    </a:cubicBezTo>
                    <a:cubicBezTo>
                      <a:pt x="15377" y="164"/>
                      <a:pt x="15552" y="153"/>
                      <a:pt x="15711" y="153"/>
                    </a:cubicBezTo>
                    <a:cubicBezTo>
                      <a:pt x="16128" y="153"/>
                      <a:pt x="16439" y="232"/>
                      <a:pt x="16721" y="304"/>
                    </a:cubicBezTo>
                    <a:cubicBezTo>
                      <a:pt x="16959" y="365"/>
                      <a:pt x="17185" y="422"/>
                      <a:pt x="17437" y="422"/>
                    </a:cubicBezTo>
                    <a:lnTo>
                      <a:pt x="17438" y="422"/>
                    </a:lnTo>
                    <a:cubicBezTo>
                      <a:pt x="17710" y="422"/>
                      <a:pt x="17973" y="362"/>
                      <a:pt x="18277" y="292"/>
                    </a:cubicBezTo>
                    <a:cubicBezTo>
                      <a:pt x="18690" y="198"/>
                      <a:pt x="19149" y="92"/>
                      <a:pt x="19800" y="92"/>
                    </a:cubicBezTo>
                    <a:close/>
                    <a:moveTo>
                      <a:pt x="19806" y="1"/>
                    </a:moveTo>
                    <a:cubicBezTo>
                      <a:pt x="19143" y="1"/>
                      <a:pt x="18655" y="112"/>
                      <a:pt x="18257" y="204"/>
                    </a:cubicBezTo>
                    <a:cubicBezTo>
                      <a:pt x="17957" y="272"/>
                      <a:pt x="17700" y="332"/>
                      <a:pt x="17438" y="332"/>
                    </a:cubicBezTo>
                    <a:lnTo>
                      <a:pt x="17437" y="332"/>
                    </a:lnTo>
                    <a:cubicBezTo>
                      <a:pt x="17196" y="332"/>
                      <a:pt x="16976" y="276"/>
                      <a:pt x="16744" y="216"/>
                    </a:cubicBezTo>
                    <a:cubicBezTo>
                      <a:pt x="16455" y="143"/>
                      <a:pt x="16139" y="62"/>
                      <a:pt x="15714" y="62"/>
                    </a:cubicBezTo>
                    <a:cubicBezTo>
                      <a:pt x="15550" y="62"/>
                      <a:pt x="15370" y="74"/>
                      <a:pt x="15169" y="103"/>
                    </a:cubicBezTo>
                    <a:cubicBezTo>
                      <a:pt x="14462" y="204"/>
                      <a:pt x="14216" y="369"/>
                      <a:pt x="14018" y="501"/>
                    </a:cubicBezTo>
                    <a:cubicBezTo>
                      <a:pt x="13895" y="584"/>
                      <a:pt x="13789" y="656"/>
                      <a:pt x="13593" y="693"/>
                    </a:cubicBezTo>
                    <a:cubicBezTo>
                      <a:pt x="13547" y="702"/>
                      <a:pt x="13505" y="706"/>
                      <a:pt x="13464" y="706"/>
                    </a:cubicBezTo>
                    <a:cubicBezTo>
                      <a:pt x="13336" y="706"/>
                      <a:pt x="13229" y="666"/>
                      <a:pt x="13103" y="618"/>
                    </a:cubicBezTo>
                    <a:cubicBezTo>
                      <a:pt x="12938" y="555"/>
                      <a:pt x="12746" y="482"/>
                      <a:pt x="12440" y="482"/>
                    </a:cubicBezTo>
                    <a:cubicBezTo>
                      <a:pt x="12272" y="482"/>
                      <a:pt x="12070" y="504"/>
                      <a:pt x="11819" y="562"/>
                    </a:cubicBezTo>
                    <a:cubicBezTo>
                      <a:pt x="11085" y="730"/>
                      <a:pt x="10643" y="1068"/>
                      <a:pt x="10218" y="1396"/>
                    </a:cubicBezTo>
                    <a:cubicBezTo>
                      <a:pt x="9968" y="1588"/>
                      <a:pt x="9734" y="1768"/>
                      <a:pt x="9446" y="1911"/>
                    </a:cubicBezTo>
                    <a:cubicBezTo>
                      <a:pt x="9092" y="2088"/>
                      <a:pt x="8925" y="2137"/>
                      <a:pt x="8750" y="2137"/>
                    </a:cubicBezTo>
                    <a:cubicBezTo>
                      <a:pt x="8671" y="2137"/>
                      <a:pt x="8591" y="2127"/>
                      <a:pt x="8491" y="2115"/>
                    </a:cubicBezTo>
                    <a:cubicBezTo>
                      <a:pt x="8327" y="2095"/>
                      <a:pt x="8121" y="2071"/>
                      <a:pt x="7793" y="2071"/>
                    </a:cubicBezTo>
                    <a:cubicBezTo>
                      <a:pt x="6816" y="2071"/>
                      <a:pt x="6107" y="2570"/>
                      <a:pt x="6061" y="2603"/>
                    </a:cubicBezTo>
                    <a:cubicBezTo>
                      <a:pt x="5472" y="2974"/>
                      <a:pt x="5184" y="3389"/>
                      <a:pt x="4974" y="3692"/>
                    </a:cubicBezTo>
                    <a:cubicBezTo>
                      <a:pt x="4865" y="3849"/>
                      <a:pt x="4779" y="3974"/>
                      <a:pt x="4684" y="4048"/>
                    </a:cubicBezTo>
                    <a:cubicBezTo>
                      <a:pt x="4570" y="4137"/>
                      <a:pt x="4419" y="4162"/>
                      <a:pt x="4245" y="4192"/>
                    </a:cubicBezTo>
                    <a:cubicBezTo>
                      <a:pt x="3991" y="4235"/>
                      <a:pt x="3705" y="4284"/>
                      <a:pt x="3464" y="4546"/>
                    </a:cubicBezTo>
                    <a:cubicBezTo>
                      <a:pt x="3262" y="4765"/>
                      <a:pt x="3126" y="5111"/>
                      <a:pt x="2995" y="5446"/>
                    </a:cubicBezTo>
                    <a:cubicBezTo>
                      <a:pt x="2869" y="5772"/>
                      <a:pt x="2737" y="6109"/>
                      <a:pt x="2545" y="6316"/>
                    </a:cubicBezTo>
                    <a:cubicBezTo>
                      <a:pt x="2394" y="6481"/>
                      <a:pt x="2158" y="6624"/>
                      <a:pt x="1909" y="6776"/>
                    </a:cubicBezTo>
                    <a:cubicBezTo>
                      <a:pt x="1520" y="7013"/>
                      <a:pt x="1118" y="7258"/>
                      <a:pt x="994" y="7612"/>
                    </a:cubicBezTo>
                    <a:cubicBezTo>
                      <a:pt x="876" y="7946"/>
                      <a:pt x="874" y="8506"/>
                      <a:pt x="871" y="9001"/>
                    </a:cubicBezTo>
                    <a:cubicBezTo>
                      <a:pt x="869" y="9341"/>
                      <a:pt x="869" y="9663"/>
                      <a:pt x="829" y="9847"/>
                    </a:cubicBezTo>
                    <a:cubicBezTo>
                      <a:pt x="789" y="10034"/>
                      <a:pt x="635" y="10309"/>
                      <a:pt x="472" y="10599"/>
                    </a:cubicBezTo>
                    <a:cubicBezTo>
                      <a:pt x="240" y="11011"/>
                      <a:pt x="1" y="11438"/>
                      <a:pt x="41" y="11701"/>
                    </a:cubicBezTo>
                    <a:cubicBezTo>
                      <a:pt x="76" y="11924"/>
                      <a:pt x="222" y="12068"/>
                      <a:pt x="365" y="12206"/>
                    </a:cubicBezTo>
                    <a:cubicBezTo>
                      <a:pt x="501" y="12339"/>
                      <a:pt x="631" y="12463"/>
                      <a:pt x="631" y="12645"/>
                    </a:cubicBezTo>
                    <a:cubicBezTo>
                      <a:pt x="631" y="12819"/>
                      <a:pt x="514" y="12947"/>
                      <a:pt x="402" y="13072"/>
                    </a:cubicBezTo>
                    <a:cubicBezTo>
                      <a:pt x="278" y="13210"/>
                      <a:pt x="149" y="13351"/>
                      <a:pt x="206" y="13544"/>
                    </a:cubicBezTo>
                    <a:cubicBezTo>
                      <a:pt x="264" y="13740"/>
                      <a:pt x="427" y="13847"/>
                      <a:pt x="598" y="13959"/>
                    </a:cubicBezTo>
                    <a:cubicBezTo>
                      <a:pt x="730" y="14047"/>
                      <a:pt x="868" y="14137"/>
                      <a:pt x="966" y="14278"/>
                    </a:cubicBezTo>
                    <a:cubicBezTo>
                      <a:pt x="1059" y="14411"/>
                      <a:pt x="1039" y="14637"/>
                      <a:pt x="1016" y="14878"/>
                    </a:cubicBezTo>
                    <a:cubicBezTo>
                      <a:pt x="987" y="15194"/>
                      <a:pt x="954" y="15553"/>
                      <a:pt x="1165" y="15822"/>
                    </a:cubicBezTo>
                    <a:cubicBezTo>
                      <a:pt x="1349" y="16057"/>
                      <a:pt x="1648" y="16173"/>
                      <a:pt x="1964" y="16296"/>
                    </a:cubicBezTo>
                    <a:cubicBezTo>
                      <a:pt x="2283" y="16420"/>
                      <a:pt x="2613" y="16549"/>
                      <a:pt x="2839" y="16809"/>
                    </a:cubicBezTo>
                    <a:cubicBezTo>
                      <a:pt x="3007" y="17001"/>
                      <a:pt x="3135" y="17236"/>
                      <a:pt x="3268" y="17484"/>
                    </a:cubicBezTo>
                    <a:cubicBezTo>
                      <a:pt x="3492" y="17898"/>
                      <a:pt x="3721" y="18325"/>
                      <a:pt x="4165" y="18556"/>
                    </a:cubicBezTo>
                    <a:cubicBezTo>
                      <a:pt x="4523" y="18745"/>
                      <a:pt x="4859" y="18792"/>
                      <a:pt x="5184" y="18838"/>
                    </a:cubicBezTo>
                    <a:cubicBezTo>
                      <a:pt x="5492" y="18883"/>
                      <a:pt x="5783" y="18924"/>
                      <a:pt x="6065" y="19081"/>
                    </a:cubicBezTo>
                    <a:cubicBezTo>
                      <a:pt x="6319" y="19223"/>
                      <a:pt x="6486" y="19407"/>
                      <a:pt x="6646" y="19585"/>
                    </a:cubicBezTo>
                    <a:cubicBezTo>
                      <a:pt x="6852" y="19812"/>
                      <a:pt x="7047" y="20027"/>
                      <a:pt x="7392" y="20103"/>
                    </a:cubicBezTo>
                    <a:cubicBezTo>
                      <a:pt x="7497" y="20126"/>
                      <a:pt x="7599" y="20135"/>
                      <a:pt x="7697" y="20135"/>
                    </a:cubicBezTo>
                    <a:cubicBezTo>
                      <a:pt x="7911" y="20135"/>
                      <a:pt x="8107" y="20092"/>
                      <a:pt x="8289" y="20051"/>
                    </a:cubicBezTo>
                    <a:cubicBezTo>
                      <a:pt x="8438" y="20017"/>
                      <a:pt x="8573" y="19987"/>
                      <a:pt x="8693" y="19987"/>
                    </a:cubicBezTo>
                    <a:cubicBezTo>
                      <a:pt x="8742" y="19987"/>
                      <a:pt x="8788" y="19992"/>
                      <a:pt x="8831" y="20004"/>
                    </a:cubicBezTo>
                    <a:cubicBezTo>
                      <a:pt x="8942" y="20034"/>
                      <a:pt x="9020" y="20113"/>
                      <a:pt x="9126" y="20222"/>
                    </a:cubicBezTo>
                    <a:cubicBezTo>
                      <a:pt x="9343" y="20445"/>
                      <a:pt x="9639" y="20747"/>
                      <a:pt x="10474" y="20923"/>
                    </a:cubicBezTo>
                    <a:cubicBezTo>
                      <a:pt x="10835" y="20999"/>
                      <a:pt x="11179" y="21026"/>
                      <a:pt x="11491" y="21026"/>
                    </a:cubicBezTo>
                    <a:cubicBezTo>
                      <a:pt x="12038" y="21026"/>
                      <a:pt x="12486" y="20943"/>
                      <a:pt x="12751" y="20893"/>
                    </a:cubicBezTo>
                    <a:cubicBezTo>
                      <a:pt x="12856" y="20873"/>
                      <a:pt x="12940" y="20857"/>
                      <a:pt x="12977" y="20857"/>
                    </a:cubicBezTo>
                    <a:cubicBezTo>
                      <a:pt x="13034" y="20857"/>
                      <a:pt x="13076" y="20936"/>
                      <a:pt x="13125" y="21025"/>
                    </a:cubicBezTo>
                    <a:cubicBezTo>
                      <a:pt x="13203" y="21170"/>
                      <a:pt x="13300" y="21349"/>
                      <a:pt x="13533" y="21349"/>
                    </a:cubicBezTo>
                    <a:lnTo>
                      <a:pt x="13534" y="21349"/>
                    </a:lnTo>
                    <a:cubicBezTo>
                      <a:pt x="13725" y="21349"/>
                      <a:pt x="13896" y="21234"/>
                      <a:pt x="14061" y="21120"/>
                    </a:cubicBezTo>
                    <a:cubicBezTo>
                      <a:pt x="14227" y="21008"/>
                      <a:pt x="14397" y="20891"/>
                      <a:pt x="14585" y="20891"/>
                    </a:cubicBezTo>
                    <a:cubicBezTo>
                      <a:pt x="14763" y="20892"/>
                      <a:pt x="14923" y="21045"/>
                      <a:pt x="15093" y="21207"/>
                    </a:cubicBezTo>
                    <a:cubicBezTo>
                      <a:pt x="15270" y="21375"/>
                      <a:pt x="15452" y="21547"/>
                      <a:pt x="15668" y="21547"/>
                    </a:cubicBezTo>
                    <a:cubicBezTo>
                      <a:pt x="15858" y="21547"/>
                      <a:pt x="16118" y="21456"/>
                      <a:pt x="16420" y="21349"/>
                    </a:cubicBezTo>
                    <a:cubicBezTo>
                      <a:pt x="16765" y="21228"/>
                      <a:pt x="17158" y="21090"/>
                      <a:pt x="17541" y="21055"/>
                    </a:cubicBezTo>
                    <a:cubicBezTo>
                      <a:pt x="17585" y="21052"/>
                      <a:pt x="17631" y="21049"/>
                      <a:pt x="17679" y="21049"/>
                    </a:cubicBezTo>
                    <a:cubicBezTo>
                      <a:pt x="18069" y="21049"/>
                      <a:pt x="18603" y="21170"/>
                      <a:pt x="19079" y="21277"/>
                    </a:cubicBezTo>
                    <a:cubicBezTo>
                      <a:pt x="19489" y="21370"/>
                      <a:pt x="19848" y="21451"/>
                      <a:pt x="20077" y="21451"/>
                    </a:cubicBezTo>
                    <a:cubicBezTo>
                      <a:pt x="20095" y="21451"/>
                      <a:pt x="20113" y="21450"/>
                      <a:pt x="20130" y="21449"/>
                    </a:cubicBezTo>
                    <a:cubicBezTo>
                      <a:pt x="20366" y="21433"/>
                      <a:pt x="20695" y="21262"/>
                      <a:pt x="21043" y="21082"/>
                    </a:cubicBezTo>
                    <a:cubicBezTo>
                      <a:pt x="21438" y="20878"/>
                      <a:pt x="21885" y="20646"/>
                      <a:pt x="22230" y="20628"/>
                    </a:cubicBezTo>
                    <a:cubicBezTo>
                      <a:pt x="22251" y="20627"/>
                      <a:pt x="22273" y="20627"/>
                      <a:pt x="22296" y="20627"/>
                    </a:cubicBezTo>
                    <a:cubicBezTo>
                      <a:pt x="22538" y="20627"/>
                      <a:pt x="22822" y="20690"/>
                      <a:pt x="23122" y="20755"/>
                    </a:cubicBezTo>
                    <a:cubicBezTo>
                      <a:pt x="23435" y="20823"/>
                      <a:pt x="23755" y="20893"/>
                      <a:pt x="24032" y="20893"/>
                    </a:cubicBezTo>
                    <a:cubicBezTo>
                      <a:pt x="24210" y="20893"/>
                      <a:pt x="24371" y="20864"/>
                      <a:pt x="24502" y="20786"/>
                    </a:cubicBezTo>
                    <a:cubicBezTo>
                      <a:pt x="24752" y="20641"/>
                      <a:pt x="24916" y="20464"/>
                      <a:pt x="25061" y="20309"/>
                    </a:cubicBezTo>
                    <a:cubicBezTo>
                      <a:pt x="25223" y="20134"/>
                      <a:pt x="25364" y="19983"/>
                      <a:pt x="25586" y="19916"/>
                    </a:cubicBezTo>
                    <a:cubicBezTo>
                      <a:pt x="25625" y="19904"/>
                      <a:pt x="25664" y="19899"/>
                      <a:pt x="25702" y="19899"/>
                    </a:cubicBezTo>
                    <a:cubicBezTo>
                      <a:pt x="25841" y="19899"/>
                      <a:pt x="25981" y="19967"/>
                      <a:pt x="26128" y="20036"/>
                    </a:cubicBezTo>
                    <a:cubicBezTo>
                      <a:pt x="26295" y="20116"/>
                      <a:pt x="26478" y="20203"/>
                      <a:pt x="26681" y="20203"/>
                    </a:cubicBezTo>
                    <a:cubicBezTo>
                      <a:pt x="26779" y="20203"/>
                      <a:pt x="26882" y="20183"/>
                      <a:pt x="26990" y="20132"/>
                    </a:cubicBezTo>
                    <a:cubicBezTo>
                      <a:pt x="27311" y="19985"/>
                      <a:pt x="27568" y="19698"/>
                      <a:pt x="27797" y="19446"/>
                    </a:cubicBezTo>
                    <a:cubicBezTo>
                      <a:pt x="27974" y="19248"/>
                      <a:pt x="28127" y="19077"/>
                      <a:pt x="28254" y="19040"/>
                    </a:cubicBezTo>
                    <a:cubicBezTo>
                      <a:pt x="28276" y="19034"/>
                      <a:pt x="28299" y="19032"/>
                      <a:pt x="28324" y="19032"/>
                    </a:cubicBezTo>
                    <a:cubicBezTo>
                      <a:pt x="28403" y="19032"/>
                      <a:pt x="28501" y="19057"/>
                      <a:pt x="28609" y="19087"/>
                    </a:cubicBezTo>
                    <a:cubicBezTo>
                      <a:pt x="28756" y="19126"/>
                      <a:pt x="28929" y="19173"/>
                      <a:pt x="29127" y="19173"/>
                    </a:cubicBezTo>
                    <a:cubicBezTo>
                      <a:pt x="29338" y="19173"/>
                      <a:pt x="29576" y="19120"/>
                      <a:pt x="29841" y="18948"/>
                    </a:cubicBezTo>
                    <a:cubicBezTo>
                      <a:pt x="30250" y="18683"/>
                      <a:pt x="30511" y="18384"/>
                      <a:pt x="30764" y="18094"/>
                    </a:cubicBezTo>
                    <a:cubicBezTo>
                      <a:pt x="30969" y="17859"/>
                      <a:pt x="31161" y="17636"/>
                      <a:pt x="31416" y="17460"/>
                    </a:cubicBezTo>
                    <a:cubicBezTo>
                      <a:pt x="31678" y="17278"/>
                      <a:pt x="31993" y="17221"/>
                      <a:pt x="32325" y="17160"/>
                    </a:cubicBezTo>
                    <a:cubicBezTo>
                      <a:pt x="32704" y="17091"/>
                      <a:pt x="33096" y="17020"/>
                      <a:pt x="33471" y="16761"/>
                    </a:cubicBezTo>
                    <a:cubicBezTo>
                      <a:pt x="33941" y="16438"/>
                      <a:pt x="34252" y="15910"/>
                      <a:pt x="34526" y="15443"/>
                    </a:cubicBezTo>
                    <a:cubicBezTo>
                      <a:pt x="34662" y="15210"/>
                      <a:pt x="34793" y="14988"/>
                      <a:pt x="34924" y="14827"/>
                    </a:cubicBezTo>
                    <a:cubicBezTo>
                      <a:pt x="35087" y="14628"/>
                      <a:pt x="35371" y="14430"/>
                      <a:pt x="35674" y="14219"/>
                    </a:cubicBezTo>
                    <a:cubicBezTo>
                      <a:pt x="36091" y="13928"/>
                      <a:pt x="36523" y="13627"/>
                      <a:pt x="36679" y="13289"/>
                    </a:cubicBezTo>
                    <a:cubicBezTo>
                      <a:pt x="36856" y="12907"/>
                      <a:pt x="36878" y="12378"/>
                      <a:pt x="36897" y="11910"/>
                    </a:cubicBezTo>
                    <a:cubicBezTo>
                      <a:pt x="36906" y="11669"/>
                      <a:pt x="36916" y="11441"/>
                      <a:pt x="36945" y="11264"/>
                    </a:cubicBezTo>
                    <a:cubicBezTo>
                      <a:pt x="36981" y="11054"/>
                      <a:pt x="37082" y="10861"/>
                      <a:pt x="37180" y="10675"/>
                    </a:cubicBezTo>
                    <a:cubicBezTo>
                      <a:pt x="37325" y="10399"/>
                      <a:pt x="37463" y="10139"/>
                      <a:pt x="37382" y="9845"/>
                    </a:cubicBezTo>
                    <a:cubicBezTo>
                      <a:pt x="37293" y="9525"/>
                      <a:pt x="37092" y="9282"/>
                      <a:pt x="36898" y="9046"/>
                    </a:cubicBezTo>
                    <a:cubicBezTo>
                      <a:pt x="36800" y="8926"/>
                      <a:pt x="36707" y="8813"/>
                      <a:pt x="36633" y="8696"/>
                    </a:cubicBezTo>
                    <a:cubicBezTo>
                      <a:pt x="36565" y="8589"/>
                      <a:pt x="36567" y="8453"/>
                      <a:pt x="36569" y="8282"/>
                    </a:cubicBezTo>
                    <a:cubicBezTo>
                      <a:pt x="36571" y="7934"/>
                      <a:pt x="36577" y="7457"/>
                      <a:pt x="36017" y="6810"/>
                    </a:cubicBezTo>
                    <a:cubicBezTo>
                      <a:pt x="35231" y="5899"/>
                      <a:pt x="34743" y="5644"/>
                      <a:pt x="34006" y="5257"/>
                    </a:cubicBezTo>
                    <a:lnTo>
                      <a:pt x="33860" y="5180"/>
                    </a:lnTo>
                    <a:cubicBezTo>
                      <a:pt x="33502" y="4992"/>
                      <a:pt x="33258" y="4656"/>
                      <a:pt x="33000" y="4300"/>
                    </a:cubicBezTo>
                    <a:cubicBezTo>
                      <a:pt x="32661" y="3834"/>
                      <a:pt x="32310" y="3352"/>
                      <a:pt x="31658" y="3090"/>
                    </a:cubicBezTo>
                    <a:cubicBezTo>
                      <a:pt x="30826" y="2758"/>
                      <a:pt x="30351" y="2665"/>
                      <a:pt x="29969" y="2590"/>
                    </a:cubicBezTo>
                    <a:cubicBezTo>
                      <a:pt x="29826" y="2561"/>
                      <a:pt x="29689" y="2534"/>
                      <a:pt x="29554" y="2497"/>
                    </a:cubicBezTo>
                    <a:cubicBezTo>
                      <a:pt x="29371" y="2449"/>
                      <a:pt x="29142" y="2293"/>
                      <a:pt x="28851" y="2097"/>
                    </a:cubicBezTo>
                    <a:cubicBezTo>
                      <a:pt x="28402" y="1793"/>
                      <a:pt x="27786" y="1376"/>
                      <a:pt x="26997" y="1154"/>
                    </a:cubicBezTo>
                    <a:cubicBezTo>
                      <a:pt x="26466" y="1005"/>
                      <a:pt x="26078" y="967"/>
                      <a:pt x="25756" y="967"/>
                    </a:cubicBezTo>
                    <a:cubicBezTo>
                      <a:pt x="25582" y="967"/>
                      <a:pt x="25427" y="978"/>
                      <a:pt x="25278" y="988"/>
                    </a:cubicBezTo>
                    <a:cubicBezTo>
                      <a:pt x="25139" y="1000"/>
                      <a:pt x="25003" y="1010"/>
                      <a:pt x="24861" y="1010"/>
                    </a:cubicBezTo>
                    <a:cubicBezTo>
                      <a:pt x="24755" y="1010"/>
                      <a:pt x="24646" y="1004"/>
                      <a:pt x="24530" y="988"/>
                    </a:cubicBezTo>
                    <a:cubicBezTo>
                      <a:pt x="24139" y="937"/>
                      <a:pt x="23899" y="785"/>
                      <a:pt x="23686" y="652"/>
                    </a:cubicBezTo>
                    <a:cubicBezTo>
                      <a:pt x="23493" y="529"/>
                      <a:pt x="23309" y="413"/>
                      <a:pt x="23050" y="398"/>
                    </a:cubicBezTo>
                    <a:cubicBezTo>
                      <a:pt x="23017" y="395"/>
                      <a:pt x="22984" y="394"/>
                      <a:pt x="22952" y="394"/>
                    </a:cubicBezTo>
                    <a:cubicBezTo>
                      <a:pt x="22725" y="394"/>
                      <a:pt x="22547" y="448"/>
                      <a:pt x="22374" y="499"/>
                    </a:cubicBezTo>
                    <a:cubicBezTo>
                      <a:pt x="22206" y="550"/>
                      <a:pt x="22048" y="597"/>
                      <a:pt x="21850" y="597"/>
                    </a:cubicBezTo>
                    <a:cubicBezTo>
                      <a:pt x="21824" y="597"/>
                      <a:pt x="21798" y="596"/>
                      <a:pt x="21771" y="595"/>
                    </a:cubicBezTo>
                    <a:cubicBezTo>
                      <a:pt x="21597" y="583"/>
                      <a:pt x="21480" y="505"/>
                      <a:pt x="21331" y="407"/>
                    </a:cubicBezTo>
                    <a:cubicBezTo>
                      <a:pt x="21074" y="237"/>
                      <a:pt x="20753" y="24"/>
                      <a:pt x="19964" y="4"/>
                    </a:cubicBezTo>
                    <a:cubicBezTo>
                      <a:pt x="19910" y="2"/>
                      <a:pt x="19858" y="1"/>
                      <a:pt x="19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7"/>
              <p:cNvSpPr/>
              <p:nvPr/>
            </p:nvSpPr>
            <p:spPr>
              <a:xfrm>
                <a:off x="7094144" y="6255818"/>
                <a:ext cx="526347" cy="280160"/>
              </a:xfrm>
              <a:custGeom>
                <a:avLst/>
                <a:gdLst/>
                <a:ahLst/>
                <a:cxnLst/>
                <a:rect l="l" t="t" r="r" b="b"/>
                <a:pathLst>
                  <a:path w="19351" h="10300" extrusionOk="0">
                    <a:moveTo>
                      <a:pt x="10770" y="1"/>
                    </a:moveTo>
                    <a:cubicBezTo>
                      <a:pt x="10266" y="1"/>
                      <a:pt x="9749" y="23"/>
                      <a:pt x="9225" y="70"/>
                    </a:cubicBezTo>
                    <a:cubicBezTo>
                      <a:pt x="4019" y="531"/>
                      <a:pt x="0" y="3179"/>
                      <a:pt x="248" y="5985"/>
                    </a:cubicBezTo>
                    <a:cubicBezTo>
                      <a:pt x="473" y="8508"/>
                      <a:pt x="4070" y="10299"/>
                      <a:pt x="8578" y="10299"/>
                    </a:cubicBezTo>
                    <a:cubicBezTo>
                      <a:pt x="9084" y="10299"/>
                      <a:pt x="9601" y="10277"/>
                      <a:pt x="10126" y="10230"/>
                    </a:cubicBezTo>
                    <a:cubicBezTo>
                      <a:pt x="15332" y="9768"/>
                      <a:pt x="19351" y="7121"/>
                      <a:pt x="19101" y="4315"/>
                    </a:cubicBezTo>
                    <a:cubicBezTo>
                      <a:pt x="18878" y="1791"/>
                      <a:pt x="15279" y="1"/>
                      <a:pt x="107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7"/>
              <p:cNvSpPr/>
              <p:nvPr/>
            </p:nvSpPr>
            <p:spPr>
              <a:xfrm>
                <a:off x="6904344" y="6693583"/>
                <a:ext cx="661858" cy="636997"/>
              </a:xfrm>
              <a:custGeom>
                <a:avLst/>
                <a:gdLst/>
                <a:ahLst/>
                <a:cxnLst/>
                <a:rect l="l" t="t" r="r" b="b"/>
                <a:pathLst>
                  <a:path w="24333" h="23419" extrusionOk="0">
                    <a:moveTo>
                      <a:pt x="9873" y="0"/>
                    </a:moveTo>
                    <a:cubicBezTo>
                      <a:pt x="9873" y="1"/>
                      <a:pt x="11814" y="3291"/>
                      <a:pt x="12657" y="8860"/>
                    </a:cubicBezTo>
                    <a:cubicBezTo>
                      <a:pt x="12657" y="8860"/>
                      <a:pt x="12553" y="8868"/>
                      <a:pt x="12362" y="8868"/>
                    </a:cubicBezTo>
                    <a:cubicBezTo>
                      <a:pt x="10987" y="8868"/>
                      <a:pt x="5077" y="8478"/>
                      <a:pt x="338" y="2109"/>
                    </a:cubicBezTo>
                    <a:lnTo>
                      <a:pt x="1" y="2425"/>
                    </a:lnTo>
                    <a:cubicBezTo>
                      <a:pt x="1" y="2425"/>
                      <a:pt x="5147" y="9534"/>
                      <a:pt x="12741" y="9788"/>
                    </a:cubicBezTo>
                    <a:cubicBezTo>
                      <a:pt x="13939" y="17889"/>
                      <a:pt x="18726" y="20419"/>
                      <a:pt x="22757" y="23418"/>
                    </a:cubicBezTo>
                    <a:lnTo>
                      <a:pt x="24333" y="23418"/>
                    </a:lnTo>
                    <a:cubicBezTo>
                      <a:pt x="19560" y="19685"/>
                      <a:pt x="14128" y="18566"/>
                      <a:pt x="13698" y="7994"/>
                    </a:cubicBezTo>
                    <a:cubicBezTo>
                      <a:pt x="13508" y="3311"/>
                      <a:pt x="15758" y="1540"/>
                      <a:pt x="15758" y="1540"/>
                    </a:cubicBezTo>
                    <a:lnTo>
                      <a:pt x="98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7"/>
              <p:cNvSpPr/>
              <p:nvPr/>
            </p:nvSpPr>
            <p:spPr>
              <a:xfrm>
                <a:off x="6671731" y="6341717"/>
                <a:ext cx="268790" cy="424891"/>
              </a:xfrm>
              <a:custGeom>
                <a:avLst/>
                <a:gdLst/>
                <a:ahLst/>
                <a:cxnLst/>
                <a:rect l="l" t="t" r="r" b="b"/>
                <a:pathLst>
                  <a:path w="9882" h="15621" extrusionOk="0">
                    <a:moveTo>
                      <a:pt x="2950" y="1"/>
                    </a:moveTo>
                    <a:cubicBezTo>
                      <a:pt x="2805" y="1"/>
                      <a:pt x="2648" y="16"/>
                      <a:pt x="2478" y="47"/>
                    </a:cubicBezTo>
                    <a:cubicBezTo>
                      <a:pt x="1" y="511"/>
                      <a:pt x="2097" y="4794"/>
                      <a:pt x="2097" y="4794"/>
                    </a:cubicBezTo>
                    <a:cubicBezTo>
                      <a:pt x="2097" y="4794"/>
                      <a:pt x="1211" y="5616"/>
                      <a:pt x="1528" y="6503"/>
                    </a:cubicBezTo>
                    <a:cubicBezTo>
                      <a:pt x="1844" y="7388"/>
                      <a:pt x="2667" y="8148"/>
                      <a:pt x="2667" y="8148"/>
                    </a:cubicBezTo>
                    <a:cubicBezTo>
                      <a:pt x="2667" y="8148"/>
                      <a:pt x="2414" y="8717"/>
                      <a:pt x="2478" y="9224"/>
                    </a:cubicBezTo>
                    <a:cubicBezTo>
                      <a:pt x="2541" y="9730"/>
                      <a:pt x="3363" y="9920"/>
                      <a:pt x="3363" y="9920"/>
                    </a:cubicBezTo>
                    <a:cubicBezTo>
                      <a:pt x="3363" y="9920"/>
                      <a:pt x="2794" y="10680"/>
                      <a:pt x="3490" y="11691"/>
                    </a:cubicBezTo>
                    <a:cubicBezTo>
                      <a:pt x="4186" y="12704"/>
                      <a:pt x="6021" y="12704"/>
                      <a:pt x="6021" y="12704"/>
                    </a:cubicBezTo>
                    <a:cubicBezTo>
                      <a:pt x="6021" y="12704"/>
                      <a:pt x="5452" y="12894"/>
                      <a:pt x="6084" y="13843"/>
                    </a:cubicBezTo>
                    <a:cubicBezTo>
                      <a:pt x="6634" y="14668"/>
                      <a:pt x="8038" y="15620"/>
                      <a:pt x="8776" y="15620"/>
                    </a:cubicBezTo>
                    <a:cubicBezTo>
                      <a:pt x="8887" y="15620"/>
                      <a:pt x="8983" y="15599"/>
                      <a:pt x="9058" y="15552"/>
                    </a:cubicBezTo>
                    <a:cubicBezTo>
                      <a:pt x="9881" y="15045"/>
                      <a:pt x="8236" y="11313"/>
                      <a:pt x="7666" y="10996"/>
                    </a:cubicBezTo>
                    <a:cubicBezTo>
                      <a:pt x="7447" y="10874"/>
                      <a:pt x="7275" y="10837"/>
                      <a:pt x="7146" y="10837"/>
                    </a:cubicBezTo>
                    <a:cubicBezTo>
                      <a:pt x="6940" y="10837"/>
                      <a:pt x="6844" y="10932"/>
                      <a:pt x="6844" y="10932"/>
                    </a:cubicBezTo>
                    <a:cubicBezTo>
                      <a:pt x="6844" y="10932"/>
                      <a:pt x="7223" y="9921"/>
                      <a:pt x="6654" y="8717"/>
                    </a:cubicBezTo>
                    <a:cubicBezTo>
                      <a:pt x="6085" y="7515"/>
                      <a:pt x="5388" y="7262"/>
                      <a:pt x="5388" y="7262"/>
                    </a:cubicBezTo>
                    <a:cubicBezTo>
                      <a:pt x="5388" y="7262"/>
                      <a:pt x="5768" y="6566"/>
                      <a:pt x="5515" y="5743"/>
                    </a:cubicBezTo>
                    <a:cubicBezTo>
                      <a:pt x="5262" y="4920"/>
                      <a:pt x="4503" y="4288"/>
                      <a:pt x="4503" y="4288"/>
                    </a:cubicBezTo>
                    <a:cubicBezTo>
                      <a:pt x="4503" y="4288"/>
                      <a:pt x="5405" y="1"/>
                      <a:pt x="2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7"/>
              <p:cNvSpPr/>
              <p:nvPr/>
            </p:nvSpPr>
            <p:spPr>
              <a:xfrm>
                <a:off x="6708723" y="6356079"/>
                <a:ext cx="57691" cy="116715"/>
              </a:xfrm>
              <a:custGeom>
                <a:avLst/>
                <a:gdLst/>
                <a:ahLst/>
                <a:cxnLst/>
                <a:rect l="l" t="t" r="r" b="b"/>
                <a:pathLst>
                  <a:path w="2121" h="4291" extrusionOk="0">
                    <a:moveTo>
                      <a:pt x="814" y="1"/>
                    </a:moveTo>
                    <a:cubicBezTo>
                      <a:pt x="731" y="1"/>
                      <a:pt x="645" y="26"/>
                      <a:pt x="557" y="80"/>
                    </a:cubicBezTo>
                    <a:cubicBezTo>
                      <a:pt x="1" y="427"/>
                      <a:pt x="140" y="1226"/>
                      <a:pt x="279" y="2200"/>
                    </a:cubicBezTo>
                    <a:cubicBezTo>
                      <a:pt x="413" y="3133"/>
                      <a:pt x="739" y="4290"/>
                      <a:pt x="1317" y="4290"/>
                    </a:cubicBezTo>
                    <a:cubicBezTo>
                      <a:pt x="1341" y="4290"/>
                      <a:pt x="1366" y="4288"/>
                      <a:pt x="1391" y="4284"/>
                    </a:cubicBezTo>
                    <a:cubicBezTo>
                      <a:pt x="2016" y="4180"/>
                      <a:pt x="2120" y="2998"/>
                      <a:pt x="2016" y="2165"/>
                    </a:cubicBezTo>
                    <a:cubicBezTo>
                      <a:pt x="1924" y="1428"/>
                      <a:pt x="1443" y="1"/>
                      <a:pt x="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7"/>
              <p:cNvSpPr/>
              <p:nvPr/>
            </p:nvSpPr>
            <p:spPr>
              <a:xfrm>
                <a:off x="6718243" y="6490586"/>
                <a:ext cx="56685" cy="67184"/>
              </a:xfrm>
              <a:custGeom>
                <a:avLst/>
                <a:gdLst/>
                <a:ahLst/>
                <a:cxnLst/>
                <a:rect l="l" t="t" r="r" b="b"/>
                <a:pathLst>
                  <a:path w="2084" h="2470" extrusionOk="0">
                    <a:moveTo>
                      <a:pt x="563" y="0"/>
                    </a:moveTo>
                    <a:cubicBezTo>
                      <a:pt x="275" y="0"/>
                      <a:pt x="43" y="148"/>
                      <a:pt x="34" y="485"/>
                    </a:cubicBezTo>
                    <a:cubicBezTo>
                      <a:pt x="0" y="1655"/>
                      <a:pt x="1219" y="2470"/>
                      <a:pt x="1652" y="2470"/>
                    </a:cubicBezTo>
                    <a:cubicBezTo>
                      <a:pt x="1670" y="2470"/>
                      <a:pt x="1686" y="2468"/>
                      <a:pt x="1700" y="2466"/>
                    </a:cubicBezTo>
                    <a:cubicBezTo>
                      <a:pt x="2083" y="2396"/>
                      <a:pt x="1979" y="1319"/>
                      <a:pt x="1597" y="623"/>
                    </a:cubicBezTo>
                    <a:cubicBezTo>
                      <a:pt x="1383" y="236"/>
                      <a:pt x="928"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7"/>
              <p:cNvSpPr/>
              <p:nvPr/>
            </p:nvSpPr>
            <p:spPr>
              <a:xfrm>
                <a:off x="6762606" y="6472171"/>
                <a:ext cx="50973" cy="54781"/>
              </a:xfrm>
              <a:custGeom>
                <a:avLst/>
                <a:gdLst/>
                <a:ahLst/>
                <a:cxnLst/>
                <a:rect l="l" t="t" r="r" b="b"/>
                <a:pathLst>
                  <a:path w="1874" h="2014" extrusionOk="0">
                    <a:moveTo>
                      <a:pt x="918" y="0"/>
                    </a:moveTo>
                    <a:cubicBezTo>
                      <a:pt x="853" y="0"/>
                      <a:pt x="790" y="16"/>
                      <a:pt x="730" y="50"/>
                    </a:cubicBezTo>
                    <a:cubicBezTo>
                      <a:pt x="1" y="467"/>
                      <a:pt x="869" y="1891"/>
                      <a:pt x="1181" y="1996"/>
                    </a:cubicBezTo>
                    <a:cubicBezTo>
                      <a:pt x="1216" y="2008"/>
                      <a:pt x="1252" y="2013"/>
                      <a:pt x="1287" y="2013"/>
                    </a:cubicBezTo>
                    <a:cubicBezTo>
                      <a:pt x="1574" y="2013"/>
                      <a:pt x="1873" y="1652"/>
                      <a:pt x="1842" y="1127"/>
                    </a:cubicBezTo>
                    <a:cubicBezTo>
                      <a:pt x="1812" y="617"/>
                      <a:pt x="1330" y="0"/>
                      <a:pt x="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7"/>
              <p:cNvSpPr/>
              <p:nvPr/>
            </p:nvSpPr>
            <p:spPr>
              <a:xfrm>
                <a:off x="6745633" y="6566421"/>
                <a:ext cx="40637" cy="35605"/>
              </a:xfrm>
              <a:custGeom>
                <a:avLst/>
                <a:gdLst/>
                <a:ahLst/>
                <a:cxnLst/>
                <a:rect l="l" t="t" r="r" b="b"/>
                <a:pathLst>
                  <a:path w="1494" h="1309" extrusionOk="0">
                    <a:moveTo>
                      <a:pt x="837" y="0"/>
                    </a:moveTo>
                    <a:cubicBezTo>
                      <a:pt x="484" y="0"/>
                      <a:pt x="0" y="426"/>
                      <a:pt x="34" y="824"/>
                    </a:cubicBezTo>
                    <a:cubicBezTo>
                      <a:pt x="61" y="1153"/>
                      <a:pt x="520" y="1308"/>
                      <a:pt x="884" y="1308"/>
                    </a:cubicBezTo>
                    <a:cubicBezTo>
                      <a:pt x="981" y="1308"/>
                      <a:pt x="1072" y="1297"/>
                      <a:pt x="1146" y="1275"/>
                    </a:cubicBezTo>
                    <a:cubicBezTo>
                      <a:pt x="1494" y="1170"/>
                      <a:pt x="1319" y="163"/>
                      <a:pt x="971" y="25"/>
                    </a:cubicBezTo>
                    <a:cubicBezTo>
                      <a:pt x="930" y="8"/>
                      <a:pt x="885" y="0"/>
                      <a:pt x="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7"/>
              <p:cNvSpPr/>
              <p:nvPr/>
            </p:nvSpPr>
            <p:spPr>
              <a:xfrm>
                <a:off x="6802317" y="6562368"/>
                <a:ext cx="52931" cy="76541"/>
              </a:xfrm>
              <a:custGeom>
                <a:avLst/>
                <a:gdLst/>
                <a:ahLst/>
                <a:cxnLst/>
                <a:rect l="l" t="t" r="r" b="b"/>
                <a:pathLst>
                  <a:path w="1946" h="2814" extrusionOk="0">
                    <a:moveTo>
                      <a:pt x="522" y="1"/>
                    </a:moveTo>
                    <a:cubicBezTo>
                      <a:pt x="452" y="1"/>
                      <a:pt x="381" y="12"/>
                      <a:pt x="312" y="35"/>
                    </a:cubicBezTo>
                    <a:cubicBezTo>
                      <a:pt x="0" y="140"/>
                      <a:pt x="34" y="452"/>
                      <a:pt x="243" y="1319"/>
                    </a:cubicBezTo>
                    <a:cubicBezTo>
                      <a:pt x="451" y="2188"/>
                      <a:pt x="903" y="2814"/>
                      <a:pt x="1285" y="2814"/>
                    </a:cubicBezTo>
                    <a:cubicBezTo>
                      <a:pt x="1666" y="2814"/>
                      <a:pt x="1945" y="2293"/>
                      <a:pt x="1736" y="1389"/>
                    </a:cubicBezTo>
                    <a:cubicBezTo>
                      <a:pt x="1553" y="595"/>
                      <a:pt x="1035" y="1"/>
                      <a:pt x="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7"/>
              <p:cNvSpPr/>
              <p:nvPr/>
            </p:nvSpPr>
            <p:spPr>
              <a:xfrm>
                <a:off x="6766414" y="6630587"/>
                <a:ext cx="58181" cy="39685"/>
              </a:xfrm>
              <a:custGeom>
                <a:avLst/>
                <a:gdLst/>
                <a:ahLst/>
                <a:cxnLst/>
                <a:rect l="l" t="t" r="r" b="b"/>
                <a:pathLst>
                  <a:path w="2139" h="1459" extrusionOk="0">
                    <a:moveTo>
                      <a:pt x="538" y="1"/>
                    </a:moveTo>
                    <a:cubicBezTo>
                      <a:pt x="386" y="1"/>
                      <a:pt x="257" y="50"/>
                      <a:pt x="174" y="166"/>
                    </a:cubicBezTo>
                    <a:cubicBezTo>
                      <a:pt x="0" y="410"/>
                      <a:pt x="208" y="688"/>
                      <a:pt x="660" y="1070"/>
                    </a:cubicBezTo>
                    <a:cubicBezTo>
                      <a:pt x="924" y="1294"/>
                      <a:pt x="1343" y="1458"/>
                      <a:pt x="1659" y="1458"/>
                    </a:cubicBezTo>
                    <a:cubicBezTo>
                      <a:pt x="1883" y="1458"/>
                      <a:pt x="2055" y="1376"/>
                      <a:pt x="2084" y="1175"/>
                    </a:cubicBezTo>
                    <a:cubicBezTo>
                      <a:pt x="2139" y="786"/>
                      <a:pt x="1149"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7"/>
              <p:cNvSpPr/>
              <p:nvPr/>
            </p:nvSpPr>
            <p:spPr>
              <a:xfrm>
                <a:off x="6838194" y="6696086"/>
                <a:ext cx="63376" cy="56413"/>
              </a:xfrm>
              <a:custGeom>
                <a:avLst/>
                <a:gdLst/>
                <a:ahLst/>
                <a:cxnLst/>
                <a:rect l="l" t="t" r="r" b="b"/>
                <a:pathLst>
                  <a:path w="2330" h="2074" extrusionOk="0">
                    <a:moveTo>
                      <a:pt x="416" y="1"/>
                    </a:moveTo>
                    <a:cubicBezTo>
                      <a:pt x="286" y="1"/>
                      <a:pt x="178" y="47"/>
                      <a:pt x="105" y="156"/>
                    </a:cubicBezTo>
                    <a:cubicBezTo>
                      <a:pt x="35" y="259"/>
                      <a:pt x="1" y="364"/>
                      <a:pt x="487" y="1025"/>
                    </a:cubicBezTo>
                    <a:cubicBezTo>
                      <a:pt x="940" y="1640"/>
                      <a:pt x="1787" y="2074"/>
                      <a:pt x="2068" y="2074"/>
                    </a:cubicBezTo>
                    <a:cubicBezTo>
                      <a:pt x="2088" y="2074"/>
                      <a:pt x="2106" y="2071"/>
                      <a:pt x="2120" y="2067"/>
                    </a:cubicBezTo>
                    <a:cubicBezTo>
                      <a:pt x="2329" y="1997"/>
                      <a:pt x="2328" y="1719"/>
                      <a:pt x="2016" y="1163"/>
                    </a:cubicBezTo>
                    <a:cubicBezTo>
                      <a:pt x="1767" y="720"/>
                      <a:pt x="928"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7"/>
              <p:cNvSpPr/>
              <p:nvPr/>
            </p:nvSpPr>
            <p:spPr>
              <a:xfrm>
                <a:off x="6845810" y="6649083"/>
                <a:ext cx="60792" cy="49531"/>
              </a:xfrm>
              <a:custGeom>
                <a:avLst/>
                <a:gdLst/>
                <a:ahLst/>
                <a:cxnLst/>
                <a:rect l="l" t="t" r="r" b="b"/>
                <a:pathLst>
                  <a:path w="2235" h="1821" extrusionOk="0">
                    <a:moveTo>
                      <a:pt x="865" y="1"/>
                    </a:moveTo>
                    <a:cubicBezTo>
                      <a:pt x="842" y="1"/>
                      <a:pt x="820" y="3"/>
                      <a:pt x="798" y="8"/>
                    </a:cubicBezTo>
                    <a:cubicBezTo>
                      <a:pt x="1" y="167"/>
                      <a:pt x="843" y="1821"/>
                      <a:pt x="1471" y="1821"/>
                    </a:cubicBezTo>
                    <a:cubicBezTo>
                      <a:pt x="1526" y="1821"/>
                      <a:pt x="1581" y="1807"/>
                      <a:pt x="1632" y="1779"/>
                    </a:cubicBezTo>
                    <a:cubicBezTo>
                      <a:pt x="2234" y="1444"/>
                      <a:pt x="1455"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7"/>
              <p:cNvSpPr/>
              <p:nvPr/>
            </p:nvSpPr>
            <p:spPr>
              <a:xfrm>
                <a:off x="6968046" y="6482425"/>
                <a:ext cx="987714" cy="278038"/>
              </a:xfrm>
              <a:custGeom>
                <a:avLst/>
                <a:gdLst/>
                <a:ahLst/>
                <a:cxnLst/>
                <a:rect l="l" t="t" r="r" b="b"/>
                <a:pathLst>
                  <a:path w="36313" h="10222" extrusionOk="0">
                    <a:moveTo>
                      <a:pt x="36313" y="0"/>
                    </a:moveTo>
                    <a:lnTo>
                      <a:pt x="36313" y="0"/>
                    </a:lnTo>
                    <a:cubicBezTo>
                      <a:pt x="32256" y="2906"/>
                      <a:pt x="25436" y="5008"/>
                      <a:pt x="17620" y="5389"/>
                    </a:cubicBezTo>
                    <a:cubicBezTo>
                      <a:pt x="16782" y="5429"/>
                      <a:pt x="15953" y="5449"/>
                      <a:pt x="15137" y="5449"/>
                    </a:cubicBezTo>
                    <a:cubicBezTo>
                      <a:pt x="9168" y="5449"/>
                      <a:pt x="3827" y="4386"/>
                      <a:pt x="1" y="2617"/>
                    </a:cubicBezTo>
                    <a:lnTo>
                      <a:pt x="1" y="2617"/>
                    </a:lnTo>
                    <a:cubicBezTo>
                      <a:pt x="146" y="2713"/>
                      <a:pt x="305" y="2811"/>
                      <a:pt x="417" y="2971"/>
                    </a:cubicBezTo>
                    <a:cubicBezTo>
                      <a:pt x="647" y="3298"/>
                      <a:pt x="253" y="4054"/>
                      <a:pt x="614" y="4513"/>
                    </a:cubicBezTo>
                    <a:cubicBezTo>
                      <a:pt x="974" y="4972"/>
                      <a:pt x="1828" y="4972"/>
                      <a:pt x="2287" y="5497"/>
                    </a:cubicBezTo>
                    <a:cubicBezTo>
                      <a:pt x="2746" y="6023"/>
                      <a:pt x="2910" y="6875"/>
                      <a:pt x="3599" y="7236"/>
                    </a:cubicBezTo>
                    <a:cubicBezTo>
                      <a:pt x="4287" y="7596"/>
                      <a:pt x="4911" y="7432"/>
                      <a:pt x="5501" y="7760"/>
                    </a:cubicBezTo>
                    <a:cubicBezTo>
                      <a:pt x="6091" y="8089"/>
                      <a:pt x="6223" y="8647"/>
                      <a:pt x="6814" y="8778"/>
                    </a:cubicBezTo>
                    <a:cubicBezTo>
                      <a:pt x="6915" y="8800"/>
                      <a:pt x="7013" y="8809"/>
                      <a:pt x="7108" y="8809"/>
                    </a:cubicBezTo>
                    <a:cubicBezTo>
                      <a:pt x="7495" y="8809"/>
                      <a:pt x="7830" y="8661"/>
                      <a:pt x="8104" y="8661"/>
                    </a:cubicBezTo>
                    <a:cubicBezTo>
                      <a:pt x="8157" y="8661"/>
                      <a:pt x="8208" y="8666"/>
                      <a:pt x="8256" y="8680"/>
                    </a:cubicBezTo>
                    <a:cubicBezTo>
                      <a:pt x="8616" y="8778"/>
                      <a:pt x="8650" y="9335"/>
                      <a:pt x="9897" y="9598"/>
                    </a:cubicBezTo>
                    <a:cubicBezTo>
                      <a:pt x="10254" y="9673"/>
                      <a:pt x="10594" y="9699"/>
                      <a:pt x="10902" y="9699"/>
                    </a:cubicBezTo>
                    <a:cubicBezTo>
                      <a:pt x="11674" y="9699"/>
                      <a:pt x="12249" y="9532"/>
                      <a:pt x="12390" y="9532"/>
                    </a:cubicBezTo>
                    <a:cubicBezTo>
                      <a:pt x="12390" y="9532"/>
                      <a:pt x="12391" y="9532"/>
                      <a:pt x="12391" y="9532"/>
                    </a:cubicBezTo>
                    <a:cubicBezTo>
                      <a:pt x="12587" y="9532"/>
                      <a:pt x="12587" y="10023"/>
                      <a:pt x="12946" y="10023"/>
                    </a:cubicBezTo>
                    <a:cubicBezTo>
                      <a:pt x="12946" y="10023"/>
                      <a:pt x="12947" y="10023"/>
                      <a:pt x="12947" y="10023"/>
                    </a:cubicBezTo>
                    <a:cubicBezTo>
                      <a:pt x="13308" y="10023"/>
                      <a:pt x="13604" y="9565"/>
                      <a:pt x="13998" y="9565"/>
                    </a:cubicBezTo>
                    <a:cubicBezTo>
                      <a:pt x="14390" y="9565"/>
                      <a:pt x="14686" y="10220"/>
                      <a:pt x="15081" y="10221"/>
                    </a:cubicBezTo>
                    <a:cubicBezTo>
                      <a:pt x="15475" y="10221"/>
                      <a:pt x="16228" y="9795"/>
                      <a:pt x="16950" y="9729"/>
                    </a:cubicBezTo>
                    <a:cubicBezTo>
                      <a:pt x="16995" y="9725"/>
                      <a:pt x="17043" y="9723"/>
                      <a:pt x="17093" y="9723"/>
                    </a:cubicBezTo>
                    <a:cubicBezTo>
                      <a:pt x="17815" y="9723"/>
                      <a:pt x="18995" y="10124"/>
                      <a:pt x="19490" y="10124"/>
                    </a:cubicBezTo>
                    <a:cubicBezTo>
                      <a:pt x="19508" y="10124"/>
                      <a:pt x="19525" y="10124"/>
                      <a:pt x="19541" y="10123"/>
                    </a:cubicBezTo>
                    <a:cubicBezTo>
                      <a:pt x="20032" y="10090"/>
                      <a:pt x="20984" y="9335"/>
                      <a:pt x="21641" y="9303"/>
                    </a:cubicBezTo>
                    <a:cubicBezTo>
                      <a:pt x="21662" y="9302"/>
                      <a:pt x="21683" y="9302"/>
                      <a:pt x="21705" y="9302"/>
                    </a:cubicBezTo>
                    <a:cubicBezTo>
                      <a:pt x="22204" y="9302"/>
                      <a:pt x="22910" y="9566"/>
                      <a:pt x="23443" y="9566"/>
                    </a:cubicBezTo>
                    <a:cubicBezTo>
                      <a:pt x="23615" y="9566"/>
                      <a:pt x="23769" y="9539"/>
                      <a:pt x="23892" y="9466"/>
                    </a:cubicBezTo>
                    <a:cubicBezTo>
                      <a:pt x="24418" y="9161"/>
                      <a:pt x="24549" y="8723"/>
                      <a:pt x="24986" y="8592"/>
                    </a:cubicBezTo>
                    <a:cubicBezTo>
                      <a:pt x="25029" y="8579"/>
                      <a:pt x="25072" y="8574"/>
                      <a:pt x="25115" y="8574"/>
                    </a:cubicBezTo>
                    <a:cubicBezTo>
                      <a:pt x="25426" y="8574"/>
                      <a:pt x="25726" y="8877"/>
                      <a:pt x="26095" y="8877"/>
                    </a:cubicBezTo>
                    <a:cubicBezTo>
                      <a:pt x="26187" y="8877"/>
                      <a:pt x="26284" y="8858"/>
                      <a:pt x="26386" y="8811"/>
                    </a:cubicBezTo>
                    <a:cubicBezTo>
                      <a:pt x="26953" y="8548"/>
                      <a:pt x="27348" y="7804"/>
                      <a:pt x="27655" y="7716"/>
                    </a:cubicBezTo>
                    <a:cubicBezTo>
                      <a:pt x="27682" y="7709"/>
                      <a:pt x="27710" y="7705"/>
                      <a:pt x="27740" y="7705"/>
                    </a:cubicBezTo>
                    <a:cubicBezTo>
                      <a:pt x="27935" y="7705"/>
                      <a:pt x="28201" y="7846"/>
                      <a:pt x="28539" y="7846"/>
                    </a:cubicBezTo>
                    <a:cubicBezTo>
                      <a:pt x="28743" y="7846"/>
                      <a:pt x="28973" y="7795"/>
                      <a:pt x="29230" y="7629"/>
                    </a:cubicBezTo>
                    <a:cubicBezTo>
                      <a:pt x="29973" y="7148"/>
                      <a:pt x="30235" y="6537"/>
                      <a:pt x="30803" y="6142"/>
                    </a:cubicBezTo>
                    <a:cubicBezTo>
                      <a:pt x="31372" y="5748"/>
                      <a:pt x="32159" y="5924"/>
                      <a:pt x="32859" y="5443"/>
                    </a:cubicBezTo>
                    <a:cubicBezTo>
                      <a:pt x="33558" y="4962"/>
                      <a:pt x="33908" y="4000"/>
                      <a:pt x="34302" y="3518"/>
                    </a:cubicBezTo>
                    <a:cubicBezTo>
                      <a:pt x="34696" y="3037"/>
                      <a:pt x="35789" y="2556"/>
                      <a:pt x="36052" y="1987"/>
                    </a:cubicBezTo>
                    <a:cubicBezTo>
                      <a:pt x="36312" y="1427"/>
                      <a:pt x="36230" y="529"/>
                      <a:pt x="36313" y="0"/>
                    </a:cubicBezTo>
                    <a:close/>
                  </a:path>
                </a:pathLst>
              </a:custGeom>
              <a:solidFill>
                <a:srgbClr val="333333">
                  <a:alpha val="17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 name="Google Shape;1322;p37"/>
            <p:cNvSpPr/>
            <p:nvPr/>
          </p:nvSpPr>
          <p:spPr>
            <a:xfrm flipH="1">
              <a:off x="1085008" y="2687621"/>
              <a:ext cx="420251" cy="441624"/>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7"/>
            <p:cNvSpPr/>
            <p:nvPr/>
          </p:nvSpPr>
          <p:spPr>
            <a:xfrm rot="2503304" flipH="1">
              <a:off x="3299161" y="1765980"/>
              <a:ext cx="234906" cy="246836"/>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7"/>
            <p:cNvSpPr/>
            <p:nvPr/>
          </p:nvSpPr>
          <p:spPr>
            <a:xfrm flipH="1">
              <a:off x="3066421" y="13392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7"/>
            <p:cNvSpPr/>
            <p:nvPr/>
          </p:nvSpPr>
          <p:spPr>
            <a:xfrm flipH="1">
              <a:off x="3066415" y="205968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7"/>
            <p:cNvSpPr/>
            <p:nvPr/>
          </p:nvSpPr>
          <p:spPr>
            <a:xfrm flipH="1">
              <a:off x="3710245" y="2241380"/>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7"/>
            <p:cNvSpPr/>
            <p:nvPr/>
          </p:nvSpPr>
          <p:spPr>
            <a:xfrm flipH="1">
              <a:off x="1675995" y="3053330"/>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7"/>
            <p:cNvSpPr/>
            <p:nvPr/>
          </p:nvSpPr>
          <p:spPr>
            <a:xfrm flipH="1">
              <a:off x="1276790" y="242163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7"/>
            <p:cNvSpPr/>
            <p:nvPr/>
          </p:nvSpPr>
          <p:spPr>
            <a:xfrm flipH="1">
              <a:off x="961396" y="17191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7"/>
            <p:cNvSpPr/>
            <p:nvPr/>
          </p:nvSpPr>
          <p:spPr>
            <a:xfrm flipH="1">
              <a:off x="1847221" y="90107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7"/>
            <p:cNvSpPr/>
            <p:nvPr/>
          </p:nvSpPr>
          <p:spPr>
            <a:xfrm flipH="1">
              <a:off x="2580677" y="85038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35"/>
        <p:cNvGrpSpPr/>
        <p:nvPr/>
      </p:nvGrpSpPr>
      <p:grpSpPr>
        <a:xfrm>
          <a:off x="0" y="0"/>
          <a:ext cx="0" cy="0"/>
          <a:chOff x="0" y="0"/>
          <a:chExt cx="0" cy="0"/>
        </a:xfrm>
      </p:grpSpPr>
      <p:sp>
        <p:nvSpPr>
          <p:cNvPr id="1336" name="Google Shape;1336;p38"/>
          <p:cNvSpPr txBox="1">
            <a:spLocks noGrp="1"/>
          </p:cNvSpPr>
          <p:nvPr>
            <p:ph type="subTitle" idx="1"/>
          </p:nvPr>
        </p:nvSpPr>
        <p:spPr>
          <a:xfrm>
            <a:off x="715100" y="2752050"/>
            <a:ext cx="5326500" cy="115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Investment in disease research is crucial for improving public health outcomes, advancing medicine, and improving quality of life for patients, which in turn has the potential for significant economic growth and global health benefits</a:t>
            </a:r>
            <a:endParaRPr/>
          </a:p>
        </p:txBody>
      </p:sp>
      <p:sp>
        <p:nvSpPr>
          <p:cNvPr id="1337" name="Google Shape;1337;p38"/>
          <p:cNvSpPr txBox="1">
            <a:spLocks noGrp="1"/>
          </p:cNvSpPr>
          <p:nvPr>
            <p:ph type="title"/>
          </p:nvPr>
        </p:nvSpPr>
        <p:spPr>
          <a:xfrm>
            <a:off x="715100" y="1601675"/>
            <a:ext cx="5326500" cy="115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$1 billion</a:t>
            </a:r>
            <a:endParaRPr/>
          </a:p>
        </p:txBody>
      </p:sp>
      <p:grpSp>
        <p:nvGrpSpPr>
          <p:cNvPr id="1338" name="Google Shape;1338;p38"/>
          <p:cNvGrpSpPr/>
          <p:nvPr/>
        </p:nvGrpSpPr>
        <p:grpSpPr>
          <a:xfrm>
            <a:off x="5830807" y="634516"/>
            <a:ext cx="2773167" cy="3650359"/>
            <a:chOff x="5830807" y="634516"/>
            <a:chExt cx="2773167" cy="3650359"/>
          </a:xfrm>
        </p:grpSpPr>
        <p:sp>
          <p:nvSpPr>
            <p:cNvPr id="1339" name="Google Shape;1339;p38"/>
            <p:cNvSpPr/>
            <p:nvPr/>
          </p:nvSpPr>
          <p:spPr>
            <a:xfrm>
              <a:off x="6323974" y="4112975"/>
              <a:ext cx="2280000" cy="171900"/>
            </a:xfrm>
            <a:prstGeom prst="ellipse">
              <a:avLst/>
            </a:prstGeom>
            <a:solidFill>
              <a:srgbClr val="333333">
                <a:alpha val="15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8"/>
            <p:cNvSpPr/>
            <p:nvPr/>
          </p:nvSpPr>
          <p:spPr>
            <a:xfrm flipH="1">
              <a:off x="6429391" y="1114425"/>
              <a:ext cx="1602684" cy="1676934"/>
            </a:xfrm>
            <a:custGeom>
              <a:avLst/>
              <a:gdLst/>
              <a:ahLst/>
              <a:cxnLst/>
              <a:rect l="l" t="t" r="r" b="b"/>
              <a:pathLst>
                <a:path w="36305" h="29586" extrusionOk="0">
                  <a:moveTo>
                    <a:pt x="0" y="1"/>
                  </a:moveTo>
                  <a:lnTo>
                    <a:pt x="0" y="29585"/>
                  </a:lnTo>
                  <a:lnTo>
                    <a:pt x="36304" y="29585"/>
                  </a:lnTo>
                  <a:lnTo>
                    <a:pt x="36304" y="1"/>
                  </a:lnTo>
                  <a:close/>
                </a:path>
              </a:pathLst>
            </a:custGeom>
            <a:solidFill>
              <a:schemeClr val="dk2"/>
            </a:solidFill>
            <a:ln w="381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 name="Google Shape;1341;p38"/>
            <p:cNvGrpSpPr/>
            <p:nvPr/>
          </p:nvGrpSpPr>
          <p:grpSpPr>
            <a:xfrm flipH="1">
              <a:off x="6803511" y="2258939"/>
              <a:ext cx="855152" cy="458820"/>
              <a:chOff x="9302388" y="203167"/>
              <a:chExt cx="2969276" cy="1593125"/>
            </a:xfrm>
          </p:grpSpPr>
          <p:grpSp>
            <p:nvGrpSpPr>
              <p:cNvPr id="1342" name="Google Shape;1342;p38"/>
              <p:cNvGrpSpPr/>
              <p:nvPr/>
            </p:nvGrpSpPr>
            <p:grpSpPr>
              <a:xfrm>
                <a:off x="9302388" y="535452"/>
                <a:ext cx="1337503" cy="928555"/>
                <a:chOff x="9302388" y="535583"/>
                <a:chExt cx="1337503" cy="928555"/>
              </a:xfrm>
            </p:grpSpPr>
            <p:sp>
              <p:nvSpPr>
                <p:cNvPr id="1343" name="Google Shape;1343;p38"/>
                <p:cNvSpPr/>
                <p:nvPr/>
              </p:nvSpPr>
              <p:spPr>
                <a:xfrm>
                  <a:off x="9302388" y="535583"/>
                  <a:ext cx="1337498" cy="170990"/>
                </a:xfrm>
                <a:custGeom>
                  <a:avLst/>
                  <a:gdLst/>
                  <a:ahLst/>
                  <a:cxnLst/>
                  <a:rect l="l" t="t" r="r" b="b"/>
                  <a:pathLst>
                    <a:path w="5452" h="697" extrusionOk="0">
                      <a:moveTo>
                        <a:pt x="0" y="1"/>
                      </a:moveTo>
                      <a:lnTo>
                        <a:pt x="0" y="697"/>
                      </a:lnTo>
                      <a:lnTo>
                        <a:pt x="5452" y="697"/>
                      </a:lnTo>
                      <a:lnTo>
                        <a:pt x="54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8"/>
                <p:cNvSpPr/>
                <p:nvPr/>
              </p:nvSpPr>
              <p:spPr>
                <a:xfrm>
                  <a:off x="9302388" y="535583"/>
                  <a:ext cx="89297" cy="170990"/>
                </a:xfrm>
                <a:custGeom>
                  <a:avLst/>
                  <a:gdLst/>
                  <a:ahLst/>
                  <a:cxnLst/>
                  <a:rect l="l" t="t" r="r" b="b"/>
                  <a:pathLst>
                    <a:path w="364" h="697" extrusionOk="0">
                      <a:moveTo>
                        <a:pt x="0" y="1"/>
                      </a:moveTo>
                      <a:lnTo>
                        <a:pt x="0" y="697"/>
                      </a:lnTo>
                      <a:lnTo>
                        <a:pt x="364" y="697"/>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8"/>
                <p:cNvSpPr/>
                <p:nvPr/>
              </p:nvSpPr>
              <p:spPr>
                <a:xfrm>
                  <a:off x="10017508" y="914365"/>
                  <a:ext cx="622383" cy="170990"/>
                </a:xfrm>
                <a:custGeom>
                  <a:avLst/>
                  <a:gdLst/>
                  <a:ahLst/>
                  <a:cxnLst/>
                  <a:rect l="l" t="t" r="r" b="b"/>
                  <a:pathLst>
                    <a:path w="2537" h="697" extrusionOk="0">
                      <a:moveTo>
                        <a:pt x="1" y="1"/>
                      </a:moveTo>
                      <a:lnTo>
                        <a:pt x="1" y="697"/>
                      </a:lnTo>
                      <a:lnTo>
                        <a:pt x="2537" y="697"/>
                      </a:lnTo>
                      <a:lnTo>
                        <a:pt x="25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8"/>
                <p:cNvSpPr/>
                <p:nvPr/>
              </p:nvSpPr>
              <p:spPr>
                <a:xfrm>
                  <a:off x="10017508" y="914365"/>
                  <a:ext cx="89543" cy="170990"/>
                </a:xfrm>
                <a:custGeom>
                  <a:avLst/>
                  <a:gdLst/>
                  <a:ahLst/>
                  <a:cxnLst/>
                  <a:rect l="l" t="t" r="r" b="b"/>
                  <a:pathLst>
                    <a:path w="365" h="697" extrusionOk="0">
                      <a:moveTo>
                        <a:pt x="1" y="1"/>
                      </a:moveTo>
                      <a:lnTo>
                        <a:pt x="1" y="697"/>
                      </a:lnTo>
                      <a:lnTo>
                        <a:pt x="364" y="697"/>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8"/>
                <p:cNvSpPr/>
                <p:nvPr/>
              </p:nvSpPr>
              <p:spPr>
                <a:xfrm>
                  <a:off x="9739311" y="1293148"/>
                  <a:ext cx="900579" cy="170990"/>
                </a:xfrm>
                <a:custGeom>
                  <a:avLst/>
                  <a:gdLst/>
                  <a:ahLst/>
                  <a:cxnLst/>
                  <a:rect l="l" t="t" r="r" b="b"/>
                  <a:pathLst>
                    <a:path w="3671" h="697" extrusionOk="0">
                      <a:moveTo>
                        <a:pt x="0" y="1"/>
                      </a:moveTo>
                      <a:lnTo>
                        <a:pt x="0" y="697"/>
                      </a:lnTo>
                      <a:lnTo>
                        <a:pt x="3671" y="697"/>
                      </a:lnTo>
                      <a:lnTo>
                        <a:pt x="36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8"/>
                <p:cNvSpPr/>
                <p:nvPr/>
              </p:nvSpPr>
              <p:spPr>
                <a:xfrm>
                  <a:off x="9739311" y="1293148"/>
                  <a:ext cx="89297" cy="170990"/>
                </a:xfrm>
                <a:custGeom>
                  <a:avLst/>
                  <a:gdLst/>
                  <a:ahLst/>
                  <a:cxnLst/>
                  <a:rect l="l" t="t" r="r" b="b"/>
                  <a:pathLst>
                    <a:path w="364" h="697" extrusionOk="0">
                      <a:moveTo>
                        <a:pt x="0" y="1"/>
                      </a:moveTo>
                      <a:lnTo>
                        <a:pt x="0" y="697"/>
                      </a:lnTo>
                      <a:lnTo>
                        <a:pt x="364" y="697"/>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38"/>
              <p:cNvGrpSpPr/>
              <p:nvPr/>
            </p:nvGrpSpPr>
            <p:grpSpPr>
              <a:xfrm>
                <a:off x="11018798" y="203167"/>
                <a:ext cx="1252866" cy="1593125"/>
                <a:chOff x="11021865" y="203167"/>
                <a:chExt cx="1252866" cy="1593125"/>
              </a:xfrm>
            </p:grpSpPr>
            <p:sp>
              <p:nvSpPr>
                <p:cNvPr id="1350" name="Google Shape;1350;p38"/>
                <p:cNvSpPr/>
                <p:nvPr/>
              </p:nvSpPr>
              <p:spPr>
                <a:xfrm>
                  <a:off x="11090801" y="203903"/>
                  <a:ext cx="775219" cy="590491"/>
                </a:xfrm>
                <a:custGeom>
                  <a:avLst/>
                  <a:gdLst/>
                  <a:ahLst/>
                  <a:cxnLst/>
                  <a:rect l="l" t="t" r="r" b="b"/>
                  <a:pathLst>
                    <a:path w="3160" h="2407" extrusionOk="0">
                      <a:moveTo>
                        <a:pt x="2426" y="0"/>
                      </a:moveTo>
                      <a:cubicBezTo>
                        <a:pt x="1754" y="212"/>
                        <a:pt x="1258" y="557"/>
                        <a:pt x="897" y="921"/>
                      </a:cubicBezTo>
                      <a:cubicBezTo>
                        <a:pt x="820" y="998"/>
                        <a:pt x="748" y="1077"/>
                        <a:pt x="683" y="1156"/>
                      </a:cubicBezTo>
                      <a:cubicBezTo>
                        <a:pt x="161" y="1782"/>
                        <a:pt x="5" y="2390"/>
                        <a:pt x="1" y="2406"/>
                      </a:cubicBezTo>
                      <a:lnTo>
                        <a:pt x="2" y="2406"/>
                      </a:lnTo>
                      <a:lnTo>
                        <a:pt x="1612" y="1773"/>
                      </a:lnTo>
                      <a:lnTo>
                        <a:pt x="2473" y="1436"/>
                      </a:lnTo>
                      <a:lnTo>
                        <a:pt x="3159" y="1166"/>
                      </a:lnTo>
                      <a:lnTo>
                        <a:pt x="3154" y="1060"/>
                      </a:lnTo>
                      <a:lnTo>
                        <a:pt x="3136" y="614"/>
                      </a:lnTo>
                      <a:cubicBezTo>
                        <a:pt x="3136" y="614"/>
                        <a:pt x="2846" y="643"/>
                        <a:pt x="2541" y="653"/>
                      </a:cubicBezTo>
                      <a:cubicBezTo>
                        <a:pt x="2478" y="655"/>
                        <a:pt x="2416" y="657"/>
                        <a:pt x="2356" y="657"/>
                      </a:cubicBezTo>
                      <a:cubicBezTo>
                        <a:pt x="2318" y="657"/>
                        <a:pt x="2282" y="657"/>
                        <a:pt x="2246" y="656"/>
                      </a:cubicBezTo>
                      <a:cubicBezTo>
                        <a:pt x="2339" y="561"/>
                        <a:pt x="2558" y="390"/>
                        <a:pt x="2558" y="390"/>
                      </a:cubicBezTo>
                      <a:lnTo>
                        <a:pt x="2513" y="256"/>
                      </a:lnTo>
                      <a:cubicBezTo>
                        <a:pt x="2494" y="199"/>
                        <a:pt x="2466" y="117"/>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8"/>
                <p:cNvSpPr/>
                <p:nvPr/>
              </p:nvSpPr>
              <p:spPr>
                <a:xfrm>
                  <a:off x="11091047" y="415864"/>
                  <a:ext cx="446732" cy="412387"/>
                </a:xfrm>
                <a:custGeom>
                  <a:avLst/>
                  <a:gdLst/>
                  <a:ahLst/>
                  <a:cxnLst/>
                  <a:rect l="l" t="t" r="r" b="b"/>
                  <a:pathLst>
                    <a:path w="1821" h="1681" extrusionOk="0">
                      <a:moveTo>
                        <a:pt x="1259" y="1"/>
                      </a:moveTo>
                      <a:cubicBezTo>
                        <a:pt x="1220" y="1"/>
                        <a:pt x="1173" y="5"/>
                        <a:pt x="1114" y="16"/>
                      </a:cubicBezTo>
                      <a:cubicBezTo>
                        <a:pt x="1035" y="30"/>
                        <a:pt x="962" y="43"/>
                        <a:pt x="897" y="57"/>
                      </a:cubicBezTo>
                      <a:cubicBezTo>
                        <a:pt x="819" y="134"/>
                        <a:pt x="748" y="213"/>
                        <a:pt x="683" y="292"/>
                      </a:cubicBezTo>
                      <a:lnTo>
                        <a:pt x="687" y="292"/>
                      </a:lnTo>
                      <a:cubicBezTo>
                        <a:pt x="1034" y="329"/>
                        <a:pt x="1104" y="805"/>
                        <a:pt x="783" y="942"/>
                      </a:cubicBezTo>
                      <a:cubicBezTo>
                        <a:pt x="490" y="1066"/>
                        <a:pt x="136" y="1258"/>
                        <a:pt x="1" y="1542"/>
                      </a:cubicBezTo>
                      <a:cubicBezTo>
                        <a:pt x="84" y="1646"/>
                        <a:pt x="217" y="1680"/>
                        <a:pt x="356" y="1680"/>
                      </a:cubicBezTo>
                      <a:cubicBezTo>
                        <a:pt x="635" y="1680"/>
                        <a:pt x="941" y="1543"/>
                        <a:pt x="941" y="1543"/>
                      </a:cubicBezTo>
                      <a:lnTo>
                        <a:pt x="1611" y="909"/>
                      </a:lnTo>
                      <a:lnTo>
                        <a:pt x="1788" y="743"/>
                      </a:lnTo>
                      <a:cubicBezTo>
                        <a:pt x="1788" y="743"/>
                        <a:pt x="1820" y="434"/>
                        <a:pt x="1789" y="385"/>
                      </a:cubicBezTo>
                      <a:cubicBezTo>
                        <a:pt x="1759" y="336"/>
                        <a:pt x="1653" y="47"/>
                        <a:pt x="1526" y="45"/>
                      </a:cubicBezTo>
                      <a:cubicBezTo>
                        <a:pt x="1428" y="45"/>
                        <a:pt x="1386" y="1"/>
                        <a:pt x="12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8"/>
                <p:cNvSpPr/>
                <p:nvPr/>
              </p:nvSpPr>
              <p:spPr>
                <a:xfrm>
                  <a:off x="11836832" y="354042"/>
                  <a:ext cx="48329" cy="160441"/>
                </a:xfrm>
                <a:custGeom>
                  <a:avLst/>
                  <a:gdLst/>
                  <a:ahLst/>
                  <a:cxnLst/>
                  <a:rect l="l" t="t" r="r" b="b"/>
                  <a:pathLst>
                    <a:path w="197" h="654" extrusionOk="0">
                      <a:moveTo>
                        <a:pt x="92" y="0"/>
                      </a:moveTo>
                      <a:cubicBezTo>
                        <a:pt x="92" y="0"/>
                        <a:pt x="92" y="0"/>
                        <a:pt x="92" y="0"/>
                      </a:cubicBezTo>
                      <a:cubicBezTo>
                        <a:pt x="40" y="1"/>
                        <a:pt x="1" y="149"/>
                        <a:pt x="5" y="329"/>
                      </a:cubicBezTo>
                      <a:cubicBezTo>
                        <a:pt x="5" y="349"/>
                        <a:pt x="6" y="368"/>
                        <a:pt x="8" y="386"/>
                      </a:cubicBezTo>
                      <a:cubicBezTo>
                        <a:pt x="13" y="466"/>
                        <a:pt x="27" y="535"/>
                        <a:pt x="46" y="583"/>
                      </a:cubicBezTo>
                      <a:cubicBezTo>
                        <a:pt x="63" y="627"/>
                        <a:pt x="84" y="654"/>
                        <a:pt x="106" y="654"/>
                      </a:cubicBezTo>
                      <a:cubicBezTo>
                        <a:pt x="157" y="652"/>
                        <a:pt x="196" y="505"/>
                        <a:pt x="192" y="325"/>
                      </a:cubicBezTo>
                      <a:cubicBezTo>
                        <a:pt x="189" y="144"/>
                        <a:pt x="143" y="0"/>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8"/>
                <p:cNvSpPr/>
                <p:nvPr/>
              </p:nvSpPr>
              <p:spPr>
                <a:xfrm>
                  <a:off x="11846154" y="368516"/>
                  <a:ext cx="34590" cy="131248"/>
                </a:xfrm>
                <a:custGeom>
                  <a:avLst/>
                  <a:gdLst/>
                  <a:ahLst/>
                  <a:cxnLst/>
                  <a:rect l="l" t="t" r="r" b="b"/>
                  <a:pathLst>
                    <a:path w="141" h="535" extrusionOk="0">
                      <a:moveTo>
                        <a:pt x="65" y="1"/>
                      </a:moveTo>
                      <a:cubicBezTo>
                        <a:pt x="65" y="1"/>
                        <a:pt x="65" y="1"/>
                        <a:pt x="65" y="1"/>
                      </a:cubicBezTo>
                      <a:cubicBezTo>
                        <a:pt x="28" y="2"/>
                        <a:pt x="0" y="122"/>
                        <a:pt x="4" y="269"/>
                      </a:cubicBezTo>
                      <a:cubicBezTo>
                        <a:pt x="7" y="416"/>
                        <a:pt x="39" y="534"/>
                        <a:pt x="76" y="534"/>
                      </a:cubicBezTo>
                      <a:cubicBezTo>
                        <a:pt x="76" y="534"/>
                        <a:pt x="76" y="534"/>
                        <a:pt x="76" y="534"/>
                      </a:cubicBezTo>
                      <a:cubicBezTo>
                        <a:pt x="113" y="533"/>
                        <a:pt x="141" y="413"/>
                        <a:pt x="138" y="266"/>
                      </a:cubicBezTo>
                      <a:cubicBezTo>
                        <a:pt x="135" y="119"/>
                        <a:pt x="102" y="1"/>
                        <a:pt x="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8"/>
                <p:cNvSpPr/>
                <p:nvPr/>
              </p:nvSpPr>
              <p:spPr>
                <a:xfrm>
                  <a:off x="11673691" y="489952"/>
                  <a:ext cx="601040" cy="644217"/>
                </a:xfrm>
                <a:custGeom>
                  <a:avLst/>
                  <a:gdLst/>
                  <a:ahLst/>
                  <a:cxnLst/>
                  <a:rect l="l" t="t" r="r" b="b"/>
                  <a:pathLst>
                    <a:path w="2450" h="2626" extrusionOk="0">
                      <a:moveTo>
                        <a:pt x="776" y="1"/>
                      </a:moveTo>
                      <a:cubicBezTo>
                        <a:pt x="751" y="1"/>
                        <a:pt x="726" y="1"/>
                        <a:pt x="701" y="2"/>
                      </a:cubicBezTo>
                      <a:cubicBezTo>
                        <a:pt x="406" y="17"/>
                        <a:pt x="201" y="111"/>
                        <a:pt x="201" y="111"/>
                      </a:cubicBezTo>
                      <a:lnTo>
                        <a:pt x="150" y="391"/>
                      </a:lnTo>
                      <a:lnTo>
                        <a:pt x="0" y="1214"/>
                      </a:lnTo>
                      <a:cubicBezTo>
                        <a:pt x="0" y="1214"/>
                        <a:pt x="1265" y="2626"/>
                        <a:pt x="1876" y="2626"/>
                      </a:cubicBezTo>
                      <a:cubicBezTo>
                        <a:pt x="1933" y="2626"/>
                        <a:pt x="1985" y="2613"/>
                        <a:pt x="2029" y="2586"/>
                      </a:cubicBezTo>
                      <a:cubicBezTo>
                        <a:pt x="2179" y="2494"/>
                        <a:pt x="2279" y="2328"/>
                        <a:pt x="2331" y="2123"/>
                      </a:cubicBezTo>
                      <a:cubicBezTo>
                        <a:pt x="2449" y="1656"/>
                        <a:pt x="2311" y="988"/>
                        <a:pt x="1912" y="536"/>
                      </a:cubicBezTo>
                      <a:cubicBezTo>
                        <a:pt x="1534" y="108"/>
                        <a:pt x="1108" y="1"/>
                        <a:pt x="7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8"/>
                <p:cNvSpPr/>
                <p:nvPr/>
              </p:nvSpPr>
              <p:spPr>
                <a:xfrm>
                  <a:off x="11093500" y="301297"/>
                  <a:ext cx="1127993" cy="1494995"/>
                </a:xfrm>
                <a:custGeom>
                  <a:avLst/>
                  <a:gdLst/>
                  <a:ahLst/>
                  <a:cxnLst/>
                  <a:rect l="l" t="t" r="r" b="b"/>
                  <a:pathLst>
                    <a:path w="4598" h="6094" extrusionOk="0">
                      <a:moveTo>
                        <a:pt x="1094" y="0"/>
                      </a:moveTo>
                      <a:cubicBezTo>
                        <a:pt x="964" y="0"/>
                        <a:pt x="823" y="13"/>
                        <a:pt x="672" y="40"/>
                      </a:cubicBezTo>
                      <a:cubicBezTo>
                        <a:pt x="636" y="46"/>
                        <a:pt x="600" y="54"/>
                        <a:pt x="563" y="62"/>
                      </a:cubicBezTo>
                      <a:cubicBezTo>
                        <a:pt x="595" y="270"/>
                        <a:pt x="614" y="401"/>
                        <a:pt x="628" y="485"/>
                      </a:cubicBezTo>
                      <a:lnTo>
                        <a:pt x="649" y="631"/>
                      </a:lnTo>
                      <a:cubicBezTo>
                        <a:pt x="649" y="631"/>
                        <a:pt x="1548" y="870"/>
                        <a:pt x="1218" y="1318"/>
                      </a:cubicBezTo>
                      <a:cubicBezTo>
                        <a:pt x="1120" y="1371"/>
                        <a:pt x="1025" y="1429"/>
                        <a:pt x="936" y="1491"/>
                      </a:cubicBezTo>
                      <a:cubicBezTo>
                        <a:pt x="348" y="1903"/>
                        <a:pt x="1" y="2521"/>
                        <a:pt x="179" y="3241"/>
                      </a:cubicBezTo>
                      <a:cubicBezTo>
                        <a:pt x="214" y="3384"/>
                        <a:pt x="271" y="3545"/>
                        <a:pt x="347" y="3716"/>
                      </a:cubicBezTo>
                      <a:cubicBezTo>
                        <a:pt x="365" y="3759"/>
                        <a:pt x="386" y="3803"/>
                        <a:pt x="407" y="3847"/>
                      </a:cubicBezTo>
                      <a:cubicBezTo>
                        <a:pt x="888" y="4847"/>
                        <a:pt x="1924" y="6094"/>
                        <a:pt x="2811" y="6094"/>
                      </a:cubicBezTo>
                      <a:cubicBezTo>
                        <a:pt x="2883" y="6094"/>
                        <a:pt x="2955" y="6085"/>
                        <a:pt x="3024" y="6068"/>
                      </a:cubicBezTo>
                      <a:cubicBezTo>
                        <a:pt x="3960" y="5837"/>
                        <a:pt x="4575" y="4275"/>
                        <a:pt x="4593" y="3148"/>
                      </a:cubicBezTo>
                      <a:cubicBezTo>
                        <a:pt x="4597" y="2930"/>
                        <a:pt x="4578" y="2728"/>
                        <a:pt x="4535" y="2556"/>
                      </a:cubicBezTo>
                      <a:cubicBezTo>
                        <a:pt x="4430" y="2132"/>
                        <a:pt x="4173" y="1765"/>
                        <a:pt x="3832" y="1492"/>
                      </a:cubicBezTo>
                      <a:cubicBezTo>
                        <a:pt x="3688" y="1378"/>
                        <a:pt x="3528" y="1279"/>
                        <a:pt x="3358" y="1201"/>
                      </a:cubicBezTo>
                      <a:cubicBezTo>
                        <a:pt x="3311" y="1180"/>
                        <a:pt x="3263" y="1159"/>
                        <a:pt x="3214" y="1141"/>
                      </a:cubicBezTo>
                      <a:cubicBezTo>
                        <a:pt x="3207" y="1138"/>
                        <a:pt x="3199" y="1135"/>
                        <a:pt x="3191" y="1132"/>
                      </a:cubicBezTo>
                      <a:cubicBezTo>
                        <a:pt x="3136" y="1111"/>
                        <a:pt x="3079" y="1093"/>
                        <a:pt x="3021" y="1076"/>
                      </a:cubicBezTo>
                      <a:cubicBezTo>
                        <a:pt x="2891" y="1040"/>
                        <a:pt x="2757" y="1014"/>
                        <a:pt x="2621" y="1001"/>
                      </a:cubicBezTo>
                      <a:cubicBezTo>
                        <a:pt x="2621" y="1001"/>
                        <a:pt x="2618" y="994"/>
                        <a:pt x="2613" y="980"/>
                      </a:cubicBezTo>
                      <a:cubicBezTo>
                        <a:pt x="2592" y="930"/>
                        <a:pt x="2533" y="798"/>
                        <a:pt x="2420" y="647"/>
                      </a:cubicBezTo>
                      <a:cubicBezTo>
                        <a:pt x="2372" y="583"/>
                        <a:pt x="2315" y="515"/>
                        <a:pt x="2247" y="450"/>
                      </a:cubicBezTo>
                      <a:cubicBezTo>
                        <a:pt x="2073" y="280"/>
                        <a:pt x="1829" y="117"/>
                        <a:pt x="1495" y="42"/>
                      </a:cubicBezTo>
                      <a:lnTo>
                        <a:pt x="1492" y="42"/>
                      </a:lnTo>
                      <a:cubicBezTo>
                        <a:pt x="1371" y="15"/>
                        <a:pt x="1239" y="0"/>
                        <a:pt x="1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8"/>
                <p:cNvSpPr/>
                <p:nvPr/>
              </p:nvSpPr>
              <p:spPr>
                <a:xfrm>
                  <a:off x="11243148" y="811819"/>
                  <a:ext cx="330695" cy="310088"/>
                </a:xfrm>
                <a:custGeom>
                  <a:avLst/>
                  <a:gdLst/>
                  <a:ahLst/>
                  <a:cxnLst/>
                  <a:rect l="l" t="t" r="r" b="b"/>
                  <a:pathLst>
                    <a:path w="1348" h="1264" extrusionOk="0">
                      <a:moveTo>
                        <a:pt x="40" y="0"/>
                      </a:moveTo>
                      <a:cubicBezTo>
                        <a:pt x="38" y="0"/>
                        <a:pt x="35" y="0"/>
                        <a:pt x="33" y="1"/>
                      </a:cubicBezTo>
                      <a:cubicBezTo>
                        <a:pt x="12" y="5"/>
                        <a:pt x="0" y="23"/>
                        <a:pt x="4" y="43"/>
                      </a:cubicBezTo>
                      <a:cubicBezTo>
                        <a:pt x="10" y="77"/>
                        <a:pt x="168" y="859"/>
                        <a:pt x="617" y="1154"/>
                      </a:cubicBezTo>
                      <a:cubicBezTo>
                        <a:pt x="727" y="1227"/>
                        <a:pt x="847" y="1263"/>
                        <a:pt x="973" y="1263"/>
                      </a:cubicBezTo>
                      <a:cubicBezTo>
                        <a:pt x="1022" y="1263"/>
                        <a:pt x="1071" y="1258"/>
                        <a:pt x="1122" y="1247"/>
                      </a:cubicBezTo>
                      <a:lnTo>
                        <a:pt x="1123" y="1247"/>
                      </a:lnTo>
                      <a:cubicBezTo>
                        <a:pt x="1142" y="1242"/>
                        <a:pt x="1153" y="1223"/>
                        <a:pt x="1149" y="1204"/>
                      </a:cubicBezTo>
                      <a:cubicBezTo>
                        <a:pt x="1145" y="1187"/>
                        <a:pt x="1131" y="1176"/>
                        <a:pt x="1114" y="1176"/>
                      </a:cubicBezTo>
                      <a:cubicBezTo>
                        <a:pt x="1112" y="1176"/>
                        <a:pt x="1109" y="1176"/>
                        <a:pt x="1107" y="1176"/>
                      </a:cubicBezTo>
                      <a:cubicBezTo>
                        <a:pt x="1061" y="1186"/>
                        <a:pt x="1017" y="1191"/>
                        <a:pt x="973" y="1191"/>
                      </a:cubicBezTo>
                      <a:cubicBezTo>
                        <a:pt x="861" y="1191"/>
                        <a:pt x="754" y="1158"/>
                        <a:pt x="655" y="1093"/>
                      </a:cubicBezTo>
                      <a:cubicBezTo>
                        <a:pt x="511" y="998"/>
                        <a:pt x="397" y="844"/>
                        <a:pt x="310" y="682"/>
                      </a:cubicBezTo>
                      <a:lnTo>
                        <a:pt x="310" y="682"/>
                      </a:lnTo>
                      <a:cubicBezTo>
                        <a:pt x="399" y="725"/>
                        <a:pt x="534" y="776"/>
                        <a:pt x="674" y="776"/>
                      </a:cubicBezTo>
                      <a:cubicBezTo>
                        <a:pt x="690" y="776"/>
                        <a:pt x="705" y="775"/>
                        <a:pt x="721" y="774"/>
                      </a:cubicBezTo>
                      <a:cubicBezTo>
                        <a:pt x="761" y="802"/>
                        <a:pt x="891" y="872"/>
                        <a:pt x="1196" y="872"/>
                      </a:cubicBezTo>
                      <a:cubicBezTo>
                        <a:pt x="1232" y="872"/>
                        <a:pt x="1271" y="871"/>
                        <a:pt x="1313" y="869"/>
                      </a:cubicBezTo>
                      <a:cubicBezTo>
                        <a:pt x="1316" y="869"/>
                        <a:pt x="1318" y="869"/>
                        <a:pt x="1320" y="868"/>
                      </a:cubicBezTo>
                      <a:cubicBezTo>
                        <a:pt x="1336" y="864"/>
                        <a:pt x="1348" y="850"/>
                        <a:pt x="1347" y="832"/>
                      </a:cubicBezTo>
                      <a:cubicBezTo>
                        <a:pt x="1346" y="813"/>
                        <a:pt x="1330" y="797"/>
                        <a:pt x="1312" y="797"/>
                      </a:cubicBezTo>
                      <a:cubicBezTo>
                        <a:pt x="1311" y="797"/>
                        <a:pt x="1310" y="798"/>
                        <a:pt x="1310" y="798"/>
                      </a:cubicBezTo>
                      <a:cubicBezTo>
                        <a:pt x="1269" y="800"/>
                        <a:pt x="1231" y="801"/>
                        <a:pt x="1196" y="801"/>
                      </a:cubicBezTo>
                      <a:cubicBezTo>
                        <a:pt x="1012" y="801"/>
                        <a:pt x="899" y="774"/>
                        <a:pt x="834" y="750"/>
                      </a:cubicBezTo>
                      <a:lnTo>
                        <a:pt x="837" y="749"/>
                      </a:lnTo>
                      <a:cubicBezTo>
                        <a:pt x="981" y="698"/>
                        <a:pt x="1085" y="576"/>
                        <a:pt x="1147" y="386"/>
                      </a:cubicBezTo>
                      <a:cubicBezTo>
                        <a:pt x="1153" y="368"/>
                        <a:pt x="1143" y="347"/>
                        <a:pt x="1123" y="341"/>
                      </a:cubicBezTo>
                      <a:cubicBezTo>
                        <a:pt x="1120" y="340"/>
                        <a:pt x="1116" y="339"/>
                        <a:pt x="1112" y="339"/>
                      </a:cubicBezTo>
                      <a:cubicBezTo>
                        <a:pt x="1097" y="339"/>
                        <a:pt x="1083" y="349"/>
                        <a:pt x="1078" y="364"/>
                      </a:cubicBezTo>
                      <a:cubicBezTo>
                        <a:pt x="1024" y="531"/>
                        <a:pt x="935" y="639"/>
                        <a:pt x="813" y="682"/>
                      </a:cubicBezTo>
                      <a:cubicBezTo>
                        <a:pt x="769" y="698"/>
                        <a:pt x="722" y="704"/>
                        <a:pt x="676" y="704"/>
                      </a:cubicBezTo>
                      <a:cubicBezTo>
                        <a:pt x="486" y="704"/>
                        <a:pt x="297" y="596"/>
                        <a:pt x="254" y="570"/>
                      </a:cubicBezTo>
                      <a:cubicBezTo>
                        <a:pt x="128" y="296"/>
                        <a:pt x="76" y="34"/>
                        <a:pt x="75" y="30"/>
                      </a:cubicBezTo>
                      <a:cubicBezTo>
                        <a:pt x="71" y="13"/>
                        <a:pt x="57" y="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8"/>
                <p:cNvSpPr/>
                <p:nvPr/>
              </p:nvSpPr>
              <p:spPr>
                <a:xfrm>
                  <a:off x="11215917" y="316017"/>
                  <a:ext cx="55198" cy="141551"/>
                </a:xfrm>
                <a:custGeom>
                  <a:avLst/>
                  <a:gdLst/>
                  <a:ahLst/>
                  <a:cxnLst/>
                  <a:rect l="l" t="t" r="r" b="b"/>
                  <a:pathLst>
                    <a:path w="225" h="577" extrusionOk="0">
                      <a:moveTo>
                        <a:pt x="78" y="0"/>
                      </a:moveTo>
                      <a:cubicBezTo>
                        <a:pt x="77" y="0"/>
                        <a:pt x="75" y="1"/>
                        <a:pt x="73" y="1"/>
                      </a:cubicBezTo>
                      <a:cubicBezTo>
                        <a:pt x="22" y="9"/>
                        <a:pt x="1" y="145"/>
                        <a:pt x="27" y="304"/>
                      </a:cubicBezTo>
                      <a:cubicBezTo>
                        <a:pt x="52" y="457"/>
                        <a:pt x="111" y="577"/>
                        <a:pt x="162" y="577"/>
                      </a:cubicBezTo>
                      <a:cubicBezTo>
                        <a:pt x="164" y="577"/>
                        <a:pt x="166" y="576"/>
                        <a:pt x="167" y="576"/>
                      </a:cubicBezTo>
                      <a:cubicBezTo>
                        <a:pt x="204" y="570"/>
                        <a:pt x="225" y="499"/>
                        <a:pt x="225" y="401"/>
                      </a:cubicBezTo>
                      <a:cubicBezTo>
                        <a:pt x="224" y="362"/>
                        <a:pt x="221" y="319"/>
                        <a:pt x="214" y="273"/>
                      </a:cubicBezTo>
                      <a:cubicBezTo>
                        <a:pt x="188" y="119"/>
                        <a:pt x="128" y="0"/>
                        <a:pt x="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8"/>
                <p:cNvSpPr/>
                <p:nvPr/>
              </p:nvSpPr>
              <p:spPr>
                <a:xfrm>
                  <a:off x="11222295" y="334171"/>
                  <a:ext cx="39742" cy="106225"/>
                </a:xfrm>
                <a:custGeom>
                  <a:avLst/>
                  <a:gdLst/>
                  <a:ahLst/>
                  <a:cxnLst/>
                  <a:rect l="l" t="t" r="r" b="b"/>
                  <a:pathLst>
                    <a:path w="162" h="433" extrusionOk="0">
                      <a:moveTo>
                        <a:pt x="48" y="0"/>
                      </a:moveTo>
                      <a:cubicBezTo>
                        <a:pt x="47" y="0"/>
                        <a:pt x="46" y="0"/>
                        <a:pt x="45" y="0"/>
                      </a:cubicBezTo>
                      <a:cubicBezTo>
                        <a:pt x="11" y="7"/>
                        <a:pt x="0" y="107"/>
                        <a:pt x="20" y="227"/>
                      </a:cubicBezTo>
                      <a:cubicBezTo>
                        <a:pt x="39" y="342"/>
                        <a:pt x="80" y="433"/>
                        <a:pt x="113" y="433"/>
                      </a:cubicBezTo>
                      <a:cubicBezTo>
                        <a:pt x="114" y="433"/>
                        <a:pt x="115" y="433"/>
                        <a:pt x="116" y="433"/>
                      </a:cubicBezTo>
                      <a:cubicBezTo>
                        <a:pt x="150" y="426"/>
                        <a:pt x="162" y="325"/>
                        <a:pt x="142" y="206"/>
                      </a:cubicBezTo>
                      <a:cubicBezTo>
                        <a:pt x="124" y="91"/>
                        <a:pt x="81" y="0"/>
                        <a:pt x="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8"/>
                <p:cNvSpPr/>
                <p:nvPr/>
              </p:nvSpPr>
              <p:spPr>
                <a:xfrm>
                  <a:off x="11021865" y="667077"/>
                  <a:ext cx="301501" cy="546088"/>
                </a:xfrm>
                <a:custGeom>
                  <a:avLst/>
                  <a:gdLst/>
                  <a:ahLst/>
                  <a:cxnLst/>
                  <a:rect l="l" t="t" r="r" b="b"/>
                  <a:pathLst>
                    <a:path w="1229" h="2226" extrusionOk="0">
                      <a:moveTo>
                        <a:pt x="1229" y="0"/>
                      </a:moveTo>
                      <a:cubicBezTo>
                        <a:pt x="1229" y="0"/>
                        <a:pt x="926" y="31"/>
                        <a:pt x="635" y="202"/>
                      </a:cubicBezTo>
                      <a:cubicBezTo>
                        <a:pt x="471" y="297"/>
                        <a:pt x="310" y="437"/>
                        <a:pt x="209" y="641"/>
                      </a:cubicBezTo>
                      <a:cubicBezTo>
                        <a:pt x="207" y="647"/>
                        <a:pt x="204" y="652"/>
                        <a:pt x="201" y="659"/>
                      </a:cubicBezTo>
                      <a:cubicBezTo>
                        <a:pt x="194" y="674"/>
                        <a:pt x="186" y="688"/>
                        <a:pt x="180" y="704"/>
                      </a:cubicBezTo>
                      <a:cubicBezTo>
                        <a:pt x="141" y="797"/>
                        <a:pt x="111" y="898"/>
                        <a:pt x="89" y="1004"/>
                      </a:cubicBezTo>
                      <a:cubicBezTo>
                        <a:pt x="0" y="1448"/>
                        <a:pt x="74" y="1961"/>
                        <a:pt x="357" y="2150"/>
                      </a:cubicBezTo>
                      <a:cubicBezTo>
                        <a:pt x="429" y="2198"/>
                        <a:pt x="514" y="2226"/>
                        <a:pt x="613" y="2226"/>
                      </a:cubicBezTo>
                      <a:cubicBezTo>
                        <a:pt x="622" y="2226"/>
                        <a:pt x="630" y="2225"/>
                        <a:pt x="639" y="2225"/>
                      </a:cubicBezTo>
                      <a:cubicBezTo>
                        <a:pt x="763" y="2219"/>
                        <a:pt x="847" y="2143"/>
                        <a:pt x="905" y="2020"/>
                      </a:cubicBezTo>
                      <a:cubicBezTo>
                        <a:pt x="1138" y="1530"/>
                        <a:pt x="944" y="305"/>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8"/>
                <p:cNvSpPr/>
                <p:nvPr/>
              </p:nvSpPr>
              <p:spPr>
                <a:xfrm>
                  <a:off x="11678843" y="203167"/>
                  <a:ext cx="49555" cy="95921"/>
                </a:xfrm>
                <a:custGeom>
                  <a:avLst/>
                  <a:gdLst/>
                  <a:ahLst/>
                  <a:cxnLst/>
                  <a:rect l="l" t="t" r="r" b="b"/>
                  <a:pathLst>
                    <a:path w="202" h="391" extrusionOk="0">
                      <a:moveTo>
                        <a:pt x="39" y="1"/>
                      </a:moveTo>
                      <a:cubicBezTo>
                        <a:pt x="37" y="1"/>
                        <a:pt x="34" y="1"/>
                        <a:pt x="32" y="2"/>
                      </a:cubicBezTo>
                      <a:cubicBezTo>
                        <a:pt x="1" y="13"/>
                        <a:pt x="6" y="110"/>
                        <a:pt x="44" y="216"/>
                      </a:cubicBezTo>
                      <a:cubicBezTo>
                        <a:pt x="51" y="238"/>
                        <a:pt x="59" y="258"/>
                        <a:pt x="68" y="276"/>
                      </a:cubicBezTo>
                      <a:cubicBezTo>
                        <a:pt x="99" y="343"/>
                        <a:pt x="136" y="388"/>
                        <a:pt x="161" y="390"/>
                      </a:cubicBezTo>
                      <a:cubicBezTo>
                        <a:pt x="162" y="390"/>
                        <a:pt x="163" y="391"/>
                        <a:pt x="163" y="391"/>
                      </a:cubicBezTo>
                      <a:cubicBezTo>
                        <a:pt x="165" y="391"/>
                        <a:pt x="167" y="390"/>
                        <a:pt x="170" y="389"/>
                      </a:cubicBezTo>
                      <a:cubicBezTo>
                        <a:pt x="201" y="378"/>
                        <a:pt x="196" y="283"/>
                        <a:pt x="158" y="175"/>
                      </a:cubicBezTo>
                      <a:cubicBezTo>
                        <a:pt x="123" y="76"/>
                        <a:pt x="71" y="1"/>
                        <a:pt x="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8"/>
                <p:cNvSpPr/>
                <p:nvPr/>
              </p:nvSpPr>
              <p:spPr>
                <a:xfrm>
                  <a:off x="11686448" y="210527"/>
                  <a:ext cx="38761" cy="79975"/>
                </a:xfrm>
                <a:custGeom>
                  <a:avLst/>
                  <a:gdLst/>
                  <a:ahLst/>
                  <a:cxnLst/>
                  <a:rect l="l" t="t" r="r" b="b"/>
                  <a:pathLst>
                    <a:path w="158" h="326" extrusionOk="0">
                      <a:moveTo>
                        <a:pt x="26" y="0"/>
                      </a:moveTo>
                      <a:cubicBezTo>
                        <a:pt x="24" y="0"/>
                        <a:pt x="23" y="0"/>
                        <a:pt x="22" y="1"/>
                      </a:cubicBezTo>
                      <a:cubicBezTo>
                        <a:pt x="0" y="8"/>
                        <a:pt x="8" y="87"/>
                        <a:pt x="40" y="177"/>
                      </a:cubicBezTo>
                      <a:cubicBezTo>
                        <a:pt x="70" y="262"/>
                        <a:pt x="111" y="326"/>
                        <a:pt x="133" y="326"/>
                      </a:cubicBezTo>
                      <a:cubicBezTo>
                        <a:pt x="134" y="326"/>
                        <a:pt x="135" y="326"/>
                        <a:pt x="136" y="325"/>
                      </a:cubicBezTo>
                      <a:cubicBezTo>
                        <a:pt x="158" y="317"/>
                        <a:pt x="150" y="238"/>
                        <a:pt x="118" y="149"/>
                      </a:cubicBezTo>
                      <a:cubicBezTo>
                        <a:pt x="88" y="64"/>
                        <a:pt x="48" y="0"/>
                        <a:pt x="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8"/>
                <p:cNvSpPr/>
                <p:nvPr/>
              </p:nvSpPr>
              <p:spPr>
                <a:xfrm>
                  <a:off x="11064797" y="824331"/>
                  <a:ext cx="174670" cy="320637"/>
                </a:xfrm>
                <a:custGeom>
                  <a:avLst/>
                  <a:gdLst/>
                  <a:ahLst/>
                  <a:cxnLst/>
                  <a:rect l="l" t="t" r="r" b="b"/>
                  <a:pathLst>
                    <a:path w="712" h="1307" extrusionOk="0">
                      <a:moveTo>
                        <a:pt x="34" y="0"/>
                      </a:moveTo>
                      <a:cubicBezTo>
                        <a:pt x="0" y="3"/>
                        <a:pt x="2" y="49"/>
                        <a:pt x="5" y="64"/>
                      </a:cubicBezTo>
                      <a:cubicBezTo>
                        <a:pt x="8" y="74"/>
                        <a:pt x="12" y="85"/>
                        <a:pt x="16" y="96"/>
                      </a:cubicBezTo>
                      <a:cubicBezTo>
                        <a:pt x="26" y="127"/>
                        <a:pt x="37" y="158"/>
                        <a:pt x="50" y="187"/>
                      </a:cubicBezTo>
                      <a:cubicBezTo>
                        <a:pt x="76" y="247"/>
                        <a:pt x="108" y="304"/>
                        <a:pt x="145" y="357"/>
                      </a:cubicBezTo>
                      <a:cubicBezTo>
                        <a:pt x="180" y="412"/>
                        <a:pt x="223" y="462"/>
                        <a:pt x="269" y="507"/>
                      </a:cubicBezTo>
                      <a:cubicBezTo>
                        <a:pt x="274" y="510"/>
                        <a:pt x="278" y="513"/>
                        <a:pt x="281" y="516"/>
                      </a:cubicBezTo>
                      <a:cubicBezTo>
                        <a:pt x="245" y="563"/>
                        <a:pt x="237" y="625"/>
                        <a:pt x="251" y="678"/>
                      </a:cubicBezTo>
                      <a:cubicBezTo>
                        <a:pt x="255" y="693"/>
                        <a:pt x="260" y="708"/>
                        <a:pt x="266" y="721"/>
                      </a:cubicBezTo>
                      <a:cubicBezTo>
                        <a:pt x="271" y="735"/>
                        <a:pt x="280" y="749"/>
                        <a:pt x="287" y="761"/>
                      </a:cubicBezTo>
                      <a:cubicBezTo>
                        <a:pt x="302" y="786"/>
                        <a:pt x="320" y="810"/>
                        <a:pt x="337" y="834"/>
                      </a:cubicBezTo>
                      <a:cubicBezTo>
                        <a:pt x="354" y="857"/>
                        <a:pt x="371" y="881"/>
                        <a:pt x="384" y="905"/>
                      </a:cubicBezTo>
                      <a:cubicBezTo>
                        <a:pt x="397" y="931"/>
                        <a:pt x="406" y="958"/>
                        <a:pt x="405" y="987"/>
                      </a:cubicBezTo>
                      <a:cubicBezTo>
                        <a:pt x="405" y="1001"/>
                        <a:pt x="402" y="1016"/>
                        <a:pt x="397" y="1029"/>
                      </a:cubicBezTo>
                      <a:cubicBezTo>
                        <a:pt x="392" y="1043"/>
                        <a:pt x="387" y="1056"/>
                        <a:pt x="380" y="1069"/>
                      </a:cubicBezTo>
                      <a:cubicBezTo>
                        <a:pt x="366" y="1094"/>
                        <a:pt x="347" y="1117"/>
                        <a:pt x="328" y="1138"/>
                      </a:cubicBezTo>
                      <a:cubicBezTo>
                        <a:pt x="348" y="1117"/>
                        <a:pt x="368" y="1096"/>
                        <a:pt x="383" y="1071"/>
                      </a:cubicBezTo>
                      <a:cubicBezTo>
                        <a:pt x="390" y="1058"/>
                        <a:pt x="397" y="1044"/>
                        <a:pt x="403" y="1031"/>
                      </a:cubicBezTo>
                      <a:cubicBezTo>
                        <a:pt x="408" y="1017"/>
                        <a:pt x="411" y="1003"/>
                        <a:pt x="412" y="987"/>
                      </a:cubicBezTo>
                      <a:cubicBezTo>
                        <a:pt x="414" y="957"/>
                        <a:pt x="407" y="928"/>
                        <a:pt x="393" y="901"/>
                      </a:cubicBezTo>
                      <a:cubicBezTo>
                        <a:pt x="381" y="874"/>
                        <a:pt x="365" y="849"/>
                        <a:pt x="348" y="825"/>
                      </a:cubicBezTo>
                      <a:cubicBezTo>
                        <a:pt x="332" y="801"/>
                        <a:pt x="316" y="777"/>
                        <a:pt x="302" y="752"/>
                      </a:cubicBezTo>
                      <a:cubicBezTo>
                        <a:pt x="295" y="739"/>
                        <a:pt x="289" y="727"/>
                        <a:pt x="284" y="714"/>
                      </a:cubicBezTo>
                      <a:cubicBezTo>
                        <a:pt x="279" y="700"/>
                        <a:pt x="275" y="687"/>
                        <a:pt x="271" y="674"/>
                      </a:cubicBezTo>
                      <a:cubicBezTo>
                        <a:pt x="265" y="646"/>
                        <a:pt x="266" y="619"/>
                        <a:pt x="273" y="592"/>
                      </a:cubicBezTo>
                      <a:cubicBezTo>
                        <a:pt x="276" y="580"/>
                        <a:pt x="281" y="566"/>
                        <a:pt x="288" y="555"/>
                      </a:cubicBezTo>
                      <a:cubicBezTo>
                        <a:pt x="292" y="548"/>
                        <a:pt x="296" y="541"/>
                        <a:pt x="301" y="535"/>
                      </a:cubicBezTo>
                      <a:cubicBezTo>
                        <a:pt x="316" y="547"/>
                        <a:pt x="329" y="559"/>
                        <a:pt x="344" y="569"/>
                      </a:cubicBezTo>
                      <a:lnTo>
                        <a:pt x="381" y="599"/>
                      </a:lnTo>
                      <a:cubicBezTo>
                        <a:pt x="393" y="608"/>
                        <a:pt x="407" y="619"/>
                        <a:pt x="418" y="629"/>
                      </a:cubicBezTo>
                      <a:cubicBezTo>
                        <a:pt x="465" y="670"/>
                        <a:pt x="508" y="716"/>
                        <a:pt x="543" y="768"/>
                      </a:cubicBezTo>
                      <a:cubicBezTo>
                        <a:pt x="577" y="820"/>
                        <a:pt x="603" y="878"/>
                        <a:pt x="617" y="938"/>
                      </a:cubicBezTo>
                      <a:cubicBezTo>
                        <a:pt x="631" y="998"/>
                        <a:pt x="631" y="1062"/>
                        <a:pt x="617" y="1123"/>
                      </a:cubicBezTo>
                      <a:cubicBezTo>
                        <a:pt x="603" y="1184"/>
                        <a:pt x="576" y="1242"/>
                        <a:pt x="540" y="1293"/>
                      </a:cubicBezTo>
                      <a:cubicBezTo>
                        <a:pt x="537" y="1297"/>
                        <a:pt x="538" y="1303"/>
                        <a:pt x="542" y="1306"/>
                      </a:cubicBezTo>
                      <a:cubicBezTo>
                        <a:pt x="543" y="1306"/>
                        <a:pt x="545" y="1307"/>
                        <a:pt x="546" y="1307"/>
                      </a:cubicBezTo>
                      <a:cubicBezTo>
                        <a:pt x="549" y="1307"/>
                        <a:pt x="552" y="1306"/>
                        <a:pt x="554" y="1304"/>
                      </a:cubicBezTo>
                      <a:cubicBezTo>
                        <a:pt x="592" y="1251"/>
                        <a:pt x="622" y="1192"/>
                        <a:pt x="637" y="1127"/>
                      </a:cubicBezTo>
                      <a:cubicBezTo>
                        <a:pt x="652" y="1065"/>
                        <a:pt x="653" y="997"/>
                        <a:pt x="640" y="933"/>
                      </a:cubicBezTo>
                      <a:cubicBezTo>
                        <a:pt x="628" y="869"/>
                        <a:pt x="600" y="808"/>
                        <a:pt x="565" y="754"/>
                      </a:cubicBezTo>
                      <a:cubicBezTo>
                        <a:pt x="530" y="698"/>
                        <a:pt x="485" y="649"/>
                        <a:pt x="437" y="606"/>
                      </a:cubicBezTo>
                      <a:cubicBezTo>
                        <a:pt x="426" y="595"/>
                        <a:pt x="414" y="585"/>
                        <a:pt x="400" y="575"/>
                      </a:cubicBezTo>
                      <a:lnTo>
                        <a:pt x="364" y="545"/>
                      </a:lnTo>
                      <a:cubicBezTo>
                        <a:pt x="339" y="525"/>
                        <a:pt x="316" y="504"/>
                        <a:pt x="293" y="482"/>
                      </a:cubicBezTo>
                      <a:cubicBezTo>
                        <a:pt x="248" y="438"/>
                        <a:pt x="209" y="389"/>
                        <a:pt x="174" y="337"/>
                      </a:cubicBezTo>
                      <a:cubicBezTo>
                        <a:pt x="142" y="290"/>
                        <a:pt x="116" y="240"/>
                        <a:pt x="93" y="187"/>
                      </a:cubicBezTo>
                      <a:cubicBezTo>
                        <a:pt x="132" y="160"/>
                        <a:pt x="177" y="137"/>
                        <a:pt x="224" y="137"/>
                      </a:cubicBezTo>
                      <a:cubicBezTo>
                        <a:pt x="229" y="137"/>
                        <a:pt x="233" y="137"/>
                        <a:pt x="238" y="137"/>
                      </a:cubicBezTo>
                      <a:cubicBezTo>
                        <a:pt x="245" y="138"/>
                        <a:pt x="251" y="140"/>
                        <a:pt x="258" y="141"/>
                      </a:cubicBezTo>
                      <a:cubicBezTo>
                        <a:pt x="264" y="144"/>
                        <a:pt x="270" y="147"/>
                        <a:pt x="277" y="150"/>
                      </a:cubicBezTo>
                      <a:cubicBezTo>
                        <a:pt x="283" y="154"/>
                        <a:pt x="288" y="158"/>
                        <a:pt x="294" y="162"/>
                      </a:cubicBezTo>
                      <a:lnTo>
                        <a:pt x="312" y="175"/>
                      </a:lnTo>
                      <a:cubicBezTo>
                        <a:pt x="337" y="194"/>
                        <a:pt x="362" y="211"/>
                        <a:pt x="387" y="227"/>
                      </a:cubicBezTo>
                      <a:cubicBezTo>
                        <a:pt x="439" y="258"/>
                        <a:pt x="495" y="287"/>
                        <a:pt x="554" y="299"/>
                      </a:cubicBezTo>
                      <a:cubicBezTo>
                        <a:pt x="569" y="302"/>
                        <a:pt x="584" y="304"/>
                        <a:pt x="600" y="304"/>
                      </a:cubicBezTo>
                      <a:cubicBezTo>
                        <a:pt x="615" y="304"/>
                        <a:pt x="630" y="302"/>
                        <a:pt x="645" y="297"/>
                      </a:cubicBezTo>
                      <a:cubicBezTo>
                        <a:pt x="660" y="293"/>
                        <a:pt x="673" y="285"/>
                        <a:pt x="684" y="275"/>
                      </a:cubicBezTo>
                      <a:cubicBezTo>
                        <a:pt x="695" y="264"/>
                        <a:pt x="705" y="253"/>
                        <a:pt x="712" y="240"/>
                      </a:cubicBezTo>
                      <a:lnTo>
                        <a:pt x="712" y="240"/>
                      </a:lnTo>
                      <a:cubicBezTo>
                        <a:pt x="704" y="252"/>
                        <a:pt x="694" y="264"/>
                        <a:pt x="683" y="273"/>
                      </a:cubicBezTo>
                      <a:cubicBezTo>
                        <a:pt x="671" y="283"/>
                        <a:pt x="657" y="290"/>
                        <a:pt x="643" y="294"/>
                      </a:cubicBezTo>
                      <a:cubicBezTo>
                        <a:pt x="631" y="297"/>
                        <a:pt x="619" y="299"/>
                        <a:pt x="606" y="299"/>
                      </a:cubicBezTo>
                      <a:cubicBezTo>
                        <a:pt x="589" y="299"/>
                        <a:pt x="572" y="296"/>
                        <a:pt x="555" y="292"/>
                      </a:cubicBezTo>
                      <a:cubicBezTo>
                        <a:pt x="498" y="278"/>
                        <a:pt x="445" y="248"/>
                        <a:pt x="395" y="215"/>
                      </a:cubicBezTo>
                      <a:cubicBezTo>
                        <a:pt x="371" y="198"/>
                        <a:pt x="346" y="180"/>
                        <a:pt x="324" y="162"/>
                      </a:cubicBezTo>
                      <a:lnTo>
                        <a:pt x="306" y="148"/>
                      </a:lnTo>
                      <a:cubicBezTo>
                        <a:pt x="300" y="142"/>
                        <a:pt x="293" y="137"/>
                        <a:pt x="287" y="132"/>
                      </a:cubicBezTo>
                      <a:cubicBezTo>
                        <a:pt x="280" y="129"/>
                        <a:pt x="271" y="125"/>
                        <a:pt x="264" y="122"/>
                      </a:cubicBezTo>
                      <a:cubicBezTo>
                        <a:pt x="257" y="120"/>
                        <a:pt x="249" y="117"/>
                        <a:pt x="241" y="116"/>
                      </a:cubicBezTo>
                      <a:cubicBezTo>
                        <a:pt x="233" y="115"/>
                        <a:pt x="225" y="114"/>
                        <a:pt x="217" y="114"/>
                      </a:cubicBezTo>
                      <a:cubicBezTo>
                        <a:pt x="192" y="114"/>
                        <a:pt x="168" y="120"/>
                        <a:pt x="147" y="128"/>
                      </a:cubicBezTo>
                      <a:cubicBezTo>
                        <a:pt x="123" y="136"/>
                        <a:pt x="103" y="148"/>
                        <a:pt x="82" y="161"/>
                      </a:cubicBezTo>
                      <a:cubicBezTo>
                        <a:pt x="72" y="135"/>
                        <a:pt x="63" y="110"/>
                        <a:pt x="54" y="83"/>
                      </a:cubicBezTo>
                      <a:cubicBezTo>
                        <a:pt x="46" y="55"/>
                        <a:pt x="38" y="27"/>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8"/>
                <p:cNvSpPr/>
                <p:nvPr/>
              </p:nvSpPr>
              <p:spPr>
                <a:xfrm>
                  <a:off x="11214935" y="1297564"/>
                  <a:ext cx="757801" cy="318183"/>
                </a:xfrm>
                <a:custGeom>
                  <a:avLst/>
                  <a:gdLst/>
                  <a:ahLst/>
                  <a:cxnLst/>
                  <a:rect l="l" t="t" r="r" b="b"/>
                  <a:pathLst>
                    <a:path w="3089" h="1297" extrusionOk="0">
                      <a:moveTo>
                        <a:pt x="41" y="1"/>
                      </a:moveTo>
                      <a:cubicBezTo>
                        <a:pt x="34" y="1"/>
                        <a:pt x="27" y="3"/>
                        <a:pt x="21" y="6"/>
                      </a:cubicBezTo>
                      <a:cubicBezTo>
                        <a:pt x="5" y="18"/>
                        <a:pt x="0" y="40"/>
                        <a:pt x="12" y="56"/>
                      </a:cubicBezTo>
                      <a:cubicBezTo>
                        <a:pt x="15" y="62"/>
                        <a:pt x="339" y="547"/>
                        <a:pt x="874" y="905"/>
                      </a:cubicBezTo>
                      <a:cubicBezTo>
                        <a:pt x="1189" y="1117"/>
                        <a:pt x="1515" y="1244"/>
                        <a:pt x="1841" y="1283"/>
                      </a:cubicBezTo>
                      <a:cubicBezTo>
                        <a:pt x="1914" y="1292"/>
                        <a:pt x="1987" y="1296"/>
                        <a:pt x="2060" y="1296"/>
                      </a:cubicBezTo>
                      <a:cubicBezTo>
                        <a:pt x="2211" y="1296"/>
                        <a:pt x="2362" y="1277"/>
                        <a:pt x="2513" y="1240"/>
                      </a:cubicBezTo>
                      <a:cubicBezTo>
                        <a:pt x="2698" y="1195"/>
                        <a:pt x="2883" y="1120"/>
                        <a:pt x="3065" y="1019"/>
                      </a:cubicBezTo>
                      <a:cubicBezTo>
                        <a:pt x="3082" y="1009"/>
                        <a:pt x="3089" y="987"/>
                        <a:pt x="3079" y="970"/>
                      </a:cubicBezTo>
                      <a:cubicBezTo>
                        <a:pt x="3072" y="958"/>
                        <a:pt x="3061" y="951"/>
                        <a:pt x="3048" y="951"/>
                      </a:cubicBezTo>
                      <a:cubicBezTo>
                        <a:pt x="3042" y="951"/>
                        <a:pt x="3036" y="953"/>
                        <a:pt x="3030" y="956"/>
                      </a:cubicBezTo>
                      <a:cubicBezTo>
                        <a:pt x="2707" y="1137"/>
                        <a:pt x="2383" y="1227"/>
                        <a:pt x="2059" y="1227"/>
                      </a:cubicBezTo>
                      <a:cubicBezTo>
                        <a:pt x="1676" y="1227"/>
                        <a:pt x="1294" y="1100"/>
                        <a:pt x="916" y="847"/>
                      </a:cubicBezTo>
                      <a:cubicBezTo>
                        <a:pt x="393" y="496"/>
                        <a:pt x="74" y="22"/>
                        <a:pt x="71" y="17"/>
                      </a:cubicBezTo>
                      <a:cubicBezTo>
                        <a:pt x="64" y="6"/>
                        <a:pt x="53"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8"/>
                <p:cNvSpPr/>
                <p:nvPr/>
              </p:nvSpPr>
              <p:spPr>
                <a:xfrm>
                  <a:off x="11552256" y="1439852"/>
                  <a:ext cx="287518" cy="146948"/>
                </a:xfrm>
                <a:custGeom>
                  <a:avLst/>
                  <a:gdLst/>
                  <a:ahLst/>
                  <a:cxnLst/>
                  <a:rect l="l" t="t" r="r" b="b"/>
                  <a:pathLst>
                    <a:path w="1172" h="599" extrusionOk="0">
                      <a:moveTo>
                        <a:pt x="1132" y="1"/>
                      </a:moveTo>
                      <a:cubicBezTo>
                        <a:pt x="1122" y="1"/>
                        <a:pt x="1112" y="4"/>
                        <a:pt x="1105" y="12"/>
                      </a:cubicBezTo>
                      <a:cubicBezTo>
                        <a:pt x="647" y="518"/>
                        <a:pt x="43" y="526"/>
                        <a:pt x="36" y="526"/>
                      </a:cubicBezTo>
                      <a:cubicBezTo>
                        <a:pt x="17" y="527"/>
                        <a:pt x="1" y="542"/>
                        <a:pt x="1" y="563"/>
                      </a:cubicBezTo>
                      <a:cubicBezTo>
                        <a:pt x="1" y="582"/>
                        <a:pt x="17" y="599"/>
                        <a:pt x="37" y="599"/>
                      </a:cubicBezTo>
                      <a:cubicBezTo>
                        <a:pt x="48" y="599"/>
                        <a:pt x="162" y="597"/>
                        <a:pt x="327" y="556"/>
                      </a:cubicBezTo>
                      <a:cubicBezTo>
                        <a:pt x="555" y="499"/>
                        <a:pt x="879" y="367"/>
                        <a:pt x="1159" y="60"/>
                      </a:cubicBezTo>
                      <a:cubicBezTo>
                        <a:pt x="1172" y="46"/>
                        <a:pt x="1170" y="23"/>
                        <a:pt x="1155" y="10"/>
                      </a:cubicBezTo>
                      <a:cubicBezTo>
                        <a:pt x="1149" y="4"/>
                        <a:pt x="1140" y="1"/>
                        <a:pt x="1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8"/>
                <p:cNvSpPr/>
                <p:nvPr/>
              </p:nvSpPr>
              <p:spPr>
                <a:xfrm>
                  <a:off x="11686448" y="1456044"/>
                  <a:ext cx="50291" cy="97638"/>
                </a:xfrm>
                <a:custGeom>
                  <a:avLst/>
                  <a:gdLst/>
                  <a:ahLst/>
                  <a:cxnLst/>
                  <a:rect l="l" t="t" r="r" b="b"/>
                  <a:pathLst>
                    <a:path w="205" h="398" extrusionOk="0">
                      <a:moveTo>
                        <a:pt x="135" y="0"/>
                      </a:moveTo>
                      <a:cubicBezTo>
                        <a:pt x="134" y="0"/>
                        <a:pt x="133" y="0"/>
                        <a:pt x="131" y="0"/>
                      </a:cubicBezTo>
                      <a:cubicBezTo>
                        <a:pt x="112" y="3"/>
                        <a:pt x="98" y="21"/>
                        <a:pt x="101" y="41"/>
                      </a:cubicBezTo>
                      <a:cubicBezTo>
                        <a:pt x="127" y="249"/>
                        <a:pt x="21" y="332"/>
                        <a:pt x="20" y="333"/>
                      </a:cubicBezTo>
                      <a:cubicBezTo>
                        <a:pt x="3" y="345"/>
                        <a:pt x="0" y="368"/>
                        <a:pt x="13" y="383"/>
                      </a:cubicBezTo>
                      <a:cubicBezTo>
                        <a:pt x="20" y="393"/>
                        <a:pt x="30" y="397"/>
                        <a:pt x="41" y="397"/>
                      </a:cubicBezTo>
                      <a:cubicBezTo>
                        <a:pt x="44" y="397"/>
                        <a:pt x="47" y="397"/>
                        <a:pt x="49" y="396"/>
                      </a:cubicBezTo>
                      <a:cubicBezTo>
                        <a:pt x="55" y="395"/>
                        <a:pt x="59" y="393"/>
                        <a:pt x="63" y="390"/>
                      </a:cubicBezTo>
                      <a:cubicBezTo>
                        <a:pt x="69" y="386"/>
                        <a:pt x="204" y="281"/>
                        <a:pt x="171" y="31"/>
                      </a:cubicBezTo>
                      <a:cubicBezTo>
                        <a:pt x="169" y="13"/>
                        <a:pt x="153" y="0"/>
                        <a:pt x="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8"/>
                <p:cNvSpPr/>
                <p:nvPr/>
              </p:nvSpPr>
              <p:spPr>
                <a:xfrm>
                  <a:off x="11667804" y="1595634"/>
                  <a:ext cx="207298" cy="58141"/>
                </a:xfrm>
                <a:custGeom>
                  <a:avLst/>
                  <a:gdLst/>
                  <a:ahLst/>
                  <a:cxnLst/>
                  <a:rect l="l" t="t" r="r" b="b"/>
                  <a:pathLst>
                    <a:path w="845" h="237" extrusionOk="0">
                      <a:moveTo>
                        <a:pt x="41" y="1"/>
                      </a:moveTo>
                      <a:cubicBezTo>
                        <a:pt x="32" y="1"/>
                        <a:pt x="23" y="4"/>
                        <a:pt x="16" y="11"/>
                      </a:cubicBezTo>
                      <a:cubicBezTo>
                        <a:pt x="2" y="25"/>
                        <a:pt x="1" y="48"/>
                        <a:pt x="14" y="62"/>
                      </a:cubicBezTo>
                      <a:cubicBezTo>
                        <a:pt x="22" y="70"/>
                        <a:pt x="184" y="236"/>
                        <a:pt x="622" y="236"/>
                      </a:cubicBezTo>
                      <a:cubicBezTo>
                        <a:pt x="680" y="236"/>
                        <a:pt x="743" y="233"/>
                        <a:pt x="810" y="227"/>
                      </a:cubicBezTo>
                      <a:cubicBezTo>
                        <a:pt x="811" y="227"/>
                        <a:pt x="813" y="227"/>
                        <a:pt x="816" y="226"/>
                      </a:cubicBezTo>
                      <a:cubicBezTo>
                        <a:pt x="832" y="222"/>
                        <a:pt x="844" y="205"/>
                        <a:pt x="842" y="188"/>
                      </a:cubicBezTo>
                      <a:cubicBezTo>
                        <a:pt x="840" y="170"/>
                        <a:pt x="825" y="155"/>
                        <a:pt x="807" y="155"/>
                      </a:cubicBezTo>
                      <a:cubicBezTo>
                        <a:pt x="806" y="155"/>
                        <a:pt x="804" y="155"/>
                        <a:pt x="803" y="155"/>
                      </a:cubicBezTo>
                      <a:cubicBezTo>
                        <a:pt x="739" y="161"/>
                        <a:pt x="680" y="164"/>
                        <a:pt x="625" y="164"/>
                      </a:cubicBezTo>
                      <a:cubicBezTo>
                        <a:pt x="219" y="164"/>
                        <a:pt x="68" y="14"/>
                        <a:pt x="66" y="12"/>
                      </a:cubicBezTo>
                      <a:cubicBezTo>
                        <a:pt x="59" y="4"/>
                        <a:pt x="50" y="1"/>
                        <a:pt x="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8"/>
                <p:cNvSpPr/>
                <p:nvPr/>
              </p:nvSpPr>
              <p:spPr>
                <a:xfrm>
                  <a:off x="11258112" y="301297"/>
                  <a:ext cx="478624" cy="331676"/>
                </a:xfrm>
                <a:custGeom>
                  <a:avLst/>
                  <a:gdLst/>
                  <a:ahLst/>
                  <a:cxnLst/>
                  <a:rect l="l" t="t" r="r" b="b"/>
                  <a:pathLst>
                    <a:path w="1951" h="1352" extrusionOk="0">
                      <a:moveTo>
                        <a:pt x="424" y="0"/>
                      </a:moveTo>
                      <a:cubicBezTo>
                        <a:pt x="293" y="0"/>
                        <a:pt x="152" y="13"/>
                        <a:pt x="1" y="40"/>
                      </a:cubicBezTo>
                      <a:cubicBezTo>
                        <a:pt x="71" y="37"/>
                        <a:pt x="139" y="35"/>
                        <a:pt x="205" y="35"/>
                      </a:cubicBezTo>
                      <a:cubicBezTo>
                        <a:pt x="814" y="35"/>
                        <a:pt x="1180" y="189"/>
                        <a:pt x="1418" y="380"/>
                      </a:cubicBezTo>
                      <a:cubicBezTo>
                        <a:pt x="1429" y="388"/>
                        <a:pt x="1439" y="398"/>
                        <a:pt x="1449" y="407"/>
                      </a:cubicBezTo>
                      <a:cubicBezTo>
                        <a:pt x="1634" y="566"/>
                        <a:pt x="1736" y="745"/>
                        <a:pt x="1820" y="883"/>
                      </a:cubicBezTo>
                      <a:cubicBezTo>
                        <a:pt x="1673" y="1149"/>
                        <a:pt x="1187" y="1232"/>
                        <a:pt x="636" y="1350"/>
                      </a:cubicBezTo>
                      <a:cubicBezTo>
                        <a:pt x="678" y="1351"/>
                        <a:pt x="718" y="1352"/>
                        <a:pt x="757" y="1352"/>
                      </a:cubicBezTo>
                      <a:cubicBezTo>
                        <a:pt x="1751" y="1352"/>
                        <a:pt x="1950" y="1002"/>
                        <a:pt x="1950" y="1002"/>
                      </a:cubicBezTo>
                      <a:cubicBezTo>
                        <a:pt x="1950" y="1002"/>
                        <a:pt x="1829" y="659"/>
                        <a:pt x="1493" y="374"/>
                      </a:cubicBezTo>
                      <a:cubicBezTo>
                        <a:pt x="1481" y="364"/>
                        <a:pt x="1469" y="354"/>
                        <a:pt x="1456" y="343"/>
                      </a:cubicBezTo>
                      <a:cubicBezTo>
                        <a:pt x="1219" y="155"/>
                        <a:pt x="885" y="0"/>
                        <a:pt x="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8"/>
                <p:cNvSpPr/>
                <p:nvPr/>
              </p:nvSpPr>
              <p:spPr>
                <a:xfrm>
                  <a:off x="11736494" y="545886"/>
                  <a:ext cx="509290" cy="527689"/>
                </a:xfrm>
                <a:custGeom>
                  <a:avLst/>
                  <a:gdLst/>
                  <a:ahLst/>
                  <a:cxnLst/>
                  <a:rect l="l" t="t" r="r" b="b"/>
                  <a:pathLst>
                    <a:path w="2076" h="2151" extrusionOk="0">
                      <a:moveTo>
                        <a:pt x="99" y="1"/>
                      </a:moveTo>
                      <a:cubicBezTo>
                        <a:pt x="36" y="1"/>
                        <a:pt x="0" y="5"/>
                        <a:pt x="0" y="5"/>
                      </a:cubicBezTo>
                      <a:cubicBezTo>
                        <a:pt x="136" y="17"/>
                        <a:pt x="270" y="43"/>
                        <a:pt x="400" y="79"/>
                      </a:cubicBezTo>
                      <a:cubicBezTo>
                        <a:pt x="466" y="98"/>
                        <a:pt x="530" y="119"/>
                        <a:pt x="593" y="144"/>
                      </a:cubicBezTo>
                      <a:cubicBezTo>
                        <a:pt x="817" y="229"/>
                        <a:pt x="1026" y="348"/>
                        <a:pt x="1211" y="495"/>
                      </a:cubicBezTo>
                      <a:cubicBezTo>
                        <a:pt x="1552" y="768"/>
                        <a:pt x="1809" y="1135"/>
                        <a:pt x="1915" y="1558"/>
                      </a:cubicBezTo>
                      <a:cubicBezTo>
                        <a:pt x="1958" y="1731"/>
                        <a:pt x="1976" y="1933"/>
                        <a:pt x="1972" y="2151"/>
                      </a:cubicBezTo>
                      <a:cubicBezTo>
                        <a:pt x="2017" y="2076"/>
                        <a:pt x="2051" y="1989"/>
                        <a:pt x="2075" y="1895"/>
                      </a:cubicBezTo>
                      <a:cubicBezTo>
                        <a:pt x="1692" y="132"/>
                        <a:pt x="458" y="1"/>
                        <a:pt x="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8"/>
                <p:cNvSpPr/>
                <p:nvPr/>
              </p:nvSpPr>
              <p:spPr>
                <a:xfrm>
                  <a:off x="11021865" y="913139"/>
                  <a:ext cx="222262" cy="300029"/>
                </a:xfrm>
                <a:custGeom>
                  <a:avLst/>
                  <a:gdLst/>
                  <a:ahLst/>
                  <a:cxnLst/>
                  <a:rect l="l" t="t" r="r" b="b"/>
                  <a:pathLst>
                    <a:path w="906" h="1223" extrusionOk="0">
                      <a:moveTo>
                        <a:pt x="89" y="1"/>
                      </a:moveTo>
                      <a:lnTo>
                        <a:pt x="89" y="1"/>
                      </a:lnTo>
                      <a:cubicBezTo>
                        <a:pt x="0" y="445"/>
                        <a:pt x="74" y="958"/>
                        <a:pt x="357" y="1147"/>
                      </a:cubicBezTo>
                      <a:cubicBezTo>
                        <a:pt x="429" y="1195"/>
                        <a:pt x="514" y="1223"/>
                        <a:pt x="613" y="1223"/>
                      </a:cubicBezTo>
                      <a:cubicBezTo>
                        <a:pt x="622" y="1223"/>
                        <a:pt x="630" y="1222"/>
                        <a:pt x="639" y="1222"/>
                      </a:cubicBezTo>
                      <a:cubicBezTo>
                        <a:pt x="763" y="1216"/>
                        <a:pt x="847" y="1140"/>
                        <a:pt x="905" y="1017"/>
                      </a:cubicBezTo>
                      <a:lnTo>
                        <a:pt x="905" y="1017"/>
                      </a:lnTo>
                      <a:cubicBezTo>
                        <a:pt x="841" y="1040"/>
                        <a:pt x="782" y="1051"/>
                        <a:pt x="728" y="1051"/>
                      </a:cubicBezTo>
                      <a:cubicBezTo>
                        <a:pt x="180" y="1051"/>
                        <a:pt x="89" y="1"/>
                        <a:pt x="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8"/>
                <p:cNvSpPr/>
                <p:nvPr/>
              </p:nvSpPr>
              <p:spPr>
                <a:xfrm>
                  <a:off x="11527724" y="569438"/>
                  <a:ext cx="525481" cy="818887"/>
                </a:xfrm>
                <a:custGeom>
                  <a:avLst/>
                  <a:gdLst/>
                  <a:ahLst/>
                  <a:cxnLst/>
                  <a:rect l="l" t="t" r="r" b="b"/>
                  <a:pathLst>
                    <a:path w="2142" h="3338" extrusionOk="0">
                      <a:moveTo>
                        <a:pt x="1390" y="1"/>
                      </a:moveTo>
                      <a:cubicBezTo>
                        <a:pt x="1373" y="1"/>
                        <a:pt x="1355" y="4"/>
                        <a:pt x="1339" y="11"/>
                      </a:cubicBezTo>
                      <a:cubicBezTo>
                        <a:pt x="1392" y="112"/>
                        <a:pt x="1472" y="285"/>
                        <a:pt x="1520" y="480"/>
                      </a:cubicBezTo>
                      <a:cubicBezTo>
                        <a:pt x="1562" y="651"/>
                        <a:pt x="1580" y="839"/>
                        <a:pt x="1535" y="1011"/>
                      </a:cubicBezTo>
                      <a:cubicBezTo>
                        <a:pt x="1487" y="1193"/>
                        <a:pt x="1373" y="1335"/>
                        <a:pt x="1196" y="1435"/>
                      </a:cubicBezTo>
                      <a:lnTo>
                        <a:pt x="1185" y="1442"/>
                      </a:lnTo>
                      <a:cubicBezTo>
                        <a:pt x="981" y="1554"/>
                        <a:pt x="821" y="1711"/>
                        <a:pt x="724" y="1894"/>
                      </a:cubicBezTo>
                      <a:cubicBezTo>
                        <a:pt x="653" y="2027"/>
                        <a:pt x="616" y="2172"/>
                        <a:pt x="612" y="2318"/>
                      </a:cubicBezTo>
                      <a:cubicBezTo>
                        <a:pt x="612" y="2319"/>
                        <a:pt x="612" y="2320"/>
                        <a:pt x="612" y="2321"/>
                      </a:cubicBezTo>
                      <a:cubicBezTo>
                        <a:pt x="595" y="2354"/>
                        <a:pt x="524" y="2463"/>
                        <a:pt x="343" y="2516"/>
                      </a:cubicBezTo>
                      <a:lnTo>
                        <a:pt x="342" y="2516"/>
                      </a:lnTo>
                      <a:cubicBezTo>
                        <a:pt x="285" y="2531"/>
                        <a:pt x="217" y="2542"/>
                        <a:pt x="136" y="2542"/>
                      </a:cubicBezTo>
                      <a:cubicBezTo>
                        <a:pt x="112" y="2542"/>
                        <a:pt x="88" y="2541"/>
                        <a:pt x="63" y="2539"/>
                      </a:cubicBezTo>
                      <a:cubicBezTo>
                        <a:pt x="61" y="2539"/>
                        <a:pt x="60" y="2539"/>
                        <a:pt x="59" y="2539"/>
                      </a:cubicBezTo>
                      <a:cubicBezTo>
                        <a:pt x="30" y="2539"/>
                        <a:pt x="5" y="2562"/>
                        <a:pt x="2" y="2591"/>
                      </a:cubicBezTo>
                      <a:cubicBezTo>
                        <a:pt x="0" y="2621"/>
                        <a:pt x="23" y="2649"/>
                        <a:pt x="53" y="2651"/>
                      </a:cubicBezTo>
                      <a:cubicBezTo>
                        <a:pt x="81" y="2653"/>
                        <a:pt x="108" y="2654"/>
                        <a:pt x="133" y="2654"/>
                      </a:cubicBezTo>
                      <a:cubicBezTo>
                        <a:pt x="177" y="2654"/>
                        <a:pt x="218" y="2651"/>
                        <a:pt x="256" y="2646"/>
                      </a:cubicBezTo>
                      <a:lnTo>
                        <a:pt x="256" y="2646"/>
                      </a:lnTo>
                      <a:cubicBezTo>
                        <a:pt x="234" y="2722"/>
                        <a:pt x="237" y="2816"/>
                        <a:pt x="320" y="2894"/>
                      </a:cubicBezTo>
                      <a:cubicBezTo>
                        <a:pt x="331" y="2905"/>
                        <a:pt x="344" y="2910"/>
                        <a:pt x="358" y="2910"/>
                      </a:cubicBezTo>
                      <a:cubicBezTo>
                        <a:pt x="363" y="2910"/>
                        <a:pt x="367" y="2910"/>
                        <a:pt x="372" y="2909"/>
                      </a:cubicBezTo>
                      <a:cubicBezTo>
                        <a:pt x="381" y="2907"/>
                        <a:pt x="390" y="2902"/>
                        <a:pt x="398" y="2893"/>
                      </a:cubicBezTo>
                      <a:cubicBezTo>
                        <a:pt x="420" y="2871"/>
                        <a:pt x="419" y="2835"/>
                        <a:pt x="396" y="2815"/>
                      </a:cubicBezTo>
                      <a:cubicBezTo>
                        <a:pt x="322" y="2742"/>
                        <a:pt x="369" y="2652"/>
                        <a:pt x="392" y="2617"/>
                      </a:cubicBezTo>
                      <a:cubicBezTo>
                        <a:pt x="498" y="2583"/>
                        <a:pt x="573" y="2532"/>
                        <a:pt x="623" y="2484"/>
                      </a:cubicBezTo>
                      <a:cubicBezTo>
                        <a:pt x="640" y="2594"/>
                        <a:pt x="676" y="2698"/>
                        <a:pt x="727" y="2793"/>
                      </a:cubicBezTo>
                      <a:cubicBezTo>
                        <a:pt x="839" y="3001"/>
                        <a:pt x="1028" y="3169"/>
                        <a:pt x="1270" y="3272"/>
                      </a:cubicBezTo>
                      <a:cubicBezTo>
                        <a:pt x="1329" y="3297"/>
                        <a:pt x="1391" y="3318"/>
                        <a:pt x="1455" y="3335"/>
                      </a:cubicBezTo>
                      <a:cubicBezTo>
                        <a:pt x="1460" y="3336"/>
                        <a:pt x="1465" y="3337"/>
                        <a:pt x="1470" y="3337"/>
                      </a:cubicBezTo>
                      <a:cubicBezTo>
                        <a:pt x="1475" y="3337"/>
                        <a:pt x="1479" y="3337"/>
                        <a:pt x="1483" y="3336"/>
                      </a:cubicBezTo>
                      <a:cubicBezTo>
                        <a:pt x="1501" y="3331"/>
                        <a:pt x="1518" y="3316"/>
                        <a:pt x="1523" y="3296"/>
                      </a:cubicBezTo>
                      <a:cubicBezTo>
                        <a:pt x="1531" y="3265"/>
                        <a:pt x="1512" y="3235"/>
                        <a:pt x="1483" y="3227"/>
                      </a:cubicBezTo>
                      <a:cubicBezTo>
                        <a:pt x="1464" y="3222"/>
                        <a:pt x="1447" y="3217"/>
                        <a:pt x="1429" y="3212"/>
                      </a:cubicBezTo>
                      <a:cubicBezTo>
                        <a:pt x="1039" y="3091"/>
                        <a:pt x="774" y="2799"/>
                        <a:pt x="730" y="2441"/>
                      </a:cubicBezTo>
                      <a:cubicBezTo>
                        <a:pt x="726" y="2406"/>
                        <a:pt x="724" y="2371"/>
                        <a:pt x="724" y="2337"/>
                      </a:cubicBezTo>
                      <a:cubicBezTo>
                        <a:pt x="724" y="2335"/>
                        <a:pt x="724" y="2334"/>
                        <a:pt x="724" y="2332"/>
                      </a:cubicBezTo>
                      <a:cubicBezTo>
                        <a:pt x="725" y="2011"/>
                        <a:pt x="911" y="1720"/>
                        <a:pt x="1237" y="1541"/>
                      </a:cubicBezTo>
                      <a:lnTo>
                        <a:pt x="1237" y="1541"/>
                      </a:lnTo>
                      <a:cubicBezTo>
                        <a:pt x="1233" y="1559"/>
                        <a:pt x="1230" y="1581"/>
                        <a:pt x="1227" y="1602"/>
                      </a:cubicBezTo>
                      <a:cubicBezTo>
                        <a:pt x="1215" y="1701"/>
                        <a:pt x="1218" y="1823"/>
                        <a:pt x="1265" y="1954"/>
                      </a:cubicBezTo>
                      <a:cubicBezTo>
                        <a:pt x="1349" y="2191"/>
                        <a:pt x="1551" y="2383"/>
                        <a:pt x="1867" y="2527"/>
                      </a:cubicBezTo>
                      <a:cubicBezTo>
                        <a:pt x="1874" y="2530"/>
                        <a:pt x="1882" y="2532"/>
                        <a:pt x="1890" y="2532"/>
                      </a:cubicBezTo>
                      <a:cubicBezTo>
                        <a:pt x="1894" y="2532"/>
                        <a:pt x="1899" y="2531"/>
                        <a:pt x="1904" y="2530"/>
                      </a:cubicBezTo>
                      <a:cubicBezTo>
                        <a:pt x="1920" y="2526"/>
                        <a:pt x="1934" y="2515"/>
                        <a:pt x="1941" y="2498"/>
                      </a:cubicBezTo>
                      <a:cubicBezTo>
                        <a:pt x="1954" y="2471"/>
                        <a:pt x="1941" y="2437"/>
                        <a:pt x="1914" y="2424"/>
                      </a:cubicBezTo>
                      <a:cubicBezTo>
                        <a:pt x="1780" y="2364"/>
                        <a:pt x="1669" y="2294"/>
                        <a:pt x="1581" y="2218"/>
                      </a:cubicBezTo>
                      <a:lnTo>
                        <a:pt x="1581" y="2218"/>
                      </a:lnTo>
                      <a:cubicBezTo>
                        <a:pt x="1606" y="2220"/>
                        <a:pt x="1633" y="2221"/>
                        <a:pt x="1662" y="2221"/>
                      </a:cubicBezTo>
                      <a:cubicBezTo>
                        <a:pt x="1741" y="2221"/>
                        <a:pt x="1837" y="2212"/>
                        <a:pt x="1948" y="2185"/>
                      </a:cubicBezTo>
                      <a:cubicBezTo>
                        <a:pt x="1995" y="2173"/>
                        <a:pt x="2044" y="2158"/>
                        <a:pt x="2097" y="2139"/>
                      </a:cubicBezTo>
                      <a:cubicBezTo>
                        <a:pt x="2126" y="2129"/>
                        <a:pt x="2141" y="2097"/>
                        <a:pt x="2131" y="2068"/>
                      </a:cubicBezTo>
                      <a:cubicBezTo>
                        <a:pt x="2123" y="2045"/>
                        <a:pt x="2101" y="2031"/>
                        <a:pt x="2078" y="2031"/>
                      </a:cubicBezTo>
                      <a:cubicBezTo>
                        <a:pt x="2072" y="2031"/>
                        <a:pt x="2065" y="2032"/>
                        <a:pt x="2059" y="2034"/>
                      </a:cubicBezTo>
                      <a:cubicBezTo>
                        <a:pt x="1898" y="2092"/>
                        <a:pt x="1766" y="2109"/>
                        <a:pt x="1667" y="2109"/>
                      </a:cubicBezTo>
                      <a:cubicBezTo>
                        <a:pt x="1552" y="2109"/>
                        <a:pt x="1479" y="2086"/>
                        <a:pt x="1453" y="2076"/>
                      </a:cubicBezTo>
                      <a:cubicBezTo>
                        <a:pt x="1418" y="2026"/>
                        <a:pt x="1391" y="1974"/>
                        <a:pt x="1370" y="1918"/>
                      </a:cubicBezTo>
                      <a:cubicBezTo>
                        <a:pt x="1288" y="1690"/>
                        <a:pt x="1366" y="1486"/>
                        <a:pt x="1384" y="1443"/>
                      </a:cubicBezTo>
                      <a:cubicBezTo>
                        <a:pt x="1514" y="1336"/>
                        <a:pt x="1601" y="1201"/>
                        <a:pt x="1644" y="1039"/>
                      </a:cubicBezTo>
                      <a:cubicBezTo>
                        <a:pt x="1736" y="688"/>
                        <a:pt x="1597" y="294"/>
                        <a:pt x="1489" y="60"/>
                      </a:cubicBezTo>
                      <a:cubicBezTo>
                        <a:pt x="1468" y="19"/>
                        <a:pt x="1429" y="1"/>
                        <a:pt x="1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8"/>
                <p:cNvSpPr/>
                <p:nvPr/>
              </p:nvSpPr>
              <p:spPr>
                <a:xfrm>
                  <a:off x="11687184" y="448738"/>
                  <a:ext cx="158724" cy="68200"/>
                </a:xfrm>
                <a:custGeom>
                  <a:avLst/>
                  <a:gdLst/>
                  <a:ahLst/>
                  <a:cxnLst/>
                  <a:rect l="l" t="t" r="r" b="b"/>
                  <a:pathLst>
                    <a:path w="647" h="278" extrusionOk="0">
                      <a:moveTo>
                        <a:pt x="618" y="0"/>
                      </a:moveTo>
                      <a:cubicBezTo>
                        <a:pt x="499" y="13"/>
                        <a:pt x="253" y="34"/>
                        <a:pt x="0" y="46"/>
                      </a:cubicBezTo>
                      <a:cubicBezTo>
                        <a:pt x="66" y="135"/>
                        <a:pt x="113" y="215"/>
                        <a:pt x="146" y="278"/>
                      </a:cubicBezTo>
                      <a:cubicBezTo>
                        <a:pt x="146" y="278"/>
                        <a:pt x="351" y="185"/>
                        <a:pt x="646" y="170"/>
                      </a:cubicBezTo>
                      <a:cubicBezTo>
                        <a:pt x="632" y="125"/>
                        <a:pt x="622" y="66"/>
                        <a:pt x="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2" name="Google Shape;1372;p38"/>
            <p:cNvGrpSpPr/>
            <p:nvPr/>
          </p:nvGrpSpPr>
          <p:grpSpPr>
            <a:xfrm flipH="1">
              <a:off x="6788697" y="1733375"/>
              <a:ext cx="884790" cy="424625"/>
              <a:chOff x="9329377" y="2258494"/>
              <a:chExt cx="3072187" cy="1474393"/>
            </a:xfrm>
          </p:grpSpPr>
          <p:grpSp>
            <p:nvGrpSpPr>
              <p:cNvPr id="1373" name="Google Shape;1373;p38"/>
              <p:cNvGrpSpPr/>
              <p:nvPr/>
            </p:nvGrpSpPr>
            <p:grpSpPr>
              <a:xfrm>
                <a:off x="9329377" y="2531291"/>
                <a:ext cx="1310515" cy="928800"/>
                <a:chOff x="9329374" y="2438572"/>
                <a:chExt cx="1310515" cy="928800"/>
              </a:xfrm>
            </p:grpSpPr>
            <p:sp>
              <p:nvSpPr>
                <p:cNvPr id="1374" name="Google Shape;1374;p38"/>
                <p:cNvSpPr/>
                <p:nvPr/>
              </p:nvSpPr>
              <p:spPr>
                <a:xfrm>
                  <a:off x="9607572" y="2438572"/>
                  <a:ext cx="1032317" cy="170990"/>
                </a:xfrm>
                <a:custGeom>
                  <a:avLst/>
                  <a:gdLst/>
                  <a:ahLst/>
                  <a:cxnLst/>
                  <a:rect l="l" t="t" r="r" b="b"/>
                  <a:pathLst>
                    <a:path w="4208" h="697" extrusionOk="0">
                      <a:moveTo>
                        <a:pt x="1" y="1"/>
                      </a:moveTo>
                      <a:lnTo>
                        <a:pt x="1" y="697"/>
                      </a:lnTo>
                      <a:lnTo>
                        <a:pt x="4208" y="697"/>
                      </a:lnTo>
                      <a:lnTo>
                        <a:pt x="42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8"/>
                <p:cNvSpPr/>
                <p:nvPr/>
              </p:nvSpPr>
              <p:spPr>
                <a:xfrm>
                  <a:off x="9607572" y="2438572"/>
                  <a:ext cx="89543" cy="170990"/>
                </a:xfrm>
                <a:custGeom>
                  <a:avLst/>
                  <a:gdLst/>
                  <a:ahLst/>
                  <a:cxnLst/>
                  <a:rect l="l" t="t" r="r" b="b"/>
                  <a:pathLst>
                    <a:path w="365" h="697" extrusionOk="0">
                      <a:moveTo>
                        <a:pt x="1" y="1"/>
                      </a:moveTo>
                      <a:lnTo>
                        <a:pt x="1" y="697"/>
                      </a:lnTo>
                      <a:lnTo>
                        <a:pt x="364" y="697"/>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8"/>
                <p:cNvSpPr/>
                <p:nvPr/>
              </p:nvSpPr>
              <p:spPr>
                <a:xfrm>
                  <a:off x="9329374" y="2817355"/>
                  <a:ext cx="1310513" cy="170990"/>
                </a:xfrm>
                <a:custGeom>
                  <a:avLst/>
                  <a:gdLst/>
                  <a:ahLst/>
                  <a:cxnLst/>
                  <a:rect l="l" t="t" r="r" b="b"/>
                  <a:pathLst>
                    <a:path w="5342" h="697" extrusionOk="0">
                      <a:moveTo>
                        <a:pt x="0" y="1"/>
                      </a:moveTo>
                      <a:lnTo>
                        <a:pt x="0" y="697"/>
                      </a:lnTo>
                      <a:lnTo>
                        <a:pt x="5342" y="697"/>
                      </a:lnTo>
                      <a:lnTo>
                        <a:pt x="53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8"/>
                <p:cNvSpPr/>
                <p:nvPr/>
              </p:nvSpPr>
              <p:spPr>
                <a:xfrm>
                  <a:off x="9329374" y="2817355"/>
                  <a:ext cx="89297" cy="170990"/>
                </a:xfrm>
                <a:custGeom>
                  <a:avLst/>
                  <a:gdLst/>
                  <a:ahLst/>
                  <a:cxnLst/>
                  <a:rect l="l" t="t" r="r" b="b"/>
                  <a:pathLst>
                    <a:path w="364" h="697" extrusionOk="0">
                      <a:moveTo>
                        <a:pt x="0" y="1"/>
                      </a:moveTo>
                      <a:lnTo>
                        <a:pt x="0" y="697"/>
                      </a:lnTo>
                      <a:lnTo>
                        <a:pt x="364" y="697"/>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8"/>
                <p:cNvSpPr/>
                <p:nvPr/>
              </p:nvSpPr>
              <p:spPr>
                <a:xfrm>
                  <a:off x="9483192" y="3196137"/>
                  <a:ext cx="1156696" cy="171235"/>
                </a:xfrm>
                <a:custGeom>
                  <a:avLst/>
                  <a:gdLst/>
                  <a:ahLst/>
                  <a:cxnLst/>
                  <a:rect l="l" t="t" r="r" b="b"/>
                  <a:pathLst>
                    <a:path w="4715" h="698" extrusionOk="0">
                      <a:moveTo>
                        <a:pt x="1" y="1"/>
                      </a:moveTo>
                      <a:lnTo>
                        <a:pt x="1" y="697"/>
                      </a:lnTo>
                      <a:lnTo>
                        <a:pt x="4715" y="697"/>
                      </a:lnTo>
                      <a:lnTo>
                        <a:pt x="47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8"/>
                <p:cNvSpPr/>
                <p:nvPr/>
              </p:nvSpPr>
              <p:spPr>
                <a:xfrm>
                  <a:off x="9483192" y="3196137"/>
                  <a:ext cx="89543" cy="171235"/>
                </a:xfrm>
                <a:custGeom>
                  <a:avLst/>
                  <a:gdLst/>
                  <a:ahLst/>
                  <a:cxnLst/>
                  <a:rect l="l" t="t" r="r" b="b"/>
                  <a:pathLst>
                    <a:path w="365" h="698" extrusionOk="0">
                      <a:moveTo>
                        <a:pt x="1" y="1"/>
                      </a:moveTo>
                      <a:lnTo>
                        <a:pt x="1" y="697"/>
                      </a:lnTo>
                      <a:lnTo>
                        <a:pt x="364" y="697"/>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38"/>
              <p:cNvGrpSpPr/>
              <p:nvPr/>
            </p:nvGrpSpPr>
            <p:grpSpPr>
              <a:xfrm>
                <a:off x="10888900" y="2258494"/>
                <a:ext cx="1512664" cy="1474393"/>
                <a:chOff x="10888900" y="2165770"/>
                <a:chExt cx="1512664" cy="1474393"/>
              </a:xfrm>
            </p:grpSpPr>
            <p:sp>
              <p:nvSpPr>
                <p:cNvPr id="1381" name="Google Shape;1381;p38"/>
                <p:cNvSpPr/>
                <p:nvPr/>
              </p:nvSpPr>
              <p:spPr>
                <a:xfrm>
                  <a:off x="11644988" y="2749154"/>
                  <a:ext cx="205335" cy="205335"/>
                </a:xfrm>
                <a:custGeom>
                  <a:avLst/>
                  <a:gdLst/>
                  <a:ahLst/>
                  <a:cxnLst/>
                  <a:rect l="l" t="t" r="r" b="b"/>
                  <a:pathLst>
                    <a:path w="837" h="837" extrusionOk="0">
                      <a:moveTo>
                        <a:pt x="235" y="0"/>
                      </a:moveTo>
                      <a:lnTo>
                        <a:pt x="0" y="234"/>
                      </a:lnTo>
                      <a:lnTo>
                        <a:pt x="603" y="837"/>
                      </a:lnTo>
                      <a:lnTo>
                        <a:pt x="837" y="602"/>
                      </a:lnTo>
                      <a:lnTo>
                        <a:pt x="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8"/>
                <p:cNvSpPr/>
                <p:nvPr/>
              </p:nvSpPr>
              <p:spPr>
                <a:xfrm>
                  <a:off x="11683750" y="2547742"/>
                  <a:ext cx="717814" cy="1092421"/>
                </a:xfrm>
                <a:custGeom>
                  <a:avLst/>
                  <a:gdLst/>
                  <a:ahLst/>
                  <a:cxnLst/>
                  <a:rect l="l" t="t" r="r" b="b"/>
                  <a:pathLst>
                    <a:path w="2926" h="4453" extrusionOk="0">
                      <a:moveTo>
                        <a:pt x="1088" y="0"/>
                      </a:moveTo>
                      <a:cubicBezTo>
                        <a:pt x="597" y="0"/>
                        <a:pt x="603" y="521"/>
                        <a:pt x="510" y="895"/>
                      </a:cubicBezTo>
                      <a:cubicBezTo>
                        <a:pt x="487" y="987"/>
                        <a:pt x="459" y="1070"/>
                        <a:pt x="415" y="1135"/>
                      </a:cubicBezTo>
                      <a:cubicBezTo>
                        <a:pt x="145" y="1532"/>
                        <a:pt x="194" y="2110"/>
                        <a:pt x="190" y="2528"/>
                      </a:cubicBezTo>
                      <a:cubicBezTo>
                        <a:pt x="190" y="2542"/>
                        <a:pt x="190" y="2556"/>
                        <a:pt x="190" y="2569"/>
                      </a:cubicBezTo>
                      <a:cubicBezTo>
                        <a:pt x="184" y="2939"/>
                        <a:pt x="0" y="3234"/>
                        <a:pt x="41" y="3682"/>
                      </a:cubicBezTo>
                      <a:cubicBezTo>
                        <a:pt x="50" y="3778"/>
                        <a:pt x="70" y="3882"/>
                        <a:pt x="103" y="3995"/>
                      </a:cubicBezTo>
                      <a:cubicBezTo>
                        <a:pt x="165" y="4200"/>
                        <a:pt x="493" y="4303"/>
                        <a:pt x="837" y="4354"/>
                      </a:cubicBezTo>
                      <a:cubicBezTo>
                        <a:pt x="1108" y="4393"/>
                        <a:pt x="1389" y="4400"/>
                        <a:pt x="1561" y="4400"/>
                      </a:cubicBezTo>
                      <a:cubicBezTo>
                        <a:pt x="1662" y="4400"/>
                        <a:pt x="1725" y="4398"/>
                        <a:pt x="1725" y="4398"/>
                      </a:cubicBezTo>
                      <a:cubicBezTo>
                        <a:pt x="1725" y="4398"/>
                        <a:pt x="1818" y="4452"/>
                        <a:pt x="1950" y="4452"/>
                      </a:cubicBezTo>
                      <a:cubicBezTo>
                        <a:pt x="2055" y="4452"/>
                        <a:pt x="2185" y="4417"/>
                        <a:pt x="2311" y="4291"/>
                      </a:cubicBezTo>
                      <a:cubicBezTo>
                        <a:pt x="2429" y="4140"/>
                        <a:pt x="2513" y="3972"/>
                        <a:pt x="2569" y="3793"/>
                      </a:cubicBezTo>
                      <a:cubicBezTo>
                        <a:pt x="2925" y="2662"/>
                        <a:pt x="2182" y="1083"/>
                        <a:pt x="1626" y="376"/>
                      </a:cubicBezTo>
                      <a:cubicBezTo>
                        <a:pt x="1626" y="376"/>
                        <a:pt x="1625" y="375"/>
                        <a:pt x="1625" y="375"/>
                      </a:cubicBezTo>
                      <a:cubicBezTo>
                        <a:pt x="1454" y="157"/>
                        <a:pt x="1300" y="22"/>
                        <a:pt x="1202" y="8"/>
                      </a:cubicBezTo>
                      <a:cubicBezTo>
                        <a:pt x="1181" y="5"/>
                        <a:pt x="1160" y="3"/>
                        <a:pt x="1141" y="2"/>
                      </a:cubicBezTo>
                      <a:cubicBezTo>
                        <a:pt x="1123" y="1"/>
                        <a:pt x="1105" y="0"/>
                        <a:pt x="10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8"/>
                <p:cNvSpPr/>
                <p:nvPr/>
              </p:nvSpPr>
              <p:spPr>
                <a:xfrm>
                  <a:off x="11763971" y="2837472"/>
                  <a:ext cx="381722" cy="569639"/>
                </a:xfrm>
                <a:custGeom>
                  <a:avLst/>
                  <a:gdLst/>
                  <a:ahLst/>
                  <a:cxnLst/>
                  <a:rect l="l" t="t" r="r" b="b"/>
                  <a:pathLst>
                    <a:path w="1556" h="2322" extrusionOk="0">
                      <a:moveTo>
                        <a:pt x="58" y="1"/>
                      </a:moveTo>
                      <a:cubicBezTo>
                        <a:pt x="37" y="36"/>
                        <a:pt x="17" y="73"/>
                        <a:pt x="1" y="111"/>
                      </a:cubicBezTo>
                      <a:cubicBezTo>
                        <a:pt x="7" y="113"/>
                        <a:pt x="13" y="115"/>
                        <a:pt x="19" y="117"/>
                      </a:cubicBezTo>
                      <a:cubicBezTo>
                        <a:pt x="34" y="124"/>
                        <a:pt x="49" y="129"/>
                        <a:pt x="64" y="135"/>
                      </a:cubicBezTo>
                      <a:cubicBezTo>
                        <a:pt x="94" y="146"/>
                        <a:pt x="124" y="159"/>
                        <a:pt x="153" y="173"/>
                      </a:cubicBezTo>
                      <a:cubicBezTo>
                        <a:pt x="166" y="178"/>
                        <a:pt x="178" y="184"/>
                        <a:pt x="190" y="190"/>
                      </a:cubicBezTo>
                      <a:cubicBezTo>
                        <a:pt x="236" y="212"/>
                        <a:pt x="281" y="236"/>
                        <a:pt x="325" y="262"/>
                      </a:cubicBezTo>
                      <a:cubicBezTo>
                        <a:pt x="436" y="328"/>
                        <a:pt x="539" y="407"/>
                        <a:pt x="625" y="500"/>
                      </a:cubicBezTo>
                      <a:cubicBezTo>
                        <a:pt x="668" y="547"/>
                        <a:pt x="707" y="599"/>
                        <a:pt x="740" y="653"/>
                      </a:cubicBezTo>
                      <a:cubicBezTo>
                        <a:pt x="772" y="707"/>
                        <a:pt x="797" y="764"/>
                        <a:pt x="815" y="825"/>
                      </a:cubicBezTo>
                      <a:cubicBezTo>
                        <a:pt x="833" y="885"/>
                        <a:pt x="842" y="949"/>
                        <a:pt x="844" y="1012"/>
                      </a:cubicBezTo>
                      <a:cubicBezTo>
                        <a:pt x="845" y="1044"/>
                        <a:pt x="844" y="1076"/>
                        <a:pt x="842" y="1107"/>
                      </a:cubicBezTo>
                      <a:cubicBezTo>
                        <a:pt x="840" y="1123"/>
                        <a:pt x="839" y="1139"/>
                        <a:pt x="836" y="1155"/>
                      </a:cubicBezTo>
                      <a:cubicBezTo>
                        <a:pt x="835" y="1163"/>
                        <a:pt x="834" y="1171"/>
                        <a:pt x="833" y="1179"/>
                      </a:cubicBezTo>
                      <a:lnTo>
                        <a:pt x="829" y="1203"/>
                      </a:lnTo>
                      <a:cubicBezTo>
                        <a:pt x="817" y="1269"/>
                        <a:pt x="806" y="1336"/>
                        <a:pt x="798" y="1402"/>
                      </a:cubicBezTo>
                      <a:cubicBezTo>
                        <a:pt x="790" y="1470"/>
                        <a:pt x="783" y="1538"/>
                        <a:pt x="780" y="1605"/>
                      </a:cubicBezTo>
                      <a:cubicBezTo>
                        <a:pt x="778" y="1673"/>
                        <a:pt x="778" y="1741"/>
                        <a:pt x="786" y="1809"/>
                      </a:cubicBezTo>
                      <a:cubicBezTo>
                        <a:pt x="793" y="1877"/>
                        <a:pt x="808" y="1946"/>
                        <a:pt x="835" y="2011"/>
                      </a:cubicBezTo>
                      <a:cubicBezTo>
                        <a:pt x="849" y="2042"/>
                        <a:pt x="866" y="2074"/>
                        <a:pt x="887" y="2102"/>
                      </a:cubicBezTo>
                      <a:cubicBezTo>
                        <a:pt x="908" y="2130"/>
                        <a:pt x="932" y="2156"/>
                        <a:pt x="960" y="2178"/>
                      </a:cubicBezTo>
                      <a:cubicBezTo>
                        <a:pt x="1014" y="2224"/>
                        <a:pt x="1078" y="2253"/>
                        <a:pt x="1143" y="2274"/>
                      </a:cubicBezTo>
                      <a:cubicBezTo>
                        <a:pt x="1209" y="2294"/>
                        <a:pt x="1275" y="2305"/>
                        <a:pt x="1343" y="2313"/>
                      </a:cubicBezTo>
                      <a:cubicBezTo>
                        <a:pt x="1410" y="2320"/>
                        <a:pt x="1477" y="2322"/>
                        <a:pt x="1544" y="2322"/>
                      </a:cubicBezTo>
                      <a:cubicBezTo>
                        <a:pt x="1551" y="2322"/>
                        <a:pt x="1556" y="2317"/>
                        <a:pt x="1556" y="2311"/>
                      </a:cubicBezTo>
                      <a:cubicBezTo>
                        <a:pt x="1556" y="2303"/>
                        <a:pt x="1551" y="2298"/>
                        <a:pt x="1545" y="2298"/>
                      </a:cubicBezTo>
                      <a:cubicBezTo>
                        <a:pt x="1478" y="2296"/>
                        <a:pt x="1412" y="2292"/>
                        <a:pt x="1346" y="2283"/>
                      </a:cubicBezTo>
                      <a:cubicBezTo>
                        <a:pt x="1281" y="2274"/>
                        <a:pt x="1216" y="2260"/>
                        <a:pt x="1155" y="2239"/>
                      </a:cubicBezTo>
                      <a:cubicBezTo>
                        <a:pt x="1093" y="2217"/>
                        <a:pt x="1035" y="2188"/>
                        <a:pt x="988" y="2146"/>
                      </a:cubicBezTo>
                      <a:cubicBezTo>
                        <a:pt x="940" y="2104"/>
                        <a:pt x="904" y="2051"/>
                        <a:pt x="881" y="1992"/>
                      </a:cubicBezTo>
                      <a:cubicBezTo>
                        <a:pt x="858" y="1933"/>
                        <a:pt x="846" y="1868"/>
                        <a:pt x="841" y="1804"/>
                      </a:cubicBezTo>
                      <a:cubicBezTo>
                        <a:pt x="836" y="1739"/>
                        <a:pt x="837" y="1674"/>
                        <a:pt x="842" y="1608"/>
                      </a:cubicBezTo>
                      <a:cubicBezTo>
                        <a:pt x="847" y="1543"/>
                        <a:pt x="856" y="1477"/>
                        <a:pt x="866" y="1413"/>
                      </a:cubicBezTo>
                      <a:cubicBezTo>
                        <a:pt x="876" y="1347"/>
                        <a:pt x="888" y="1282"/>
                        <a:pt x="902" y="1217"/>
                      </a:cubicBezTo>
                      <a:lnTo>
                        <a:pt x="907" y="1192"/>
                      </a:lnTo>
                      <a:cubicBezTo>
                        <a:pt x="909" y="1183"/>
                        <a:pt x="911" y="1175"/>
                        <a:pt x="912" y="1167"/>
                      </a:cubicBezTo>
                      <a:cubicBezTo>
                        <a:pt x="915" y="1149"/>
                        <a:pt x="917" y="1132"/>
                        <a:pt x="919" y="1115"/>
                      </a:cubicBezTo>
                      <a:cubicBezTo>
                        <a:pt x="923" y="1081"/>
                        <a:pt x="925" y="1046"/>
                        <a:pt x="925" y="1010"/>
                      </a:cubicBezTo>
                      <a:cubicBezTo>
                        <a:pt x="925" y="941"/>
                        <a:pt x="917" y="870"/>
                        <a:pt x="899" y="802"/>
                      </a:cubicBezTo>
                      <a:cubicBezTo>
                        <a:pt x="881" y="734"/>
                        <a:pt x="855" y="668"/>
                        <a:pt x="821" y="606"/>
                      </a:cubicBezTo>
                      <a:cubicBezTo>
                        <a:pt x="787" y="544"/>
                        <a:pt x="746" y="487"/>
                        <a:pt x="700" y="434"/>
                      </a:cubicBezTo>
                      <a:cubicBezTo>
                        <a:pt x="609" y="328"/>
                        <a:pt x="500" y="240"/>
                        <a:pt x="384" y="167"/>
                      </a:cubicBezTo>
                      <a:cubicBezTo>
                        <a:pt x="326" y="130"/>
                        <a:pt x="266" y="96"/>
                        <a:pt x="204" y="65"/>
                      </a:cubicBezTo>
                      <a:cubicBezTo>
                        <a:pt x="194" y="60"/>
                        <a:pt x="184" y="55"/>
                        <a:pt x="174" y="51"/>
                      </a:cubicBezTo>
                      <a:cubicBezTo>
                        <a:pt x="152" y="41"/>
                        <a:pt x="132" y="31"/>
                        <a:pt x="110" y="22"/>
                      </a:cubicBezTo>
                      <a:cubicBezTo>
                        <a:pt x="94" y="15"/>
                        <a:pt x="78" y="9"/>
                        <a:pt x="62" y="2"/>
                      </a:cubicBezTo>
                      <a:cubicBezTo>
                        <a:pt x="61" y="2"/>
                        <a:pt x="59" y="1"/>
                        <a:pt x="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8"/>
                <p:cNvSpPr/>
                <p:nvPr/>
              </p:nvSpPr>
              <p:spPr>
                <a:xfrm>
                  <a:off x="12075532" y="3397059"/>
                  <a:ext cx="55443" cy="136154"/>
                </a:xfrm>
                <a:custGeom>
                  <a:avLst/>
                  <a:gdLst/>
                  <a:ahLst/>
                  <a:cxnLst/>
                  <a:rect l="l" t="t" r="r" b="b"/>
                  <a:pathLst>
                    <a:path w="226" h="555" extrusionOk="0">
                      <a:moveTo>
                        <a:pt x="29" y="0"/>
                      </a:moveTo>
                      <a:cubicBezTo>
                        <a:pt x="25" y="0"/>
                        <a:pt x="22" y="3"/>
                        <a:pt x="21" y="6"/>
                      </a:cubicBezTo>
                      <a:cubicBezTo>
                        <a:pt x="14" y="20"/>
                        <a:pt x="10" y="34"/>
                        <a:pt x="6" y="48"/>
                      </a:cubicBezTo>
                      <a:cubicBezTo>
                        <a:pt x="2" y="62"/>
                        <a:pt x="0" y="77"/>
                        <a:pt x="0" y="91"/>
                      </a:cubicBezTo>
                      <a:cubicBezTo>
                        <a:pt x="0" y="106"/>
                        <a:pt x="2" y="121"/>
                        <a:pt x="7" y="135"/>
                      </a:cubicBezTo>
                      <a:cubicBezTo>
                        <a:pt x="13" y="149"/>
                        <a:pt x="20" y="163"/>
                        <a:pt x="30" y="174"/>
                      </a:cubicBezTo>
                      <a:cubicBezTo>
                        <a:pt x="40" y="185"/>
                        <a:pt x="52" y="194"/>
                        <a:pt x="65" y="202"/>
                      </a:cubicBezTo>
                      <a:lnTo>
                        <a:pt x="70" y="205"/>
                      </a:lnTo>
                      <a:lnTo>
                        <a:pt x="74" y="207"/>
                      </a:lnTo>
                      <a:lnTo>
                        <a:pt x="84" y="211"/>
                      </a:lnTo>
                      <a:cubicBezTo>
                        <a:pt x="87" y="213"/>
                        <a:pt x="90" y="214"/>
                        <a:pt x="93" y="216"/>
                      </a:cubicBezTo>
                      <a:lnTo>
                        <a:pt x="103" y="220"/>
                      </a:lnTo>
                      <a:cubicBezTo>
                        <a:pt x="125" y="233"/>
                        <a:pt x="147" y="251"/>
                        <a:pt x="165" y="271"/>
                      </a:cubicBezTo>
                      <a:cubicBezTo>
                        <a:pt x="174" y="281"/>
                        <a:pt x="182" y="293"/>
                        <a:pt x="189" y="304"/>
                      </a:cubicBezTo>
                      <a:cubicBezTo>
                        <a:pt x="196" y="315"/>
                        <a:pt x="202" y="328"/>
                        <a:pt x="206" y="341"/>
                      </a:cubicBezTo>
                      <a:cubicBezTo>
                        <a:pt x="210" y="353"/>
                        <a:pt x="213" y="366"/>
                        <a:pt x="215" y="380"/>
                      </a:cubicBezTo>
                      <a:cubicBezTo>
                        <a:pt x="216" y="393"/>
                        <a:pt x="216" y="407"/>
                        <a:pt x="214" y="421"/>
                      </a:cubicBezTo>
                      <a:cubicBezTo>
                        <a:pt x="210" y="447"/>
                        <a:pt x="198" y="473"/>
                        <a:pt x="182" y="494"/>
                      </a:cubicBezTo>
                      <a:cubicBezTo>
                        <a:pt x="164" y="516"/>
                        <a:pt x="144" y="534"/>
                        <a:pt x="120" y="550"/>
                      </a:cubicBezTo>
                      <a:cubicBezTo>
                        <a:pt x="119" y="550"/>
                        <a:pt x="119" y="552"/>
                        <a:pt x="120" y="553"/>
                      </a:cubicBezTo>
                      <a:cubicBezTo>
                        <a:pt x="120" y="554"/>
                        <a:pt x="121" y="554"/>
                        <a:pt x="122" y="554"/>
                      </a:cubicBezTo>
                      <a:cubicBezTo>
                        <a:pt x="122" y="554"/>
                        <a:pt x="123" y="554"/>
                        <a:pt x="123" y="554"/>
                      </a:cubicBezTo>
                      <a:cubicBezTo>
                        <a:pt x="147" y="538"/>
                        <a:pt x="169" y="521"/>
                        <a:pt x="187" y="499"/>
                      </a:cubicBezTo>
                      <a:cubicBezTo>
                        <a:pt x="204" y="477"/>
                        <a:pt x="217" y="450"/>
                        <a:pt x="222" y="422"/>
                      </a:cubicBezTo>
                      <a:cubicBezTo>
                        <a:pt x="226" y="407"/>
                        <a:pt x="226" y="393"/>
                        <a:pt x="225" y="379"/>
                      </a:cubicBezTo>
                      <a:cubicBezTo>
                        <a:pt x="224" y="364"/>
                        <a:pt x="220" y="351"/>
                        <a:pt x="216" y="337"/>
                      </a:cubicBezTo>
                      <a:cubicBezTo>
                        <a:pt x="212" y="323"/>
                        <a:pt x="206" y="310"/>
                        <a:pt x="199" y="298"/>
                      </a:cubicBezTo>
                      <a:cubicBezTo>
                        <a:pt x="192" y="286"/>
                        <a:pt x="184" y="274"/>
                        <a:pt x="174" y="263"/>
                      </a:cubicBezTo>
                      <a:cubicBezTo>
                        <a:pt x="156" y="242"/>
                        <a:pt x="134" y="222"/>
                        <a:pt x="110" y="208"/>
                      </a:cubicBezTo>
                      <a:lnTo>
                        <a:pt x="100" y="203"/>
                      </a:lnTo>
                      <a:cubicBezTo>
                        <a:pt x="97" y="201"/>
                        <a:pt x="93" y="200"/>
                        <a:pt x="90" y="197"/>
                      </a:cubicBezTo>
                      <a:lnTo>
                        <a:pt x="81" y="193"/>
                      </a:lnTo>
                      <a:lnTo>
                        <a:pt x="76" y="190"/>
                      </a:lnTo>
                      <a:lnTo>
                        <a:pt x="72" y="188"/>
                      </a:lnTo>
                      <a:cubicBezTo>
                        <a:pt x="61" y="181"/>
                        <a:pt x="50" y="173"/>
                        <a:pt x="42" y="164"/>
                      </a:cubicBezTo>
                      <a:cubicBezTo>
                        <a:pt x="34" y="153"/>
                        <a:pt x="28" y="142"/>
                        <a:pt x="24" y="130"/>
                      </a:cubicBezTo>
                      <a:cubicBezTo>
                        <a:pt x="20" y="118"/>
                        <a:pt x="19" y="104"/>
                        <a:pt x="19" y="92"/>
                      </a:cubicBezTo>
                      <a:cubicBezTo>
                        <a:pt x="20" y="79"/>
                        <a:pt x="22" y="65"/>
                        <a:pt x="25" y="52"/>
                      </a:cubicBezTo>
                      <a:cubicBezTo>
                        <a:pt x="28" y="40"/>
                        <a:pt x="33" y="27"/>
                        <a:pt x="38" y="15"/>
                      </a:cubicBezTo>
                      <a:cubicBezTo>
                        <a:pt x="41" y="10"/>
                        <a:pt x="39" y="4"/>
                        <a:pt x="34" y="2"/>
                      </a:cubicBezTo>
                      <a:cubicBezTo>
                        <a:pt x="32" y="1"/>
                        <a:pt x="31"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8"/>
                <p:cNvSpPr/>
                <p:nvPr/>
              </p:nvSpPr>
              <p:spPr>
                <a:xfrm>
                  <a:off x="12089761" y="3464769"/>
                  <a:ext cx="31647" cy="35326"/>
                </a:xfrm>
                <a:custGeom>
                  <a:avLst/>
                  <a:gdLst/>
                  <a:ahLst/>
                  <a:cxnLst/>
                  <a:rect l="l" t="t" r="r" b="b"/>
                  <a:pathLst>
                    <a:path w="129" h="144" extrusionOk="0">
                      <a:moveTo>
                        <a:pt x="123" y="0"/>
                      </a:moveTo>
                      <a:cubicBezTo>
                        <a:pt x="123" y="0"/>
                        <a:pt x="122" y="0"/>
                        <a:pt x="121" y="0"/>
                      </a:cubicBezTo>
                      <a:cubicBezTo>
                        <a:pt x="105" y="4"/>
                        <a:pt x="90" y="11"/>
                        <a:pt x="74" y="19"/>
                      </a:cubicBezTo>
                      <a:cubicBezTo>
                        <a:pt x="60" y="27"/>
                        <a:pt x="46" y="37"/>
                        <a:pt x="34" y="49"/>
                      </a:cubicBezTo>
                      <a:cubicBezTo>
                        <a:pt x="23" y="63"/>
                        <a:pt x="14" y="77"/>
                        <a:pt x="9" y="94"/>
                      </a:cubicBezTo>
                      <a:cubicBezTo>
                        <a:pt x="3" y="109"/>
                        <a:pt x="1" y="126"/>
                        <a:pt x="2" y="143"/>
                      </a:cubicBezTo>
                      <a:cubicBezTo>
                        <a:pt x="2" y="144"/>
                        <a:pt x="2" y="144"/>
                        <a:pt x="3" y="144"/>
                      </a:cubicBezTo>
                      <a:cubicBezTo>
                        <a:pt x="3" y="144"/>
                        <a:pt x="4" y="143"/>
                        <a:pt x="4" y="143"/>
                      </a:cubicBezTo>
                      <a:cubicBezTo>
                        <a:pt x="4" y="126"/>
                        <a:pt x="6" y="110"/>
                        <a:pt x="12" y="95"/>
                      </a:cubicBezTo>
                      <a:cubicBezTo>
                        <a:pt x="18" y="79"/>
                        <a:pt x="27" y="66"/>
                        <a:pt x="39" y="55"/>
                      </a:cubicBezTo>
                      <a:cubicBezTo>
                        <a:pt x="50" y="42"/>
                        <a:pt x="64" y="33"/>
                        <a:pt x="78" y="26"/>
                      </a:cubicBezTo>
                      <a:cubicBezTo>
                        <a:pt x="93" y="19"/>
                        <a:pt x="108" y="14"/>
                        <a:pt x="124" y="11"/>
                      </a:cubicBezTo>
                      <a:lnTo>
                        <a:pt x="125" y="11"/>
                      </a:lnTo>
                      <a:cubicBezTo>
                        <a:pt x="127" y="10"/>
                        <a:pt x="129" y="6"/>
                        <a:pt x="129" y="4"/>
                      </a:cubicBezTo>
                      <a:cubicBezTo>
                        <a:pt x="128" y="2"/>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8"/>
                <p:cNvSpPr/>
                <p:nvPr/>
              </p:nvSpPr>
              <p:spPr>
                <a:xfrm>
                  <a:off x="12105707" y="3451030"/>
                  <a:ext cx="75069" cy="39988"/>
                </a:xfrm>
                <a:custGeom>
                  <a:avLst/>
                  <a:gdLst/>
                  <a:ahLst/>
                  <a:cxnLst/>
                  <a:rect l="l" t="t" r="r" b="b"/>
                  <a:pathLst>
                    <a:path w="306" h="163" extrusionOk="0">
                      <a:moveTo>
                        <a:pt x="42" y="1"/>
                      </a:moveTo>
                      <a:cubicBezTo>
                        <a:pt x="30" y="1"/>
                        <a:pt x="18" y="2"/>
                        <a:pt x="6" y="4"/>
                      </a:cubicBezTo>
                      <a:cubicBezTo>
                        <a:pt x="2" y="5"/>
                        <a:pt x="0" y="8"/>
                        <a:pt x="1" y="11"/>
                      </a:cubicBezTo>
                      <a:cubicBezTo>
                        <a:pt x="1" y="14"/>
                        <a:pt x="4" y="16"/>
                        <a:pt x="8" y="16"/>
                      </a:cubicBezTo>
                      <a:lnTo>
                        <a:pt x="8" y="15"/>
                      </a:lnTo>
                      <a:cubicBezTo>
                        <a:pt x="23" y="13"/>
                        <a:pt x="39" y="12"/>
                        <a:pt x="53" y="12"/>
                      </a:cubicBezTo>
                      <a:cubicBezTo>
                        <a:pt x="69" y="12"/>
                        <a:pt x="84" y="13"/>
                        <a:pt x="99" y="17"/>
                      </a:cubicBezTo>
                      <a:cubicBezTo>
                        <a:pt x="114" y="22"/>
                        <a:pt x="128" y="27"/>
                        <a:pt x="139" y="36"/>
                      </a:cubicBezTo>
                      <a:cubicBezTo>
                        <a:pt x="146" y="40"/>
                        <a:pt x="151" y="46"/>
                        <a:pt x="156" y="51"/>
                      </a:cubicBezTo>
                      <a:cubicBezTo>
                        <a:pt x="160" y="57"/>
                        <a:pt x="164" y="64"/>
                        <a:pt x="167" y="71"/>
                      </a:cubicBezTo>
                      <a:cubicBezTo>
                        <a:pt x="168" y="74"/>
                        <a:pt x="170" y="78"/>
                        <a:pt x="171" y="81"/>
                      </a:cubicBezTo>
                      <a:lnTo>
                        <a:pt x="174" y="92"/>
                      </a:lnTo>
                      <a:cubicBezTo>
                        <a:pt x="175" y="100"/>
                        <a:pt x="178" y="109"/>
                        <a:pt x="181" y="116"/>
                      </a:cubicBezTo>
                      <a:cubicBezTo>
                        <a:pt x="184" y="123"/>
                        <a:pt x="189" y="130"/>
                        <a:pt x="194" y="136"/>
                      </a:cubicBezTo>
                      <a:cubicBezTo>
                        <a:pt x="200" y="142"/>
                        <a:pt x="206" y="148"/>
                        <a:pt x="213" y="153"/>
                      </a:cubicBezTo>
                      <a:cubicBezTo>
                        <a:pt x="224" y="160"/>
                        <a:pt x="239" y="162"/>
                        <a:pt x="252" y="162"/>
                      </a:cubicBezTo>
                      <a:cubicBezTo>
                        <a:pt x="254" y="162"/>
                        <a:pt x="257" y="162"/>
                        <a:pt x="259" y="162"/>
                      </a:cubicBezTo>
                      <a:cubicBezTo>
                        <a:pt x="276" y="161"/>
                        <a:pt x="291" y="157"/>
                        <a:pt x="305" y="151"/>
                      </a:cubicBezTo>
                      <a:cubicBezTo>
                        <a:pt x="305" y="150"/>
                        <a:pt x="305" y="150"/>
                        <a:pt x="305" y="150"/>
                      </a:cubicBezTo>
                      <a:cubicBezTo>
                        <a:pt x="305" y="150"/>
                        <a:pt x="305" y="149"/>
                        <a:pt x="305" y="149"/>
                      </a:cubicBezTo>
                      <a:cubicBezTo>
                        <a:pt x="305" y="149"/>
                        <a:pt x="305" y="149"/>
                        <a:pt x="304" y="150"/>
                      </a:cubicBezTo>
                      <a:cubicBezTo>
                        <a:pt x="290" y="155"/>
                        <a:pt x="275" y="158"/>
                        <a:pt x="259" y="159"/>
                      </a:cubicBezTo>
                      <a:cubicBezTo>
                        <a:pt x="244" y="159"/>
                        <a:pt x="229" y="156"/>
                        <a:pt x="215" y="147"/>
                      </a:cubicBezTo>
                      <a:cubicBezTo>
                        <a:pt x="203" y="139"/>
                        <a:pt x="194" y="127"/>
                        <a:pt x="189" y="113"/>
                      </a:cubicBezTo>
                      <a:cubicBezTo>
                        <a:pt x="186" y="105"/>
                        <a:pt x="183" y="98"/>
                        <a:pt x="181" y="91"/>
                      </a:cubicBezTo>
                      <a:cubicBezTo>
                        <a:pt x="181" y="87"/>
                        <a:pt x="180" y="83"/>
                        <a:pt x="179" y="79"/>
                      </a:cubicBezTo>
                      <a:cubicBezTo>
                        <a:pt x="178" y="75"/>
                        <a:pt x="176" y="72"/>
                        <a:pt x="175" y="68"/>
                      </a:cubicBezTo>
                      <a:cubicBezTo>
                        <a:pt x="172" y="60"/>
                        <a:pt x="168" y="52"/>
                        <a:pt x="163" y="46"/>
                      </a:cubicBezTo>
                      <a:cubicBezTo>
                        <a:pt x="158" y="40"/>
                        <a:pt x="153" y="34"/>
                        <a:pt x="146" y="29"/>
                      </a:cubicBezTo>
                      <a:cubicBezTo>
                        <a:pt x="133" y="18"/>
                        <a:pt x="118" y="11"/>
                        <a:pt x="102" y="7"/>
                      </a:cubicBezTo>
                      <a:cubicBezTo>
                        <a:pt x="86" y="3"/>
                        <a:pt x="70" y="1"/>
                        <a:pt x="54" y="1"/>
                      </a:cubicBezTo>
                      <a:cubicBezTo>
                        <a:pt x="50" y="1"/>
                        <a:pt x="46"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8"/>
                <p:cNvSpPr/>
                <p:nvPr/>
              </p:nvSpPr>
              <p:spPr>
                <a:xfrm>
                  <a:off x="12040206" y="3316837"/>
                  <a:ext cx="178104" cy="77031"/>
                </a:xfrm>
                <a:custGeom>
                  <a:avLst/>
                  <a:gdLst/>
                  <a:ahLst/>
                  <a:cxnLst/>
                  <a:rect l="l" t="t" r="r" b="b"/>
                  <a:pathLst>
                    <a:path w="726" h="314" extrusionOk="0">
                      <a:moveTo>
                        <a:pt x="524" y="1"/>
                      </a:moveTo>
                      <a:cubicBezTo>
                        <a:pt x="497" y="1"/>
                        <a:pt x="470" y="6"/>
                        <a:pt x="444" y="18"/>
                      </a:cubicBezTo>
                      <a:cubicBezTo>
                        <a:pt x="408" y="33"/>
                        <a:pt x="379" y="62"/>
                        <a:pt x="360" y="97"/>
                      </a:cubicBezTo>
                      <a:lnTo>
                        <a:pt x="354" y="110"/>
                      </a:lnTo>
                      <a:cubicBezTo>
                        <a:pt x="353" y="115"/>
                        <a:pt x="351" y="119"/>
                        <a:pt x="350" y="124"/>
                      </a:cubicBezTo>
                      <a:cubicBezTo>
                        <a:pt x="347" y="133"/>
                        <a:pt x="345" y="144"/>
                        <a:pt x="342" y="152"/>
                      </a:cubicBezTo>
                      <a:cubicBezTo>
                        <a:pt x="338" y="168"/>
                        <a:pt x="330" y="185"/>
                        <a:pt x="319" y="199"/>
                      </a:cubicBezTo>
                      <a:cubicBezTo>
                        <a:pt x="298" y="228"/>
                        <a:pt x="266" y="246"/>
                        <a:pt x="232" y="259"/>
                      </a:cubicBezTo>
                      <a:cubicBezTo>
                        <a:pt x="199" y="273"/>
                        <a:pt x="163" y="280"/>
                        <a:pt x="126" y="284"/>
                      </a:cubicBezTo>
                      <a:cubicBezTo>
                        <a:pt x="107" y="286"/>
                        <a:pt x="89" y="288"/>
                        <a:pt x="71" y="288"/>
                      </a:cubicBezTo>
                      <a:cubicBezTo>
                        <a:pt x="52" y="288"/>
                        <a:pt x="34" y="288"/>
                        <a:pt x="16" y="287"/>
                      </a:cubicBezTo>
                      <a:lnTo>
                        <a:pt x="15" y="287"/>
                      </a:lnTo>
                      <a:cubicBezTo>
                        <a:pt x="8" y="287"/>
                        <a:pt x="2" y="292"/>
                        <a:pt x="2" y="299"/>
                      </a:cubicBezTo>
                      <a:cubicBezTo>
                        <a:pt x="1" y="306"/>
                        <a:pt x="7" y="313"/>
                        <a:pt x="14" y="313"/>
                      </a:cubicBezTo>
                      <a:cubicBezTo>
                        <a:pt x="24" y="313"/>
                        <a:pt x="34" y="313"/>
                        <a:pt x="43" y="313"/>
                      </a:cubicBezTo>
                      <a:cubicBezTo>
                        <a:pt x="53" y="313"/>
                        <a:pt x="62" y="313"/>
                        <a:pt x="72" y="313"/>
                      </a:cubicBezTo>
                      <a:cubicBezTo>
                        <a:pt x="91" y="312"/>
                        <a:pt x="111" y="311"/>
                        <a:pt x="129" y="307"/>
                      </a:cubicBezTo>
                      <a:cubicBezTo>
                        <a:pt x="167" y="302"/>
                        <a:pt x="205" y="294"/>
                        <a:pt x="241" y="279"/>
                      </a:cubicBezTo>
                      <a:cubicBezTo>
                        <a:pt x="259" y="272"/>
                        <a:pt x="276" y="262"/>
                        <a:pt x="292" y="251"/>
                      </a:cubicBezTo>
                      <a:cubicBezTo>
                        <a:pt x="308" y="240"/>
                        <a:pt x="322" y="226"/>
                        <a:pt x="334" y="210"/>
                      </a:cubicBezTo>
                      <a:cubicBezTo>
                        <a:pt x="346" y="194"/>
                        <a:pt x="354" y="175"/>
                        <a:pt x="358" y="156"/>
                      </a:cubicBezTo>
                      <a:cubicBezTo>
                        <a:pt x="361" y="146"/>
                        <a:pt x="362" y="137"/>
                        <a:pt x="365" y="129"/>
                      </a:cubicBezTo>
                      <a:cubicBezTo>
                        <a:pt x="366" y="124"/>
                        <a:pt x="368" y="120"/>
                        <a:pt x="370" y="116"/>
                      </a:cubicBezTo>
                      <a:lnTo>
                        <a:pt x="375" y="104"/>
                      </a:lnTo>
                      <a:cubicBezTo>
                        <a:pt x="390" y="71"/>
                        <a:pt x="418" y="45"/>
                        <a:pt x="450" y="29"/>
                      </a:cubicBezTo>
                      <a:cubicBezTo>
                        <a:pt x="474" y="17"/>
                        <a:pt x="502" y="12"/>
                        <a:pt x="529" y="12"/>
                      </a:cubicBezTo>
                      <a:cubicBezTo>
                        <a:pt x="538" y="12"/>
                        <a:pt x="548" y="12"/>
                        <a:pt x="557" y="14"/>
                      </a:cubicBezTo>
                      <a:cubicBezTo>
                        <a:pt x="593" y="19"/>
                        <a:pt x="628" y="33"/>
                        <a:pt x="656" y="57"/>
                      </a:cubicBezTo>
                      <a:cubicBezTo>
                        <a:pt x="671" y="69"/>
                        <a:pt x="683" y="82"/>
                        <a:pt x="694" y="98"/>
                      </a:cubicBezTo>
                      <a:cubicBezTo>
                        <a:pt x="704" y="113"/>
                        <a:pt x="714" y="129"/>
                        <a:pt x="721" y="146"/>
                      </a:cubicBezTo>
                      <a:cubicBezTo>
                        <a:pt x="721" y="148"/>
                        <a:pt x="723" y="148"/>
                        <a:pt x="724" y="148"/>
                      </a:cubicBezTo>
                      <a:cubicBezTo>
                        <a:pt x="726" y="147"/>
                        <a:pt x="726" y="146"/>
                        <a:pt x="726" y="144"/>
                      </a:cubicBezTo>
                      <a:cubicBezTo>
                        <a:pt x="719" y="126"/>
                        <a:pt x="709" y="110"/>
                        <a:pt x="699" y="93"/>
                      </a:cubicBezTo>
                      <a:cubicBezTo>
                        <a:pt x="688" y="78"/>
                        <a:pt x="676" y="64"/>
                        <a:pt x="661" y="51"/>
                      </a:cubicBezTo>
                      <a:cubicBezTo>
                        <a:pt x="633" y="26"/>
                        <a:pt x="596" y="9"/>
                        <a:pt x="558" y="3"/>
                      </a:cubicBezTo>
                      <a:cubicBezTo>
                        <a:pt x="547" y="2"/>
                        <a:pt x="536" y="1"/>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8"/>
                <p:cNvSpPr/>
                <p:nvPr/>
              </p:nvSpPr>
              <p:spPr>
                <a:xfrm>
                  <a:off x="12145204" y="3322725"/>
                  <a:ext cx="48574" cy="54707"/>
                </a:xfrm>
                <a:custGeom>
                  <a:avLst/>
                  <a:gdLst/>
                  <a:ahLst/>
                  <a:cxnLst/>
                  <a:rect l="l" t="t" r="r" b="b"/>
                  <a:pathLst>
                    <a:path w="198" h="223" extrusionOk="0">
                      <a:moveTo>
                        <a:pt x="7" y="0"/>
                      </a:moveTo>
                      <a:cubicBezTo>
                        <a:pt x="5" y="0"/>
                        <a:pt x="3" y="2"/>
                        <a:pt x="2" y="4"/>
                      </a:cubicBezTo>
                      <a:cubicBezTo>
                        <a:pt x="1" y="6"/>
                        <a:pt x="2" y="9"/>
                        <a:pt x="5" y="11"/>
                      </a:cubicBezTo>
                      <a:cubicBezTo>
                        <a:pt x="18" y="16"/>
                        <a:pt x="31" y="24"/>
                        <a:pt x="41" y="35"/>
                      </a:cubicBezTo>
                      <a:cubicBezTo>
                        <a:pt x="50" y="45"/>
                        <a:pt x="57" y="57"/>
                        <a:pt x="58" y="71"/>
                      </a:cubicBezTo>
                      <a:cubicBezTo>
                        <a:pt x="59" y="79"/>
                        <a:pt x="58" y="86"/>
                        <a:pt x="56" y="92"/>
                      </a:cubicBezTo>
                      <a:cubicBezTo>
                        <a:pt x="54" y="99"/>
                        <a:pt x="51" y="105"/>
                        <a:pt x="49" y="113"/>
                      </a:cubicBezTo>
                      <a:cubicBezTo>
                        <a:pt x="44" y="128"/>
                        <a:pt x="41" y="143"/>
                        <a:pt x="42" y="160"/>
                      </a:cubicBezTo>
                      <a:cubicBezTo>
                        <a:pt x="43" y="167"/>
                        <a:pt x="46" y="175"/>
                        <a:pt x="49" y="182"/>
                      </a:cubicBezTo>
                      <a:cubicBezTo>
                        <a:pt x="53" y="189"/>
                        <a:pt x="58" y="195"/>
                        <a:pt x="64" y="200"/>
                      </a:cubicBezTo>
                      <a:cubicBezTo>
                        <a:pt x="77" y="210"/>
                        <a:pt x="92" y="216"/>
                        <a:pt x="106" y="219"/>
                      </a:cubicBezTo>
                      <a:cubicBezTo>
                        <a:pt x="121" y="222"/>
                        <a:pt x="135" y="223"/>
                        <a:pt x="150" y="223"/>
                      </a:cubicBezTo>
                      <a:cubicBezTo>
                        <a:pt x="166" y="223"/>
                        <a:pt x="182" y="222"/>
                        <a:pt x="198" y="220"/>
                      </a:cubicBezTo>
                      <a:cubicBezTo>
                        <a:pt x="198" y="219"/>
                        <a:pt x="198" y="219"/>
                        <a:pt x="198" y="218"/>
                      </a:cubicBezTo>
                      <a:lnTo>
                        <a:pt x="197" y="218"/>
                      </a:lnTo>
                      <a:cubicBezTo>
                        <a:pt x="184" y="219"/>
                        <a:pt x="172" y="219"/>
                        <a:pt x="160" y="219"/>
                      </a:cubicBezTo>
                      <a:cubicBezTo>
                        <a:pt x="142" y="219"/>
                        <a:pt x="124" y="218"/>
                        <a:pt x="107" y="214"/>
                      </a:cubicBezTo>
                      <a:cubicBezTo>
                        <a:pt x="93" y="211"/>
                        <a:pt x="80" y="205"/>
                        <a:pt x="69" y="195"/>
                      </a:cubicBezTo>
                      <a:cubicBezTo>
                        <a:pt x="57" y="186"/>
                        <a:pt x="51" y="173"/>
                        <a:pt x="49" y="159"/>
                      </a:cubicBezTo>
                      <a:cubicBezTo>
                        <a:pt x="48" y="144"/>
                        <a:pt x="51" y="130"/>
                        <a:pt x="56" y="117"/>
                      </a:cubicBezTo>
                      <a:cubicBezTo>
                        <a:pt x="59" y="109"/>
                        <a:pt x="62" y="102"/>
                        <a:pt x="65" y="95"/>
                      </a:cubicBezTo>
                      <a:cubicBezTo>
                        <a:pt x="68" y="87"/>
                        <a:pt x="69" y="79"/>
                        <a:pt x="68" y="70"/>
                      </a:cubicBezTo>
                      <a:cubicBezTo>
                        <a:pt x="68" y="54"/>
                        <a:pt x="59" y="39"/>
                        <a:pt x="48" y="27"/>
                      </a:cubicBezTo>
                      <a:cubicBezTo>
                        <a:pt x="43" y="21"/>
                        <a:pt x="37" y="16"/>
                        <a:pt x="31" y="12"/>
                      </a:cubicBezTo>
                      <a:cubicBezTo>
                        <a:pt x="23" y="8"/>
                        <a:pt x="17" y="4"/>
                        <a:pt x="9" y="1"/>
                      </a:cubicBezTo>
                      <a:cubicBezTo>
                        <a:pt x="8" y="1"/>
                        <a:pt x="8" y="0"/>
                        <a:pt x="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8"/>
                <p:cNvSpPr/>
                <p:nvPr/>
              </p:nvSpPr>
              <p:spPr>
                <a:xfrm>
                  <a:off x="12106198" y="3294513"/>
                  <a:ext cx="23306" cy="56915"/>
                </a:xfrm>
                <a:custGeom>
                  <a:avLst/>
                  <a:gdLst/>
                  <a:ahLst/>
                  <a:cxnLst/>
                  <a:rect l="l" t="t" r="r" b="b"/>
                  <a:pathLst>
                    <a:path w="95" h="232" extrusionOk="0">
                      <a:moveTo>
                        <a:pt x="1" y="1"/>
                      </a:moveTo>
                      <a:cubicBezTo>
                        <a:pt x="1" y="1"/>
                        <a:pt x="0" y="1"/>
                        <a:pt x="0" y="1"/>
                      </a:cubicBezTo>
                      <a:cubicBezTo>
                        <a:pt x="0" y="2"/>
                        <a:pt x="0" y="3"/>
                        <a:pt x="1" y="4"/>
                      </a:cubicBezTo>
                      <a:cubicBezTo>
                        <a:pt x="11" y="8"/>
                        <a:pt x="22" y="14"/>
                        <a:pt x="28" y="25"/>
                      </a:cubicBezTo>
                      <a:cubicBezTo>
                        <a:pt x="34" y="34"/>
                        <a:pt x="35" y="46"/>
                        <a:pt x="34" y="57"/>
                      </a:cubicBezTo>
                      <a:cubicBezTo>
                        <a:pt x="33" y="69"/>
                        <a:pt x="30" y="80"/>
                        <a:pt x="27" y="91"/>
                      </a:cubicBezTo>
                      <a:cubicBezTo>
                        <a:pt x="24" y="103"/>
                        <a:pt x="20" y="114"/>
                        <a:pt x="15" y="124"/>
                      </a:cubicBezTo>
                      <a:cubicBezTo>
                        <a:pt x="10" y="135"/>
                        <a:pt x="5" y="148"/>
                        <a:pt x="7" y="160"/>
                      </a:cubicBezTo>
                      <a:cubicBezTo>
                        <a:pt x="8" y="172"/>
                        <a:pt x="15" y="184"/>
                        <a:pt x="23" y="194"/>
                      </a:cubicBezTo>
                      <a:cubicBezTo>
                        <a:pt x="31" y="203"/>
                        <a:pt x="41" y="210"/>
                        <a:pt x="51" y="216"/>
                      </a:cubicBezTo>
                      <a:cubicBezTo>
                        <a:pt x="62" y="222"/>
                        <a:pt x="73" y="227"/>
                        <a:pt x="84" y="232"/>
                      </a:cubicBezTo>
                      <a:cubicBezTo>
                        <a:pt x="85" y="232"/>
                        <a:pt x="86" y="232"/>
                        <a:pt x="86" y="232"/>
                      </a:cubicBezTo>
                      <a:cubicBezTo>
                        <a:pt x="90" y="232"/>
                        <a:pt x="93" y="230"/>
                        <a:pt x="93" y="227"/>
                      </a:cubicBezTo>
                      <a:cubicBezTo>
                        <a:pt x="94" y="223"/>
                        <a:pt x="92" y="220"/>
                        <a:pt x="89" y="218"/>
                      </a:cubicBezTo>
                      <a:lnTo>
                        <a:pt x="88" y="218"/>
                      </a:lnTo>
                      <a:cubicBezTo>
                        <a:pt x="67" y="213"/>
                        <a:pt x="45" y="203"/>
                        <a:pt x="29" y="188"/>
                      </a:cubicBezTo>
                      <a:cubicBezTo>
                        <a:pt x="22" y="179"/>
                        <a:pt x="16" y="170"/>
                        <a:pt x="15" y="159"/>
                      </a:cubicBezTo>
                      <a:cubicBezTo>
                        <a:pt x="14" y="154"/>
                        <a:pt x="14" y="148"/>
                        <a:pt x="15" y="142"/>
                      </a:cubicBezTo>
                      <a:cubicBezTo>
                        <a:pt x="16" y="139"/>
                        <a:pt x="17" y="137"/>
                        <a:pt x="17" y="134"/>
                      </a:cubicBezTo>
                      <a:lnTo>
                        <a:pt x="20" y="126"/>
                      </a:lnTo>
                      <a:cubicBezTo>
                        <a:pt x="28" y="104"/>
                        <a:pt x="36" y="82"/>
                        <a:pt x="37" y="57"/>
                      </a:cubicBezTo>
                      <a:cubicBezTo>
                        <a:pt x="38" y="46"/>
                        <a:pt x="36" y="34"/>
                        <a:pt x="30" y="23"/>
                      </a:cubicBezTo>
                      <a:cubicBezTo>
                        <a:pt x="24" y="12"/>
                        <a:pt x="14" y="6"/>
                        <a:pt x="2" y="1"/>
                      </a:cubicBezTo>
                      <a:cubicBezTo>
                        <a:pt x="2" y="1"/>
                        <a:pt x="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8"/>
                <p:cNvSpPr/>
                <p:nvPr/>
              </p:nvSpPr>
              <p:spPr>
                <a:xfrm>
                  <a:off x="11815243" y="3165226"/>
                  <a:ext cx="159460" cy="245813"/>
                </a:xfrm>
                <a:custGeom>
                  <a:avLst/>
                  <a:gdLst/>
                  <a:ahLst/>
                  <a:cxnLst/>
                  <a:rect l="l" t="t" r="r" b="b"/>
                  <a:pathLst>
                    <a:path w="650" h="1002" extrusionOk="0">
                      <a:moveTo>
                        <a:pt x="631" y="0"/>
                      </a:moveTo>
                      <a:cubicBezTo>
                        <a:pt x="624" y="0"/>
                        <a:pt x="617" y="5"/>
                        <a:pt x="615" y="13"/>
                      </a:cubicBezTo>
                      <a:cubicBezTo>
                        <a:pt x="615" y="13"/>
                        <a:pt x="615" y="14"/>
                        <a:pt x="614" y="14"/>
                      </a:cubicBezTo>
                      <a:lnTo>
                        <a:pt x="615" y="14"/>
                      </a:lnTo>
                      <a:cubicBezTo>
                        <a:pt x="612" y="26"/>
                        <a:pt x="608" y="40"/>
                        <a:pt x="604" y="52"/>
                      </a:cubicBezTo>
                      <a:cubicBezTo>
                        <a:pt x="600" y="64"/>
                        <a:pt x="595" y="77"/>
                        <a:pt x="590" y="89"/>
                      </a:cubicBezTo>
                      <a:cubicBezTo>
                        <a:pt x="581" y="113"/>
                        <a:pt x="571" y="137"/>
                        <a:pt x="559" y="161"/>
                      </a:cubicBezTo>
                      <a:cubicBezTo>
                        <a:pt x="535" y="208"/>
                        <a:pt x="506" y="253"/>
                        <a:pt x="473" y="293"/>
                      </a:cubicBezTo>
                      <a:cubicBezTo>
                        <a:pt x="439" y="333"/>
                        <a:pt x="400" y="369"/>
                        <a:pt x="357" y="399"/>
                      </a:cubicBezTo>
                      <a:cubicBezTo>
                        <a:pt x="347" y="407"/>
                        <a:pt x="335" y="413"/>
                        <a:pt x="324" y="421"/>
                      </a:cubicBezTo>
                      <a:cubicBezTo>
                        <a:pt x="312" y="428"/>
                        <a:pt x="301" y="434"/>
                        <a:pt x="289" y="440"/>
                      </a:cubicBezTo>
                      <a:cubicBezTo>
                        <a:pt x="266" y="453"/>
                        <a:pt x="241" y="467"/>
                        <a:pt x="219" y="480"/>
                      </a:cubicBezTo>
                      <a:cubicBezTo>
                        <a:pt x="173" y="508"/>
                        <a:pt x="126" y="538"/>
                        <a:pt x="88" y="576"/>
                      </a:cubicBezTo>
                      <a:cubicBezTo>
                        <a:pt x="68" y="596"/>
                        <a:pt x="50" y="616"/>
                        <a:pt x="35" y="640"/>
                      </a:cubicBezTo>
                      <a:cubicBezTo>
                        <a:pt x="20" y="663"/>
                        <a:pt x="10" y="690"/>
                        <a:pt x="6" y="718"/>
                      </a:cubicBezTo>
                      <a:cubicBezTo>
                        <a:pt x="1" y="744"/>
                        <a:pt x="3" y="773"/>
                        <a:pt x="10" y="799"/>
                      </a:cubicBezTo>
                      <a:cubicBezTo>
                        <a:pt x="16" y="826"/>
                        <a:pt x="27" y="852"/>
                        <a:pt x="40" y="874"/>
                      </a:cubicBezTo>
                      <a:cubicBezTo>
                        <a:pt x="55" y="898"/>
                        <a:pt x="70" y="920"/>
                        <a:pt x="87" y="942"/>
                      </a:cubicBezTo>
                      <a:cubicBezTo>
                        <a:pt x="96" y="952"/>
                        <a:pt x="105" y="962"/>
                        <a:pt x="113" y="973"/>
                      </a:cubicBezTo>
                      <a:cubicBezTo>
                        <a:pt x="122" y="982"/>
                        <a:pt x="132" y="992"/>
                        <a:pt x="141" y="1001"/>
                      </a:cubicBezTo>
                      <a:cubicBezTo>
                        <a:pt x="141" y="1002"/>
                        <a:pt x="142" y="1002"/>
                        <a:pt x="143" y="1002"/>
                      </a:cubicBezTo>
                      <a:cubicBezTo>
                        <a:pt x="144" y="1002"/>
                        <a:pt x="144" y="1002"/>
                        <a:pt x="145" y="1001"/>
                      </a:cubicBezTo>
                      <a:cubicBezTo>
                        <a:pt x="146" y="1000"/>
                        <a:pt x="146" y="999"/>
                        <a:pt x="145" y="998"/>
                      </a:cubicBezTo>
                      <a:cubicBezTo>
                        <a:pt x="136" y="988"/>
                        <a:pt x="126" y="978"/>
                        <a:pt x="118" y="967"/>
                      </a:cubicBezTo>
                      <a:cubicBezTo>
                        <a:pt x="109" y="957"/>
                        <a:pt x="101" y="948"/>
                        <a:pt x="93" y="937"/>
                      </a:cubicBezTo>
                      <a:cubicBezTo>
                        <a:pt x="76" y="916"/>
                        <a:pt x="61" y="894"/>
                        <a:pt x="49" y="870"/>
                      </a:cubicBezTo>
                      <a:cubicBezTo>
                        <a:pt x="35" y="847"/>
                        <a:pt x="25" y="822"/>
                        <a:pt x="20" y="796"/>
                      </a:cubicBezTo>
                      <a:cubicBezTo>
                        <a:pt x="14" y="771"/>
                        <a:pt x="13" y="744"/>
                        <a:pt x="17" y="719"/>
                      </a:cubicBezTo>
                      <a:cubicBezTo>
                        <a:pt x="22" y="694"/>
                        <a:pt x="32" y="669"/>
                        <a:pt x="47" y="647"/>
                      </a:cubicBezTo>
                      <a:cubicBezTo>
                        <a:pt x="61" y="625"/>
                        <a:pt x="79" y="606"/>
                        <a:pt x="98" y="589"/>
                      </a:cubicBezTo>
                      <a:cubicBezTo>
                        <a:pt x="137" y="553"/>
                        <a:pt x="182" y="523"/>
                        <a:pt x="228" y="497"/>
                      </a:cubicBezTo>
                      <a:cubicBezTo>
                        <a:pt x="251" y="484"/>
                        <a:pt x="275" y="471"/>
                        <a:pt x="299" y="460"/>
                      </a:cubicBezTo>
                      <a:cubicBezTo>
                        <a:pt x="311" y="453"/>
                        <a:pt x="323" y="446"/>
                        <a:pt x="334" y="440"/>
                      </a:cubicBezTo>
                      <a:cubicBezTo>
                        <a:pt x="347" y="433"/>
                        <a:pt x="359" y="427"/>
                        <a:pt x="370" y="419"/>
                      </a:cubicBezTo>
                      <a:cubicBezTo>
                        <a:pt x="415" y="389"/>
                        <a:pt x="456" y="351"/>
                        <a:pt x="493" y="310"/>
                      </a:cubicBezTo>
                      <a:cubicBezTo>
                        <a:pt x="529" y="269"/>
                        <a:pt x="560" y="223"/>
                        <a:pt x="585" y="175"/>
                      </a:cubicBezTo>
                      <a:cubicBezTo>
                        <a:pt x="599" y="150"/>
                        <a:pt x="610" y="126"/>
                        <a:pt x="620" y="100"/>
                      </a:cubicBezTo>
                      <a:cubicBezTo>
                        <a:pt x="625" y="88"/>
                        <a:pt x="630" y="75"/>
                        <a:pt x="635" y="62"/>
                      </a:cubicBezTo>
                      <a:cubicBezTo>
                        <a:pt x="639" y="49"/>
                        <a:pt x="644" y="36"/>
                        <a:pt x="648" y="22"/>
                      </a:cubicBezTo>
                      <a:cubicBezTo>
                        <a:pt x="650" y="13"/>
                        <a:pt x="645" y="4"/>
                        <a:pt x="635" y="1"/>
                      </a:cubicBezTo>
                      <a:cubicBezTo>
                        <a:pt x="634" y="1"/>
                        <a:pt x="633" y="0"/>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8"/>
                <p:cNvSpPr/>
                <p:nvPr/>
              </p:nvSpPr>
              <p:spPr>
                <a:xfrm>
                  <a:off x="11858911" y="3281020"/>
                  <a:ext cx="40233" cy="107942"/>
                </a:xfrm>
                <a:custGeom>
                  <a:avLst/>
                  <a:gdLst/>
                  <a:ahLst/>
                  <a:cxnLst/>
                  <a:rect l="l" t="t" r="r" b="b"/>
                  <a:pathLst>
                    <a:path w="164" h="440" extrusionOk="0">
                      <a:moveTo>
                        <a:pt x="59" y="1"/>
                      </a:moveTo>
                      <a:cubicBezTo>
                        <a:pt x="56" y="1"/>
                        <a:pt x="53" y="2"/>
                        <a:pt x="52" y="5"/>
                      </a:cubicBezTo>
                      <a:cubicBezTo>
                        <a:pt x="42" y="24"/>
                        <a:pt x="32" y="44"/>
                        <a:pt x="25" y="64"/>
                      </a:cubicBezTo>
                      <a:cubicBezTo>
                        <a:pt x="17" y="85"/>
                        <a:pt x="11" y="105"/>
                        <a:pt x="7" y="127"/>
                      </a:cubicBezTo>
                      <a:cubicBezTo>
                        <a:pt x="4" y="138"/>
                        <a:pt x="3" y="148"/>
                        <a:pt x="2" y="160"/>
                      </a:cubicBezTo>
                      <a:cubicBezTo>
                        <a:pt x="1" y="171"/>
                        <a:pt x="1" y="181"/>
                        <a:pt x="2" y="192"/>
                      </a:cubicBezTo>
                      <a:cubicBezTo>
                        <a:pt x="4" y="214"/>
                        <a:pt x="11" y="236"/>
                        <a:pt x="26" y="254"/>
                      </a:cubicBezTo>
                      <a:cubicBezTo>
                        <a:pt x="33" y="262"/>
                        <a:pt x="42" y="269"/>
                        <a:pt x="52" y="274"/>
                      </a:cubicBezTo>
                      <a:cubicBezTo>
                        <a:pt x="56" y="277"/>
                        <a:pt x="61" y="279"/>
                        <a:pt x="66" y="281"/>
                      </a:cubicBezTo>
                      <a:cubicBezTo>
                        <a:pt x="71" y="283"/>
                        <a:pt x="76" y="286"/>
                        <a:pt x="82" y="288"/>
                      </a:cubicBezTo>
                      <a:cubicBezTo>
                        <a:pt x="101" y="296"/>
                        <a:pt x="119" y="306"/>
                        <a:pt x="134" y="321"/>
                      </a:cubicBezTo>
                      <a:cubicBezTo>
                        <a:pt x="142" y="329"/>
                        <a:pt x="148" y="338"/>
                        <a:pt x="152" y="347"/>
                      </a:cubicBezTo>
                      <a:cubicBezTo>
                        <a:pt x="156" y="356"/>
                        <a:pt x="159" y="366"/>
                        <a:pt x="160" y="378"/>
                      </a:cubicBezTo>
                      <a:cubicBezTo>
                        <a:pt x="162" y="398"/>
                        <a:pt x="157" y="421"/>
                        <a:pt x="148" y="439"/>
                      </a:cubicBezTo>
                      <a:cubicBezTo>
                        <a:pt x="158" y="421"/>
                        <a:pt x="164" y="399"/>
                        <a:pt x="162" y="378"/>
                      </a:cubicBezTo>
                      <a:cubicBezTo>
                        <a:pt x="161" y="366"/>
                        <a:pt x="159" y="356"/>
                        <a:pt x="155" y="346"/>
                      </a:cubicBezTo>
                      <a:cubicBezTo>
                        <a:pt x="151" y="336"/>
                        <a:pt x="145" y="326"/>
                        <a:pt x="137" y="318"/>
                      </a:cubicBezTo>
                      <a:cubicBezTo>
                        <a:pt x="123" y="303"/>
                        <a:pt x="104" y="291"/>
                        <a:pt x="84" y="281"/>
                      </a:cubicBezTo>
                      <a:cubicBezTo>
                        <a:pt x="80" y="279"/>
                        <a:pt x="74" y="277"/>
                        <a:pt x="69" y="275"/>
                      </a:cubicBezTo>
                      <a:cubicBezTo>
                        <a:pt x="64" y="273"/>
                        <a:pt x="60" y="271"/>
                        <a:pt x="55" y="268"/>
                      </a:cubicBezTo>
                      <a:cubicBezTo>
                        <a:pt x="47" y="263"/>
                        <a:pt x="39" y="256"/>
                        <a:pt x="32" y="249"/>
                      </a:cubicBezTo>
                      <a:cubicBezTo>
                        <a:pt x="19" y="232"/>
                        <a:pt x="13" y="212"/>
                        <a:pt x="12" y="191"/>
                      </a:cubicBezTo>
                      <a:cubicBezTo>
                        <a:pt x="11" y="181"/>
                        <a:pt x="12" y="171"/>
                        <a:pt x="13" y="161"/>
                      </a:cubicBezTo>
                      <a:cubicBezTo>
                        <a:pt x="14" y="150"/>
                        <a:pt x="16" y="140"/>
                        <a:pt x="18" y="130"/>
                      </a:cubicBezTo>
                      <a:cubicBezTo>
                        <a:pt x="23" y="109"/>
                        <a:pt x="30" y="89"/>
                        <a:pt x="39" y="69"/>
                      </a:cubicBezTo>
                      <a:cubicBezTo>
                        <a:pt x="47" y="50"/>
                        <a:pt x="56" y="31"/>
                        <a:pt x="66" y="13"/>
                      </a:cubicBezTo>
                      <a:cubicBezTo>
                        <a:pt x="68" y="9"/>
                        <a:pt x="67" y="4"/>
                        <a:pt x="63" y="2"/>
                      </a:cubicBezTo>
                      <a:cubicBezTo>
                        <a:pt x="62" y="1"/>
                        <a:pt x="60"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8"/>
                <p:cNvSpPr/>
                <p:nvPr/>
              </p:nvSpPr>
              <p:spPr>
                <a:xfrm>
                  <a:off x="11761517" y="3276359"/>
                  <a:ext cx="102054" cy="56179"/>
                </a:xfrm>
                <a:custGeom>
                  <a:avLst/>
                  <a:gdLst/>
                  <a:ahLst/>
                  <a:cxnLst/>
                  <a:rect l="l" t="t" r="r" b="b"/>
                  <a:pathLst>
                    <a:path w="416" h="229" extrusionOk="0">
                      <a:moveTo>
                        <a:pt x="210" y="0"/>
                      </a:moveTo>
                      <a:cubicBezTo>
                        <a:pt x="199" y="0"/>
                        <a:pt x="188" y="2"/>
                        <a:pt x="177" y="3"/>
                      </a:cubicBezTo>
                      <a:cubicBezTo>
                        <a:pt x="164" y="6"/>
                        <a:pt x="153" y="9"/>
                        <a:pt x="143" y="13"/>
                      </a:cubicBezTo>
                      <a:cubicBezTo>
                        <a:pt x="120" y="20"/>
                        <a:pt x="100" y="32"/>
                        <a:pt x="83" y="49"/>
                      </a:cubicBezTo>
                      <a:cubicBezTo>
                        <a:pt x="67" y="65"/>
                        <a:pt x="53" y="82"/>
                        <a:pt x="39" y="100"/>
                      </a:cubicBezTo>
                      <a:cubicBezTo>
                        <a:pt x="26" y="118"/>
                        <a:pt x="15" y="139"/>
                        <a:pt x="7" y="160"/>
                      </a:cubicBezTo>
                      <a:cubicBezTo>
                        <a:pt x="4" y="170"/>
                        <a:pt x="0" y="182"/>
                        <a:pt x="0" y="194"/>
                      </a:cubicBezTo>
                      <a:cubicBezTo>
                        <a:pt x="0" y="205"/>
                        <a:pt x="2" y="217"/>
                        <a:pt x="10" y="228"/>
                      </a:cubicBezTo>
                      <a:cubicBezTo>
                        <a:pt x="10" y="228"/>
                        <a:pt x="11" y="228"/>
                        <a:pt x="12" y="228"/>
                      </a:cubicBezTo>
                      <a:cubicBezTo>
                        <a:pt x="12" y="228"/>
                        <a:pt x="13" y="228"/>
                        <a:pt x="14" y="228"/>
                      </a:cubicBezTo>
                      <a:cubicBezTo>
                        <a:pt x="15" y="227"/>
                        <a:pt x="15" y="226"/>
                        <a:pt x="15" y="225"/>
                      </a:cubicBezTo>
                      <a:lnTo>
                        <a:pt x="14" y="224"/>
                      </a:lnTo>
                      <a:cubicBezTo>
                        <a:pt x="12" y="220"/>
                        <a:pt x="10" y="214"/>
                        <a:pt x="8" y="209"/>
                      </a:cubicBezTo>
                      <a:cubicBezTo>
                        <a:pt x="7" y="204"/>
                        <a:pt x="7" y="199"/>
                        <a:pt x="7" y="194"/>
                      </a:cubicBezTo>
                      <a:cubicBezTo>
                        <a:pt x="7" y="183"/>
                        <a:pt x="10" y="172"/>
                        <a:pt x="14" y="162"/>
                      </a:cubicBezTo>
                      <a:cubicBezTo>
                        <a:pt x="22" y="142"/>
                        <a:pt x="33" y="123"/>
                        <a:pt x="47" y="106"/>
                      </a:cubicBezTo>
                      <a:cubicBezTo>
                        <a:pt x="50" y="101"/>
                        <a:pt x="54" y="97"/>
                        <a:pt x="57" y="93"/>
                      </a:cubicBezTo>
                      <a:cubicBezTo>
                        <a:pt x="61" y="88"/>
                        <a:pt x="64" y="84"/>
                        <a:pt x="68" y="80"/>
                      </a:cubicBezTo>
                      <a:cubicBezTo>
                        <a:pt x="75" y="72"/>
                        <a:pt x="82" y="63"/>
                        <a:pt x="91" y="57"/>
                      </a:cubicBezTo>
                      <a:cubicBezTo>
                        <a:pt x="107" y="41"/>
                        <a:pt x="126" y="31"/>
                        <a:pt x="147" y="24"/>
                      </a:cubicBezTo>
                      <a:cubicBezTo>
                        <a:pt x="157" y="21"/>
                        <a:pt x="167" y="19"/>
                        <a:pt x="178" y="17"/>
                      </a:cubicBezTo>
                      <a:cubicBezTo>
                        <a:pt x="189" y="16"/>
                        <a:pt x="200" y="15"/>
                        <a:pt x="210" y="15"/>
                      </a:cubicBezTo>
                      <a:cubicBezTo>
                        <a:pt x="232" y="15"/>
                        <a:pt x="254" y="18"/>
                        <a:pt x="276" y="23"/>
                      </a:cubicBezTo>
                      <a:cubicBezTo>
                        <a:pt x="297" y="27"/>
                        <a:pt x="318" y="34"/>
                        <a:pt x="338" y="41"/>
                      </a:cubicBezTo>
                      <a:cubicBezTo>
                        <a:pt x="359" y="50"/>
                        <a:pt x="379" y="59"/>
                        <a:pt x="399" y="69"/>
                      </a:cubicBezTo>
                      <a:cubicBezTo>
                        <a:pt x="400" y="70"/>
                        <a:pt x="402" y="70"/>
                        <a:pt x="404" y="70"/>
                      </a:cubicBezTo>
                      <a:cubicBezTo>
                        <a:pt x="407" y="70"/>
                        <a:pt x="411" y="68"/>
                        <a:pt x="412" y="65"/>
                      </a:cubicBezTo>
                      <a:cubicBezTo>
                        <a:pt x="415" y="60"/>
                        <a:pt x="413" y="54"/>
                        <a:pt x="408" y="52"/>
                      </a:cubicBezTo>
                      <a:cubicBezTo>
                        <a:pt x="387" y="40"/>
                        <a:pt x="366" y="32"/>
                        <a:pt x="344" y="25"/>
                      </a:cubicBezTo>
                      <a:cubicBezTo>
                        <a:pt x="323" y="17"/>
                        <a:pt x="301" y="11"/>
                        <a:pt x="279" y="7"/>
                      </a:cubicBezTo>
                      <a:cubicBezTo>
                        <a:pt x="256" y="2"/>
                        <a:pt x="234"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8"/>
                <p:cNvSpPr/>
                <p:nvPr/>
              </p:nvSpPr>
              <p:spPr>
                <a:xfrm>
                  <a:off x="11816470" y="3209385"/>
                  <a:ext cx="139343" cy="23306"/>
                </a:xfrm>
                <a:custGeom>
                  <a:avLst/>
                  <a:gdLst/>
                  <a:ahLst/>
                  <a:cxnLst/>
                  <a:rect l="l" t="t" r="r" b="b"/>
                  <a:pathLst>
                    <a:path w="568" h="95" extrusionOk="0">
                      <a:moveTo>
                        <a:pt x="553" y="1"/>
                      </a:moveTo>
                      <a:cubicBezTo>
                        <a:pt x="551" y="1"/>
                        <a:pt x="549" y="1"/>
                        <a:pt x="546" y="2"/>
                      </a:cubicBezTo>
                      <a:cubicBezTo>
                        <a:pt x="546" y="2"/>
                        <a:pt x="546" y="3"/>
                        <a:pt x="546" y="3"/>
                      </a:cubicBezTo>
                      <a:lnTo>
                        <a:pt x="545" y="3"/>
                      </a:lnTo>
                      <a:cubicBezTo>
                        <a:pt x="536" y="8"/>
                        <a:pt x="526" y="14"/>
                        <a:pt x="516" y="18"/>
                      </a:cubicBezTo>
                      <a:cubicBezTo>
                        <a:pt x="505" y="24"/>
                        <a:pt x="494" y="29"/>
                        <a:pt x="484" y="33"/>
                      </a:cubicBezTo>
                      <a:cubicBezTo>
                        <a:pt x="462" y="41"/>
                        <a:pt x="440" y="49"/>
                        <a:pt x="417" y="55"/>
                      </a:cubicBezTo>
                      <a:cubicBezTo>
                        <a:pt x="372" y="68"/>
                        <a:pt x="326" y="76"/>
                        <a:pt x="280" y="79"/>
                      </a:cubicBezTo>
                      <a:cubicBezTo>
                        <a:pt x="268" y="80"/>
                        <a:pt x="256" y="80"/>
                        <a:pt x="243" y="80"/>
                      </a:cubicBezTo>
                      <a:cubicBezTo>
                        <a:pt x="209" y="80"/>
                        <a:pt x="174" y="77"/>
                        <a:pt x="140" y="72"/>
                      </a:cubicBezTo>
                      <a:cubicBezTo>
                        <a:pt x="94" y="64"/>
                        <a:pt x="49" y="51"/>
                        <a:pt x="5" y="33"/>
                      </a:cubicBezTo>
                      <a:cubicBezTo>
                        <a:pt x="4" y="33"/>
                        <a:pt x="2" y="33"/>
                        <a:pt x="2" y="35"/>
                      </a:cubicBezTo>
                      <a:cubicBezTo>
                        <a:pt x="1" y="36"/>
                        <a:pt x="2" y="37"/>
                        <a:pt x="3" y="38"/>
                      </a:cubicBezTo>
                      <a:cubicBezTo>
                        <a:pt x="46" y="57"/>
                        <a:pt x="92" y="72"/>
                        <a:pt x="138" y="82"/>
                      </a:cubicBezTo>
                      <a:cubicBezTo>
                        <a:pt x="178" y="90"/>
                        <a:pt x="219" y="95"/>
                        <a:pt x="259" y="95"/>
                      </a:cubicBezTo>
                      <a:cubicBezTo>
                        <a:pt x="266" y="95"/>
                        <a:pt x="273" y="95"/>
                        <a:pt x="280" y="94"/>
                      </a:cubicBezTo>
                      <a:cubicBezTo>
                        <a:pt x="328" y="93"/>
                        <a:pt x="376" y="87"/>
                        <a:pt x="424" y="76"/>
                      </a:cubicBezTo>
                      <a:cubicBezTo>
                        <a:pt x="446" y="71"/>
                        <a:pt x="470" y="64"/>
                        <a:pt x="492" y="55"/>
                      </a:cubicBezTo>
                      <a:cubicBezTo>
                        <a:pt x="503" y="51"/>
                        <a:pt x="515" y="47"/>
                        <a:pt x="526" y="42"/>
                      </a:cubicBezTo>
                      <a:cubicBezTo>
                        <a:pt x="537" y="38"/>
                        <a:pt x="547" y="33"/>
                        <a:pt x="560" y="27"/>
                      </a:cubicBezTo>
                      <a:cubicBezTo>
                        <a:pt x="566" y="23"/>
                        <a:pt x="568" y="14"/>
                        <a:pt x="565" y="8"/>
                      </a:cubicBezTo>
                      <a:cubicBezTo>
                        <a:pt x="563" y="3"/>
                        <a:pt x="558" y="1"/>
                        <a:pt x="5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8"/>
                <p:cNvSpPr/>
                <p:nvPr/>
              </p:nvSpPr>
              <p:spPr>
                <a:xfrm>
                  <a:off x="11975195" y="3096290"/>
                  <a:ext cx="251456" cy="95430"/>
                </a:xfrm>
                <a:custGeom>
                  <a:avLst/>
                  <a:gdLst/>
                  <a:ahLst/>
                  <a:cxnLst/>
                  <a:rect l="l" t="t" r="r" b="b"/>
                  <a:pathLst>
                    <a:path w="1025" h="389" extrusionOk="0">
                      <a:moveTo>
                        <a:pt x="23" y="1"/>
                      </a:moveTo>
                      <a:cubicBezTo>
                        <a:pt x="22" y="1"/>
                        <a:pt x="20" y="1"/>
                        <a:pt x="19" y="1"/>
                      </a:cubicBezTo>
                      <a:cubicBezTo>
                        <a:pt x="8" y="3"/>
                        <a:pt x="1" y="15"/>
                        <a:pt x="4" y="25"/>
                      </a:cubicBezTo>
                      <a:cubicBezTo>
                        <a:pt x="4" y="27"/>
                        <a:pt x="5" y="29"/>
                        <a:pt x="5" y="30"/>
                      </a:cubicBezTo>
                      <a:cubicBezTo>
                        <a:pt x="5" y="32"/>
                        <a:pt x="6" y="34"/>
                        <a:pt x="6" y="35"/>
                      </a:cubicBezTo>
                      <a:cubicBezTo>
                        <a:pt x="7" y="38"/>
                        <a:pt x="8" y="41"/>
                        <a:pt x="9" y="44"/>
                      </a:cubicBezTo>
                      <a:cubicBezTo>
                        <a:pt x="11" y="50"/>
                        <a:pt x="13" y="57"/>
                        <a:pt x="15" y="63"/>
                      </a:cubicBezTo>
                      <a:cubicBezTo>
                        <a:pt x="19" y="75"/>
                        <a:pt x="24" y="86"/>
                        <a:pt x="30" y="98"/>
                      </a:cubicBezTo>
                      <a:cubicBezTo>
                        <a:pt x="41" y="121"/>
                        <a:pt x="54" y="143"/>
                        <a:pt x="68" y="163"/>
                      </a:cubicBezTo>
                      <a:cubicBezTo>
                        <a:pt x="76" y="173"/>
                        <a:pt x="84" y="184"/>
                        <a:pt x="91" y="194"/>
                      </a:cubicBezTo>
                      <a:cubicBezTo>
                        <a:pt x="95" y="198"/>
                        <a:pt x="99" y="203"/>
                        <a:pt x="103" y="208"/>
                      </a:cubicBezTo>
                      <a:lnTo>
                        <a:pt x="109" y="215"/>
                      </a:lnTo>
                      <a:cubicBezTo>
                        <a:pt x="111" y="217"/>
                        <a:pt x="113" y="219"/>
                        <a:pt x="115" y="221"/>
                      </a:cubicBezTo>
                      <a:lnTo>
                        <a:pt x="129" y="235"/>
                      </a:lnTo>
                      <a:cubicBezTo>
                        <a:pt x="134" y="240"/>
                        <a:pt x="138" y="244"/>
                        <a:pt x="143" y="248"/>
                      </a:cubicBezTo>
                      <a:cubicBezTo>
                        <a:pt x="148" y="252"/>
                        <a:pt x="152" y="256"/>
                        <a:pt x="157" y="260"/>
                      </a:cubicBezTo>
                      <a:lnTo>
                        <a:pt x="172" y="272"/>
                      </a:lnTo>
                      <a:cubicBezTo>
                        <a:pt x="212" y="302"/>
                        <a:pt x="256" y="327"/>
                        <a:pt x="303" y="344"/>
                      </a:cubicBezTo>
                      <a:cubicBezTo>
                        <a:pt x="349" y="363"/>
                        <a:pt x="398" y="374"/>
                        <a:pt x="446" y="381"/>
                      </a:cubicBezTo>
                      <a:lnTo>
                        <a:pt x="483" y="385"/>
                      </a:lnTo>
                      <a:cubicBezTo>
                        <a:pt x="489" y="385"/>
                        <a:pt x="495" y="386"/>
                        <a:pt x="501" y="386"/>
                      </a:cubicBezTo>
                      <a:lnTo>
                        <a:pt x="520" y="387"/>
                      </a:lnTo>
                      <a:cubicBezTo>
                        <a:pt x="528" y="388"/>
                        <a:pt x="536" y="388"/>
                        <a:pt x="544" y="388"/>
                      </a:cubicBezTo>
                      <a:cubicBezTo>
                        <a:pt x="561" y="388"/>
                        <a:pt x="577" y="387"/>
                        <a:pt x="594" y="387"/>
                      </a:cubicBezTo>
                      <a:lnTo>
                        <a:pt x="612" y="387"/>
                      </a:lnTo>
                      <a:lnTo>
                        <a:pt x="630" y="385"/>
                      </a:lnTo>
                      <a:cubicBezTo>
                        <a:pt x="642" y="384"/>
                        <a:pt x="654" y="384"/>
                        <a:pt x="666" y="383"/>
                      </a:cubicBezTo>
                      <a:lnTo>
                        <a:pt x="703" y="378"/>
                      </a:lnTo>
                      <a:lnTo>
                        <a:pt x="722" y="376"/>
                      </a:lnTo>
                      <a:cubicBezTo>
                        <a:pt x="728" y="376"/>
                        <a:pt x="733" y="374"/>
                        <a:pt x="739" y="373"/>
                      </a:cubicBezTo>
                      <a:cubicBezTo>
                        <a:pt x="836" y="358"/>
                        <a:pt x="930" y="333"/>
                        <a:pt x="1023" y="302"/>
                      </a:cubicBezTo>
                      <a:cubicBezTo>
                        <a:pt x="1024" y="301"/>
                        <a:pt x="1025" y="300"/>
                        <a:pt x="1025" y="299"/>
                      </a:cubicBezTo>
                      <a:cubicBezTo>
                        <a:pt x="1024" y="297"/>
                        <a:pt x="1023" y="297"/>
                        <a:pt x="1021" y="297"/>
                      </a:cubicBezTo>
                      <a:cubicBezTo>
                        <a:pt x="928" y="325"/>
                        <a:pt x="833" y="347"/>
                        <a:pt x="737" y="360"/>
                      </a:cubicBezTo>
                      <a:cubicBezTo>
                        <a:pt x="732" y="361"/>
                        <a:pt x="726" y="362"/>
                        <a:pt x="720" y="362"/>
                      </a:cubicBezTo>
                      <a:lnTo>
                        <a:pt x="701" y="364"/>
                      </a:lnTo>
                      <a:lnTo>
                        <a:pt x="665" y="367"/>
                      </a:lnTo>
                      <a:cubicBezTo>
                        <a:pt x="653" y="368"/>
                        <a:pt x="642" y="368"/>
                        <a:pt x="629" y="369"/>
                      </a:cubicBezTo>
                      <a:lnTo>
                        <a:pt x="611" y="369"/>
                      </a:lnTo>
                      <a:cubicBezTo>
                        <a:pt x="605" y="370"/>
                        <a:pt x="600" y="370"/>
                        <a:pt x="594" y="370"/>
                      </a:cubicBezTo>
                      <a:cubicBezTo>
                        <a:pt x="569" y="369"/>
                        <a:pt x="545" y="369"/>
                        <a:pt x="521" y="367"/>
                      </a:cubicBezTo>
                      <a:lnTo>
                        <a:pt x="504" y="366"/>
                      </a:lnTo>
                      <a:cubicBezTo>
                        <a:pt x="497" y="365"/>
                        <a:pt x="491" y="365"/>
                        <a:pt x="485" y="364"/>
                      </a:cubicBezTo>
                      <a:lnTo>
                        <a:pt x="450" y="359"/>
                      </a:lnTo>
                      <a:cubicBezTo>
                        <a:pt x="403" y="350"/>
                        <a:pt x="356" y="338"/>
                        <a:pt x="313" y="320"/>
                      </a:cubicBezTo>
                      <a:cubicBezTo>
                        <a:pt x="269" y="301"/>
                        <a:pt x="228" y="278"/>
                        <a:pt x="191" y="248"/>
                      </a:cubicBezTo>
                      <a:lnTo>
                        <a:pt x="178" y="237"/>
                      </a:lnTo>
                      <a:cubicBezTo>
                        <a:pt x="174" y="233"/>
                        <a:pt x="170" y="229"/>
                        <a:pt x="165" y="225"/>
                      </a:cubicBezTo>
                      <a:cubicBezTo>
                        <a:pt x="161" y="220"/>
                        <a:pt x="156" y="216"/>
                        <a:pt x="152" y="212"/>
                      </a:cubicBezTo>
                      <a:lnTo>
                        <a:pt x="140" y="199"/>
                      </a:lnTo>
                      <a:cubicBezTo>
                        <a:pt x="138" y="197"/>
                        <a:pt x="136" y="195"/>
                        <a:pt x="135" y="193"/>
                      </a:cubicBezTo>
                      <a:lnTo>
                        <a:pt x="129" y="186"/>
                      </a:lnTo>
                      <a:cubicBezTo>
                        <a:pt x="126" y="182"/>
                        <a:pt x="122" y="176"/>
                        <a:pt x="117" y="172"/>
                      </a:cubicBezTo>
                      <a:cubicBezTo>
                        <a:pt x="111" y="163"/>
                        <a:pt x="104" y="154"/>
                        <a:pt x="98" y="144"/>
                      </a:cubicBezTo>
                      <a:cubicBezTo>
                        <a:pt x="85" y="124"/>
                        <a:pt x="73" y="104"/>
                        <a:pt x="64" y="82"/>
                      </a:cubicBezTo>
                      <a:cubicBezTo>
                        <a:pt x="60" y="71"/>
                        <a:pt x="55" y="61"/>
                        <a:pt x="52" y="49"/>
                      </a:cubicBezTo>
                      <a:cubicBezTo>
                        <a:pt x="50" y="44"/>
                        <a:pt x="48" y="38"/>
                        <a:pt x="47" y="33"/>
                      </a:cubicBezTo>
                      <a:cubicBezTo>
                        <a:pt x="46" y="31"/>
                        <a:pt x="45" y="28"/>
                        <a:pt x="44" y="25"/>
                      </a:cubicBezTo>
                      <a:cubicBezTo>
                        <a:pt x="44" y="24"/>
                        <a:pt x="44" y="23"/>
                        <a:pt x="44" y="21"/>
                      </a:cubicBezTo>
                      <a:lnTo>
                        <a:pt x="43" y="18"/>
                      </a:lnTo>
                      <a:lnTo>
                        <a:pt x="43" y="17"/>
                      </a:lnTo>
                      <a:cubicBezTo>
                        <a:pt x="40" y="8"/>
                        <a:pt x="32" y="1"/>
                        <a:pt x="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8"/>
                <p:cNvSpPr/>
                <p:nvPr/>
              </p:nvSpPr>
              <p:spPr>
                <a:xfrm>
                  <a:off x="12051491" y="3176266"/>
                  <a:ext cx="133946" cy="53480"/>
                </a:xfrm>
                <a:custGeom>
                  <a:avLst/>
                  <a:gdLst/>
                  <a:ahLst/>
                  <a:cxnLst/>
                  <a:rect l="l" t="t" r="r" b="b"/>
                  <a:pathLst>
                    <a:path w="546" h="218" extrusionOk="0">
                      <a:moveTo>
                        <a:pt x="10" y="1"/>
                      </a:moveTo>
                      <a:cubicBezTo>
                        <a:pt x="5" y="1"/>
                        <a:pt x="1" y="5"/>
                        <a:pt x="0" y="9"/>
                      </a:cubicBezTo>
                      <a:cubicBezTo>
                        <a:pt x="1" y="10"/>
                        <a:pt x="1" y="10"/>
                        <a:pt x="1" y="10"/>
                      </a:cubicBezTo>
                      <a:cubicBezTo>
                        <a:pt x="0" y="12"/>
                        <a:pt x="0" y="14"/>
                        <a:pt x="0" y="16"/>
                      </a:cubicBezTo>
                      <a:cubicBezTo>
                        <a:pt x="0" y="17"/>
                        <a:pt x="0" y="19"/>
                        <a:pt x="0" y="21"/>
                      </a:cubicBezTo>
                      <a:cubicBezTo>
                        <a:pt x="1" y="25"/>
                        <a:pt x="1" y="29"/>
                        <a:pt x="2" y="32"/>
                      </a:cubicBezTo>
                      <a:cubicBezTo>
                        <a:pt x="3" y="39"/>
                        <a:pt x="4" y="46"/>
                        <a:pt x="7" y="52"/>
                      </a:cubicBezTo>
                      <a:cubicBezTo>
                        <a:pt x="11" y="65"/>
                        <a:pt x="18" y="78"/>
                        <a:pt x="27" y="89"/>
                      </a:cubicBezTo>
                      <a:cubicBezTo>
                        <a:pt x="34" y="100"/>
                        <a:pt x="43" y="109"/>
                        <a:pt x="53" y="119"/>
                      </a:cubicBezTo>
                      <a:cubicBezTo>
                        <a:pt x="63" y="128"/>
                        <a:pt x="75" y="135"/>
                        <a:pt x="86" y="142"/>
                      </a:cubicBezTo>
                      <a:cubicBezTo>
                        <a:pt x="109" y="157"/>
                        <a:pt x="132" y="167"/>
                        <a:pt x="158" y="176"/>
                      </a:cubicBezTo>
                      <a:lnTo>
                        <a:pt x="167" y="179"/>
                      </a:lnTo>
                      <a:lnTo>
                        <a:pt x="176" y="182"/>
                      </a:lnTo>
                      <a:cubicBezTo>
                        <a:pt x="182" y="183"/>
                        <a:pt x="188" y="185"/>
                        <a:pt x="195" y="187"/>
                      </a:cubicBezTo>
                      <a:cubicBezTo>
                        <a:pt x="208" y="190"/>
                        <a:pt x="220" y="194"/>
                        <a:pt x="232" y="196"/>
                      </a:cubicBezTo>
                      <a:cubicBezTo>
                        <a:pt x="284" y="207"/>
                        <a:pt x="336" y="213"/>
                        <a:pt x="387" y="215"/>
                      </a:cubicBezTo>
                      <a:cubicBezTo>
                        <a:pt x="416" y="217"/>
                        <a:pt x="445" y="217"/>
                        <a:pt x="473" y="217"/>
                      </a:cubicBezTo>
                      <a:cubicBezTo>
                        <a:pt x="496" y="217"/>
                        <a:pt x="520" y="217"/>
                        <a:pt x="543" y="216"/>
                      </a:cubicBezTo>
                      <a:cubicBezTo>
                        <a:pt x="544" y="216"/>
                        <a:pt x="546" y="215"/>
                        <a:pt x="546" y="213"/>
                      </a:cubicBezTo>
                      <a:cubicBezTo>
                        <a:pt x="546" y="212"/>
                        <a:pt x="544" y="211"/>
                        <a:pt x="543" y="211"/>
                      </a:cubicBezTo>
                      <a:cubicBezTo>
                        <a:pt x="491" y="211"/>
                        <a:pt x="439" y="210"/>
                        <a:pt x="388" y="207"/>
                      </a:cubicBezTo>
                      <a:cubicBezTo>
                        <a:pt x="337" y="203"/>
                        <a:pt x="286" y="195"/>
                        <a:pt x="236" y="184"/>
                      </a:cubicBezTo>
                      <a:cubicBezTo>
                        <a:pt x="223" y="182"/>
                        <a:pt x="211" y="178"/>
                        <a:pt x="199" y="175"/>
                      </a:cubicBezTo>
                      <a:cubicBezTo>
                        <a:pt x="193" y="173"/>
                        <a:pt x="186" y="171"/>
                        <a:pt x="180" y="169"/>
                      </a:cubicBezTo>
                      <a:lnTo>
                        <a:pt x="171" y="166"/>
                      </a:lnTo>
                      <a:lnTo>
                        <a:pt x="162" y="163"/>
                      </a:lnTo>
                      <a:cubicBezTo>
                        <a:pt x="138" y="153"/>
                        <a:pt x="115" y="142"/>
                        <a:pt x="94" y="129"/>
                      </a:cubicBezTo>
                      <a:cubicBezTo>
                        <a:pt x="84" y="122"/>
                        <a:pt x="74" y="115"/>
                        <a:pt x="65" y="106"/>
                      </a:cubicBezTo>
                      <a:cubicBezTo>
                        <a:pt x="55" y="98"/>
                        <a:pt x="47" y="89"/>
                        <a:pt x="40" y="79"/>
                      </a:cubicBezTo>
                      <a:cubicBezTo>
                        <a:pt x="34" y="68"/>
                        <a:pt x="28" y="57"/>
                        <a:pt x="24" y="46"/>
                      </a:cubicBezTo>
                      <a:cubicBezTo>
                        <a:pt x="22" y="41"/>
                        <a:pt x="20" y="35"/>
                        <a:pt x="19" y="29"/>
                      </a:cubicBezTo>
                      <a:cubicBezTo>
                        <a:pt x="19" y="26"/>
                        <a:pt x="19" y="23"/>
                        <a:pt x="19" y="20"/>
                      </a:cubicBezTo>
                      <a:lnTo>
                        <a:pt x="19" y="16"/>
                      </a:lnTo>
                      <a:cubicBezTo>
                        <a:pt x="19" y="14"/>
                        <a:pt x="19" y="13"/>
                        <a:pt x="19" y="12"/>
                      </a:cubicBezTo>
                      <a:cubicBezTo>
                        <a:pt x="20" y="7"/>
                        <a:pt x="16" y="2"/>
                        <a:pt x="11" y="1"/>
                      </a:cubicBezTo>
                      <a:cubicBezTo>
                        <a:pt x="11" y="1"/>
                        <a:pt x="10"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8"/>
                <p:cNvSpPr/>
                <p:nvPr/>
              </p:nvSpPr>
              <p:spPr>
                <a:xfrm>
                  <a:off x="12136373" y="3146582"/>
                  <a:ext cx="45630" cy="43667"/>
                </a:xfrm>
                <a:custGeom>
                  <a:avLst/>
                  <a:gdLst/>
                  <a:ahLst/>
                  <a:cxnLst/>
                  <a:rect l="l" t="t" r="r" b="b"/>
                  <a:pathLst>
                    <a:path w="186" h="178" extrusionOk="0">
                      <a:moveTo>
                        <a:pt x="182" y="0"/>
                      </a:moveTo>
                      <a:cubicBezTo>
                        <a:pt x="160" y="1"/>
                        <a:pt x="136" y="4"/>
                        <a:pt x="115" y="11"/>
                      </a:cubicBezTo>
                      <a:cubicBezTo>
                        <a:pt x="92" y="17"/>
                        <a:pt x="71" y="29"/>
                        <a:pt x="53" y="44"/>
                      </a:cubicBezTo>
                      <a:cubicBezTo>
                        <a:pt x="36" y="59"/>
                        <a:pt x="23" y="80"/>
                        <a:pt x="13" y="101"/>
                      </a:cubicBezTo>
                      <a:cubicBezTo>
                        <a:pt x="9" y="112"/>
                        <a:pt x="5" y="123"/>
                        <a:pt x="3" y="134"/>
                      </a:cubicBezTo>
                      <a:cubicBezTo>
                        <a:pt x="1" y="146"/>
                        <a:pt x="0" y="158"/>
                        <a:pt x="0" y="170"/>
                      </a:cubicBezTo>
                      <a:cubicBezTo>
                        <a:pt x="1" y="174"/>
                        <a:pt x="4" y="177"/>
                        <a:pt x="7" y="177"/>
                      </a:cubicBezTo>
                      <a:cubicBezTo>
                        <a:pt x="11" y="177"/>
                        <a:pt x="14" y="173"/>
                        <a:pt x="14" y="170"/>
                      </a:cubicBezTo>
                      <a:cubicBezTo>
                        <a:pt x="13" y="160"/>
                        <a:pt x="14" y="147"/>
                        <a:pt x="16" y="137"/>
                      </a:cubicBezTo>
                      <a:cubicBezTo>
                        <a:pt x="17" y="127"/>
                        <a:pt x="21" y="116"/>
                        <a:pt x="25" y="106"/>
                      </a:cubicBezTo>
                      <a:cubicBezTo>
                        <a:pt x="32" y="85"/>
                        <a:pt x="44" y="67"/>
                        <a:pt x="59" y="51"/>
                      </a:cubicBezTo>
                      <a:cubicBezTo>
                        <a:pt x="76" y="36"/>
                        <a:pt x="95" y="26"/>
                        <a:pt x="117" y="18"/>
                      </a:cubicBezTo>
                      <a:cubicBezTo>
                        <a:pt x="137" y="10"/>
                        <a:pt x="160" y="7"/>
                        <a:pt x="182" y="5"/>
                      </a:cubicBezTo>
                      <a:cubicBezTo>
                        <a:pt x="183" y="5"/>
                        <a:pt x="185" y="4"/>
                        <a:pt x="184" y="2"/>
                      </a:cubicBezTo>
                      <a:cubicBezTo>
                        <a:pt x="184" y="1"/>
                        <a:pt x="183" y="0"/>
                        <a:pt x="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8"/>
                <p:cNvSpPr/>
                <p:nvPr/>
              </p:nvSpPr>
              <p:spPr>
                <a:xfrm>
                  <a:off x="12079457" y="3212574"/>
                  <a:ext cx="54707" cy="50046"/>
                </a:xfrm>
                <a:custGeom>
                  <a:avLst/>
                  <a:gdLst/>
                  <a:ahLst/>
                  <a:cxnLst/>
                  <a:rect l="l" t="t" r="r" b="b"/>
                  <a:pathLst>
                    <a:path w="223" h="204" extrusionOk="0">
                      <a:moveTo>
                        <a:pt x="13" y="0"/>
                      </a:moveTo>
                      <a:cubicBezTo>
                        <a:pt x="10" y="0"/>
                        <a:pt x="7" y="2"/>
                        <a:pt x="6" y="4"/>
                      </a:cubicBezTo>
                      <a:cubicBezTo>
                        <a:pt x="6" y="4"/>
                        <a:pt x="6" y="4"/>
                        <a:pt x="6" y="5"/>
                      </a:cubicBezTo>
                      <a:cubicBezTo>
                        <a:pt x="3" y="13"/>
                        <a:pt x="2" y="19"/>
                        <a:pt x="2" y="26"/>
                      </a:cubicBezTo>
                      <a:cubicBezTo>
                        <a:pt x="1" y="33"/>
                        <a:pt x="2" y="40"/>
                        <a:pt x="3" y="47"/>
                      </a:cubicBezTo>
                      <a:cubicBezTo>
                        <a:pt x="4" y="62"/>
                        <a:pt x="9" y="75"/>
                        <a:pt x="15" y="87"/>
                      </a:cubicBezTo>
                      <a:cubicBezTo>
                        <a:pt x="28" y="112"/>
                        <a:pt x="49" y="130"/>
                        <a:pt x="71" y="146"/>
                      </a:cubicBezTo>
                      <a:cubicBezTo>
                        <a:pt x="94" y="161"/>
                        <a:pt x="118" y="171"/>
                        <a:pt x="143" y="181"/>
                      </a:cubicBezTo>
                      <a:cubicBezTo>
                        <a:pt x="169" y="190"/>
                        <a:pt x="194" y="197"/>
                        <a:pt x="220" y="203"/>
                      </a:cubicBezTo>
                      <a:cubicBezTo>
                        <a:pt x="221" y="203"/>
                        <a:pt x="223" y="202"/>
                        <a:pt x="223" y="201"/>
                      </a:cubicBezTo>
                      <a:cubicBezTo>
                        <a:pt x="223" y="199"/>
                        <a:pt x="222" y="198"/>
                        <a:pt x="221" y="198"/>
                      </a:cubicBezTo>
                      <a:cubicBezTo>
                        <a:pt x="195" y="191"/>
                        <a:pt x="171" y="184"/>
                        <a:pt x="146" y="174"/>
                      </a:cubicBezTo>
                      <a:cubicBezTo>
                        <a:pt x="122" y="164"/>
                        <a:pt x="98" y="153"/>
                        <a:pt x="76" y="138"/>
                      </a:cubicBezTo>
                      <a:cubicBezTo>
                        <a:pt x="56" y="123"/>
                        <a:pt x="38" y="104"/>
                        <a:pt x="26" y="81"/>
                      </a:cubicBezTo>
                      <a:cubicBezTo>
                        <a:pt x="20" y="70"/>
                        <a:pt x="17" y="58"/>
                        <a:pt x="15" y="45"/>
                      </a:cubicBezTo>
                      <a:cubicBezTo>
                        <a:pt x="15" y="39"/>
                        <a:pt x="15" y="33"/>
                        <a:pt x="15" y="27"/>
                      </a:cubicBezTo>
                      <a:cubicBezTo>
                        <a:pt x="16" y="22"/>
                        <a:pt x="17" y="15"/>
                        <a:pt x="19" y="10"/>
                      </a:cubicBezTo>
                      <a:cubicBezTo>
                        <a:pt x="20" y="5"/>
                        <a:pt x="18" y="1"/>
                        <a:pt x="15" y="0"/>
                      </a:cubicBezTo>
                      <a:cubicBezTo>
                        <a:pt x="14" y="0"/>
                        <a:pt x="14"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8"/>
                <p:cNvSpPr/>
                <p:nvPr/>
              </p:nvSpPr>
              <p:spPr>
                <a:xfrm>
                  <a:off x="11939623" y="2947623"/>
                  <a:ext cx="278686" cy="91751"/>
                </a:xfrm>
                <a:custGeom>
                  <a:avLst/>
                  <a:gdLst/>
                  <a:ahLst/>
                  <a:cxnLst/>
                  <a:rect l="l" t="t" r="r" b="b"/>
                  <a:pathLst>
                    <a:path w="1136" h="374" extrusionOk="0">
                      <a:moveTo>
                        <a:pt x="367" y="1"/>
                      </a:moveTo>
                      <a:cubicBezTo>
                        <a:pt x="350" y="1"/>
                        <a:pt x="333" y="1"/>
                        <a:pt x="317" y="2"/>
                      </a:cubicBezTo>
                      <a:cubicBezTo>
                        <a:pt x="265" y="5"/>
                        <a:pt x="213" y="13"/>
                        <a:pt x="162" y="25"/>
                      </a:cubicBezTo>
                      <a:cubicBezTo>
                        <a:pt x="138" y="32"/>
                        <a:pt x="112" y="39"/>
                        <a:pt x="87" y="47"/>
                      </a:cubicBezTo>
                      <a:cubicBezTo>
                        <a:pt x="75" y="51"/>
                        <a:pt x="63" y="56"/>
                        <a:pt x="51" y="62"/>
                      </a:cubicBezTo>
                      <a:cubicBezTo>
                        <a:pt x="44" y="65"/>
                        <a:pt x="38" y="67"/>
                        <a:pt x="32" y="70"/>
                      </a:cubicBezTo>
                      <a:cubicBezTo>
                        <a:pt x="26" y="73"/>
                        <a:pt x="21" y="75"/>
                        <a:pt x="14" y="79"/>
                      </a:cubicBezTo>
                      <a:cubicBezTo>
                        <a:pt x="4" y="84"/>
                        <a:pt x="0" y="96"/>
                        <a:pt x="6" y="107"/>
                      </a:cubicBezTo>
                      <a:cubicBezTo>
                        <a:pt x="9" y="113"/>
                        <a:pt x="16" y="117"/>
                        <a:pt x="24" y="117"/>
                      </a:cubicBezTo>
                      <a:cubicBezTo>
                        <a:pt x="27" y="117"/>
                        <a:pt x="30" y="116"/>
                        <a:pt x="33" y="115"/>
                      </a:cubicBezTo>
                      <a:lnTo>
                        <a:pt x="34" y="114"/>
                      </a:lnTo>
                      <a:cubicBezTo>
                        <a:pt x="39" y="112"/>
                        <a:pt x="44" y="109"/>
                        <a:pt x="51" y="106"/>
                      </a:cubicBezTo>
                      <a:cubicBezTo>
                        <a:pt x="56" y="103"/>
                        <a:pt x="61" y="100"/>
                        <a:pt x="67" y="97"/>
                      </a:cubicBezTo>
                      <a:cubicBezTo>
                        <a:pt x="78" y="93"/>
                        <a:pt x="89" y="88"/>
                        <a:pt x="101" y="83"/>
                      </a:cubicBezTo>
                      <a:cubicBezTo>
                        <a:pt x="124" y="75"/>
                        <a:pt x="148" y="67"/>
                        <a:pt x="172" y="61"/>
                      </a:cubicBezTo>
                      <a:cubicBezTo>
                        <a:pt x="221" y="47"/>
                        <a:pt x="270" y="38"/>
                        <a:pt x="319" y="34"/>
                      </a:cubicBezTo>
                      <a:cubicBezTo>
                        <a:pt x="343" y="32"/>
                        <a:pt x="368" y="31"/>
                        <a:pt x="392" y="31"/>
                      </a:cubicBezTo>
                      <a:cubicBezTo>
                        <a:pt x="468" y="31"/>
                        <a:pt x="544" y="41"/>
                        <a:pt x="618" y="61"/>
                      </a:cubicBezTo>
                      <a:cubicBezTo>
                        <a:pt x="666" y="74"/>
                        <a:pt x="714" y="90"/>
                        <a:pt x="760" y="111"/>
                      </a:cubicBezTo>
                      <a:cubicBezTo>
                        <a:pt x="806" y="132"/>
                        <a:pt x="851" y="155"/>
                        <a:pt x="893" y="182"/>
                      </a:cubicBezTo>
                      <a:cubicBezTo>
                        <a:pt x="979" y="237"/>
                        <a:pt x="1059" y="301"/>
                        <a:pt x="1131" y="373"/>
                      </a:cubicBezTo>
                      <a:cubicBezTo>
                        <a:pt x="1131" y="373"/>
                        <a:pt x="1132" y="374"/>
                        <a:pt x="1133" y="374"/>
                      </a:cubicBezTo>
                      <a:cubicBezTo>
                        <a:pt x="1134" y="374"/>
                        <a:pt x="1134" y="373"/>
                        <a:pt x="1135" y="373"/>
                      </a:cubicBezTo>
                      <a:cubicBezTo>
                        <a:pt x="1136" y="372"/>
                        <a:pt x="1136" y="370"/>
                        <a:pt x="1135" y="369"/>
                      </a:cubicBezTo>
                      <a:cubicBezTo>
                        <a:pt x="1064" y="295"/>
                        <a:pt x="986" y="227"/>
                        <a:pt x="901" y="171"/>
                      </a:cubicBezTo>
                      <a:cubicBezTo>
                        <a:pt x="859" y="141"/>
                        <a:pt x="813" y="117"/>
                        <a:pt x="767" y="94"/>
                      </a:cubicBezTo>
                      <a:cubicBezTo>
                        <a:pt x="721" y="72"/>
                        <a:pt x="673" y="53"/>
                        <a:pt x="624" y="38"/>
                      </a:cubicBezTo>
                      <a:cubicBezTo>
                        <a:pt x="541" y="14"/>
                        <a:pt x="454" y="1"/>
                        <a:pt x="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8"/>
                <p:cNvSpPr/>
                <p:nvPr/>
              </p:nvSpPr>
              <p:spPr>
                <a:xfrm>
                  <a:off x="12114048" y="2965531"/>
                  <a:ext cx="37780" cy="108433"/>
                </a:xfrm>
                <a:custGeom>
                  <a:avLst/>
                  <a:gdLst/>
                  <a:ahLst/>
                  <a:cxnLst/>
                  <a:rect l="l" t="t" r="r" b="b"/>
                  <a:pathLst>
                    <a:path w="154" h="442" extrusionOk="0">
                      <a:moveTo>
                        <a:pt x="12" y="1"/>
                      </a:moveTo>
                      <a:cubicBezTo>
                        <a:pt x="9" y="1"/>
                        <a:pt x="5" y="2"/>
                        <a:pt x="3" y="6"/>
                      </a:cubicBezTo>
                      <a:cubicBezTo>
                        <a:pt x="1" y="11"/>
                        <a:pt x="2" y="16"/>
                        <a:pt x="7" y="19"/>
                      </a:cubicBezTo>
                      <a:lnTo>
                        <a:pt x="7" y="20"/>
                      </a:lnTo>
                      <a:cubicBezTo>
                        <a:pt x="15" y="24"/>
                        <a:pt x="24" y="30"/>
                        <a:pt x="31" y="36"/>
                      </a:cubicBezTo>
                      <a:cubicBezTo>
                        <a:pt x="39" y="42"/>
                        <a:pt x="46" y="48"/>
                        <a:pt x="53" y="54"/>
                      </a:cubicBezTo>
                      <a:cubicBezTo>
                        <a:pt x="67" y="67"/>
                        <a:pt x="79" y="83"/>
                        <a:pt x="90" y="98"/>
                      </a:cubicBezTo>
                      <a:cubicBezTo>
                        <a:pt x="113" y="130"/>
                        <a:pt x="127" y="167"/>
                        <a:pt x="135" y="206"/>
                      </a:cubicBezTo>
                      <a:cubicBezTo>
                        <a:pt x="139" y="224"/>
                        <a:pt x="141" y="244"/>
                        <a:pt x="142" y="263"/>
                      </a:cubicBezTo>
                      <a:cubicBezTo>
                        <a:pt x="142" y="273"/>
                        <a:pt x="143" y="282"/>
                        <a:pt x="142" y="293"/>
                      </a:cubicBezTo>
                      <a:cubicBezTo>
                        <a:pt x="142" y="298"/>
                        <a:pt x="142" y="303"/>
                        <a:pt x="142" y="307"/>
                      </a:cubicBezTo>
                      <a:lnTo>
                        <a:pt x="140" y="322"/>
                      </a:lnTo>
                      <a:cubicBezTo>
                        <a:pt x="136" y="361"/>
                        <a:pt x="127" y="400"/>
                        <a:pt x="115" y="438"/>
                      </a:cubicBezTo>
                      <a:cubicBezTo>
                        <a:pt x="115" y="439"/>
                        <a:pt x="116" y="441"/>
                        <a:pt x="117" y="441"/>
                      </a:cubicBezTo>
                      <a:cubicBezTo>
                        <a:pt x="118" y="441"/>
                        <a:pt x="120" y="441"/>
                        <a:pt x="120" y="439"/>
                      </a:cubicBezTo>
                      <a:cubicBezTo>
                        <a:pt x="133" y="402"/>
                        <a:pt x="144" y="363"/>
                        <a:pt x="149" y="323"/>
                      </a:cubicBezTo>
                      <a:lnTo>
                        <a:pt x="152" y="308"/>
                      </a:lnTo>
                      <a:cubicBezTo>
                        <a:pt x="152" y="303"/>
                        <a:pt x="152" y="298"/>
                        <a:pt x="153" y="293"/>
                      </a:cubicBezTo>
                      <a:cubicBezTo>
                        <a:pt x="154" y="283"/>
                        <a:pt x="153" y="273"/>
                        <a:pt x="154" y="263"/>
                      </a:cubicBezTo>
                      <a:cubicBezTo>
                        <a:pt x="153" y="242"/>
                        <a:pt x="152" y="222"/>
                        <a:pt x="147" y="203"/>
                      </a:cubicBezTo>
                      <a:cubicBezTo>
                        <a:pt x="140" y="163"/>
                        <a:pt x="126" y="124"/>
                        <a:pt x="103" y="89"/>
                      </a:cubicBezTo>
                      <a:cubicBezTo>
                        <a:pt x="92" y="73"/>
                        <a:pt x="80" y="56"/>
                        <a:pt x="65" y="42"/>
                      </a:cubicBezTo>
                      <a:cubicBezTo>
                        <a:pt x="58" y="34"/>
                        <a:pt x="50" y="27"/>
                        <a:pt x="43" y="20"/>
                      </a:cubicBezTo>
                      <a:cubicBezTo>
                        <a:pt x="35" y="14"/>
                        <a:pt x="27" y="8"/>
                        <a:pt x="16" y="2"/>
                      </a:cubicBezTo>
                      <a:cubicBezTo>
                        <a:pt x="15" y="1"/>
                        <a:pt x="14" y="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8"/>
                <p:cNvSpPr/>
                <p:nvPr/>
              </p:nvSpPr>
              <p:spPr>
                <a:xfrm>
                  <a:off x="12029411" y="2907389"/>
                  <a:ext cx="94940" cy="46857"/>
                </a:xfrm>
                <a:custGeom>
                  <a:avLst/>
                  <a:gdLst/>
                  <a:ahLst/>
                  <a:cxnLst/>
                  <a:rect l="l" t="t" r="r" b="b"/>
                  <a:pathLst>
                    <a:path w="387" h="191" extrusionOk="0">
                      <a:moveTo>
                        <a:pt x="384" y="0"/>
                      </a:moveTo>
                      <a:lnTo>
                        <a:pt x="331" y="6"/>
                      </a:lnTo>
                      <a:cubicBezTo>
                        <a:pt x="326" y="7"/>
                        <a:pt x="321" y="7"/>
                        <a:pt x="316" y="8"/>
                      </a:cubicBezTo>
                      <a:lnTo>
                        <a:pt x="303" y="11"/>
                      </a:lnTo>
                      <a:lnTo>
                        <a:pt x="276" y="16"/>
                      </a:lnTo>
                      <a:cubicBezTo>
                        <a:pt x="241" y="22"/>
                        <a:pt x="206" y="31"/>
                        <a:pt x="171" y="41"/>
                      </a:cubicBezTo>
                      <a:cubicBezTo>
                        <a:pt x="136" y="54"/>
                        <a:pt x="102" y="67"/>
                        <a:pt x="72" y="88"/>
                      </a:cubicBezTo>
                      <a:lnTo>
                        <a:pt x="59" y="96"/>
                      </a:lnTo>
                      <a:lnTo>
                        <a:pt x="54" y="100"/>
                      </a:lnTo>
                      <a:lnTo>
                        <a:pt x="49" y="105"/>
                      </a:lnTo>
                      <a:lnTo>
                        <a:pt x="38" y="114"/>
                      </a:lnTo>
                      <a:cubicBezTo>
                        <a:pt x="35" y="118"/>
                        <a:pt x="32" y="121"/>
                        <a:pt x="29" y="125"/>
                      </a:cubicBezTo>
                      <a:cubicBezTo>
                        <a:pt x="24" y="128"/>
                        <a:pt x="22" y="132"/>
                        <a:pt x="19" y="136"/>
                      </a:cubicBezTo>
                      <a:cubicBezTo>
                        <a:pt x="18" y="139"/>
                        <a:pt x="16" y="140"/>
                        <a:pt x="15" y="142"/>
                      </a:cubicBezTo>
                      <a:lnTo>
                        <a:pt x="11" y="149"/>
                      </a:lnTo>
                      <a:cubicBezTo>
                        <a:pt x="9" y="153"/>
                        <a:pt x="7" y="158"/>
                        <a:pt x="5" y="162"/>
                      </a:cubicBezTo>
                      <a:cubicBezTo>
                        <a:pt x="4" y="165"/>
                        <a:pt x="4" y="167"/>
                        <a:pt x="3" y="170"/>
                      </a:cubicBezTo>
                      <a:cubicBezTo>
                        <a:pt x="2" y="171"/>
                        <a:pt x="2" y="172"/>
                        <a:pt x="2" y="174"/>
                      </a:cubicBezTo>
                      <a:lnTo>
                        <a:pt x="2" y="176"/>
                      </a:lnTo>
                      <a:cubicBezTo>
                        <a:pt x="1" y="177"/>
                        <a:pt x="1" y="178"/>
                        <a:pt x="1" y="178"/>
                      </a:cubicBezTo>
                      <a:cubicBezTo>
                        <a:pt x="1" y="186"/>
                        <a:pt x="6" y="191"/>
                        <a:pt x="12" y="191"/>
                      </a:cubicBezTo>
                      <a:cubicBezTo>
                        <a:pt x="13" y="191"/>
                        <a:pt x="13" y="191"/>
                        <a:pt x="14" y="191"/>
                      </a:cubicBezTo>
                      <a:cubicBezTo>
                        <a:pt x="19" y="191"/>
                        <a:pt x="24" y="186"/>
                        <a:pt x="24" y="181"/>
                      </a:cubicBezTo>
                      <a:lnTo>
                        <a:pt x="24" y="179"/>
                      </a:lnTo>
                      <a:lnTo>
                        <a:pt x="24" y="177"/>
                      </a:lnTo>
                      <a:cubicBezTo>
                        <a:pt x="24" y="177"/>
                        <a:pt x="24" y="176"/>
                        <a:pt x="24" y="175"/>
                      </a:cubicBezTo>
                      <a:cubicBezTo>
                        <a:pt x="26" y="173"/>
                        <a:pt x="26" y="171"/>
                        <a:pt x="27" y="170"/>
                      </a:cubicBezTo>
                      <a:cubicBezTo>
                        <a:pt x="28" y="166"/>
                        <a:pt x="29" y="162"/>
                        <a:pt x="31" y="159"/>
                      </a:cubicBezTo>
                      <a:lnTo>
                        <a:pt x="34" y="154"/>
                      </a:lnTo>
                      <a:cubicBezTo>
                        <a:pt x="35" y="152"/>
                        <a:pt x="36" y="150"/>
                        <a:pt x="37" y="149"/>
                      </a:cubicBezTo>
                      <a:cubicBezTo>
                        <a:pt x="39" y="145"/>
                        <a:pt x="41" y="142"/>
                        <a:pt x="44" y="139"/>
                      </a:cubicBezTo>
                      <a:cubicBezTo>
                        <a:pt x="47" y="135"/>
                        <a:pt x="50" y="131"/>
                        <a:pt x="52" y="128"/>
                      </a:cubicBezTo>
                      <a:lnTo>
                        <a:pt x="61" y="120"/>
                      </a:lnTo>
                      <a:lnTo>
                        <a:pt x="66" y="115"/>
                      </a:lnTo>
                      <a:lnTo>
                        <a:pt x="72" y="111"/>
                      </a:lnTo>
                      <a:lnTo>
                        <a:pt x="82" y="104"/>
                      </a:lnTo>
                      <a:cubicBezTo>
                        <a:pt x="109" y="83"/>
                        <a:pt x="142" y="68"/>
                        <a:pt x="176" y="55"/>
                      </a:cubicBezTo>
                      <a:cubicBezTo>
                        <a:pt x="209" y="42"/>
                        <a:pt x="244" y="33"/>
                        <a:pt x="278" y="25"/>
                      </a:cubicBezTo>
                      <a:lnTo>
                        <a:pt x="305" y="19"/>
                      </a:lnTo>
                      <a:lnTo>
                        <a:pt x="318" y="17"/>
                      </a:lnTo>
                      <a:cubicBezTo>
                        <a:pt x="322" y="16"/>
                        <a:pt x="327" y="15"/>
                        <a:pt x="332" y="14"/>
                      </a:cubicBezTo>
                      <a:lnTo>
                        <a:pt x="385" y="5"/>
                      </a:lnTo>
                      <a:cubicBezTo>
                        <a:pt x="386" y="5"/>
                        <a:pt x="387" y="3"/>
                        <a:pt x="387" y="2"/>
                      </a:cubicBezTo>
                      <a:cubicBezTo>
                        <a:pt x="387" y="1"/>
                        <a:pt x="385"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8"/>
                <p:cNvSpPr/>
                <p:nvPr/>
              </p:nvSpPr>
              <p:spPr>
                <a:xfrm>
                  <a:off x="11798561" y="2891198"/>
                  <a:ext cx="83655" cy="214657"/>
                </a:xfrm>
                <a:custGeom>
                  <a:avLst/>
                  <a:gdLst/>
                  <a:ahLst/>
                  <a:cxnLst/>
                  <a:rect l="l" t="t" r="r" b="b"/>
                  <a:pathLst>
                    <a:path w="341" h="875" extrusionOk="0">
                      <a:moveTo>
                        <a:pt x="268" y="1"/>
                      </a:moveTo>
                      <a:cubicBezTo>
                        <a:pt x="264" y="1"/>
                        <a:pt x="260" y="2"/>
                        <a:pt x="256" y="4"/>
                      </a:cubicBezTo>
                      <a:cubicBezTo>
                        <a:pt x="242" y="10"/>
                        <a:pt x="234" y="26"/>
                        <a:pt x="242" y="41"/>
                      </a:cubicBezTo>
                      <a:cubicBezTo>
                        <a:pt x="242" y="42"/>
                        <a:pt x="242" y="42"/>
                        <a:pt x="242" y="43"/>
                      </a:cubicBezTo>
                      <a:cubicBezTo>
                        <a:pt x="244" y="46"/>
                        <a:pt x="246" y="50"/>
                        <a:pt x="248" y="55"/>
                      </a:cubicBezTo>
                      <a:cubicBezTo>
                        <a:pt x="250" y="59"/>
                        <a:pt x="252" y="63"/>
                        <a:pt x="253" y="67"/>
                      </a:cubicBezTo>
                      <a:cubicBezTo>
                        <a:pt x="257" y="77"/>
                        <a:pt x="260" y="85"/>
                        <a:pt x="263" y="94"/>
                      </a:cubicBezTo>
                      <a:cubicBezTo>
                        <a:pt x="269" y="112"/>
                        <a:pt x="274" y="130"/>
                        <a:pt x="279" y="149"/>
                      </a:cubicBezTo>
                      <a:cubicBezTo>
                        <a:pt x="288" y="186"/>
                        <a:pt x="294" y="224"/>
                        <a:pt x="296" y="262"/>
                      </a:cubicBezTo>
                      <a:cubicBezTo>
                        <a:pt x="299" y="301"/>
                        <a:pt x="298" y="340"/>
                        <a:pt x="294" y="378"/>
                      </a:cubicBezTo>
                      <a:cubicBezTo>
                        <a:pt x="289" y="415"/>
                        <a:pt x="282" y="454"/>
                        <a:pt x="269" y="491"/>
                      </a:cubicBezTo>
                      <a:cubicBezTo>
                        <a:pt x="247" y="565"/>
                        <a:pt x="211" y="636"/>
                        <a:pt x="164" y="698"/>
                      </a:cubicBezTo>
                      <a:cubicBezTo>
                        <a:pt x="118" y="763"/>
                        <a:pt x="62" y="819"/>
                        <a:pt x="2" y="870"/>
                      </a:cubicBezTo>
                      <a:cubicBezTo>
                        <a:pt x="1" y="871"/>
                        <a:pt x="1" y="873"/>
                        <a:pt x="2" y="874"/>
                      </a:cubicBezTo>
                      <a:cubicBezTo>
                        <a:pt x="3" y="875"/>
                        <a:pt x="3" y="875"/>
                        <a:pt x="4" y="875"/>
                      </a:cubicBezTo>
                      <a:cubicBezTo>
                        <a:pt x="4" y="875"/>
                        <a:pt x="5" y="875"/>
                        <a:pt x="5" y="874"/>
                      </a:cubicBezTo>
                      <a:cubicBezTo>
                        <a:pt x="69" y="827"/>
                        <a:pt x="128" y="772"/>
                        <a:pt x="178" y="709"/>
                      </a:cubicBezTo>
                      <a:cubicBezTo>
                        <a:pt x="229" y="648"/>
                        <a:pt x="271" y="577"/>
                        <a:pt x="299" y="500"/>
                      </a:cubicBezTo>
                      <a:cubicBezTo>
                        <a:pt x="313" y="463"/>
                        <a:pt x="324" y="423"/>
                        <a:pt x="331" y="383"/>
                      </a:cubicBezTo>
                      <a:cubicBezTo>
                        <a:pt x="338" y="343"/>
                        <a:pt x="341" y="302"/>
                        <a:pt x="341" y="261"/>
                      </a:cubicBezTo>
                      <a:cubicBezTo>
                        <a:pt x="340" y="220"/>
                        <a:pt x="336" y="179"/>
                        <a:pt x="329" y="138"/>
                      </a:cubicBezTo>
                      <a:cubicBezTo>
                        <a:pt x="325" y="118"/>
                        <a:pt x="320" y="98"/>
                        <a:pt x="314" y="78"/>
                      </a:cubicBezTo>
                      <a:cubicBezTo>
                        <a:pt x="311" y="68"/>
                        <a:pt x="308" y="58"/>
                        <a:pt x="305" y="48"/>
                      </a:cubicBezTo>
                      <a:cubicBezTo>
                        <a:pt x="303" y="43"/>
                        <a:pt x="302" y="39"/>
                        <a:pt x="300" y="34"/>
                      </a:cubicBezTo>
                      <a:cubicBezTo>
                        <a:pt x="298" y="28"/>
                        <a:pt x="296" y="23"/>
                        <a:pt x="293" y="18"/>
                      </a:cubicBezTo>
                      <a:cubicBezTo>
                        <a:pt x="288" y="7"/>
                        <a:pt x="279"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8"/>
                <p:cNvSpPr/>
                <p:nvPr/>
              </p:nvSpPr>
              <p:spPr>
                <a:xfrm>
                  <a:off x="11848607" y="2983685"/>
                  <a:ext cx="51518" cy="164366"/>
                </a:xfrm>
                <a:custGeom>
                  <a:avLst/>
                  <a:gdLst/>
                  <a:ahLst/>
                  <a:cxnLst/>
                  <a:rect l="l" t="t" r="r" b="b"/>
                  <a:pathLst>
                    <a:path w="210" h="670" extrusionOk="0">
                      <a:moveTo>
                        <a:pt x="105" y="0"/>
                      </a:moveTo>
                      <a:cubicBezTo>
                        <a:pt x="101" y="0"/>
                        <a:pt x="98" y="1"/>
                        <a:pt x="95" y="4"/>
                      </a:cubicBezTo>
                      <a:cubicBezTo>
                        <a:pt x="88" y="10"/>
                        <a:pt x="87" y="20"/>
                        <a:pt x="93" y="27"/>
                      </a:cubicBezTo>
                      <a:cubicBezTo>
                        <a:pt x="95" y="30"/>
                        <a:pt x="98" y="33"/>
                        <a:pt x="100" y="35"/>
                      </a:cubicBezTo>
                      <a:cubicBezTo>
                        <a:pt x="102" y="38"/>
                        <a:pt x="104" y="42"/>
                        <a:pt x="106" y="45"/>
                      </a:cubicBezTo>
                      <a:cubicBezTo>
                        <a:pt x="110" y="50"/>
                        <a:pt x="114" y="56"/>
                        <a:pt x="118" y="62"/>
                      </a:cubicBezTo>
                      <a:cubicBezTo>
                        <a:pt x="126" y="74"/>
                        <a:pt x="133" y="88"/>
                        <a:pt x="140" y="101"/>
                      </a:cubicBezTo>
                      <a:cubicBezTo>
                        <a:pt x="152" y="127"/>
                        <a:pt x="163" y="154"/>
                        <a:pt x="171" y="183"/>
                      </a:cubicBezTo>
                      <a:cubicBezTo>
                        <a:pt x="185" y="239"/>
                        <a:pt x="188" y="300"/>
                        <a:pt x="178" y="358"/>
                      </a:cubicBezTo>
                      <a:cubicBezTo>
                        <a:pt x="173" y="388"/>
                        <a:pt x="165" y="416"/>
                        <a:pt x="153" y="444"/>
                      </a:cubicBezTo>
                      <a:cubicBezTo>
                        <a:pt x="151" y="451"/>
                        <a:pt x="148" y="457"/>
                        <a:pt x="145" y="464"/>
                      </a:cubicBezTo>
                      <a:lnTo>
                        <a:pt x="140" y="475"/>
                      </a:lnTo>
                      <a:lnTo>
                        <a:pt x="135" y="485"/>
                      </a:lnTo>
                      <a:lnTo>
                        <a:pt x="126" y="504"/>
                      </a:lnTo>
                      <a:lnTo>
                        <a:pt x="113" y="524"/>
                      </a:lnTo>
                      <a:cubicBezTo>
                        <a:pt x="83" y="575"/>
                        <a:pt x="45" y="622"/>
                        <a:pt x="2" y="665"/>
                      </a:cubicBezTo>
                      <a:cubicBezTo>
                        <a:pt x="1" y="666"/>
                        <a:pt x="1" y="668"/>
                        <a:pt x="2" y="669"/>
                      </a:cubicBezTo>
                      <a:cubicBezTo>
                        <a:pt x="2" y="670"/>
                        <a:pt x="3" y="670"/>
                        <a:pt x="4" y="670"/>
                      </a:cubicBezTo>
                      <a:cubicBezTo>
                        <a:pt x="5" y="670"/>
                        <a:pt x="5" y="670"/>
                        <a:pt x="6" y="669"/>
                      </a:cubicBezTo>
                      <a:cubicBezTo>
                        <a:pt x="50" y="627"/>
                        <a:pt x="91" y="582"/>
                        <a:pt x="124" y="530"/>
                      </a:cubicBezTo>
                      <a:lnTo>
                        <a:pt x="137" y="511"/>
                      </a:lnTo>
                      <a:lnTo>
                        <a:pt x="147" y="491"/>
                      </a:lnTo>
                      <a:lnTo>
                        <a:pt x="153" y="481"/>
                      </a:lnTo>
                      <a:lnTo>
                        <a:pt x="158" y="471"/>
                      </a:lnTo>
                      <a:cubicBezTo>
                        <a:pt x="161" y="463"/>
                        <a:pt x="165" y="456"/>
                        <a:pt x="168" y="450"/>
                      </a:cubicBezTo>
                      <a:cubicBezTo>
                        <a:pt x="180" y="421"/>
                        <a:pt x="190" y="392"/>
                        <a:pt x="196" y="362"/>
                      </a:cubicBezTo>
                      <a:cubicBezTo>
                        <a:pt x="210" y="302"/>
                        <a:pt x="210" y="237"/>
                        <a:pt x="196" y="177"/>
                      </a:cubicBezTo>
                      <a:cubicBezTo>
                        <a:pt x="189" y="146"/>
                        <a:pt x="179" y="116"/>
                        <a:pt x="167" y="88"/>
                      </a:cubicBezTo>
                      <a:cubicBezTo>
                        <a:pt x="160" y="73"/>
                        <a:pt x="153" y="60"/>
                        <a:pt x="145" y="47"/>
                      </a:cubicBezTo>
                      <a:cubicBezTo>
                        <a:pt x="141" y="39"/>
                        <a:pt x="137" y="32"/>
                        <a:pt x="133" y="26"/>
                      </a:cubicBezTo>
                      <a:cubicBezTo>
                        <a:pt x="131" y="23"/>
                        <a:pt x="129" y="20"/>
                        <a:pt x="126" y="16"/>
                      </a:cubicBezTo>
                      <a:cubicBezTo>
                        <a:pt x="124" y="13"/>
                        <a:pt x="122" y="10"/>
                        <a:pt x="118" y="7"/>
                      </a:cubicBezTo>
                      <a:cubicBezTo>
                        <a:pt x="115" y="2"/>
                        <a:pt x="110"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8"/>
                <p:cNvSpPr/>
                <p:nvPr/>
              </p:nvSpPr>
              <p:spPr>
                <a:xfrm>
                  <a:off x="11753667" y="3035694"/>
                  <a:ext cx="104507" cy="35817"/>
                </a:xfrm>
                <a:custGeom>
                  <a:avLst/>
                  <a:gdLst/>
                  <a:ahLst/>
                  <a:cxnLst/>
                  <a:rect l="l" t="t" r="r" b="b"/>
                  <a:pathLst>
                    <a:path w="426" h="146" extrusionOk="0">
                      <a:moveTo>
                        <a:pt x="318" y="0"/>
                      </a:moveTo>
                      <a:cubicBezTo>
                        <a:pt x="313" y="0"/>
                        <a:pt x="308" y="0"/>
                        <a:pt x="304" y="1"/>
                      </a:cubicBezTo>
                      <a:cubicBezTo>
                        <a:pt x="265" y="2"/>
                        <a:pt x="227" y="7"/>
                        <a:pt x="190" y="19"/>
                      </a:cubicBezTo>
                      <a:cubicBezTo>
                        <a:pt x="181" y="21"/>
                        <a:pt x="173" y="25"/>
                        <a:pt x="163" y="28"/>
                      </a:cubicBezTo>
                      <a:cubicBezTo>
                        <a:pt x="154" y="32"/>
                        <a:pt x="146" y="35"/>
                        <a:pt x="137" y="39"/>
                      </a:cubicBezTo>
                      <a:cubicBezTo>
                        <a:pt x="120" y="48"/>
                        <a:pt x="104" y="58"/>
                        <a:pt x="88" y="68"/>
                      </a:cubicBezTo>
                      <a:cubicBezTo>
                        <a:pt x="56" y="89"/>
                        <a:pt x="27" y="114"/>
                        <a:pt x="2" y="142"/>
                      </a:cubicBezTo>
                      <a:cubicBezTo>
                        <a:pt x="1" y="143"/>
                        <a:pt x="1" y="145"/>
                        <a:pt x="2" y="146"/>
                      </a:cubicBezTo>
                      <a:cubicBezTo>
                        <a:pt x="3" y="146"/>
                        <a:pt x="5" y="146"/>
                        <a:pt x="6" y="145"/>
                      </a:cubicBezTo>
                      <a:cubicBezTo>
                        <a:pt x="32" y="118"/>
                        <a:pt x="61" y="95"/>
                        <a:pt x="93" y="75"/>
                      </a:cubicBezTo>
                      <a:cubicBezTo>
                        <a:pt x="108" y="66"/>
                        <a:pt x="125" y="57"/>
                        <a:pt x="142" y="50"/>
                      </a:cubicBezTo>
                      <a:cubicBezTo>
                        <a:pt x="150" y="46"/>
                        <a:pt x="159" y="42"/>
                        <a:pt x="168" y="39"/>
                      </a:cubicBezTo>
                      <a:cubicBezTo>
                        <a:pt x="177" y="36"/>
                        <a:pt x="185" y="33"/>
                        <a:pt x="194" y="31"/>
                      </a:cubicBezTo>
                      <a:cubicBezTo>
                        <a:pt x="227" y="22"/>
                        <a:pt x="261" y="17"/>
                        <a:pt x="294" y="17"/>
                      </a:cubicBezTo>
                      <a:cubicBezTo>
                        <a:pt x="298" y="17"/>
                        <a:pt x="301" y="17"/>
                        <a:pt x="304" y="17"/>
                      </a:cubicBezTo>
                      <a:cubicBezTo>
                        <a:pt x="322" y="17"/>
                        <a:pt x="341" y="19"/>
                        <a:pt x="358" y="21"/>
                      </a:cubicBezTo>
                      <a:cubicBezTo>
                        <a:pt x="367" y="23"/>
                        <a:pt x="376" y="24"/>
                        <a:pt x="385" y="26"/>
                      </a:cubicBezTo>
                      <a:cubicBezTo>
                        <a:pt x="394" y="28"/>
                        <a:pt x="403" y="31"/>
                        <a:pt x="411" y="34"/>
                      </a:cubicBezTo>
                      <a:cubicBezTo>
                        <a:pt x="412" y="35"/>
                        <a:pt x="414" y="35"/>
                        <a:pt x="415" y="35"/>
                      </a:cubicBezTo>
                      <a:cubicBezTo>
                        <a:pt x="419" y="35"/>
                        <a:pt x="423" y="32"/>
                        <a:pt x="425" y="28"/>
                      </a:cubicBezTo>
                      <a:cubicBezTo>
                        <a:pt x="426" y="23"/>
                        <a:pt x="424" y="17"/>
                        <a:pt x="418" y="15"/>
                      </a:cubicBezTo>
                      <a:lnTo>
                        <a:pt x="417" y="15"/>
                      </a:lnTo>
                      <a:cubicBezTo>
                        <a:pt x="408" y="12"/>
                        <a:pt x="399" y="10"/>
                        <a:pt x="390" y="8"/>
                      </a:cubicBezTo>
                      <a:cubicBezTo>
                        <a:pt x="380" y="6"/>
                        <a:pt x="370" y="5"/>
                        <a:pt x="361" y="4"/>
                      </a:cubicBezTo>
                      <a:cubicBezTo>
                        <a:pt x="347" y="1"/>
                        <a:pt x="332"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8"/>
                <p:cNvSpPr/>
                <p:nvPr/>
              </p:nvSpPr>
              <p:spPr>
                <a:xfrm>
                  <a:off x="11824320" y="2719961"/>
                  <a:ext cx="184728" cy="169763"/>
                </a:xfrm>
                <a:custGeom>
                  <a:avLst/>
                  <a:gdLst/>
                  <a:ahLst/>
                  <a:cxnLst/>
                  <a:rect l="l" t="t" r="r" b="b"/>
                  <a:pathLst>
                    <a:path w="753" h="692" extrusionOk="0">
                      <a:moveTo>
                        <a:pt x="751" y="0"/>
                      </a:moveTo>
                      <a:cubicBezTo>
                        <a:pt x="749" y="0"/>
                        <a:pt x="748" y="2"/>
                        <a:pt x="748" y="3"/>
                      </a:cubicBezTo>
                      <a:cubicBezTo>
                        <a:pt x="741" y="92"/>
                        <a:pt x="720" y="179"/>
                        <a:pt x="683" y="259"/>
                      </a:cubicBezTo>
                      <a:cubicBezTo>
                        <a:pt x="664" y="297"/>
                        <a:pt x="640" y="335"/>
                        <a:pt x="614" y="369"/>
                      </a:cubicBezTo>
                      <a:cubicBezTo>
                        <a:pt x="586" y="403"/>
                        <a:pt x="555" y="434"/>
                        <a:pt x="522" y="460"/>
                      </a:cubicBezTo>
                      <a:cubicBezTo>
                        <a:pt x="489" y="487"/>
                        <a:pt x="452" y="510"/>
                        <a:pt x="413" y="530"/>
                      </a:cubicBezTo>
                      <a:cubicBezTo>
                        <a:pt x="374" y="548"/>
                        <a:pt x="334" y="565"/>
                        <a:pt x="293" y="577"/>
                      </a:cubicBezTo>
                      <a:cubicBezTo>
                        <a:pt x="252" y="590"/>
                        <a:pt x="209" y="599"/>
                        <a:pt x="167" y="606"/>
                      </a:cubicBezTo>
                      <a:cubicBezTo>
                        <a:pt x="146" y="609"/>
                        <a:pt x="124" y="612"/>
                        <a:pt x="103" y="614"/>
                      </a:cubicBezTo>
                      <a:cubicBezTo>
                        <a:pt x="93" y="615"/>
                        <a:pt x="81" y="615"/>
                        <a:pt x="71" y="616"/>
                      </a:cubicBezTo>
                      <a:lnTo>
                        <a:pt x="40" y="616"/>
                      </a:lnTo>
                      <a:cubicBezTo>
                        <a:pt x="40" y="616"/>
                        <a:pt x="39" y="616"/>
                        <a:pt x="39" y="616"/>
                      </a:cubicBezTo>
                      <a:cubicBezTo>
                        <a:pt x="19" y="616"/>
                        <a:pt x="2" y="632"/>
                        <a:pt x="1" y="653"/>
                      </a:cubicBezTo>
                      <a:cubicBezTo>
                        <a:pt x="0" y="673"/>
                        <a:pt x="17" y="691"/>
                        <a:pt x="38" y="692"/>
                      </a:cubicBezTo>
                      <a:lnTo>
                        <a:pt x="40" y="692"/>
                      </a:lnTo>
                      <a:cubicBezTo>
                        <a:pt x="48" y="691"/>
                        <a:pt x="53" y="691"/>
                        <a:pt x="59" y="691"/>
                      </a:cubicBezTo>
                      <a:cubicBezTo>
                        <a:pt x="65" y="690"/>
                        <a:pt x="71" y="690"/>
                        <a:pt x="76" y="689"/>
                      </a:cubicBezTo>
                      <a:cubicBezTo>
                        <a:pt x="88" y="688"/>
                        <a:pt x="100" y="685"/>
                        <a:pt x="111" y="684"/>
                      </a:cubicBezTo>
                      <a:cubicBezTo>
                        <a:pt x="135" y="680"/>
                        <a:pt x="157" y="676"/>
                        <a:pt x="180" y="671"/>
                      </a:cubicBezTo>
                      <a:cubicBezTo>
                        <a:pt x="225" y="661"/>
                        <a:pt x="269" y="649"/>
                        <a:pt x="312" y="632"/>
                      </a:cubicBezTo>
                      <a:cubicBezTo>
                        <a:pt x="355" y="616"/>
                        <a:pt x="397" y="595"/>
                        <a:pt x="437" y="573"/>
                      </a:cubicBezTo>
                      <a:cubicBezTo>
                        <a:pt x="477" y="549"/>
                        <a:pt x="514" y="522"/>
                        <a:pt x="548" y="491"/>
                      </a:cubicBezTo>
                      <a:cubicBezTo>
                        <a:pt x="582" y="460"/>
                        <a:pt x="613" y="425"/>
                        <a:pt x="639" y="388"/>
                      </a:cubicBezTo>
                      <a:cubicBezTo>
                        <a:pt x="665" y="350"/>
                        <a:pt x="686" y="310"/>
                        <a:pt x="704" y="268"/>
                      </a:cubicBezTo>
                      <a:cubicBezTo>
                        <a:pt x="737" y="183"/>
                        <a:pt x="752" y="93"/>
                        <a:pt x="753" y="4"/>
                      </a:cubicBezTo>
                      <a:cubicBezTo>
                        <a:pt x="753" y="2"/>
                        <a:pt x="752"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8"/>
                <p:cNvSpPr/>
                <p:nvPr/>
              </p:nvSpPr>
              <p:spPr>
                <a:xfrm>
                  <a:off x="11898163" y="2858324"/>
                  <a:ext cx="117264" cy="25514"/>
                </a:xfrm>
                <a:custGeom>
                  <a:avLst/>
                  <a:gdLst/>
                  <a:ahLst/>
                  <a:cxnLst/>
                  <a:rect l="l" t="t" r="r" b="b"/>
                  <a:pathLst>
                    <a:path w="478" h="104" extrusionOk="0">
                      <a:moveTo>
                        <a:pt x="473" y="1"/>
                      </a:moveTo>
                      <a:cubicBezTo>
                        <a:pt x="438" y="17"/>
                        <a:pt x="401" y="31"/>
                        <a:pt x="363" y="44"/>
                      </a:cubicBezTo>
                      <a:cubicBezTo>
                        <a:pt x="325" y="55"/>
                        <a:pt x="287" y="64"/>
                        <a:pt x="248" y="68"/>
                      </a:cubicBezTo>
                      <a:cubicBezTo>
                        <a:pt x="239" y="70"/>
                        <a:pt x="229" y="70"/>
                        <a:pt x="220" y="71"/>
                      </a:cubicBezTo>
                      <a:lnTo>
                        <a:pt x="191" y="71"/>
                      </a:lnTo>
                      <a:cubicBezTo>
                        <a:pt x="171" y="71"/>
                        <a:pt x="153" y="69"/>
                        <a:pt x="135" y="65"/>
                      </a:cubicBezTo>
                      <a:cubicBezTo>
                        <a:pt x="117" y="61"/>
                        <a:pt x="100" y="55"/>
                        <a:pt x="83" y="47"/>
                      </a:cubicBezTo>
                      <a:cubicBezTo>
                        <a:pt x="76" y="43"/>
                        <a:pt x="68" y="38"/>
                        <a:pt x="62" y="32"/>
                      </a:cubicBezTo>
                      <a:cubicBezTo>
                        <a:pt x="59" y="30"/>
                        <a:pt x="55" y="27"/>
                        <a:pt x="53" y="24"/>
                      </a:cubicBezTo>
                      <a:cubicBezTo>
                        <a:pt x="51" y="23"/>
                        <a:pt x="50" y="22"/>
                        <a:pt x="49" y="20"/>
                      </a:cubicBezTo>
                      <a:cubicBezTo>
                        <a:pt x="48" y="20"/>
                        <a:pt x="47" y="19"/>
                        <a:pt x="47" y="18"/>
                      </a:cubicBezTo>
                      <a:cubicBezTo>
                        <a:pt x="45" y="18"/>
                        <a:pt x="45" y="17"/>
                        <a:pt x="45" y="17"/>
                      </a:cubicBezTo>
                      <a:cubicBezTo>
                        <a:pt x="41" y="11"/>
                        <a:pt x="34" y="8"/>
                        <a:pt x="27" y="8"/>
                      </a:cubicBezTo>
                      <a:cubicBezTo>
                        <a:pt x="22" y="8"/>
                        <a:pt x="17" y="10"/>
                        <a:pt x="13" y="13"/>
                      </a:cubicBezTo>
                      <a:cubicBezTo>
                        <a:pt x="1" y="21"/>
                        <a:pt x="0" y="35"/>
                        <a:pt x="8" y="46"/>
                      </a:cubicBezTo>
                      <a:cubicBezTo>
                        <a:pt x="10" y="49"/>
                        <a:pt x="11" y="49"/>
                        <a:pt x="12" y="51"/>
                      </a:cubicBezTo>
                      <a:cubicBezTo>
                        <a:pt x="13" y="52"/>
                        <a:pt x="15" y="53"/>
                        <a:pt x="16" y="54"/>
                      </a:cubicBezTo>
                      <a:cubicBezTo>
                        <a:pt x="18" y="56"/>
                        <a:pt x="20" y="58"/>
                        <a:pt x="22" y="59"/>
                      </a:cubicBezTo>
                      <a:cubicBezTo>
                        <a:pt x="27" y="63"/>
                        <a:pt x="32" y="66"/>
                        <a:pt x="36" y="69"/>
                      </a:cubicBezTo>
                      <a:cubicBezTo>
                        <a:pt x="47" y="75"/>
                        <a:pt x="56" y="81"/>
                        <a:pt x="66" y="85"/>
                      </a:cubicBezTo>
                      <a:cubicBezTo>
                        <a:pt x="86" y="93"/>
                        <a:pt x="108" y="98"/>
                        <a:pt x="128" y="101"/>
                      </a:cubicBezTo>
                      <a:cubicBezTo>
                        <a:pt x="142" y="103"/>
                        <a:pt x="156" y="104"/>
                        <a:pt x="169" y="104"/>
                      </a:cubicBezTo>
                      <a:cubicBezTo>
                        <a:pt x="177" y="104"/>
                        <a:pt x="184" y="103"/>
                        <a:pt x="192" y="103"/>
                      </a:cubicBezTo>
                      <a:cubicBezTo>
                        <a:pt x="202" y="102"/>
                        <a:pt x="212" y="101"/>
                        <a:pt x="223" y="100"/>
                      </a:cubicBezTo>
                      <a:cubicBezTo>
                        <a:pt x="233" y="98"/>
                        <a:pt x="243" y="97"/>
                        <a:pt x="252" y="95"/>
                      </a:cubicBezTo>
                      <a:cubicBezTo>
                        <a:pt x="292" y="87"/>
                        <a:pt x="331" y="73"/>
                        <a:pt x="368" y="58"/>
                      </a:cubicBezTo>
                      <a:cubicBezTo>
                        <a:pt x="405" y="43"/>
                        <a:pt x="441" y="25"/>
                        <a:pt x="476" y="6"/>
                      </a:cubicBezTo>
                      <a:cubicBezTo>
                        <a:pt x="478" y="5"/>
                        <a:pt x="478" y="4"/>
                        <a:pt x="477" y="2"/>
                      </a:cubicBezTo>
                      <a:cubicBezTo>
                        <a:pt x="477" y="1"/>
                        <a:pt x="475"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8"/>
                <p:cNvSpPr/>
                <p:nvPr/>
              </p:nvSpPr>
              <p:spPr>
                <a:xfrm>
                  <a:off x="11943303" y="2736152"/>
                  <a:ext cx="21834" cy="110395"/>
                </a:xfrm>
                <a:custGeom>
                  <a:avLst/>
                  <a:gdLst/>
                  <a:ahLst/>
                  <a:cxnLst/>
                  <a:rect l="l" t="t" r="r" b="b"/>
                  <a:pathLst>
                    <a:path w="89" h="450" extrusionOk="0">
                      <a:moveTo>
                        <a:pt x="38" y="1"/>
                      </a:moveTo>
                      <a:cubicBezTo>
                        <a:pt x="37" y="1"/>
                        <a:pt x="37" y="1"/>
                        <a:pt x="37" y="1"/>
                      </a:cubicBezTo>
                      <a:cubicBezTo>
                        <a:pt x="36" y="2"/>
                        <a:pt x="35" y="3"/>
                        <a:pt x="36" y="4"/>
                      </a:cubicBezTo>
                      <a:cubicBezTo>
                        <a:pt x="51" y="39"/>
                        <a:pt x="62" y="74"/>
                        <a:pt x="68" y="111"/>
                      </a:cubicBezTo>
                      <a:cubicBezTo>
                        <a:pt x="71" y="129"/>
                        <a:pt x="72" y="147"/>
                        <a:pt x="73" y="166"/>
                      </a:cubicBezTo>
                      <a:cubicBezTo>
                        <a:pt x="74" y="184"/>
                        <a:pt x="73" y="203"/>
                        <a:pt x="72" y="221"/>
                      </a:cubicBezTo>
                      <a:cubicBezTo>
                        <a:pt x="68" y="258"/>
                        <a:pt x="61" y="294"/>
                        <a:pt x="50" y="330"/>
                      </a:cubicBezTo>
                      <a:cubicBezTo>
                        <a:pt x="44" y="347"/>
                        <a:pt x="38" y="363"/>
                        <a:pt x="30" y="381"/>
                      </a:cubicBezTo>
                      <a:cubicBezTo>
                        <a:pt x="26" y="389"/>
                        <a:pt x="22" y="397"/>
                        <a:pt x="18" y="405"/>
                      </a:cubicBezTo>
                      <a:cubicBezTo>
                        <a:pt x="14" y="414"/>
                        <a:pt x="10" y="422"/>
                        <a:pt x="6" y="429"/>
                      </a:cubicBezTo>
                      <a:lnTo>
                        <a:pt x="5" y="429"/>
                      </a:lnTo>
                      <a:cubicBezTo>
                        <a:pt x="1" y="435"/>
                        <a:pt x="3" y="443"/>
                        <a:pt x="9" y="447"/>
                      </a:cubicBezTo>
                      <a:cubicBezTo>
                        <a:pt x="11" y="449"/>
                        <a:pt x="14" y="450"/>
                        <a:pt x="17" y="450"/>
                      </a:cubicBezTo>
                      <a:cubicBezTo>
                        <a:pt x="21" y="450"/>
                        <a:pt x="26" y="447"/>
                        <a:pt x="28" y="443"/>
                      </a:cubicBezTo>
                      <a:cubicBezTo>
                        <a:pt x="34" y="434"/>
                        <a:pt x="38" y="425"/>
                        <a:pt x="42" y="417"/>
                      </a:cubicBezTo>
                      <a:cubicBezTo>
                        <a:pt x="46" y="408"/>
                        <a:pt x="50" y="399"/>
                        <a:pt x="53" y="390"/>
                      </a:cubicBezTo>
                      <a:cubicBezTo>
                        <a:pt x="60" y="372"/>
                        <a:pt x="65" y="353"/>
                        <a:pt x="70" y="335"/>
                      </a:cubicBezTo>
                      <a:cubicBezTo>
                        <a:pt x="81" y="298"/>
                        <a:pt x="87" y="260"/>
                        <a:pt x="88" y="222"/>
                      </a:cubicBezTo>
                      <a:cubicBezTo>
                        <a:pt x="89" y="203"/>
                        <a:pt x="89" y="184"/>
                        <a:pt x="87" y="165"/>
                      </a:cubicBezTo>
                      <a:cubicBezTo>
                        <a:pt x="86" y="146"/>
                        <a:pt x="83" y="127"/>
                        <a:pt x="79" y="109"/>
                      </a:cubicBezTo>
                      <a:cubicBezTo>
                        <a:pt x="70" y="72"/>
                        <a:pt x="57" y="36"/>
                        <a:pt x="41" y="2"/>
                      </a:cubicBezTo>
                      <a:cubicBezTo>
                        <a:pt x="40" y="1"/>
                        <a:pt x="39" y="1"/>
                        <a:pt x="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8"/>
                <p:cNvSpPr/>
                <p:nvPr/>
              </p:nvSpPr>
              <p:spPr>
                <a:xfrm>
                  <a:off x="11438671" y="2750136"/>
                  <a:ext cx="205580" cy="205335"/>
                </a:xfrm>
                <a:custGeom>
                  <a:avLst/>
                  <a:gdLst/>
                  <a:ahLst/>
                  <a:cxnLst/>
                  <a:rect l="l" t="t" r="r" b="b"/>
                  <a:pathLst>
                    <a:path w="838" h="837" extrusionOk="0">
                      <a:moveTo>
                        <a:pt x="604" y="0"/>
                      </a:moveTo>
                      <a:lnTo>
                        <a:pt x="1" y="603"/>
                      </a:lnTo>
                      <a:lnTo>
                        <a:pt x="235" y="837"/>
                      </a:lnTo>
                      <a:lnTo>
                        <a:pt x="837" y="235"/>
                      </a:lnTo>
                      <a:lnTo>
                        <a:pt x="6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8"/>
                <p:cNvSpPr/>
                <p:nvPr/>
              </p:nvSpPr>
              <p:spPr>
                <a:xfrm>
                  <a:off x="10888900" y="2547742"/>
                  <a:ext cx="718059" cy="1092421"/>
                </a:xfrm>
                <a:custGeom>
                  <a:avLst/>
                  <a:gdLst/>
                  <a:ahLst/>
                  <a:cxnLst/>
                  <a:rect l="l" t="t" r="r" b="b"/>
                  <a:pathLst>
                    <a:path w="2927" h="4453" extrusionOk="0">
                      <a:moveTo>
                        <a:pt x="1838" y="0"/>
                      </a:moveTo>
                      <a:cubicBezTo>
                        <a:pt x="1821" y="0"/>
                        <a:pt x="1803" y="1"/>
                        <a:pt x="1785" y="2"/>
                      </a:cubicBezTo>
                      <a:cubicBezTo>
                        <a:pt x="1766" y="3"/>
                        <a:pt x="1745" y="5"/>
                        <a:pt x="1724" y="8"/>
                      </a:cubicBezTo>
                      <a:cubicBezTo>
                        <a:pt x="1626" y="22"/>
                        <a:pt x="1473" y="157"/>
                        <a:pt x="1301" y="375"/>
                      </a:cubicBezTo>
                      <a:cubicBezTo>
                        <a:pt x="1301" y="375"/>
                        <a:pt x="1301" y="376"/>
                        <a:pt x="1300" y="376"/>
                      </a:cubicBezTo>
                      <a:cubicBezTo>
                        <a:pt x="744" y="1083"/>
                        <a:pt x="0" y="2662"/>
                        <a:pt x="357" y="3793"/>
                      </a:cubicBezTo>
                      <a:cubicBezTo>
                        <a:pt x="413" y="3972"/>
                        <a:pt x="498" y="4140"/>
                        <a:pt x="615" y="4291"/>
                      </a:cubicBezTo>
                      <a:cubicBezTo>
                        <a:pt x="741" y="4417"/>
                        <a:pt x="871" y="4452"/>
                        <a:pt x="976" y="4452"/>
                      </a:cubicBezTo>
                      <a:cubicBezTo>
                        <a:pt x="1107" y="4452"/>
                        <a:pt x="1200" y="4398"/>
                        <a:pt x="1200" y="4398"/>
                      </a:cubicBezTo>
                      <a:cubicBezTo>
                        <a:pt x="1200" y="4398"/>
                        <a:pt x="1264" y="4400"/>
                        <a:pt x="1365" y="4400"/>
                      </a:cubicBezTo>
                      <a:cubicBezTo>
                        <a:pt x="1537" y="4400"/>
                        <a:pt x="1819" y="4393"/>
                        <a:pt x="2090" y="4354"/>
                      </a:cubicBezTo>
                      <a:cubicBezTo>
                        <a:pt x="2434" y="4303"/>
                        <a:pt x="2761" y="4200"/>
                        <a:pt x="2823" y="3995"/>
                      </a:cubicBezTo>
                      <a:cubicBezTo>
                        <a:pt x="2857" y="3882"/>
                        <a:pt x="2877" y="3778"/>
                        <a:pt x="2885" y="3682"/>
                      </a:cubicBezTo>
                      <a:cubicBezTo>
                        <a:pt x="2927" y="3234"/>
                        <a:pt x="2741" y="2939"/>
                        <a:pt x="2736" y="2569"/>
                      </a:cubicBezTo>
                      <a:cubicBezTo>
                        <a:pt x="2735" y="2556"/>
                        <a:pt x="2735" y="2542"/>
                        <a:pt x="2735" y="2528"/>
                      </a:cubicBezTo>
                      <a:cubicBezTo>
                        <a:pt x="2732" y="2110"/>
                        <a:pt x="2780" y="1532"/>
                        <a:pt x="2511" y="1135"/>
                      </a:cubicBezTo>
                      <a:cubicBezTo>
                        <a:pt x="2468" y="1070"/>
                        <a:pt x="2439" y="987"/>
                        <a:pt x="2416" y="895"/>
                      </a:cubicBezTo>
                      <a:cubicBezTo>
                        <a:pt x="2324" y="521"/>
                        <a:pt x="2329" y="0"/>
                        <a:pt x="1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8"/>
                <p:cNvSpPr/>
                <p:nvPr/>
              </p:nvSpPr>
              <p:spPr>
                <a:xfrm>
                  <a:off x="11144773" y="2837472"/>
                  <a:ext cx="381967" cy="569639"/>
                </a:xfrm>
                <a:custGeom>
                  <a:avLst/>
                  <a:gdLst/>
                  <a:ahLst/>
                  <a:cxnLst/>
                  <a:rect l="l" t="t" r="r" b="b"/>
                  <a:pathLst>
                    <a:path w="1557" h="2322" extrusionOk="0">
                      <a:moveTo>
                        <a:pt x="1499" y="1"/>
                      </a:moveTo>
                      <a:cubicBezTo>
                        <a:pt x="1498" y="1"/>
                        <a:pt x="1496" y="2"/>
                        <a:pt x="1495" y="2"/>
                      </a:cubicBezTo>
                      <a:cubicBezTo>
                        <a:pt x="1478" y="9"/>
                        <a:pt x="1462" y="15"/>
                        <a:pt x="1447" y="22"/>
                      </a:cubicBezTo>
                      <a:cubicBezTo>
                        <a:pt x="1425" y="31"/>
                        <a:pt x="1404" y="41"/>
                        <a:pt x="1383" y="51"/>
                      </a:cubicBezTo>
                      <a:cubicBezTo>
                        <a:pt x="1373" y="55"/>
                        <a:pt x="1363" y="60"/>
                        <a:pt x="1352" y="65"/>
                      </a:cubicBezTo>
                      <a:cubicBezTo>
                        <a:pt x="1291" y="96"/>
                        <a:pt x="1230" y="130"/>
                        <a:pt x="1172" y="167"/>
                      </a:cubicBezTo>
                      <a:cubicBezTo>
                        <a:pt x="1056" y="240"/>
                        <a:pt x="948" y="328"/>
                        <a:pt x="857" y="434"/>
                      </a:cubicBezTo>
                      <a:cubicBezTo>
                        <a:pt x="811" y="487"/>
                        <a:pt x="770" y="544"/>
                        <a:pt x="736" y="606"/>
                      </a:cubicBezTo>
                      <a:cubicBezTo>
                        <a:pt x="702" y="668"/>
                        <a:pt x="676" y="734"/>
                        <a:pt x="657" y="802"/>
                      </a:cubicBezTo>
                      <a:cubicBezTo>
                        <a:pt x="640" y="870"/>
                        <a:pt x="630" y="941"/>
                        <a:pt x="630" y="1010"/>
                      </a:cubicBezTo>
                      <a:cubicBezTo>
                        <a:pt x="631" y="1046"/>
                        <a:pt x="633" y="1081"/>
                        <a:pt x="638" y="1115"/>
                      </a:cubicBezTo>
                      <a:cubicBezTo>
                        <a:pt x="640" y="1132"/>
                        <a:pt x="642" y="1149"/>
                        <a:pt x="645" y="1167"/>
                      </a:cubicBezTo>
                      <a:cubicBezTo>
                        <a:pt x="646" y="1175"/>
                        <a:pt x="648" y="1183"/>
                        <a:pt x="650" y="1192"/>
                      </a:cubicBezTo>
                      <a:lnTo>
                        <a:pt x="655" y="1217"/>
                      </a:lnTo>
                      <a:cubicBezTo>
                        <a:pt x="668" y="1282"/>
                        <a:pt x="681" y="1347"/>
                        <a:pt x="691" y="1413"/>
                      </a:cubicBezTo>
                      <a:cubicBezTo>
                        <a:pt x="701" y="1477"/>
                        <a:pt x="709" y="1543"/>
                        <a:pt x="714" y="1608"/>
                      </a:cubicBezTo>
                      <a:cubicBezTo>
                        <a:pt x="720" y="1674"/>
                        <a:pt x="721" y="1739"/>
                        <a:pt x="715" y="1804"/>
                      </a:cubicBezTo>
                      <a:cubicBezTo>
                        <a:pt x="710" y="1868"/>
                        <a:pt x="699" y="1933"/>
                        <a:pt x="676" y="1992"/>
                      </a:cubicBezTo>
                      <a:cubicBezTo>
                        <a:pt x="653" y="2051"/>
                        <a:pt x="617" y="2104"/>
                        <a:pt x="569" y="2146"/>
                      </a:cubicBezTo>
                      <a:cubicBezTo>
                        <a:pt x="522" y="2188"/>
                        <a:pt x="464" y="2217"/>
                        <a:pt x="402" y="2239"/>
                      </a:cubicBezTo>
                      <a:cubicBezTo>
                        <a:pt x="341" y="2260"/>
                        <a:pt x="275" y="2274"/>
                        <a:pt x="211" y="2283"/>
                      </a:cubicBezTo>
                      <a:cubicBezTo>
                        <a:pt x="145" y="2292"/>
                        <a:pt x="79" y="2296"/>
                        <a:pt x="12" y="2298"/>
                      </a:cubicBezTo>
                      <a:cubicBezTo>
                        <a:pt x="6" y="2298"/>
                        <a:pt x="1" y="2303"/>
                        <a:pt x="1" y="2311"/>
                      </a:cubicBezTo>
                      <a:cubicBezTo>
                        <a:pt x="1" y="2317"/>
                        <a:pt x="6" y="2322"/>
                        <a:pt x="12" y="2322"/>
                      </a:cubicBezTo>
                      <a:cubicBezTo>
                        <a:pt x="80" y="2322"/>
                        <a:pt x="146" y="2320"/>
                        <a:pt x="214" y="2313"/>
                      </a:cubicBezTo>
                      <a:cubicBezTo>
                        <a:pt x="280" y="2305"/>
                        <a:pt x="348" y="2294"/>
                        <a:pt x="413" y="2274"/>
                      </a:cubicBezTo>
                      <a:cubicBezTo>
                        <a:pt x="478" y="2253"/>
                        <a:pt x="542" y="2224"/>
                        <a:pt x="597" y="2178"/>
                      </a:cubicBezTo>
                      <a:cubicBezTo>
                        <a:pt x="623" y="2156"/>
                        <a:pt x="648" y="2130"/>
                        <a:pt x="669" y="2102"/>
                      </a:cubicBezTo>
                      <a:cubicBezTo>
                        <a:pt x="690" y="2074"/>
                        <a:pt x="707" y="2042"/>
                        <a:pt x="721" y="2011"/>
                      </a:cubicBezTo>
                      <a:cubicBezTo>
                        <a:pt x="749" y="1946"/>
                        <a:pt x="764" y="1877"/>
                        <a:pt x="771" y="1809"/>
                      </a:cubicBezTo>
                      <a:cubicBezTo>
                        <a:pt x="778" y="1741"/>
                        <a:pt x="779" y="1673"/>
                        <a:pt x="776" y="1605"/>
                      </a:cubicBezTo>
                      <a:cubicBezTo>
                        <a:pt x="773" y="1538"/>
                        <a:pt x="767" y="1470"/>
                        <a:pt x="758" y="1402"/>
                      </a:cubicBezTo>
                      <a:cubicBezTo>
                        <a:pt x="749" y="1336"/>
                        <a:pt x="739" y="1269"/>
                        <a:pt x="728" y="1203"/>
                      </a:cubicBezTo>
                      <a:lnTo>
                        <a:pt x="724" y="1179"/>
                      </a:lnTo>
                      <a:cubicBezTo>
                        <a:pt x="722" y="1171"/>
                        <a:pt x="721" y="1163"/>
                        <a:pt x="720" y="1155"/>
                      </a:cubicBezTo>
                      <a:cubicBezTo>
                        <a:pt x="718" y="1139"/>
                        <a:pt x="715" y="1123"/>
                        <a:pt x="714" y="1107"/>
                      </a:cubicBezTo>
                      <a:cubicBezTo>
                        <a:pt x="711" y="1076"/>
                        <a:pt x="710" y="1044"/>
                        <a:pt x="711" y="1012"/>
                      </a:cubicBezTo>
                      <a:cubicBezTo>
                        <a:pt x="713" y="949"/>
                        <a:pt x="724" y="885"/>
                        <a:pt x="741" y="825"/>
                      </a:cubicBezTo>
                      <a:cubicBezTo>
                        <a:pt x="759" y="764"/>
                        <a:pt x="785" y="707"/>
                        <a:pt x="817" y="653"/>
                      </a:cubicBezTo>
                      <a:cubicBezTo>
                        <a:pt x="849" y="599"/>
                        <a:pt x="887" y="547"/>
                        <a:pt x="930" y="500"/>
                      </a:cubicBezTo>
                      <a:cubicBezTo>
                        <a:pt x="1016" y="407"/>
                        <a:pt x="1120" y="328"/>
                        <a:pt x="1231" y="262"/>
                      </a:cubicBezTo>
                      <a:cubicBezTo>
                        <a:pt x="1276" y="236"/>
                        <a:pt x="1321" y="212"/>
                        <a:pt x="1367" y="190"/>
                      </a:cubicBezTo>
                      <a:cubicBezTo>
                        <a:pt x="1379" y="184"/>
                        <a:pt x="1391" y="178"/>
                        <a:pt x="1404" y="173"/>
                      </a:cubicBezTo>
                      <a:cubicBezTo>
                        <a:pt x="1432" y="159"/>
                        <a:pt x="1462" y="146"/>
                        <a:pt x="1493" y="135"/>
                      </a:cubicBezTo>
                      <a:cubicBezTo>
                        <a:pt x="1507" y="129"/>
                        <a:pt x="1522" y="124"/>
                        <a:pt x="1538" y="117"/>
                      </a:cubicBezTo>
                      <a:cubicBezTo>
                        <a:pt x="1544" y="115"/>
                        <a:pt x="1550" y="113"/>
                        <a:pt x="1556" y="111"/>
                      </a:cubicBezTo>
                      <a:cubicBezTo>
                        <a:pt x="1539" y="73"/>
                        <a:pt x="1520" y="36"/>
                        <a:pt x="14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8"/>
                <p:cNvSpPr/>
                <p:nvPr/>
              </p:nvSpPr>
              <p:spPr>
                <a:xfrm>
                  <a:off x="11159737" y="3397059"/>
                  <a:ext cx="55198" cy="136154"/>
                </a:xfrm>
                <a:custGeom>
                  <a:avLst/>
                  <a:gdLst/>
                  <a:ahLst/>
                  <a:cxnLst/>
                  <a:rect l="l" t="t" r="r" b="b"/>
                  <a:pathLst>
                    <a:path w="225" h="555" extrusionOk="0">
                      <a:moveTo>
                        <a:pt x="197" y="0"/>
                      </a:moveTo>
                      <a:cubicBezTo>
                        <a:pt x="195" y="0"/>
                        <a:pt x="193" y="1"/>
                        <a:pt x="192" y="2"/>
                      </a:cubicBezTo>
                      <a:cubicBezTo>
                        <a:pt x="187" y="4"/>
                        <a:pt x="184" y="10"/>
                        <a:pt x="188" y="15"/>
                      </a:cubicBezTo>
                      <a:cubicBezTo>
                        <a:pt x="193" y="27"/>
                        <a:pt x="198" y="40"/>
                        <a:pt x="201" y="52"/>
                      </a:cubicBezTo>
                      <a:cubicBezTo>
                        <a:pt x="204" y="65"/>
                        <a:pt x="207" y="79"/>
                        <a:pt x="207" y="92"/>
                      </a:cubicBezTo>
                      <a:cubicBezTo>
                        <a:pt x="207" y="104"/>
                        <a:pt x="206" y="118"/>
                        <a:pt x="202" y="130"/>
                      </a:cubicBezTo>
                      <a:cubicBezTo>
                        <a:pt x="198" y="142"/>
                        <a:pt x="192" y="153"/>
                        <a:pt x="183" y="164"/>
                      </a:cubicBezTo>
                      <a:cubicBezTo>
                        <a:pt x="175" y="173"/>
                        <a:pt x="165" y="181"/>
                        <a:pt x="154" y="188"/>
                      </a:cubicBezTo>
                      <a:lnTo>
                        <a:pt x="149" y="190"/>
                      </a:lnTo>
                      <a:lnTo>
                        <a:pt x="145" y="193"/>
                      </a:lnTo>
                      <a:lnTo>
                        <a:pt x="135" y="197"/>
                      </a:lnTo>
                      <a:cubicBezTo>
                        <a:pt x="132" y="200"/>
                        <a:pt x="129" y="201"/>
                        <a:pt x="126" y="203"/>
                      </a:cubicBezTo>
                      <a:lnTo>
                        <a:pt x="116" y="208"/>
                      </a:lnTo>
                      <a:cubicBezTo>
                        <a:pt x="91" y="222"/>
                        <a:pt x="70" y="242"/>
                        <a:pt x="51" y="263"/>
                      </a:cubicBezTo>
                      <a:cubicBezTo>
                        <a:pt x="42" y="274"/>
                        <a:pt x="34" y="286"/>
                        <a:pt x="27" y="298"/>
                      </a:cubicBezTo>
                      <a:cubicBezTo>
                        <a:pt x="20" y="310"/>
                        <a:pt x="13" y="323"/>
                        <a:pt x="9" y="337"/>
                      </a:cubicBezTo>
                      <a:cubicBezTo>
                        <a:pt x="5" y="351"/>
                        <a:pt x="2" y="364"/>
                        <a:pt x="1" y="379"/>
                      </a:cubicBezTo>
                      <a:cubicBezTo>
                        <a:pt x="0" y="393"/>
                        <a:pt x="0" y="407"/>
                        <a:pt x="3" y="422"/>
                      </a:cubicBezTo>
                      <a:cubicBezTo>
                        <a:pt x="8" y="450"/>
                        <a:pt x="22" y="477"/>
                        <a:pt x="39" y="499"/>
                      </a:cubicBezTo>
                      <a:cubicBezTo>
                        <a:pt x="56" y="521"/>
                        <a:pt x="79" y="538"/>
                        <a:pt x="103" y="554"/>
                      </a:cubicBezTo>
                      <a:cubicBezTo>
                        <a:pt x="103" y="554"/>
                        <a:pt x="103" y="554"/>
                        <a:pt x="104" y="554"/>
                      </a:cubicBezTo>
                      <a:cubicBezTo>
                        <a:pt x="105" y="554"/>
                        <a:pt x="106" y="554"/>
                        <a:pt x="106" y="553"/>
                      </a:cubicBezTo>
                      <a:cubicBezTo>
                        <a:pt x="107" y="552"/>
                        <a:pt x="107" y="550"/>
                        <a:pt x="106" y="550"/>
                      </a:cubicBezTo>
                      <a:cubicBezTo>
                        <a:pt x="82" y="534"/>
                        <a:pt x="62" y="516"/>
                        <a:pt x="44" y="494"/>
                      </a:cubicBezTo>
                      <a:cubicBezTo>
                        <a:pt x="28" y="473"/>
                        <a:pt x="16" y="447"/>
                        <a:pt x="11" y="421"/>
                      </a:cubicBezTo>
                      <a:cubicBezTo>
                        <a:pt x="9" y="407"/>
                        <a:pt x="9" y="393"/>
                        <a:pt x="10" y="380"/>
                      </a:cubicBezTo>
                      <a:cubicBezTo>
                        <a:pt x="11" y="366"/>
                        <a:pt x="15" y="353"/>
                        <a:pt x="20" y="341"/>
                      </a:cubicBezTo>
                      <a:cubicBezTo>
                        <a:pt x="24" y="328"/>
                        <a:pt x="30" y="315"/>
                        <a:pt x="37" y="304"/>
                      </a:cubicBezTo>
                      <a:cubicBezTo>
                        <a:pt x="43" y="293"/>
                        <a:pt x="51" y="281"/>
                        <a:pt x="61" y="271"/>
                      </a:cubicBezTo>
                      <a:cubicBezTo>
                        <a:pt x="79" y="251"/>
                        <a:pt x="100" y="233"/>
                        <a:pt x="123" y="220"/>
                      </a:cubicBezTo>
                      <a:lnTo>
                        <a:pt x="132" y="216"/>
                      </a:lnTo>
                      <a:cubicBezTo>
                        <a:pt x="135" y="214"/>
                        <a:pt x="138" y="213"/>
                        <a:pt x="141" y="211"/>
                      </a:cubicBezTo>
                      <a:lnTo>
                        <a:pt x="151" y="207"/>
                      </a:lnTo>
                      <a:lnTo>
                        <a:pt x="156" y="205"/>
                      </a:lnTo>
                      <a:lnTo>
                        <a:pt x="161" y="202"/>
                      </a:lnTo>
                      <a:cubicBezTo>
                        <a:pt x="173" y="194"/>
                        <a:pt x="186" y="185"/>
                        <a:pt x="196" y="174"/>
                      </a:cubicBezTo>
                      <a:cubicBezTo>
                        <a:pt x="205" y="163"/>
                        <a:pt x="213" y="149"/>
                        <a:pt x="218" y="135"/>
                      </a:cubicBezTo>
                      <a:cubicBezTo>
                        <a:pt x="222" y="121"/>
                        <a:pt x="224" y="106"/>
                        <a:pt x="224" y="91"/>
                      </a:cubicBezTo>
                      <a:cubicBezTo>
                        <a:pt x="224" y="77"/>
                        <a:pt x="222" y="62"/>
                        <a:pt x="219" y="48"/>
                      </a:cubicBezTo>
                      <a:cubicBezTo>
                        <a:pt x="216" y="34"/>
                        <a:pt x="211" y="20"/>
                        <a:pt x="205" y="6"/>
                      </a:cubicBezTo>
                      <a:cubicBezTo>
                        <a:pt x="204" y="3"/>
                        <a:pt x="200"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8"/>
                <p:cNvSpPr/>
                <p:nvPr/>
              </p:nvSpPr>
              <p:spPr>
                <a:xfrm>
                  <a:off x="11169060" y="3464769"/>
                  <a:ext cx="31647" cy="35326"/>
                </a:xfrm>
                <a:custGeom>
                  <a:avLst/>
                  <a:gdLst/>
                  <a:ahLst/>
                  <a:cxnLst/>
                  <a:rect l="l" t="t" r="r" b="b"/>
                  <a:pathLst>
                    <a:path w="129" h="144" extrusionOk="0">
                      <a:moveTo>
                        <a:pt x="6" y="0"/>
                      </a:moveTo>
                      <a:cubicBezTo>
                        <a:pt x="3" y="0"/>
                        <a:pt x="2" y="2"/>
                        <a:pt x="1" y="4"/>
                      </a:cubicBezTo>
                      <a:cubicBezTo>
                        <a:pt x="0" y="6"/>
                        <a:pt x="2" y="10"/>
                        <a:pt x="5" y="11"/>
                      </a:cubicBezTo>
                      <a:cubicBezTo>
                        <a:pt x="21" y="14"/>
                        <a:pt x="37" y="19"/>
                        <a:pt x="51" y="26"/>
                      </a:cubicBezTo>
                      <a:cubicBezTo>
                        <a:pt x="66" y="33"/>
                        <a:pt x="79" y="42"/>
                        <a:pt x="90" y="55"/>
                      </a:cubicBezTo>
                      <a:cubicBezTo>
                        <a:pt x="102" y="66"/>
                        <a:pt x="112" y="79"/>
                        <a:pt x="117" y="95"/>
                      </a:cubicBezTo>
                      <a:cubicBezTo>
                        <a:pt x="123" y="110"/>
                        <a:pt x="126" y="126"/>
                        <a:pt x="126" y="143"/>
                      </a:cubicBezTo>
                      <a:cubicBezTo>
                        <a:pt x="126" y="143"/>
                        <a:pt x="126" y="144"/>
                        <a:pt x="127" y="144"/>
                      </a:cubicBezTo>
                      <a:cubicBezTo>
                        <a:pt x="127" y="144"/>
                        <a:pt x="128" y="144"/>
                        <a:pt x="128" y="143"/>
                      </a:cubicBezTo>
                      <a:cubicBezTo>
                        <a:pt x="128" y="126"/>
                        <a:pt x="126" y="109"/>
                        <a:pt x="121" y="94"/>
                      </a:cubicBezTo>
                      <a:cubicBezTo>
                        <a:pt x="116" y="77"/>
                        <a:pt x="107" y="63"/>
                        <a:pt x="95" y="49"/>
                      </a:cubicBezTo>
                      <a:cubicBezTo>
                        <a:pt x="83" y="37"/>
                        <a:pt x="70" y="27"/>
                        <a:pt x="55" y="19"/>
                      </a:cubicBezTo>
                      <a:cubicBezTo>
                        <a:pt x="40" y="11"/>
                        <a:pt x="25" y="4"/>
                        <a:pt x="7" y="0"/>
                      </a:cubicBezTo>
                      <a:cubicBezTo>
                        <a:pt x="7" y="0"/>
                        <a:pt x="6"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8"/>
                <p:cNvSpPr/>
                <p:nvPr/>
              </p:nvSpPr>
              <p:spPr>
                <a:xfrm>
                  <a:off x="11109691" y="3451030"/>
                  <a:ext cx="75314" cy="39988"/>
                </a:xfrm>
                <a:custGeom>
                  <a:avLst/>
                  <a:gdLst/>
                  <a:ahLst/>
                  <a:cxnLst/>
                  <a:rect l="l" t="t" r="r" b="b"/>
                  <a:pathLst>
                    <a:path w="307" h="163" extrusionOk="0">
                      <a:moveTo>
                        <a:pt x="265" y="1"/>
                      </a:moveTo>
                      <a:cubicBezTo>
                        <a:pt x="261" y="1"/>
                        <a:pt x="257" y="1"/>
                        <a:pt x="253" y="1"/>
                      </a:cubicBezTo>
                      <a:cubicBezTo>
                        <a:pt x="237" y="1"/>
                        <a:pt x="221" y="3"/>
                        <a:pt x="205" y="7"/>
                      </a:cubicBezTo>
                      <a:cubicBezTo>
                        <a:pt x="189" y="11"/>
                        <a:pt x="174" y="18"/>
                        <a:pt x="161" y="29"/>
                      </a:cubicBezTo>
                      <a:cubicBezTo>
                        <a:pt x="154" y="34"/>
                        <a:pt x="149" y="40"/>
                        <a:pt x="144" y="46"/>
                      </a:cubicBezTo>
                      <a:cubicBezTo>
                        <a:pt x="139" y="52"/>
                        <a:pt x="135" y="60"/>
                        <a:pt x="131" y="68"/>
                      </a:cubicBezTo>
                      <a:cubicBezTo>
                        <a:pt x="130" y="72"/>
                        <a:pt x="128" y="75"/>
                        <a:pt x="127" y="79"/>
                      </a:cubicBezTo>
                      <a:cubicBezTo>
                        <a:pt x="126" y="83"/>
                        <a:pt x="125" y="87"/>
                        <a:pt x="125" y="91"/>
                      </a:cubicBezTo>
                      <a:cubicBezTo>
                        <a:pt x="123" y="98"/>
                        <a:pt x="121" y="105"/>
                        <a:pt x="118" y="113"/>
                      </a:cubicBezTo>
                      <a:cubicBezTo>
                        <a:pt x="113" y="127"/>
                        <a:pt x="104" y="139"/>
                        <a:pt x="92" y="147"/>
                      </a:cubicBezTo>
                      <a:cubicBezTo>
                        <a:pt x="78" y="156"/>
                        <a:pt x="63" y="159"/>
                        <a:pt x="48" y="159"/>
                      </a:cubicBezTo>
                      <a:cubicBezTo>
                        <a:pt x="32" y="158"/>
                        <a:pt x="17" y="155"/>
                        <a:pt x="1" y="150"/>
                      </a:cubicBezTo>
                      <a:cubicBezTo>
                        <a:pt x="0" y="150"/>
                        <a:pt x="1" y="150"/>
                        <a:pt x="1" y="151"/>
                      </a:cubicBezTo>
                      <a:cubicBezTo>
                        <a:pt x="16" y="157"/>
                        <a:pt x="31" y="161"/>
                        <a:pt x="48" y="162"/>
                      </a:cubicBezTo>
                      <a:cubicBezTo>
                        <a:pt x="50" y="162"/>
                        <a:pt x="52" y="162"/>
                        <a:pt x="55" y="162"/>
                      </a:cubicBezTo>
                      <a:cubicBezTo>
                        <a:pt x="68" y="162"/>
                        <a:pt x="81" y="160"/>
                        <a:pt x="94" y="153"/>
                      </a:cubicBezTo>
                      <a:cubicBezTo>
                        <a:pt x="101" y="148"/>
                        <a:pt x="107" y="142"/>
                        <a:pt x="112" y="136"/>
                      </a:cubicBezTo>
                      <a:cubicBezTo>
                        <a:pt x="117" y="130"/>
                        <a:pt x="121" y="123"/>
                        <a:pt x="125" y="116"/>
                      </a:cubicBezTo>
                      <a:cubicBezTo>
                        <a:pt x="128" y="109"/>
                        <a:pt x="130" y="100"/>
                        <a:pt x="133" y="92"/>
                      </a:cubicBezTo>
                      <a:lnTo>
                        <a:pt x="136" y="81"/>
                      </a:lnTo>
                      <a:cubicBezTo>
                        <a:pt x="137" y="78"/>
                        <a:pt x="138" y="74"/>
                        <a:pt x="140" y="71"/>
                      </a:cubicBezTo>
                      <a:cubicBezTo>
                        <a:pt x="143" y="64"/>
                        <a:pt x="146" y="57"/>
                        <a:pt x="151" y="51"/>
                      </a:cubicBezTo>
                      <a:cubicBezTo>
                        <a:pt x="155" y="46"/>
                        <a:pt x="160" y="40"/>
                        <a:pt x="166" y="36"/>
                      </a:cubicBezTo>
                      <a:cubicBezTo>
                        <a:pt x="179" y="27"/>
                        <a:pt x="193" y="22"/>
                        <a:pt x="207" y="17"/>
                      </a:cubicBezTo>
                      <a:cubicBezTo>
                        <a:pt x="222" y="13"/>
                        <a:pt x="237" y="12"/>
                        <a:pt x="252" y="12"/>
                      </a:cubicBezTo>
                      <a:cubicBezTo>
                        <a:pt x="268" y="12"/>
                        <a:pt x="283" y="13"/>
                        <a:pt x="298" y="15"/>
                      </a:cubicBezTo>
                      <a:lnTo>
                        <a:pt x="299" y="16"/>
                      </a:lnTo>
                      <a:cubicBezTo>
                        <a:pt x="302" y="16"/>
                        <a:pt x="306" y="14"/>
                        <a:pt x="306" y="11"/>
                      </a:cubicBezTo>
                      <a:cubicBezTo>
                        <a:pt x="307" y="8"/>
                        <a:pt x="305" y="5"/>
                        <a:pt x="301" y="4"/>
                      </a:cubicBezTo>
                      <a:cubicBezTo>
                        <a:pt x="289" y="2"/>
                        <a:pt x="277"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8"/>
                <p:cNvSpPr/>
                <p:nvPr/>
              </p:nvSpPr>
              <p:spPr>
                <a:xfrm>
                  <a:off x="11072157" y="3316837"/>
                  <a:ext cx="177859" cy="77031"/>
                </a:xfrm>
                <a:custGeom>
                  <a:avLst/>
                  <a:gdLst/>
                  <a:ahLst/>
                  <a:cxnLst/>
                  <a:rect l="l" t="t" r="r" b="b"/>
                  <a:pathLst>
                    <a:path w="725" h="314" extrusionOk="0">
                      <a:moveTo>
                        <a:pt x="202" y="1"/>
                      </a:moveTo>
                      <a:cubicBezTo>
                        <a:pt x="191" y="1"/>
                        <a:pt x="179" y="2"/>
                        <a:pt x="168" y="3"/>
                      </a:cubicBezTo>
                      <a:cubicBezTo>
                        <a:pt x="130" y="9"/>
                        <a:pt x="94" y="26"/>
                        <a:pt x="65" y="51"/>
                      </a:cubicBezTo>
                      <a:cubicBezTo>
                        <a:pt x="51" y="64"/>
                        <a:pt x="38" y="78"/>
                        <a:pt x="27" y="93"/>
                      </a:cubicBezTo>
                      <a:cubicBezTo>
                        <a:pt x="16" y="110"/>
                        <a:pt x="8" y="126"/>
                        <a:pt x="1" y="144"/>
                      </a:cubicBezTo>
                      <a:cubicBezTo>
                        <a:pt x="1" y="146"/>
                        <a:pt x="1" y="147"/>
                        <a:pt x="2" y="148"/>
                      </a:cubicBezTo>
                      <a:cubicBezTo>
                        <a:pt x="4" y="148"/>
                        <a:pt x="5" y="148"/>
                        <a:pt x="6" y="146"/>
                      </a:cubicBezTo>
                      <a:cubicBezTo>
                        <a:pt x="13" y="129"/>
                        <a:pt x="21" y="113"/>
                        <a:pt x="33" y="98"/>
                      </a:cubicBezTo>
                      <a:cubicBezTo>
                        <a:pt x="43" y="82"/>
                        <a:pt x="56" y="69"/>
                        <a:pt x="70" y="57"/>
                      </a:cubicBezTo>
                      <a:cubicBezTo>
                        <a:pt x="98" y="33"/>
                        <a:pt x="133" y="19"/>
                        <a:pt x="170" y="14"/>
                      </a:cubicBezTo>
                      <a:cubicBezTo>
                        <a:pt x="179" y="12"/>
                        <a:pt x="188" y="12"/>
                        <a:pt x="197" y="12"/>
                      </a:cubicBezTo>
                      <a:cubicBezTo>
                        <a:pt x="224" y="12"/>
                        <a:pt x="252" y="17"/>
                        <a:pt x="276" y="29"/>
                      </a:cubicBezTo>
                      <a:cubicBezTo>
                        <a:pt x="309" y="45"/>
                        <a:pt x="336" y="71"/>
                        <a:pt x="351" y="104"/>
                      </a:cubicBezTo>
                      <a:lnTo>
                        <a:pt x="356" y="116"/>
                      </a:lnTo>
                      <a:cubicBezTo>
                        <a:pt x="358" y="120"/>
                        <a:pt x="359" y="124"/>
                        <a:pt x="361" y="129"/>
                      </a:cubicBezTo>
                      <a:cubicBezTo>
                        <a:pt x="363" y="137"/>
                        <a:pt x="364" y="146"/>
                        <a:pt x="367" y="156"/>
                      </a:cubicBezTo>
                      <a:cubicBezTo>
                        <a:pt x="372" y="175"/>
                        <a:pt x="381" y="194"/>
                        <a:pt x="392" y="210"/>
                      </a:cubicBezTo>
                      <a:cubicBezTo>
                        <a:pt x="403" y="226"/>
                        <a:pt x="419" y="240"/>
                        <a:pt x="434" y="251"/>
                      </a:cubicBezTo>
                      <a:cubicBezTo>
                        <a:pt x="450" y="262"/>
                        <a:pt x="468" y="272"/>
                        <a:pt x="485" y="279"/>
                      </a:cubicBezTo>
                      <a:cubicBezTo>
                        <a:pt x="521" y="294"/>
                        <a:pt x="559" y="302"/>
                        <a:pt x="597" y="307"/>
                      </a:cubicBezTo>
                      <a:cubicBezTo>
                        <a:pt x="616" y="311"/>
                        <a:pt x="635" y="312"/>
                        <a:pt x="654" y="313"/>
                      </a:cubicBezTo>
                      <a:cubicBezTo>
                        <a:pt x="664" y="313"/>
                        <a:pt x="673" y="313"/>
                        <a:pt x="683" y="313"/>
                      </a:cubicBezTo>
                      <a:cubicBezTo>
                        <a:pt x="692" y="313"/>
                        <a:pt x="702" y="313"/>
                        <a:pt x="711" y="313"/>
                      </a:cubicBezTo>
                      <a:lnTo>
                        <a:pt x="712" y="313"/>
                      </a:lnTo>
                      <a:cubicBezTo>
                        <a:pt x="720" y="313"/>
                        <a:pt x="725" y="306"/>
                        <a:pt x="724" y="299"/>
                      </a:cubicBezTo>
                      <a:cubicBezTo>
                        <a:pt x="724" y="292"/>
                        <a:pt x="718" y="287"/>
                        <a:pt x="710" y="287"/>
                      </a:cubicBezTo>
                      <a:cubicBezTo>
                        <a:pt x="692" y="288"/>
                        <a:pt x="674" y="288"/>
                        <a:pt x="655" y="288"/>
                      </a:cubicBezTo>
                      <a:cubicBezTo>
                        <a:pt x="637" y="288"/>
                        <a:pt x="618" y="286"/>
                        <a:pt x="600" y="284"/>
                      </a:cubicBezTo>
                      <a:cubicBezTo>
                        <a:pt x="564" y="280"/>
                        <a:pt x="527" y="273"/>
                        <a:pt x="493" y="259"/>
                      </a:cubicBezTo>
                      <a:cubicBezTo>
                        <a:pt x="460" y="246"/>
                        <a:pt x="428" y="228"/>
                        <a:pt x="406" y="199"/>
                      </a:cubicBezTo>
                      <a:cubicBezTo>
                        <a:pt x="396" y="185"/>
                        <a:pt x="388" y="168"/>
                        <a:pt x="384" y="152"/>
                      </a:cubicBezTo>
                      <a:cubicBezTo>
                        <a:pt x="382" y="144"/>
                        <a:pt x="380" y="133"/>
                        <a:pt x="377" y="124"/>
                      </a:cubicBezTo>
                      <a:cubicBezTo>
                        <a:pt x="375" y="119"/>
                        <a:pt x="374" y="115"/>
                        <a:pt x="372" y="110"/>
                      </a:cubicBezTo>
                      <a:lnTo>
                        <a:pt x="365" y="97"/>
                      </a:lnTo>
                      <a:cubicBezTo>
                        <a:pt x="348" y="62"/>
                        <a:pt x="317" y="33"/>
                        <a:pt x="281" y="18"/>
                      </a:cubicBezTo>
                      <a:cubicBezTo>
                        <a:pt x="257" y="6"/>
                        <a:pt x="230" y="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8"/>
                <p:cNvSpPr/>
                <p:nvPr/>
              </p:nvSpPr>
              <p:spPr>
                <a:xfrm>
                  <a:off x="11096689" y="3322725"/>
                  <a:ext cx="48329" cy="54707"/>
                </a:xfrm>
                <a:custGeom>
                  <a:avLst/>
                  <a:gdLst/>
                  <a:ahLst/>
                  <a:cxnLst/>
                  <a:rect l="l" t="t" r="r" b="b"/>
                  <a:pathLst>
                    <a:path w="197" h="223" extrusionOk="0">
                      <a:moveTo>
                        <a:pt x="191" y="0"/>
                      </a:moveTo>
                      <a:cubicBezTo>
                        <a:pt x="190" y="0"/>
                        <a:pt x="189" y="1"/>
                        <a:pt x="189" y="1"/>
                      </a:cubicBezTo>
                      <a:cubicBezTo>
                        <a:pt x="181" y="4"/>
                        <a:pt x="174" y="8"/>
                        <a:pt x="168" y="12"/>
                      </a:cubicBezTo>
                      <a:cubicBezTo>
                        <a:pt x="162" y="16"/>
                        <a:pt x="156" y="21"/>
                        <a:pt x="150" y="27"/>
                      </a:cubicBezTo>
                      <a:cubicBezTo>
                        <a:pt x="139" y="39"/>
                        <a:pt x="131" y="54"/>
                        <a:pt x="130" y="70"/>
                      </a:cubicBezTo>
                      <a:cubicBezTo>
                        <a:pt x="130" y="79"/>
                        <a:pt x="131" y="87"/>
                        <a:pt x="133" y="95"/>
                      </a:cubicBezTo>
                      <a:cubicBezTo>
                        <a:pt x="135" y="102"/>
                        <a:pt x="138" y="109"/>
                        <a:pt x="141" y="117"/>
                      </a:cubicBezTo>
                      <a:cubicBezTo>
                        <a:pt x="147" y="130"/>
                        <a:pt x="150" y="144"/>
                        <a:pt x="149" y="159"/>
                      </a:cubicBezTo>
                      <a:cubicBezTo>
                        <a:pt x="148" y="173"/>
                        <a:pt x="140" y="186"/>
                        <a:pt x="130" y="195"/>
                      </a:cubicBezTo>
                      <a:cubicBezTo>
                        <a:pt x="119" y="205"/>
                        <a:pt x="105" y="211"/>
                        <a:pt x="90" y="214"/>
                      </a:cubicBezTo>
                      <a:cubicBezTo>
                        <a:pt x="73" y="218"/>
                        <a:pt x="56" y="219"/>
                        <a:pt x="38" y="219"/>
                      </a:cubicBezTo>
                      <a:cubicBezTo>
                        <a:pt x="26" y="219"/>
                        <a:pt x="13" y="219"/>
                        <a:pt x="1" y="218"/>
                      </a:cubicBezTo>
                      <a:lnTo>
                        <a:pt x="0" y="218"/>
                      </a:lnTo>
                      <a:cubicBezTo>
                        <a:pt x="0" y="219"/>
                        <a:pt x="0" y="219"/>
                        <a:pt x="1" y="220"/>
                      </a:cubicBezTo>
                      <a:cubicBezTo>
                        <a:pt x="17" y="222"/>
                        <a:pt x="33" y="223"/>
                        <a:pt x="49" y="223"/>
                      </a:cubicBezTo>
                      <a:cubicBezTo>
                        <a:pt x="63" y="223"/>
                        <a:pt x="77" y="222"/>
                        <a:pt x="91" y="219"/>
                      </a:cubicBezTo>
                      <a:cubicBezTo>
                        <a:pt x="107" y="216"/>
                        <a:pt x="121" y="210"/>
                        <a:pt x="133" y="200"/>
                      </a:cubicBezTo>
                      <a:cubicBezTo>
                        <a:pt x="139" y="195"/>
                        <a:pt x="145" y="189"/>
                        <a:pt x="149" y="182"/>
                      </a:cubicBezTo>
                      <a:cubicBezTo>
                        <a:pt x="153" y="175"/>
                        <a:pt x="155" y="167"/>
                        <a:pt x="156" y="160"/>
                      </a:cubicBezTo>
                      <a:cubicBezTo>
                        <a:pt x="158" y="143"/>
                        <a:pt x="155" y="128"/>
                        <a:pt x="150" y="113"/>
                      </a:cubicBezTo>
                      <a:cubicBezTo>
                        <a:pt x="147" y="105"/>
                        <a:pt x="144" y="99"/>
                        <a:pt x="143" y="92"/>
                      </a:cubicBezTo>
                      <a:cubicBezTo>
                        <a:pt x="140" y="86"/>
                        <a:pt x="139" y="79"/>
                        <a:pt x="140" y="71"/>
                      </a:cubicBezTo>
                      <a:cubicBezTo>
                        <a:pt x="141" y="57"/>
                        <a:pt x="148" y="45"/>
                        <a:pt x="158" y="35"/>
                      </a:cubicBezTo>
                      <a:cubicBezTo>
                        <a:pt x="167" y="24"/>
                        <a:pt x="180" y="16"/>
                        <a:pt x="193" y="11"/>
                      </a:cubicBezTo>
                      <a:cubicBezTo>
                        <a:pt x="196" y="9"/>
                        <a:pt x="197" y="6"/>
                        <a:pt x="196" y="4"/>
                      </a:cubicBezTo>
                      <a:cubicBezTo>
                        <a:pt x="195" y="2"/>
                        <a:pt x="193"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8"/>
                <p:cNvSpPr/>
                <p:nvPr/>
              </p:nvSpPr>
              <p:spPr>
                <a:xfrm>
                  <a:off x="11161209" y="3294513"/>
                  <a:ext cx="23306" cy="56915"/>
                </a:xfrm>
                <a:custGeom>
                  <a:avLst/>
                  <a:gdLst/>
                  <a:ahLst/>
                  <a:cxnLst/>
                  <a:rect l="l" t="t" r="r" b="b"/>
                  <a:pathLst>
                    <a:path w="95" h="232" extrusionOk="0">
                      <a:moveTo>
                        <a:pt x="93" y="1"/>
                      </a:moveTo>
                      <a:cubicBezTo>
                        <a:pt x="93" y="1"/>
                        <a:pt x="92" y="1"/>
                        <a:pt x="92" y="1"/>
                      </a:cubicBezTo>
                      <a:cubicBezTo>
                        <a:pt x="81" y="6"/>
                        <a:pt x="71" y="12"/>
                        <a:pt x="64" y="23"/>
                      </a:cubicBezTo>
                      <a:cubicBezTo>
                        <a:pt x="58" y="34"/>
                        <a:pt x="56" y="46"/>
                        <a:pt x="57" y="57"/>
                      </a:cubicBezTo>
                      <a:cubicBezTo>
                        <a:pt x="59" y="82"/>
                        <a:pt x="67" y="104"/>
                        <a:pt x="74" y="126"/>
                      </a:cubicBezTo>
                      <a:lnTo>
                        <a:pt x="77" y="134"/>
                      </a:lnTo>
                      <a:cubicBezTo>
                        <a:pt x="78" y="137"/>
                        <a:pt x="79" y="139"/>
                        <a:pt x="79" y="142"/>
                      </a:cubicBezTo>
                      <a:cubicBezTo>
                        <a:pt x="81" y="148"/>
                        <a:pt x="81" y="154"/>
                        <a:pt x="80" y="159"/>
                      </a:cubicBezTo>
                      <a:cubicBezTo>
                        <a:pt x="79" y="170"/>
                        <a:pt x="73" y="179"/>
                        <a:pt x="65" y="188"/>
                      </a:cubicBezTo>
                      <a:cubicBezTo>
                        <a:pt x="49" y="203"/>
                        <a:pt x="28" y="213"/>
                        <a:pt x="6" y="218"/>
                      </a:cubicBezTo>
                      <a:lnTo>
                        <a:pt x="5" y="218"/>
                      </a:lnTo>
                      <a:cubicBezTo>
                        <a:pt x="1" y="220"/>
                        <a:pt x="0" y="223"/>
                        <a:pt x="1" y="227"/>
                      </a:cubicBezTo>
                      <a:cubicBezTo>
                        <a:pt x="2" y="230"/>
                        <a:pt x="5" y="232"/>
                        <a:pt x="8" y="232"/>
                      </a:cubicBezTo>
                      <a:cubicBezTo>
                        <a:pt x="8" y="232"/>
                        <a:pt x="9" y="232"/>
                        <a:pt x="10" y="232"/>
                      </a:cubicBezTo>
                      <a:cubicBezTo>
                        <a:pt x="22" y="227"/>
                        <a:pt x="32" y="222"/>
                        <a:pt x="43" y="216"/>
                      </a:cubicBezTo>
                      <a:cubicBezTo>
                        <a:pt x="54" y="210"/>
                        <a:pt x="64" y="203"/>
                        <a:pt x="72" y="194"/>
                      </a:cubicBezTo>
                      <a:cubicBezTo>
                        <a:pt x="79" y="184"/>
                        <a:pt x="86" y="172"/>
                        <a:pt x="87" y="160"/>
                      </a:cubicBezTo>
                      <a:cubicBezTo>
                        <a:pt x="88" y="148"/>
                        <a:pt x="83" y="135"/>
                        <a:pt x="79" y="124"/>
                      </a:cubicBezTo>
                      <a:cubicBezTo>
                        <a:pt x="75" y="114"/>
                        <a:pt x="71" y="103"/>
                        <a:pt x="67" y="91"/>
                      </a:cubicBezTo>
                      <a:cubicBezTo>
                        <a:pt x="64" y="80"/>
                        <a:pt x="61" y="69"/>
                        <a:pt x="60" y="57"/>
                      </a:cubicBezTo>
                      <a:cubicBezTo>
                        <a:pt x="60" y="46"/>
                        <a:pt x="61" y="34"/>
                        <a:pt x="67" y="25"/>
                      </a:cubicBezTo>
                      <a:cubicBezTo>
                        <a:pt x="73" y="14"/>
                        <a:pt x="83" y="8"/>
                        <a:pt x="94" y="4"/>
                      </a:cubicBezTo>
                      <a:cubicBezTo>
                        <a:pt x="95" y="3"/>
                        <a:pt x="95" y="2"/>
                        <a:pt x="95" y="1"/>
                      </a:cubicBezTo>
                      <a:cubicBezTo>
                        <a:pt x="94" y="1"/>
                        <a:pt x="93" y="1"/>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8"/>
                <p:cNvSpPr/>
                <p:nvPr/>
              </p:nvSpPr>
              <p:spPr>
                <a:xfrm>
                  <a:off x="11315763" y="3165226"/>
                  <a:ext cx="159460" cy="245813"/>
                </a:xfrm>
                <a:custGeom>
                  <a:avLst/>
                  <a:gdLst/>
                  <a:ahLst/>
                  <a:cxnLst/>
                  <a:rect l="l" t="t" r="r" b="b"/>
                  <a:pathLst>
                    <a:path w="650" h="1002" extrusionOk="0">
                      <a:moveTo>
                        <a:pt x="18" y="0"/>
                      </a:moveTo>
                      <a:cubicBezTo>
                        <a:pt x="17" y="0"/>
                        <a:pt x="16" y="1"/>
                        <a:pt x="14" y="1"/>
                      </a:cubicBezTo>
                      <a:cubicBezTo>
                        <a:pt x="6" y="4"/>
                        <a:pt x="0" y="13"/>
                        <a:pt x="3" y="22"/>
                      </a:cubicBezTo>
                      <a:cubicBezTo>
                        <a:pt x="6" y="36"/>
                        <a:pt x="10" y="49"/>
                        <a:pt x="15" y="62"/>
                      </a:cubicBezTo>
                      <a:cubicBezTo>
                        <a:pt x="19" y="75"/>
                        <a:pt x="25" y="88"/>
                        <a:pt x="30" y="100"/>
                      </a:cubicBezTo>
                      <a:cubicBezTo>
                        <a:pt x="40" y="126"/>
                        <a:pt x="51" y="150"/>
                        <a:pt x="65" y="175"/>
                      </a:cubicBezTo>
                      <a:cubicBezTo>
                        <a:pt x="91" y="223"/>
                        <a:pt x="122" y="269"/>
                        <a:pt x="158" y="310"/>
                      </a:cubicBezTo>
                      <a:cubicBezTo>
                        <a:pt x="194" y="351"/>
                        <a:pt x="234" y="389"/>
                        <a:pt x="281" y="419"/>
                      </a:cubicBezTo>
                      <a:cubicBezTo>
                        <a:pt x="292" y="427"/>
                        <a:pt x="303" y="433"/>
                        <a:pt x="315" y="440"/>
                      </a:cubicBezTo>
                      <a:cubicBezTo>
                        <a:pt x="328" y="446"/>
                        <a:pt x="340" y="453"/>
                        <a:pt x="351" y="460"/>
                      </a:cubicBezTo>
                      <a:cubicBezTo>
                        <a:pt x="375" y="471"/>
                        <a:pt x="398" y="484"/>
                        <a:pt x="422" y="497"/>
                      </a:cubicBezTo>
                      <a:cubicBezTo>
                        <a:pt x="468" y="523"/>
                        <a:pt x="513" y="553"/>
                        <a:pt x="552" y="589"/>
                      </a:cubicBezTo>
                      <a:cubicBezTo>
                        <a:pt x="571" y="606"/>
                        <a:pt x="589" y="625"/>
                        <a:pt x="603" y="647"/>
                      </a:cubicBezTo>
                      <a:cubicBezTo>
                        <a:pt x="617" y="669"/>
                        <a:pt x="628" y="694"/>
                        <a:pt x="633" y="719"/>
                      </a:cubicBezTo>
                      <a:cubicBezTo>
                        <a:pt x="638" y="744"/>
                        <a:pt x="636" y="771"/>
                        <a:pt x="631" y="796"/>
                      </a:cubicBezTo>
                      <a:cubicBezTo>
                        <a:pt x="625" y="822"/>
                        <a:pt x="614" y="847"/>
                        <a:pt x="602" y="870"/>
                      </a:cubicBezTo>
                      <a:cubicBezTo>
                        <a:pt x="589" y="894"/>
                        <a:pt x="574" y="916"/>
                        <a:pt x="558" y="937"/>
                      </a:cubicBezTo>
                      <a:cubicBezTo>
                        <a:pt x="550" y="948"/>
                        <a:pt x="541" y="957"/>
                        <a:pt x="532" y="967"/>
                      </a:cubicBezTo>
                      <a:cubicBezTo>
                        <a:pt x="523" y="978"/>
                        <a:pt x="514" y="988"/>
                        <a:pt x="506" y="998"/>
                      </a:cubicBezTo>
                      <a:lnTo>
                        <a:pt x="505" y="998"/>
                      </a:lnTo>
                      <a:cubicBezTo>
                        <a:pt x="504" y="999"/>
                        <a:pt x="505" y="1000"/>
                        <a:pt x="506" y="1001"/>
                      </a:cubicBezTo>
                      <a:cubicBezTo>
                        <a:pt x="506" y="1002"/>
                        <a:pt x="507" y="1002"/>
                        <a:pt x="507" y="1002"/>
                      </a:cubicBezTo>
                      <a:cubicBezTo>
                        <a:pt x="508" y="1002"/>
                        <a:pt x="508" y="1002"/>
                        <a:pt x="509" y="1001"/>
                      </a:cubicBezTo>
                      <a:cubicBezTo>
                        <a:pt x="518" y="992"/>
                        <a:pt x="528" y="982"/>
                        <a:pt x="537" y="973"/>
                      </a:cubicBezTo>
                      <a:cubicBezTo>
                        <a:pt x="546" y="962"/>
                        <a:pt x="555" y="952"/>
                        <a:pt x="563" y="942"/>
                      </a:cubicBezTo>
                      <a:cubicBezTo>
                        <a:pt x="581" y="920"/>
                        <a:pt x="596" y="898"/>
                        <a:pt x="609" y="874"/>
                      </a:cubicBezTo>
                      <a:cubicBezTo>
                        <a:pt x="623" y="852"/>
                        <a:pt x="634" y="826"/>
                        <a:pt x="641" y="799"/>
                      </a:cubicBezTo>
                      <a:cubicBezTo>
                        <a:pt x="647" y="773"/>
                        <a:pt x="649" y="744"/>
                        <a:pt x="645" y="718"/>
                      </a:cubicBezTo>
                      <a:cubicBezTo>
                        <a:pt x="640" y="690"/>
                        <a:pt x="630" y="663"/>
                        <a:pt x="615" y="640"/>
                      </a:cubicBezTo>
                      <a:cubicBezTo>
                        <a:pt x="600" y="616"/>
                        <a:pt x="583" y="596"/>
                        <a:pt x="563" y="576"/>
                      </a:cubicBezTo>
                      <a:cubicBezTo>
                        <a:pt x="523" y="538"/>
                        <a:pt x="478" y="508"/>
                        <a:pt x="432" y="480"/>
                      </a:cubicBezTo>
                      <a:cubicBezTo>
                        <a:pt x="409" y="467"/>
                        <a:pt x="385" y="453"/>
                        <a:pt x="361" y="440"/>
                      </a:cubicBezTo>
                      <a:cubicBezTo>
                        <a:pt x="349" y="434"/>
                        <a:pt x="338" y="428"/>
                        <a:pt x="327" y="421"/>
                      </a:cubicBezTo>
                      <a:cubicBezTo>
                        <a:pt x="315" y="413"/>
                        <a:pt x="304" y="407"/>
                        <a:pt x="293" y="399"/>
                      </a:cubicBezTo>
                      <a:cubicBezTo>
                        <a:pt x="250" y="369"/>
                        <a:pt x="212" y="333"/>
                        <a:pt x="178" y="293"/>
                      </a:cubicBezTo>
                      <a:cubicBezTo>
                        <a:pt x="144" y="253"/>
                        <a:pt x="116" y="208"/>
                        <a:pt x="92" y="161"/>
                      </a:cubicBezTo>
                      <a:cubicBezTo>
                        <a:pt x="80" y="137"/>
                        <a:pt x="69" y="113"/>
                        <a:pt x="59" y="89"/>
                      </a:cubicBezTo>
                      <a:cubicBezTo>
                        <a:pt x="55" y="77"/>
                        <a:pt x="50" y="64"/>
                        <a:pt x="46" y="52"/>
                      </a:cubicBezTo>
                      <a:cubicBezTo>
                        <a:pt x="42" y="40"/>
                        <a:pt x="39" y="26"/>
                        <a:pt x="36" y="14"/>
                      </a:cubicBezTo>
                      <a:lnTo>
                        <a:pt x="36" y="13"/>
                      </a:lnTo>
                      <a:cubicBezTo>
                        <a:pt x="33" y="5"/>
                        <a:pt x="26" y="0"/>
                        <a:pt x="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8"/>
                <p:cNvSpPr/>
                <p:nvPr/>
              </p:nvSpPr>
              <p:spPr>
                <a:xfrm>
                  <a:off x="11391569" y="3281020"/>
                  <a:ext cx="40233" cy="107942"/>
                </a:xfrm>
                <a:custGeom>
                  <a:avLst/>
                  <a:gdLst/>
                  <a:ahLst/>
                  <a:cxnLst/>
                  <a:rect l="l" t="t" r="r" b="b"/>
                  <a:pathLst>
                    <a:path w="164" h="440" extrusionOk="0">
                      <a:moveTo>
                        <a:pt x="105" y="1"/>
                      </a:moveTo>
                      <a:cubicBezTo>
                        <a:pt x="103" y="1"/>
                        <a:pt x="102" y="1"/>
                        <a:pt x="101" y="2"/>
                      </a:cubicBezTo>
                      <a:cubicBezTo>
                        <a:pt x="96" y="4"/>
                        <a:pt x="95" y="9"/>
                        <a:pt x="98" y="13"/>
                      </a:cubicBezTo>
                      <a:cubicBezTo>
                        <a:pt x="108" y="31"/>
                        <a:pt x="117" y="50"/>
                        <a:pt x="125" y="69"/>
                      </a:cubicBezTo>
                      <a:cubicBezTo>
                        <a:pt x="133" y="89"/>
                        <a:pt x="139" y="109"/>
                        <a:pt x="145" y="130"/>
                      </a:cubicBezTo>
                      <a:cubicBezTo>
                        <a:pt x="148" y="140"/>
                        <a:pt x="149" y="150"/>
                        <a:pt x="151" y="161"/>
                      </a:cubicBezTo>
                      <a:cubicBezTo>
                        <a:pt x="152" y="171"/>
                        <a:pt x="152" y="181"/>
                        <a:pt x="152" y="191"/>
                      </a:cubicBezTo>
                      <a:cubicBezTo>
                        <a:pt x="150" y="212"/>
                        <a:pt x="145" y="232"/>
                        <a:pt x="131" y="249"/>
                      </a:cubicBezTo>
                      <a:cubicBezTo>
                        <a:pt x="125" y="256"/>
                        <a:pt x="117" y="263"/>
                        <a:pt x="108" y="268"/>
                      </a:cubicBezTo>
                      <a:cubicBezTo>
                        <a:pt x="104" y="271"/>
                        <a:pt x="99" y="273"/>
                        <a:pt x="94" y="275"/>
                      </a:cubicBezTo>
                      <a:cubicBezTo>
                        <a:pt x="89" y="277"/>
                        <a:pt x="84" y="279"/>
                        <a:pt x="79" y="281"/>
                      </a:cubicBezTo>
                      <a:cubicBezTo>
                        <a:pt x="60" y="291"/>
                        <a:pt x="41" y="303"/>
                        <a:pt x="26" y="318"/>
                      </a:cubicBezTo>
                      <a:cubicBezTo>
                        <a:pt x="19" y="326"/>
                        <a:pt x="13" y="336"/>
                        <a:pt x="8" y="346"/>
                      </a:cubicBezTo>
                      <a:cubicBezTo>
                        <a:pt x="4" y="356"/>
                        <a:pt x="1" y="366"/>
                        <a:pt x="1" y="378"/>
                      </a:cubicBezTo>
                      <a:cubicBezTo>
                        <a:pt x="0" y="399"/>
                        <a:pt x="5" y="421"/>
                        <a:pt x="16" y="439"/>
                      </a:cubicBezTo>
                      <a:cubicBezTo>
                        <a:pt x="6" y="421"/>
                        <a:pt x="1" y="398"/>
                        <a:pt x="3" y="378"/>
                      </a:cubicBezTo>
                      <a:cubicBezTo>
                        <a:pt x="4" y="366"/>
                        <a:pt x="6" y="356"/>
                        <a:pt x="12" y="347"/>
                      </a:cubicBezTo>
                      <a:cubicBezTo>
                        <a:pt x="16" y="338"/>
                        <a:pt x="22" y="329"/>
                        <a:pt x="29" y="321"/>
                      </a:cubicBezTo>
                      <a:cubicBezTo>
                        <a:pt x="43" y="306"/>
                        <a:pt x="63" y="296"/>
                        <a:pt x="82" y="288"/>
                      </a:cubicBezTo>
                      <a:cubicBezTo>
                        <a:pt x="86" y="286"/>
                        <a:pt x="91" y="283"/>
                        <a:pt x="96" y="281"/>
                      </a:cubicBezTo>
                      <a:cubicBezTo>
                        <a:pt x="102" y="279"/>
                        <a:pt x="107" y="277"/>
                        <a:pt x="112" y="274"/>
                      </a:cubicBezTo>
                      <a:cubicBezTo>
                        <a:pt x="121" y="269"/>
                        <a:pt x="130" y="262"/>
                        <a:pt x="137" y="254"/>
                      </a:cubicBezTo>
                      <a:cubicBezTo>
                        <a:pt x="152" y="236"/>
                        <a:pt x="159" y="214"/>
                        <a:pt x="161" y="192"/>
                      </a:cubicBezTo>
                      <a:cubicBezTo>
                        <a:pt x="163" y="181"/>
                        <a:pt x="162" y="171"/>
                        <a:pt x="161" y="160"/>
                      </a:cubicBezTo>
                      <a:cubicBezTo>
                        <a:pt x="160" y="148"/>
                        <a:pt x="159" y="138"/>
                        <a:pt x="157" y="127"/>
                      </a:cubicBezTo>
                      <a:cubicBezTo>
                        <a:pt x="153" y="105"/>
                        <a:pt x="146" y="85"/>
                        <a:pt x="138" y="64"/>
                      </a:cubicBezTo>
                      <a:cubicBezTo>
                        <a:pt x="130" y="44"/>
                        <a:pt x="122" y="24"/>
                        <a:pt x="112" y="5"/>
                      </a:cubicBezTo>
                      <a:lnTo>
                        <a:pt x="111" y="5"/>
                      </a:lnTo>
                      <a:cubicBezTo>
                        <a:pt x="109" y="2"/>
                        <a:pt x="107"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8"/>
                <p:cNvSpPr/>
                <p:nvPr/>
              </p:nvSpPr>
              <p:spPr>
                <a:xfrm>
                  <a:off x="11427141" y="3276359"/>
                  <a:ext cx="101809" cy="56179"/>
                </a:xfrm>
                <a:custGeom>
                  <a:avLst/>
                  <a:gdLst/>
                  <a:ahLst/>
                  <a:cxnLst/>
                  <a:rect l="l" t="t" r="r" b="b"/>
                  <a:pathLst>
                    <a:path w="415" h="229" extrusionOk="0">
                      <a:moveTo>
                        <a:pt x="205" y="0"/>
                      </a:moveTo>
                      <a:cubicBezTo>
                        <a:pt x="182" y="0"/>
                        <a:pt x="159" y="2"/>
                        <a:pt x="137" y="7"/>
                      </a:cubicBezTo>
                      <a:cubicBezTo>
                        <a:pt x="114" y="11"/>
                        <a:pt x="92" y="17"/>
                        <a:pt x="70" y="25"/>
                      </a:cubicBezTo>
                      <a:cubicBezTo>
                        <a:pt x="49" y="32"/>
                        <a:pt x="28" y="40"/>
                        <a:pt x="8" y="52"/>
                      </a:cubicBezTo>
                      <a:lnTo>
                        <a:pt x="7" y="52"/>
                      </a:lnTo>
                      <a:cubicBezTo>
                        <a:pt x="3" y="54"/>
                        <a:pt x="1" y="60"/>
                        <a:pt x="4" y="65"/>
                      </a:cubicBezTo>
                      <a:cubicBezTo>
                        <a:pt x="5" y="68"/>
                        <a:pt x="8" y="70"/>
                        <a:pt x="12" y="70"/>
                      </a:cubicBezTo>
                      <a:cubicBezTo>
                        <a:pt x="14" y="70"/>
                        <a:pt x="15" y="70"/>
                        <a:pt x="17" y="69"/>
                      </a:cubicBezTo>
                      <a:cubicBezTo>
                        <a:pt x="35" y="59"/>
                        <a:pt x="56" y="50"/>
                        <a:pt x="76" y="41"/>
                      </a:cubicBezTo>
                      <a:cubicBezTo>
                        <a:pt x="97" y="34"/>
                        <a:pt x="118" y="27"/>
                        <a:pt x="140" y="23"/>
                      </a:cubicBezTo>
                      <a:cubicBezTo>
                        <a:pt x="161" y="18"/>
                        <a:pt x="183" y="15"/>
                        <a:pt x="204" y="15"/>
                      </a:cubicBezTo>
                      <a:cubicBezTo>
                        <a:pt x="216" y="15"/>
                        <a:pt x="227" y="16"/>
                        <a:pt x="237" y="17"/>
                      </a:cubicBezTo>
                      <a:cubicBezTo>
                        <a:pt x="247" y="19"/>
                        <a:pt x="259" y="21"/>
                        <a:pt x="269" y="24"/>
                      </a:cubicBezTo>
                      <a:cubicBezTo>
                        <a:pt x="289" y="31"/>
                        <a:pt x="309" y="41"/>
                        <a:pt x="324" y="57"/>
                      </a:cubicBezTo>
                      <a:cubicBezTo>
                        <a:pt x="332" y="63"/>
                        <a:pt x="340" y="72"/>
                        <a:pt x="348" y="80"/>
                      </a:cubicBezTo>
                      <a:cubicBezTo>
                        <a:pt x="351" y="84"/>
                        <a:pt x="355" y="88"/>
                        <a:pt x="358" y="93"/>
                      </a:cubicBezTo>
                      <a:cubicBezTo>
                        <a:pt x="362" y="97"/>
                        <a:pt x="365" y="101"/>
                        <a:pt x="368" y="106"/>
                      </a:cubicBezTo>
                      <a:cubicBezTo>
                        <a:pt x="382" y="123"/>
                        <a:pt x="394" y="142"/>
                        <a:pt x="402" y="162"/>
                      </a:cubicBezTo>
                      <a:cubicBezTo>
                        <a:pt x="405" y="172"/>
                        <a:pt x="408" y="183"/>
                        <a:pt x="408" y="194"/>
                      </a:cubicBezTo>
                      <a:cubicBezTo>
                        <a:pt x="409" y="199"/>
                        <a:pt x="408" y="204"/>
                        <a:pt x="407" y="209"/>
                      </a:cubicBezTo>
                      <a:cubicBezTo>
                        <a:pt x="406" y="214"/>
                        <a:pt x="404" y="220"/>
                        <a:pt x="401" y="224"/>
                      </a:cubicBezTo>
                      <a:lnTo>
                        <a:pt x="401" y="225"/>
                      </a:lnTo>
                      <a:cubicBezTo>
                        <a:pt x="400" y="226"/>
                        <a:pt x="400" y="227"/>
                        <a:pt x="402" y="228"/>
                      </a:cubicBezTo>
                      <a:cubicBezTo>
                        <a:pt x="403" y="228"/>
                        <a:pt x="403" y="228"/>
                        <a:pt x="404" y="228"/>
                      </a:cubicBezTo>
                      <a:cubicBezTo>
                        <a:pt x="404" y="228"/>
                        <a:pt x="405" y="228"/>
                        <a:pt x="405" y="228"/>
                      </a:cubicBezTo>
                      <a:cubicBezTo>
                        <a:pt x="413" y="217"/>
                        <a:pt x="414" y="205"/>
                        <a:pt x="414" y="194"/>
                      </a:cubicBezTo>
                      <a:cubicBezTo>
                        <a:pt x="414" y="182"/>
                        <a:pt x="412" y="170"/>
                        <a:pt x="408" y="160"/>
                      </a:cubicBezTo>
                      <a:cubicBezTo>
                        <a:pt x="401" y="139"/>
                        <a:pt x="389" y="118"/>
                        <a:pt x="375" y="100"/>
                      </a:cubicBezTo>
                      <a:cubicBezTo>
                        <a:pt x="362" y="82"/>
                        <a:pt x="349" y="65"/>
                        <a:pt x="331" y="49"/>
                      </a:cubicBezTo>
                      <a:cubicBezTo>
                        <a:pt x="315" y="32"/>
                        <a:pt x="294" y="20"/>
                        <a:pt x="273" y="13"/>
                      </a:cubicBezTo>
                      <a:cubicBezTo>
                        <a:pt x="262" y="9"/>
                        <a:pt x="250" y="6"/>
                        <a:pt x="239" y="3"/>
                      </a:cubicBezTo>
                      <a:cubicBezTo>
                        <a:pt x="228" y="2"/>
                        <a:pt x="217"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8"/>
                <p:cNvSpPr/>
                <p:nvPr/>
              </p:nvSpPr>
              <p:spPr>
                <a:xfrm>
                  <a:off x="11334408" y="3209385"/>
                  <a:ext cx="139834" cy="23306"/>
                </a:xfrm>
                <a:custGeom>
                  <a:avLst/>
                  <a:gdLst/>
                  <a:ahLst/>
                  <a:cxnLst/>
                  <a:rect l="l" t="t" r="r" b="b"/>
                  <a:pathLst>
                    <a:path w="570" h="95" extrusionOk="0">
                      <a:moveTo>
                        <a:pt x="16" y="1"/>
                      </a:moveTo>
                      <a:cubicBezTo>
                        <a:pt x="12" y="1"/>
                        <a:pt x="7" y="3"/>
                        <a:pt x="5" y="8"/>
                      </a:cubicBezTo>
                      <a:cubicBezTo>
                        <a:pt x="1" y="14"/>
                        <a:pt x="4" y="23"/>
                        <a:pt x="10" y="27"/>
                      </a:cubicBezTo>
                      <a:cubicBezTo>
                        <a:pt x="21" y="33"/>
                        <a:pt x="33" y="38"/>
                        <a:pt x="44" y="42"/>
                      </a:cubicBezTo>
                      <a:cubicBezTo>
                        <a:pt x="54" y="47"/>
                        <a:pt x="65" y="51"/>
                        <a:pt x="77" y="55"/>
                      </a:cubicBezTo>
                      <a:cubicBezTo>
                        <a:pt x="99" y="64"/>
                        <a:pt x="123" y="71"/>
                        <a:pt x="146" y="76"/>
                      </a:cubicBezTo>
                      <a:cubicBezTo>
                        <a:pt x="193" y="87"/>
                        <a:pt x="240" y="93"/>
                        <a:pt x="289" y="94"/>
                      </a:cubicBezTo>
                      <a:cubicBezTo>
                        <a:pt x="296" y="95"/>
                        <a:pt x="303" y="95"/>
                        <a:pt x="310" y="95"/>
                      </a:cubicBezTo>
                      <a:cubicBezTo>
                        <a:pt x="351" y="95"/>
                        <a:pt x="392" y="90"/>
                        <a:pt x="431" y="82"/>
                      </a:cubicBezTo>
                      <a:cubicBezTo>
                        <a:pt x="478" y="72"/>
                        <a:pt x="523" y="57"/>
                        <a:pt x="567" y="38"/>
                      </a:cubicBezTo>
                      <a:cubicBezTo>
                        <a:pt x="568" y="37"/>
                        <a:pt x="569" y="36"/>
                        <a:pt x="568" y="35"/>
                      </a:cubicBezTo>
                      <a:cubicBezTo>
                        <a:pt x="567" y="33"/>
                        <a:pt x="566" y="33"/>
                        <a:pt x="565" y="33"/>
                      </a:cubicBezTo>
                      <a:cubicBezTo>
                        <a:pt x="521" y="51"/>
                        <a:pt x="476" y="64"/>
                        <a:pt x="429" y="72"/>
                      </a:cubicBezTo>
                      <a:cubicBezTo>
                        <a:pt x="395" y="77"/>
                        <a:pt x="360" y="80"/>
                        <a:pt x="326" y="80"/>
                      </a:cubicBezTo>
                      <a:cubicBezTo>
                        <a:pt x="314" y="80"/>
                        <a:pt x="302" y="80"/>
                        <a:pt x="290" y="79"/>
                      </a:cubicBezTo>
                      <a:cubicBezTo>
                        <a:pt x="242" y="76"/>
                        <a:pt x="196" y="68"/>
                        <a:pt x="151" y="55"/>
                      </a:cubicBezTo>
                      <a:cubicBezTo>
                        <a:pt x="129" y="49"/>
                        <a:pt x="107" y="41"/>
                        <a:pt x="86" y="33"/>
                      </a:cubicBezTo>
                      <a:cubicBezTo>
                        <a:pt x="75" y="29"/>
                        <a:pt x="64" y="24"/>
                        <a:pt x="54" y="18"/>
                      </a:cubicBezTo>
                      <a:cubicBezTo>
                        <a:pt x="44" y="14"/>
                        <a:pt x="33" y="8"/>
                        <a:pt x="23" y="3"/>
                      </a:cubicBezTo>
                      <a:cubicBezTo>
                        <a:pt x="23" y="3"/>
                        <a:pt x="23" y="2"/>
                        <a:pt x="22" y="2"/>
                      </a:cubicBezTo>
                      <a:cubicBezTo>
                        <a:pt x="20" y="1"/>
                        <a:pt x="18" y="1"/>
                        <a:pt x="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8"/>
                <p:cNvSpPr/>
                <p:nvPr/>
              </p:nvSpPr>
              <p:spPr>
                <a:xfrm>
                  <a:off x="11063816" y="3096290"/>
                  <a:ext cx="251210" cy="95430"/>
                </a:xfrm>
                <a:custGeom>
                  <a:avLst/>
                  <a:gdLst/>
                  <a:ahLst/>
                  <a:cxnLst/>
                  <a:rect l="l" t="t" r="r" b="b"/>
                  <a:pathLst>
                    <a:path w="1024" h="389" extrusionOk="0">
                      <a:moveTo>
                        <a:pt x="1003" y="1"/>
                      </a:moveTo>
                      <a:cubicBezTo>
                        <a:pt x="994" y="1"/>
                        <a:pt x="985" y="8"/>
                        <a:pt x="983" y="17"/>
                      </a:cubicBezTo>
                      <a:lnTo>
                        <a:pt x="983" y="18"/>
                      </a:lnTo>
                      <a:lnTo>
                        <a:pt x="982" y="21"/>
                      </a:lnTo>
                      <a:cubicBezTo>
                        <a:pt x="982" y="23"/>
                        <a:pt x="982" y="24"/>
                        <a:pt x="981" y="25"/>
                      </a:cubicBezTo>
                      <a:cubicBezTo>
                        <a:pt x="981" y="28"/>
                        <a:pt x="980" y="31"/>
                        <a:pt x="979" y="33"/>
                      </a:cubicBezTo>
                      <a:cubicBezTo>
                        <a:pt x="978" y="38"/>
                        <a:pt x="976" y="44"/>
                        <a:pt x="974" y="49"/>
                      </a:cubicBezTo>
                      <a:cubicBezTo>
                        <a:pt x="970" y="61"/>
                        <a:pt x="966" y="71"/>
                        <a:pt x="961" y="82"/>
                      </a:cubicBezTo>
                      <a:cubicBezTo>
                        <a:pt x="952" y="104"/>
                        <a:pt x="941" y="124"/>
                        <a:pt x="928" y="144"/>
                      </a:cubicBezTo>
                      <a:cubicBezTo>
                        <a:pt x="922" y="154"/>
                        <a:pt x="914" y="163"/>
                        <a:pt x="907" y="172"/>
                      </a:cubicBezTo>
                      <a:cubicBezTo>
                        <a:pt x="904" y="176"/>
                        <a:pt x="900" y="182"/>
                        <a:pt x="897" y="186"/>
                      </a:cubicBezTo>
                      <a:lnTo>
                        <a:pt x="891" y="193"/>
                      </a:lnTo>
                      <a:cubicBezTo>
                        <a:pt x="889" y="195"/>
                        <a:pt x="887" y="197"/>
                        <a:pt x="885" y="199"/>
                      </a:cubicBezTo>
                      <a:lnTo>
                        <a:pt x="873" y="212"/>
                      </a:lnTo>
                      <a:cubicBezTo>
                        <a:pt x="869" y="216"/>
                        <a:pt x="865" y="220"/>
                        <a:pt x="860" y="225"/>
                      </a:cubicBezTo>
                      <a:cubicBezTo>
                        <a:pt x="856" y="229"/>
                        <a:pt x="852" y="233"/>
                        <a:pt x="848" y="237"/>
                      </a:cubicBezTo>
                      <a:lnTo>
                        <a:pt x="835" y="248"/>
                      </a:lnTo>
                      <a:cubicBezTo>
                        <a:pt x="798" y="278"/>
                        <a:pt x="757" y="301"/>
                        <a:pt x="713" y="320"/>
                      </a:cubicBezTo>
                      <a:cubicBezTo>
                        <a:pt x="669" y="338"/>
                        <a:pt x="623" y="350"/>
                        <a:pt x="575" y="359"/>
                      </a:cubicBezTo>
                      <a:lnTo>
                        <a:pt x="540" y="364"/>
                      </a:lnTo>
                      <a:cubicBezTo>
                        <a:pt x="535" y="365"/>
                        <a:pt x="528" y="365"/>
                        <a:pt x="522" y="366"/>
                      </a:cubicBezTo>
                      <a:lnTo>
                        <a:pt x="504" y="367"/>
                      </a:lnTo>
                      <a:cubicBezTo>
                        <a:pt x="480" y="369"/>
                        <a:pt x="457" y="369"/>
                        <a:pt x="432" y="370"/>
                      </a:cubicBezTo>
                      <a:cubicBezTo>
                        <a:pt x="426" y="370"/>
                        <a:pt x="420" y="370"/>
                        <a:pt x="414" y="369"/>
                      </a:cubicBezTo>
                      <a:lnTo>
                        <a:pt x="396" y="369"/>
                      </a:lnTo>
                      <a:cubicBezTo>
                        <a:pt x="384" y="368"/>
                        <a:pt x="372" y="368"/>
                        <a:pt x="360" y="367"/>
                      </a:cubicBezTo>
                      <a:lnTo>
                        <a:pt x="324" y="364"/>
                      </a:lnTo>
                      <a:lnTo>
                        <a:pt x="306" y="362"/>
                      </a:lnTo>
                      <a:cubicBezTo>
                        <a:pt x="300" y="362"/>
                        <a:pt x="294" y="361"/>
                        <a:pt x="288" y="360"/>
                      </a:cubicBezTo>
                      <a:cubicBezTo>
                        <a:pt x="192" y="347"/>
                        <a:pt x="97" y="325"/>
                        <a:pt x="4" y="297"/>
                      </a:cubicBezTo>
                      <a:cubicBezTo>
                        <a:pt x="3" y="297"/>
                        <a:pt x="1" y="297"/>
                        <a:pt x="1" y="299"/>
                      </a:cubicBezTo>
                      <a:cubicBezTo>
                        <a:pt x="0" y="300"/>
                        <a:pt x="1" y="301"/>
                        <a:pt x="3" y="302"/>
                      </a:cubicBezTo>
                      <a:cubicBezTo>
                        <a:pt x="95" y="333"/>
                        <a:pt x="189" y="358"/>
                        <a:pt x="286" y="373"/>
                      </a:cubicBezTo>
                      <a:cubicBezTo>
                        <a:pt x="292" y="374"/>
                        <a:pt x="298" y="376"/>
                        <a:pt x="304" y="376"/>
                      </a:cubicBezTo>
                      <a:lnTo>
                        <a:pt x="323" y="378"/>
                      </a:lnTo>
                      <a:lnTo>
                        <a:pt x="358" y="383"/>
                      </a:lnTo>
                      <a:cubicBezTo>
                        <a:pt x="371" y="384"/>
                        <a:pt x="383" y="384"/>
                        <a:pt x="395" y="385"/>
                      </a:cubicBezTo>
                      <a:lnTo>
                        <a:pt x="414" y="387"/>
                      </a:lnTo>
                      <a:lnTo>
                        <a:pt x="432" y="387"/>
                      </a:lnTo>
                      <a:cubicBezTo>
                        <a:pt x="449" y="387"/>
                        <a:pt x="465" y="388"/>
                        <a:pt x="481" y="388"/>
                      </a:cubicBezTo>
                      <a:cubicBezTo>
                        <a:pt x="489" y="388"/>
                        <a:pt x="498" y="388"/>
                        <a:pt x="506" y="387"/>
                      </a:cubicBezTo>
                      <a:lnTo>
                        <a:pt x="524" y="386"/>
                      </a:lnTo>
                      <a:cubicBezTo>
                        <a:pt x="530" y="386"/>
                        <a:pt x="537" y="385"/>
                        <a:pt x="543" y="385"/>
                      </a:cubicBezTo>
                      <a:lnTo>
                        <a:pt x="579" y="381"/>
                      </a:lnTo>
                      <a:cubicBezTo>
                        <a:pt x="628" y="374"/>
                        <a:pt x="677" y="363"/>
                        <a:pt x="723" y="344"/>
                      </a:cubicBezTo>
                      <a:cubicBezTo>
                        <a:pt x="769" y="327"/>
                        <a:pt x="814" y="302"/>
                        <a:pt x="854" y="272"/>
                      </a:cubicBezTo>
                      <a:lnTo>
                        <a:pt x="868" y="260"/>
                      </a:lnTo>
                      <a:cubicBezTo>
                        <a:pt x="873" y="256"/>
                        <a:pt x="878" y="252"/>
                        <a:pt x="883" y="248"/>
                      </a:cubicBezTo>
                      <a:cubicBezTo>
                        <a:pt x="887" y="244"/>
                        <a:pt x="892" y="240"/>
                        <a:pt x="896" y="235"/>
                      </a:cubicBezTo>
                      <a:lnTo>
                        <a:pt x="909" y="221"/>
                      </a:lnTo>
                      <a:cubicBezTo>
                        <a:pt x="911" y="219"/>
                        <a:pt x="914" y="217"/>
                        <a:pt x="916" y="215"/>
                      </a:cubicBezTo>
                      <a:lnTo>
                        <a:pt x="923" y="208"/>
                      </a:lnTo>
                      <a:cubicBezTo>
                        <a:pt x="927" y="203"/>
                        <a:pt x="931" y="198"/>
                        <a:pt x="935" y="194"/>
                      </a:cubicBezTo>
                      <a:cubicBezTo>
                        <a:pt x="942" y="184"/>
                        <a:pt x="950" y="173"/>
                        <a:pt x="957" y="163"/>
                      </a:cubicBezTo>
                      <a:cubicBezTo>
                        <a:pt x="972" y="143"/>
                        <a:pt x="984" y="121"/>
                        <a:pt x="995" y="98"/>
                      </a:cubicBezTo>
                      <a:cubicBezTo>
                        <a:pt x="1000" y="86"/>
                        <a:pt x="1006" y="75"/>
                        <a:pt x="1010" y="63"/>
                      </a:cubicBezTo>
                      <a:cubicBezTo>
                        <a:pt x="1013" y="57"/>
                        <a:pt x="1015" y="50"/>
                        <a:pt x="1017" y="44"/>
                      </a:cubicBezTo>
                      <a:cubicBezTo>
                        <a:pt x="1018" y="41"/>
                        <a:pt x="1019" y="38"/>
                        <a:pt x="1019" y="35"/>
                      </a:cubicBezTo>
                      <a:cubicBezTo>
                        <a:pt x="1020" y="34"/>
                        <a:pt x="1020" y="32"/>
                        <a:pt x="1021" y="30"/>
                      </a:cubicBezTo>
                      <a:cubicBezTo>
                        <a:pt x="1021" y="29"/>
                        <a:pt x="1021" y="27"/>
                        <a:pt x="1022" y="25"/>
                      </a:cubicBezTo>
                      <a:cubicBezTo>
                        <a:pt x="1024" y="15"/>
                        <a:pt x="1017" y="3"/>
                        <a:pt x="1007" y="1"/>
                      </a:cubicBezTo>
                      <a:cubicBezTo>
                        <a:pt x="1005" y="1"/>
                        <a:pt x="1004" y="1"/>
                        <a:pt x="1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8"/>
                <p:cNvSpPr/>
                <p:nvPr/>
              </p:nvSpPr>
              <p:spPr>
                <a:xfrm>
                  <a:off x="11105030" y="3176266"/>
                  <a:ext cx="133946" cy="53480"/>
                </a:xfrm>
                <a:custGeom>
                  <a:avLst/>
                  <a:gdLst/>
                  <a:ahLst/>
                  <a:cxnLst/>
                  <a:rect l="l" t="t" r="r" b="b"/>
                  <a:pathLst>
                    <a:path w="546" h="218" extrusionOk="0">
                      <a:moveTo>
                        <a:pt x="536" y="1"/>
                      </a:moveTo>
                      <a:cubicBezTo>
                        <a:pt x="536" y="1"/>
                        <a:pt x="535" y="1"/>
                        <a:pt x="534" y="1"/>
                      </a:cubicBezTo>
                      <a:cubicBezTo>
                        <a:pt x="529" y="2"/>
                        <a:pt x="525" y="7"/>
                        <a:pt x="526" y="12"/>
                      </a:cubicBezTo>
                      <a:cubicBezTo>
                        <a:pt x="526" y="13"/>
                        <a:pt x="527" y="14"/>
                        <a:pt x="527" y="16"/>
                      </a:cubicBezTo>
                      <a:lnTo>
                        <a:pt x="527" y="20"/>
                      </a:lnTo>
                      <a:cubicBezTo>
                        <a:pt x="526" y="23"/>
                        <a:pt x="526" y="26"/>
                        <a:pt x="526" y="29"/>
                      </a:cubicBezTo>
                      <a:cubicBezTo>
                        <a:pt x="525" y="35"/>
                        <a:pt x="524" y="41"/>
                        <a:pt x="522" y="46"/>
                      </a:cubicBezTo>
                      <a:cubicBezTo>
                        <a:pt x="518" y="57"/>
                        <a:pt x="513" y="68"/>
                        <a:pt x="506" y="79"/>
                      </a:cubicBezTo>
                      <a:cubicBezTo>
                        <a:pt x="499" y="89"/>
                        <a:pt x="490" y="98"/>
                        <a:pt x="481" y="106"/>
                      </a:cubicBezTo>
                      <a:cubicBezTo>
                        <a:pt x="472" y="115"/>
                        <a:pt x="462" y="122"/>
                        <a:pt x="452" y="129"/>
                      </a:cubicBezTo>
                      <a:cubicBezTo>
                        <a:pt x="431" y="142"/>
                        <a:pt x="407" y="153"/>
                        <a:pt x="384" y="163"/>
                      </a:cubicBezTo>
                      <a:lnTo>
                        <a:pt x="375" y="166"/>
                      </a:lnTo>
                      <a:lnTo>
                        <a:pt x="366" y="169"/>
                      </a:lnTo>
                      <a:cubicBezTo>
                        <a:pt x="359" y="171"/>
                        <a:pt x="354" y="173"/>
                        <a:pt x="348" y="175"/>
                      </a:cubicBezTo>
                      <a:cubicBezTo>
                        <a:pt x="336" y="178"/>
                        <a:pt x="324" y="182"/>
                        <a:pt x="310" y="184"/>
                      </a:cubicBezTo>
                      <a:cubicBezTo>
                        <a:pt x="261" y="195"/>
                        <a:pt x="210" y="203"/>
                        <a:pt x="159" y="207"/>
                      </a:cubicBezTo>
                      <a:cubicBezTo>
                        <a:pt x="106" y="210"/>
                        <a:pt x="55" y="211"/>
                        <a:pt x="4" y="211"/>
                      </a:cubicBezTo>
                      <a:cubicBezTo>
                        <a:pt x="2" y="211"/>
                        <a:pt x="1" y="212"/>
                        <a:pt x="1" y="213"/>
                      </a:cubicBezTo>
                      <a:cubicBezTo>
                        <a:pt x="1" y="215"/>
                        <a:pt x="2" y="216"/>
                        <a:pt x="3" y="216"/>
                      </a:cubicBezTo>
                      <a:cubicBezTo>
                        <a:pt x="27" y="217"/>
                        <a:pt x="50" y="217"/>
                        <a:pt x="73" y="217"/>
                      </a:cubicBezTo>
                      <a:cubicBezTo>
                        <a:pt x="101" y="217"/>
                        <a:pt x="130" y="217"/>
                        <a:pt x="159" y="215"/>
                      </a:cubicBezTo>
                      <a:cubicBezTo>
                        <a:pt x="211" y="213"/>
                        <a:pt x="262" y="207"/>
                        <a:pt x="313" y="196"/>
                      </a:cubicBezTo>
                      <a:cubicBezTo>
                        <a:pt x="327" y="194"/>
                        <a:pt x="339" y="190"/>
                        <a:pt x="351" y="187"/>
                      </a:cubicBezTo>
                      <a:cubicBezTo>
                        <a:pt x="357" y="185"/>
                        <a:pt x="363" y="183"/>
                        <a:pt x="371" y="182"/>
                      </a:cubicBezTo>
                      <a:lnTo>
                        <a:pt x="380" y="179"/>
                      </a:lnTo>
                      <a:lnTo>
                        <a:pt x="389" y="176"/>
                      </a:lnTo>
                      <a:cubicBezTo>
                        <a:pt x="414" y="167"/>
                        <a:pt x="438" y="157"/>
                        <a:pt x="461" y="142"/>
                      </a:cubicBezTo>
                      <a:cubicBezTo>
                        <a:pt x="472" y="135"/>
                        <a:pt x="483" y="128"/>
                        <a:pt x="492" y="119"/>
                      </a:cubicBezTo>
                      <a:cubicBezTo>
                        <a:pt x="503" y="109"/>
                        <a:pt x="512" y="100"/>
                        <a:pt x="520" y="89"/>
                      </a:cubicBezTo>
                      <a:cubicBezTo>
                        <a:pt x="528" y="78"/>
                        <a:pt x="534" y="65"/>
                        <a:pt x="540" y="52"/>
                      </a:cubicBezTo>
                      <a:cubicBezTo>
                        <a:pt x="542" y="46"/>
                        <a:pt x="544" y="39"/>
                        <a:pt x="545" y="32"/>
                      </a:cubicBezTo>
                      <a:cubicBezTo>
                        <a:pt x="546" y="29"/>
                        <a:pt x="546" y="25"/>
                        <a:pt x="546" y="21"/>
                      </a:cubicBezTo>
                      <a:cubicBezTo>
                        <a:pt x="546" y="19"/>
                        <a:pt x="546" y="17"/>
                        <a:pt x="546" y="16"/>
                      </a:cubicBezTo>
                      <a:cubicBezTo>
                        <a:pt x="546" y="14"/>
                        <a:pt x="546" y="12"/>
                        <a:pt x="546" y="10"/>
                      </a:cubicBezTo>
                      <a:cubicBezTo>
                        <a:pt x="546" y="10"/>
                        <a:pt x="546" y="10"/>
                        <a:pt x="546" y="9"/>
                      </a:cubicBezTo>
                      <a:cubicBezTo>
                        <a:pt x="545" y="5"/>
                        <a:pt x="541" y="1"/>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8"/>
                <p:cNvSpPr/>
                <p:nvPr/>
              </p:nvSpPr>
              <p:spPr>
                <a:xfrm>
                  <a:off x="11108710" y="3146582"/>
                  <a:ext cx="45385" cy="43667"/>
                </a:xfrm>
                <a:custGeom>
                  <a:avLst/>
                  <a:gdLst/>
                  <a:ahLst/>
                  <a:cxnLst/>
                  <a:rect l="l" t="t" r="r" b="b"/>
                  <a:pathLst>
                    <a:path w="185" h="178" extrusionOk="0">
                      <a:moveTo>
                        <a:pt x="2" y="0"/>
                      </a:moveTo>
                      <a:cubicBezTo>
                        <a:pt x="1" y="0"/>
                        <a:pt x="0" y="1"/>
                        <a:pt x="0" y="2"/>
                      </a:cubicBezTo>
                      <a:cubicBezTo>
                        <a:pt x="0" y="4"/>
                        <a:pt x="1" y="5"/>
                        <a:pt x="2" y="5"/>
                      </a:cubicBezTo>
                      <a:cubicBezTo>
                        <a:pt x="25" y="7"/>
                        <a:pt x="47" y="10"/>
                        <a:pt x="69" y="18"/>
                      </a:cubicBezTo>
                      <a:cubicBezTo>
                        <a:pt x="89" y="26"/>
                        <a:pt x="109" y="36"/>
                        <a:pt x="125" y="51"/>
                      </a:cubicBezTo>
                      <a:cubicBezTo>
                        <a:pt x="142" y="67"/>
                        <a:pt x="153" y="85"/>
                        <a:pt x="161" y="106"/>
                      </a:cubicBezTo>
                      <a:cubicBezTo>
                        <a:pt x="165" y="116"/>
                        <a:pt x="167" y="127"/>
                        <a:pt x="169" y="137"/>
                      </a:cubicBezTo>
                      <a:cubicBezTo>
                        <a:pt x="171" y="147"/>
                        <a:pt x="171" y="160"/>
                        <a:pt x="171" y="170"/>
                      </a:cubicBezTo>
                      <a:lnTo>
                        <a:pt x="170" y="170"/>
                      </a:lnTo>
                      <a:cubicBezTo>
                        <a:pt x="170" y="173"/>
                        <a:pt x="173" y="177"/>
                        <a:pt x="177" y="177"/>
                      </a:cubicBezTo>
                      <a:cubicBezTo>
                        <a:pt x="182" y="177"/>
                        <a:pt x="185" y="174"/>
                        <a:pt x="185" y="170"/>
                      </a:cubicBezTo>
                      <a:cubicBezTo>
                        <a:pt x="185" y="158"/>
                        <a:pt x="184" y="146"/>
                        <a:pt x="182" y="134"/>
                      </a:cubicBezTo>
                      <a:cubicBezTo>
                        <a:pt x="180" y="123"/>
                        <a:pt x="176" y="112"/>
                        <a:pt x="171" y="101"/>
                      </a:cubicBezTo>
                      <a:cubicBezTo>
                        <a:pt x="163" y="80"/>
                        <a:pt x="149" y="59"/>
                        <a:pt x="131" y="44"/>
                      </a:cubicBezTo>
                      <a:cubicBezTo>
                        <a:pt x="114" y="29"/>
                        <a:pt x="92" y="17"/>
                        <a:pt x="71" y="11"/>
                      </a:cubicBezTo>
                      <a:cubicBezTo>
                        <a:pt x="48" y="4"/>
                        <a:pt x="26" y="1"/>
                        <a:pt x="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8"/>
                <p:cNvSpPr/>
                <p:nvPr/>
              </p:nvSpPr>
              <p:spPr>
                <a:xfrm>
                  <a:off x="11156303" y="3212574"/>
                  <a:ext cx="54707" cy="50046"/>
                </a:xfrm>
                <a:custGeom>
                  <a:avLst/>
                  <a:gdLst/>
                  <a:ahLst/>
                  <a:cxnLst/>
                  <a:rect l="l" t="t" r="r" b="b"/>
                  <a:pathLst>
                    <a:path w="223" h="204" extrusionOk="0">
                      <a:moveTo>
                        <a:pt x="210" y="0"/>
                      </a:moveTo>
                      <a:cubicBezTo>
                        <a:pt x="210" y="0"/>
                        <a:pt x="209" y="0"/>
                        <a:pt x="209" y="0"/>
                      </a:cubicBezTo>
                      <a:cubicBezTo>
                        <a:pt x="205" y="1"/>
                        <a:pt x="203" y="5"/>
                        <a:pt x="205" y="10"/>
                      </a:cubicBezTo>
                      <a:cubicBezTo>
                        <a:pt x="207" y="15"/>
                        <a:pt x="208" y="22"/>
                        <a:pt x="208" y="27"/>
                      </a:cubicBezTo>
                      <a:cubicBezTo>
                        <a:pt x="209" y="33"/>
                        <a:pt x="209" y="39"/>
                        <a:pt x="208" y="45"/>
                      </a:cubicBezTo>
                      <a:cubicBezTo>
                        <a:pt x="207" y="58"/>
                        <a:pt x="204" y="70"/>
                        <a:pt x="197" y="81"/>
                      </a:cubicBezTo>
                      <a:cubicBezTo>
                        <a:pt x="186" y="104"/>
                        <a:pt x="168" y="123"/>
                        <a:pt x="146" y="138"/>
                      </a:cubicBezTo>
                      <a:cubicBezTo>
                        <a:pt x="126" y="153"/>
                        <a:pt x="102" y="164"/>
                        <a:pt x="78" y="174"/>
                      </a:cubicBezTo>
                      <a:cubicBezTo>
                        <a:pt x="53" y="184"/>
                        <a:pt x="29" y="191"/>
                        <a:pt x="3" y="198"/>
                      </a:cubicBezTo>
                      <a:cubicBezTo>
                        <a:pt x="1" y="198"/>
                        <a:pt x="1" y="199"/>
                        <a:pt x="1" y="201"/>
                      </a:cubicBezTo>
                      <a:cubicBezTo>
                        <a:pt x="1" y="202"/>
                        <a:pt x="2" y="203"/>
                        <a:pt x="4" y="203"/>
                      </a:cubicBezTo>
                      <a:cubicBezTo>
                        <a:pt x="30" y="197"/>
                        <a:pt x="55" y="190"/>
                        <a:pt x="81" y="181"/>
                      </a:cubicBezTo>
                      <a:cubicBezTo>
                        <a:pt x="105" y="171"/>
                        <a:pt x="130" y="161"/>
                        <a:pt x="152" y="146"/>
                      </a:cubicBezTo>
                      <a:cubicBezTo>
                        <a:pt x="175" y="130"/>
                        <a:pt x="195" y="112"/>
                        <a:pt x="209" y="87"/>
                      </a:cubicBezTo>
                      <a:cubicBezTo>
                        <a:pt x="215" y="75"/>
                        <a:pt x="219" y="62"/>
                        <a:pt x="221" y="47"/>
                      </a:cubicBezTo>
                      <a:cubicBezTo>
                        <a:pt x="222" y="40"/>
                        <a:pt x="222" y="33"/>
                        <a:pt x="222" y="26"/>
                      </a:cubicBezTo>
                      <a:cubicBezTo>
                        <a:pt x="221" y="19"/>
                        <a:pt x="220" y="13"/>
                        <a:pt x="218" y="5"/>
                      </a:cubicBezTo>
                      <a:cubicBezTo>
                        <a:pt x="218" y="4"/>
                        <a:pt x="218" y="4"/>
                        <a:pt x="218" y="4"/>
                      </a:cubicBezTo>
                      <a:cubicBezTo>
                        <a:pt x="216" y="2"/>
                        <a:pt x="213"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8"/>
                <p:cNvSpPr/>
                <p:nvPr/>
              </p:nvSpPr>
              <p:spPr>
                <a:xfrm>
                  <a:off x="11072157" y="2947623"/>
                  <a:ext cx="278686" cy="91751"/>
                </a:xfrm>
                <a:custGeom>
                  <a:avLst/>
                  <a:gdLst/>
                  <a:ahLst/>
                  <a:cxnLst/>
                  <a:rect l="l" t="t" r="r" b="b"/>
                  <a:pathLst>
                    <a:path w="1136" h="374" extrusionOk="0">
                      <a:moveTo>
                        <a:pt x="770" y="1"/>
                      </a:moveTo>
                      <a:cubicBezTo>
                        <a:pt x="682" y="1"/>
                        <a:pt x="596" y="14"/>
                        <a:pt x="513" y="38"/>
                      </a:cubicBezTo>
                      <a:cubicBezTo>
                        <a:pt x="464" y="53"/>
                        <a:pt x="416" y="72"/>
                        <a:pt x="368" y="94"/>
                      </a:cubicBezTo>
                      <a:cubicBezTo>
                        <a:pt x="322" y="117"/>
                        <a:pt x="277" y="141"/>
                        <a:pt x="235" y="171"/>
                      </a:cubicBezTo>
                      <a:cubicBezTo>
                        <a:pt x="149" y="227"/>
                        <a:pt x="72" y="295"/>
                        <a:pt x="2" y="369"/>
                      </a:cubicBezTo>
                      <a:cubicBezTo>
                        <a:pt x="1" y="370"/>
                        <a:pt x="1" y="372"/>
                        <a:pt x="2" y="373"/>
                      </a:cubicBezTo>
                      <a:cubicBezTo>
                        <a:pt x="2" y="373"/>
                        <a:pt x="3" y="374"/>
                        <a:pt x="3" y="374"/>
                      </a:cubicBezTo>
                      <a:cubicBezTo>
                        <a:pt x="4" y="374"/>
                        <a:pt x="4" y="373"/>
                        <a:pt x="5" y="373"/>
                      </a:cubicBezTo>
                      <a:cubicBezTo>
                        <a:pt x="78" y="301"/>
                        <a:pt x="157" y="237"/>
                        <a:pt x="243" y="182"/>
                      </a:cubicBezTo>
                      <a:cubicBezTo>
                        <a:pt x="286" y="155"/>
                        <a:pt x="331" y="132"/>
                        <a:pt x="377" y="111"/>
                      </a:cubicBezTo>
                      <a:cubicBezTo>
                        <a:pt x="423" y="90"/>
                        <a:pt x="470" y="74"/>
                        <a:pt x="519" y="61"/>
                      </a:cubicBezTo>
                      <a:cubicBezTo>
                        <a:pt x="593" y="41"/>
                        <a:pt x="669" y="31"/>
                        <a:pt x="744" y="31"/>
                      </a:cubicBezTo>
                      <a:cubicBezTo>
                        <a:pt x="769" y="31"/>
                        <a:pt x="793" y="32"/>
                        <a:pt x="817" y="34"/>
                      </a:cubicBezTo>
                      <a:cubicBezTo>
                        <a:pt x="867" y="38"/>
                        <a:pt x="916" y="47"/>
                        <a:pt x="964" y="61"/>
                      </a:cubicBezTo>
                      <a:cubicBezTo>
                        <a:pt x="988" y="67"/>
                        <a:pt x="1012" y="75"/>
                        <a:pt x="1035" y="83"/>
                      </a:cubicBezTo>
                      <a:cubicBezTo>
                        <a:pt x="1047" y="88"/>
                        <a:pt x="1059" y="93"/>
                        <a:pt x="1070" y="97"/>
                      </a:cubicBezTo>
                      <a:cubicBezTo>
                        <a:pt x="1075" y="100"/>
                        <a:pt x="1081" y="103"/>
                        <a:pt x="1086" y="106"/>
                      </a:cubicBezTo>
                      <a:cubicBezTo>
                        <a:pt x="1091" y="109"/>
                        <a:pt x="1097" y="112"/>
                        <a:pt x="1102" y="114"/>
                      </a:cubicBezTo>
                      <a:lnTo>
                        <a:pt x="1103" y="115"/>
                      </a:lnTo>
                      <a:cubicBezTo>
                        <a:pt x="1106" y="116"/>
                        <a:pt x="1109" y="117"/>
                        <a:pt x="1112" y="117"/>
                      </a:cubicBezTo>
                      <a:cubicBezTo>
                        <a:pt x="1119" y="117"/>
                        <a:pt x="1127" y="113"/>
                        <a:pt x="1130" y="107"/>
                      </a:cubicBezTo>
                      <a:cubicBezTo>
                        <a:pt x="1135" y="96"/>
                        <a:pt x="1132" y="84"/>
                        <a:pt x="1122" y="79"/>
                      </a:cubicBezTo>
                      <a:cubicBezTo>
                        <a:pt x="1116" y="75"/>
                        <a:pt x="1110" y="73"/>
                        <a:pt x="1104" y="70"/>
                      </a:cubicBezTo>
                      <a:cubicBezTo>
                        <a:pt x="1097" y="67"/>
                        <a:pt x="1091" y="65"/>
                        <a:pt x="1085" y="62"/>
                      </a:cubicBezTo>
                      <a:cubicBezTo>
                        <a:pt x="1073" y="56"/>
                        <a:pt x="1061" y="51"/>
                        <a:pt x="1048" y="47"/>
                      </a:cubicBezTo>
                      <a:cubicBezTo>
                        <a:pt x="1024" y="39"/>
                        <a:pt x="999" y="32"/>
                        <a:pt x="974" y="25"/>
                      </a:cubicBezTo>
                      <a:cubicBezTo>
                        <a:pt x="923" y="13"/>
                        <a:pt x="871" y="5"/>
                        <a:pt x="820" y="2"/>
                      </a:cubicBezTo>
                      <a:cubicBezTo>
                        <a:pt x="803" y="1"/>
                        <a:pt x="786" y="1"/>
                        <a:pt x="7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8"/>
                <p:cNvSpPr/>
                <p:nvPr/>
              </p:nvSpPr>
              <p:spPr>
                <a:xfrm>
                  <a:off x="11138885" y="2965531"/>
                  <a:ext cx="37534" cy="108433"/>
                </a:xfrm>
                <a:custGeom>
                  <a:avLst/>
                  <a:gdLst/>
                  <a:ahLst/>
                  <a:cxnLst/>
                  <a:rect l="l" t="t" r="r" b="b"/>
                  <a:pathLst>
                    <a:path w="153" h="442" extrusionOk="0">
                      <a:moveTo>
                        <a:pt x="141" y="1"/>
                      </a:moveTo>
                      <a:cubicBezTo>
                        <a:pt x="140" y="1"/>
                        <a:pt x="138" y="1"/>
                        <a:pt x="136" y="2"/>
                      </a:cubicBezTo>
                      <a:cubicBezTo>
                        <a:pt x="127" y="8"/>
                        <a:pt x="119" y="14"/>
                        <a:pt x="111" y="20"/>
                      </a:cubicBezTo>
                      <a:cubicBezTo>
                        <a:pt x="103" y="27"/>
                        <a:pt x="95" y="34"/>
                        <a:pt x="88" y="42"/>
                      </a:cubicBezTo>
                      <a:cubicBezTo>
                        <a:pt x="74" y="56"/>
                        <a:pt x="61" y="73"/>
                        <a:pt x="49" y="89"/>
                      </a:cubicBezTo>
                      <a:cubicBezTo>
                        <a:pt x="28" y="124"/>
                        <a:pt x="14" y="163"/>
                        <a:pt x="5" y="203"/>
                      </a:cubicBezTo>
                      <a:cubicBezTo>
                        <a:pt x="2" y="222"/>
                        <a:pt x="1" y="242"/>
                        <a:pt x="0" y="263"/>
                      </a:cubicBezTo>
                      <a:cubicBezTo>
                        <a:pt x="0" y="273"/>
                        <a:pt x="0" y="283"/>
                        <a:pt x="1" y="293"/>
                      </a:cubicBezTo>
                      <a:cubicBezTo>
                        <a:pt x="1" y="298"/>
                        <a:pt x="2" y="303"/>
                        <a:pt x="2" y="308"/>
                      </a:cubicBezTo>
                      <a:lnTo>
                        <a:pt x="4" y="323"/>
                      </a:lnTo>
                      <a:cubicBezTo>
                        <a:pt x="9" y="363"/>
                        <a:pt x="20" y="402"/>
                        <a:pt x="34" y="439"/>
                      </a:cubicBezTo>
                      <a:cubicBezTo>
                        <a:pt x="34" y="441"/>
                        <a:pt x="35" y="441"/>
                        <a:pt x="37" y="441"/>
                      </a:cubicBezTo>
                      <a:cubicBezTo>
                        <a:pt x="38" y="441"/>
                        <a:pt x="39" y="439"/>
                        <a:pt x="38" y="438"/>
                      </a:cubicBezTo>
                      <a:cubicBezTo>
                        <a:pt x="26" y="400"/>
                        <a:pt x="17" y="361"/>
                        <a:pt x="14" y="322"/>
                      </a:cubicBezTo>
                      <a:lnTo>
                        <a:pt x="11" y="307"/>
                      </a:lnTo>
                      <a:cubicBezTo>
                        <a:pt x="11" y="303"/>
                        <a:pt x="11" y="298"/>
                        <a:pt x="10" y="293"/>
                      </a:cubicBezTo>
                      <a:cubicBezTo>
                        <a:pt x="10" y="282"/>
                        <a:pt x="10" y="273"/>
                        <a:pt x="10" y="263"/>
                      </a:cubicBezTo>
                      <a:cubicBezTo>
                        <a:pt x="12" y="244"/>
                        <a:pt x="14" y="224"/>
                        <a:pt x="18" y="206"/>
                      </a:cubicBezTo>
                      <a:cubicBezTo>
                        <a:pt x="26" y="167"/>
                        <a:pt x="41" y="130"/>
                        <a:pt x="64" y="98"/>
                      </a:cubicBezTo>
                      <a:cubicBezTo>
                        <a:pt x="74" y="83"/>
                        <a:pt x="87" y="67"/>
                        <a:pt x="101" y="54"/>
                      </a:cubicBezTo>
                      <a:cubicBezTo>
                        <a:pt x="108" y="48"/>
                        <a:pt x="115" y="42"/>
                        <a:pt x="123" y="36"/>
                      </a:cubicBezTo>
                      <a:cubicBezTo>
                        <a:pt x="130" y="30"/>
                        <a:pt x="138" y="24"/>
                        <a:pt x="146" y="20"/>
                      </a:cubicBezTo>
                      <a:lnTo>
                        <a:pt x="147" y="19"/>
                      </a:lnTo>
                      <a:cubicBezTo>
                        <a:pt x="152" y="16"/>
                        <a:pt x="153" y="11"/>
                        <a:pt x="150" y="6"/>
                      </a:cubicBezTo>
                      <a:cubicBezTo>
                        <a:pt x="148" y="2"/>
                        <a:pt x="145"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8"/>
                <p:cNvSpPr/>
                <p:nvPr/>
              </p:nvSpPr>
              <p:spPr>
                <a:xfrm>
                  <a:off x="11165870" y="2907389"/>
                  <a:ext cx="95185" cy="46857"/>
                </a:xfrm>
                <a:custGeom>
                  <a:avLst/>
                  <a:gdLst/>
                  <a:ahLst/>
                  <a:cxnLst/>
                  <a:rect l="l" t="t" r="r" b="b"/>
                  <a:pathLst>
                    <a:path w="388" h="191" extrusionOk="0">
                      <a:moveTo>
                        <a:pt x="4" y="0"/>
                      </a:moveTo>
                      <a:cubicBezTo>
                        <a:pt x="3" y="0"/>
                        <a:pt x="2" y="1"/>
                        <a:pt x="2" y="2"/>
                      </a:cubicBezTo>
                      <a:cubicBezTo>
                        <a:pt x="1" y="3"/>
                        <a:pt x="2" y="5"/>
                        <a:pt x="4" y="5"/>
                      </a:cubicBezTo>
                      <a:lnTo>
                        <a:pt x="57" y="14"/>
                      </a:lnTo>
                      <a:cubicBezTo>
                        <a:pt x="61" y="15"/>
                        <a:pt x="65" y="16"/>
                        <a:pt x="70" y="17"/>
                      </a:cubicBezTo>
                      <a:lnTo>
                        <a:pt x="84" y="19"/>
                      </a:lnTo>
                      <a:lnTo>
                        <a:pt x="109" y="25"/>
                      </a:lnTo>
                      <a:cubicBezTo>
                        <a:pt x="145" y="33"/>
                        <a:pt x="179" y="42"/>
                        <a:pt x="213" y="55"/>
                      </a:cubicBezTo>
                      <a:cubicBezTo>
                        <a:pt x="245" y="68"/>
                        <a:pt x="278" y="83"/>
                        <a:pt x="307" y="104"/>
                      </a:cubicBezTo>
                      <a:lnTo>
                        <a:pt x="317" y="111"/>
                      </a:lnTo>
                      <a:lnTo>
                        <a:pt x="322" y="115"/>
                      </a:lnTo>
                      <a:lnTo>
                        <a:pt x="326" y="120"/>
                      </a:lnTo>
                      <a:lnTo>
                        <a:pt x="336" y="128"/>
                      </a:lnTo>
                      <a:cubicBezTo>
                        <a:pt x="339" y="131"/>
                        <a:pt x="342" y="135"/>
                        <a:pt x="344" y="139"/>
                      </a:cubicBezTo>
                      <a:cubicBezTo>
                        <a:pt x="347" y="142"/>
                        <a:pt x="349" y="145"/>
                        <a:pt x="351" y="149"/>
                      </a:cubicBezTo>
                      <a:cubicBezTo>
                        <a:pt x="353" y="150"/>
                        <a:pt x="354" y="152"/>
                        <a:pt x="355" y="154"/>
                      </a:cubicBezTo>
                      <a:lnTo>
                        <a:pt x="358" y="159"/>
                      </a:lnTo>
                      <a:cubicBezTo>
                        <a:pt x="359" y="162"/>
                        <a:pt x="361" y="166"/>
                        <a:pt x="362" y="170"/>
                      </a:cubicBezTo>
                      <a:cubicBezTo>
                        <a:pt x="362" y="171"/>
                        <a:pt x="363" y="173"/>
                        <a:pt x="363" y="175"/>
                      </a:cubicBezTo>
                      <a:cubicBezTo>
                        <a:pt x="363" y="176"/>
                        <a:pt x="363" y="177"/>
                        <a:pt x="364" y="177"/>
                      </a:cubicBezTo>
                      <a:lnTo>
                        <a:pt x="364" y="179"/>
                      </a:lnTo>
                      <a:lnTo>
                        <a:pt x="364" y="181"/>
                      </a:lnTo>
                      <a:cubicBezTo>
                        <a:pt x="364" y="186"/>
                        <a:pt x="369" y="191"/>
                        <a:pt x="375" y="191"/>
                      </a:cubicBezTo>
                      <a:cubicBezTo>
                        <a:pt x="375" y="191"/>
                        <a:pt x="376" y="191"/>
                        <a:pt x="377" y="191"/>
                      </a:cubicBezTo>
                      <a:cubicBezTo>
                        <a:pt x="383" y="191"/>
                        <a:pt x="388" y="186"/>
                        <a:pt x="387" y="178"/>
                      </a:cubicBezTo>
                      <a:cubicBezTo>
                        <a:pt x="387" y="178"/>
                        <a:pt x="387" y="177"/>
                        <a:pt x="387" y="176"/>
                      </a:cubicBezTo>
                      <a:lnTo>
                        <a:pt x="386" y="174"/>
                      </a:lnTo>
                      <a:cubicBezTo>
                        <a:pt x="386" y="172"/>
                        <a:pt x="386" y="171"/>
                        <a:pt x="386" y="170"/>
                      </a:cubicBezTo>
                      <a:cubicBezTo>
                        <a:pt x="385" y="167"/>
                        <a:pt x="384" y="165"/>
                        <a:pt x="383" y="162"/>
                      </a:cubicBezTo>
                      <a:cubicBezTo>
                        <a:pt x="381" y="158"/>
                        <a:pt x="380" y="153"/>
                        <a:pt x="377" y="149"/>
                      </a:cubicBezTo>
                      <a:lnTo>
                        <a:pt x="373" y="142"/>
                      </a:lnTo>
                      <a:cubicBezTo>
                        <a:pt x="371" y="140"/>
                        <a:pt x="370" y="139"/>
                        <a:pt x="368" y="136"/>
                      </a:cubicBezTo>
                      <a:cubicBezTo>
                        <a:pt x="366" y="132"/>
                        <a:pt x="363" y="128"/>
                        <a:pt x="360" y="125"/>
                      </a:cubicBezTo>
                      <a:cubicBezTo>
                        <a:pt x="357" y="121"/>
                        <a:pt x="353" y="118"/>
                        <a:pt x="350" y="114"/>
                      </a:cubicBezTo>
                      <a:lnTo>
                        <a:pt x="340" y="105"/>
                      </a:lnTo>
                      <a:lnTo>
                        <a:pt x="335" y="100"/>
                      </a:lnTo>
                      <a:lnTo>
                        <a:pt x="328" y="96"/>
                      </a:lnTo>
                      <a:lnTo>
                        <a:pt x="317" y="88"/>
                      </a:lnTo>
                      <a:cubicBezTo>
                        <a:pt x="285" y="67"/>
                        <a:pt x="252" y="54"/>
                        <a:pt x="217" y="41"/>
                      </a:cubicBezTo>
                      <a:cubicBezTo>
                        <a:pt x="182" y="31"/>
                        <a:pt x="147" y="22"/>
                        <a:pt x="111" y="16"/>
                      </a:cubicBezTo>
                      <a:lnTo>
                        <a:pt x="85" y="11"/>
                      </a:lnTo>
                      <a:lnTo>
                        <a:pt x="71" y="8"/>
                      </a:lnTo>
                      <a:cubicBezTo>
                        <a:pt x="67" y="7"/>
                        <a:pt x="62" y="7"/>
                        <a:pt x="58" y="6"/>
                      </a:cubicBezTo>
                      <a:lnTo>
                        <a:pt x="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8"/>
                <p:cNvSpPr/>
                <p:nvPr/>
              </p:nvSpPr>
              <p:spPr>
                <a:xfrm>
                  <a:off x="11408251" y="2891198"/>
                  <a:ext cx="83410" cy="214657"/>
                </a:xfrm>
                <a:custGeom>
                  <a:avLst/>
                  <a:gdLst/>
                  <a:ahLst/>
                  <a:cxnLst/>
                  <a:rect l="l" t="t" r="r" b="b"/>
                  <a:pathLst>
                    <a:path w="340" h="875" extrusionOk="0">
                      <a:moveTo>
                        <a:pt x="73" y="1"/>
                      </a:moveTo>
                      <a:cubicBezTo>
                        <a:pt x="63" y="1"/>
                        <a:pt x="52" y="7"/>
                        <a:pt x="48" y="18"/>
                      </a:cubicBezTo>
                      <a:cubicBezTo>
                        <a:pt x="46" y="23"/>
                        <a:pt x="44" y="28"/>
                        <a:pt x="42" y="34"/>
                      </a:cubicBezTo>
                      <a:cubicBezTo>
                        <a:pt x="40" y="39"/>
                        <a:pt x="38" y="43"/>
                        <a:pt x="37" y="48"/>
                      </a:cubicBezTo>
                      <a:cubicBezTo>
                        <a:pt x="33" y="58"/>
                        <a:pt x="30" y="68"/>
                        <a:pt x="26" y="78"/>
                      </a:cubicBezTo>
                      <a:cubicBezTo>
                        <a:pt x="21" y="98"/>
                        <a:pt x="16" y="118"/>
                        <a:pt x="13" y="138"/>
                      </a:cubicBezTo>
                      <a:cubicBezTo>
                        <a:pt x="5" y="179"/>
                        <a:pt x="1" y="220"/>
                        <a:pt x="1" y="261"/>
                      </a:cubicBezTo>
                      <a:cubicBezTo>
                        <a:pt x="1" y="302"/>
                        <a:pt x="4" y="343"/>
                        <a:pt x="11" y="383"/>
                      </a:cubicBezTo>
                      <a:cubicBezTo>
                        <a:pt x="17" y="423"/>
                        <a:pt x="27" y="463"/>
                        <a:pt x="42" y="500"/>
                      </a:cubicBezTo>
                      <a:cubicBezTo>
                        <a:pt x="70" y="577"/>
                        <a:pt x="111" y="648"/>
                        <a:pt x="163" y="709"/>
                      </a:cubicBezTo>
                      <a:cubicBezTo>
                        <a:pt x="213" y="772"/>
                        <a:pt x="272" y="827"/>
                        <a:pt x="336" y="874"/>
                      </a:cubicBezTo>
                      <a:cubicBezTo>
                        <a:pt x="336" y="875"/>
                        <a:pt x="337" y="875"/>
                        <a:pt x="338" y="875"/>
                      </a:cubicBezTo>
                      <a:cubicBezTo>
                        <a:pt x="338" y="875"/>
                        <a:pt x="339" y="875"/>
                        <a:pt x="340" y="874"/>
                      </a:cubicBezTo>
                      <a:cubicBezTo>
                        <a:pt x="340" y="873"/>
                        <a:pt x="340" y="871"/>
                        <a:pt x="339" y="870"/>
                      </a:cubicBezTo>
                      <a:cubicBezTo>
                        <a:pt x="278" y="819"/>
                        <a:pt x="223" y="763"/>
                        <a:pt x="177" y="698"/>
                      </a:cubicBezTo>
                      <a:cubicBezTo>
                        <a:pt x="131" y="636"/>
                        <a:pt x="95" y="565"/>
                        <a:pt x="71" y="491"/>
                      </a:cubicBezTo>
                      <a:cubicBezTo>
                        <a:pt x="60" y="454"/>
                        <a:pt x="52" y="415"/>
                        <a:pt x="48" y="378"/>
                      </a:cubicBezTo>
                      <a:cubicBezTo>
                        <a:pt x="44" y="340"/>
                        <a:pt x="43" y="301"/>
                        <a:pt x="45" y="262"/>
                      </a:cubicBezTo>
                      <a:cubicBezTo>
                        <a:pt x="48" y="224"/>
                        <a:pt x="53" y="186"/>
                        <a:pt x="62" y="149"/>
                      </a:cubicBezTo>
                      <a:cubicBezTo>
                        <a:pt x="66" y="130"/>
                        <a:pt x="73" y="112"/>
                        <a:pt x="79" y="94"/>
                      </a:cubicBezTo>
                      <a:cubicBezTo>
                        <a:pt x="82" y="85"/>
                        <a:pt x="85" y="77"/>
                        <a:pt x="88" y="67"/>
                      </a:cubicBezTo>
                      <a:cubicBezTo>
                        <a:pt x="90" y="63"/>
                        <a:pt x="92" y="59"/>
                        <a:pt x="94" y="55"/>
                      </a:cubicBezTo>
                      <a:cubicBezTo>
                        <a:pt x="96" y="50"/>
                        <a:pt x="98" y="46"/>
                        <a:pt x="99" y="43"/>
                      </a:cubicBezTo>
                      <a:cubicBezTo>
                        <a:pt x="100" y="42"/>
                        <a:pt x="100" y="42"/>
                        <a:pt x="100" y="41"/>
                      </a:cubicBezTo>
                      <a:cubicBezTo>
                        <a:pt x="106" y="26"/>
                        <a:pt x="100" y="10"/>
                        <a:pt x="86" y="4"/>
                      </a:cubicBezTo>
                      <a:cubicBezTo>
                        <a:pt x="82" y="2"/>
                        <a:pt x="78"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8"/>
                <p:cNvSpPr/>
                <p:nvPr/>
              </p:nvSpPr>
              <p:spPr>
                <a:xfrm>
                  <a:off x="11390587" y="2983685"/>
                  <a:ext cx="51518" cy="164366"/>
                </a:xfrm>
                <a:custGeom>
                  <a:avLst/>
                  <a:gdLst/>
                  <a:ahLst/>
                  <a:cxnLst/>
                  <a:rect l="l" t="t" r="r" b="b"/>
                  <a:pathLst>
                    <a:path w="210" h="670" extrusionOk="0">
                      <a:moveTo>
                        <a:pt x="105" y="0"/>
                      </a:moveTo>
                      <a:cubicBezTo>
                        <a:pt x="100" y="0"/>
                        <a:pt x="95" y="2"/>
                        <a:pt x="91" y="7"/>
                      </a:cubicBezTo>
                      <a:cubicBezTo>
                        <a:pt x="88" y="10"/>
                        <a:pt x="86" y="13"/>
                        <a:pt x="84" y="16"/>
                      </a:cubicBezTo>
                      <a:cubicBezTo>
                        <a:pt x="81" y="20"/>
                        <a:pt x="79" y="23"/>
                        <a:pt x="77" y="26"/>
                      </a:cubicBezTo>
                      <a:cubicBezTo>
                        <a:pt x="73" y="32"/>
                        <a:pt x="69" y="39"/>
                        <a:pt x="65" y="47"/>
                      </a:cubicBezTo>
                      <a:cubicBezTo>
                        <a:pt x="56" y="60"/>
                        <a:pt x="49" y="73"/>
                        <a:pt x="43" y="88"/>
                      </a:cubicBezTo>
                      <a:cubicBezTo>
                        <a:pt x="31" y="116"/>
                        <a:pt x="21" y="146"/>
                        <a:pt x="13" y="177"/>
                      </a:cubicBezTo>
                      <a:cubicBezTo>
                        <a:pt x="0" y="237"/>
                        <a:pt x="0" y="302"/>
                        <a:pt x="13" y="362"/>
                      </a:cubicBezTo>
                      <a:cubicBezTo>
                        <a:pt x="20" y="392"/>
                        <a:pt x="30" y="421"/>
                        <a:pt x="42" y="450"/>
                      </a:cubicBezTo>
                      <a:cubicBezTo>
                        <a:pt x="45" y="456"/>
                        <a:pt x="48" y="463"/>
                        <a:pt x="51" y="471"/>
                      </a:cubicBezTo>
                      <a:lnTo>
                        <a:pt x="56" y="481"/>
                      </a:lnTo>
                      <a:lnTo>
                        <a:pt x="63" y="491"/>
                      </a:lnTo>
                      <a:lnTo>
                        <a:pt x="73" y="511"/>
                      </a:lnTo>
                      <a:lnTo>
                        <a:pt x="86" y="530"/>
                      </a:lnTo>
                      <a:cubicBezTo>
                        <a:pt x="119" y="582"/>
                        <a:pt x="160" y="627"/>
                        <a:pt x="204" y="669"/>
                      </a:cubicBezTo>
                      <a:cubicBezTo>
                        <a:pt x="204" y="670"/>
                        <a:pt x="205" y="670"/>
                        <a:pt x="206" y="670"/>
                      </a:cubicBezTo>
                      <a:cubicBezTo>
                        <a:pt x="207" y="670"/>
                        <a:pt x="207" y="670"/>
                        <a:pt x="208" y="669"/>
                      </a:cubicBezTo>
                      <a:cubicBezTo>
                        <a:pt x="209" y="668"/>
                        <a:pt x="209" y="666"/>
                        <a:pt x="208" y="665"/>
                      </a:cubicBezTo>
                      <a:cubicBezTo>
                        <a:pt x="165" y="622"/>
                        <a:pt x="127" y="575"/>
                        <a:pt x="96" y="524"/>
                      </a:cubicBezTo>
                      <a:lnTo>
                        <a:pt x="85" y="504"/>
                      </a:lnTo>
                      <a:lnTo>
                        <a:pt x="75" y="485"/>
                      </a:lnTo>
                      <a:lnTo>
                        <a:pt x="70" y="475"/>
                      </a:lnTo>
                      <a:lnTo>
                        <a:pt x="65" y="464"/>
                      </a:lnTo>
                      <a:cubicBezTo>
                        <a:pt x="62" y="457"/>
                        <a:pt x="59" y="451"/>
                        <a:pt x="56" y="444"/>
                      </a:cubicBezTo>
                      <a:cubicBezTo>
                        <a:pt x="45" y="416"/>
                        <a:pt x="37" y="388"/>
                        <a:pt x="32" y="358"/>
                      </a:cubicBezTo>
                      <a:cubicBezTo>
                        <a:pt x="22" y="300"/>
                        <a:pt x="25" y="239"/>
                        <a:pt x="39" y="183"/>
                      </a:cubicBezTo>
                      <a:cubicBezTo>
                        <a:pt x="46" y="154"/>
                        <a:pt x="56" y="127"/>
                        <a:pt x="70" y="101"/>
                      </a:cubicBezTo>
                      <a:cubicBezTo>
                        <a:pt x="76" y="88"/>
                        <a:pt x="84" y="74"/>
                        <a:pt x="91" y="62"/>
                      </a:cubicBezTo>
                      <a:cubicBezTo>
                        <a:pt x="95" y="56"/>
                        <a:pt x="99" y="50"/>
                        <a:pt x="104" y="45"/>
                      </a:cubicBezTo>
                      <a:cubicBezTo>
                        <a:pt x="106" y="42"/>
                        <a:pt x="108" y="38"/>
                        <a:pt x="110" y="35"/>
                      </a:cubicBezTo>
                      <a:cubicBezTo>
                        <a:pt x="112" y="33"/>
                        <a:pt x="115" y="30"/>
                        <a:pt x="116" y="27"/>
                      </a:cubicBezTo>
                      <a:lnTo>
                        <a:pt x="117" y="27"/>
                      </a:lnTo>
                      <a:cubicBezTo>
                        <a:pt x="123" y="20"/>
                        <a:pt x="122" y="10"/>
                        <a:pt x="115" y="4"/>
                      </a:cubicBezTo>
                      <a:cubicBezTo>
                        <a:pt x="112" y="1"/>
                        <a:pt x="108"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8"/>
                <p:cNvSpPr/>
                <p:nvPr/>
              </p:nvSpPr>
              <p:spPr>
                <a:xfrm>
                  <a:off x="11432292" y="3035694"/>
                  <a:ext cx="104507" cy="35817"/>
                </a:xfrm>
                <a:custGeom>
                  <a:avLst/>
                  <a:gdLst/>
                  <a:ahLst/>
                  <a:cxnLst/>
                  <a:rect l="l" t="t" r="r" b="b"/>
                  <a:pathLst>
                    <a:path w="426" h="146" extrusionOk="0">
                      <a:moveTo>
                        <a:pt x="108" y="0"/>
                      </a:moveTo>
                      <a:cubicBezTo>
                        <a:pt x="94" y="0"/>
                        <a:pt x="79" y="1"/>
                        <a:pt x="66" y="4"/>
                      </a:cubicBezTo>
                      <a:cubicBezTo>
                        <a:pt x="56" y="5"/>
                        <a:pt x="46" y="6"/>
                        <a:pt x="37" y="8"/>
                      </a:cubicBezTo>
                      <a:cubicBezTo>
                        <a:pt x="28" y="10"/>
                        <a:pt x="19" y="12"/>
                        <a:pt x="8" y="15"/>
                      </a:cubicBezTo>
                      <a:cubicBezTo>
                        <a:pt x="3" y="17"/>
                        <a:pt x="0" y="23"/>
                        <a:pt x="2" y="28"/>
                      </a:cubicBezTo>
                      <a:cubicBezTo>
                        <a:pt x="4" y="32"/>
                        <a:pt x="7" y="35"/>
                        <a:pt x="11" y="35"/>
                      </a:cubicBezTo>
                      <a:cubicBezTo>
                        <a:pt x="12" y="35"/>
                        <a:pt x="13" y="35"/>
                        <a:pt x="14" y="34"/>
                      </a:cubicBezTo>
                      <a:lnTo>
                        <a:pt x="15" y="34"/>
                      </a:lnTo>
                      <a:cubicBezTo>
                        <a:pt x="23" y="31"/>
                        <a:pt x="32" y="28"/>
                        <a:pt x="41" y="26"/>
                      </a:cubicBezTo>
                      <a:cubicBezTo>
                        <a:pt x="49" y="24"/>
                        <a:pt x="58" y="23"/>
                        <a:pt x="68" y="21"/>
                      </a:cubicBezTo>
                      <a:cubicBezTo>
                        <a:pt x="86" y="19"/>
                        <a:pt x="105" y="17"/>
                        <a:pt x="123" y="17"/>
                      </a:cubicBezTo>
                      <a:cubicBezTo>
                        <a:pt x="126" y="17"/>
                        <a:pt x="129" y="17"/>
                        <a:pt x="132" y="17"/>
                      </a:cubicBezTo>
                      <a:cubicBezTo>
                        <a:pt x="166" y="17"/>
                        <a:pt x="200" y="22"/>
                        <a:pt x="232" y="31"/>
                      </a:cubicBezTo>
                      <a:cubicBezTo>
                        <a:pt x="241" y="33"/>
                        <a:pt x="250" y="36"/>
                        <a:pt x="258" y="39"/>
                      </a:cubicBezTo>
                      <a:cubicBezTo>
                        <a:pt x="267" y="42"/>
                        <a:pt x="276" y="46"/>
                        <a:pt x="284" y="50"/>
                      </a:cubicBezTo>
                      <a:cubicBezTo>
                        <a:pt x="301" y="57"/>
                        <a:pt x="318" y="66"/>
                        <a:pt x="334" y="75"/>
                      </a:cubicBezTo>
                      <a:cubicBezTo>
                        <a:pt x="365" y="95"/>
                        <a:pt x="394" y="118"/>
                        <a:pt x="420" y="145"/>
                      </a:cubicBezTo>
                      <a:cubicBezTo>
                        <a:pt x="421" y="146"/>
                        <a:pt x="423" y="146"/>
                        <a:pt x="424" y="146"/>
                      </a:cubicBezTo>
                      <a:cubicBezTo>
                        <a:pt x="425" y="145"/>
                        <a:pt x="425" y="143"/>
                        <a:pt x="424" y="142"/>
                      </a:cubicBezTo>
                      <a:cubicBezTo>
                        <a:pt x="398" y="114"/>
                        <a:pt x="370" y="89"/>
                        <a:pt x="338" y="68"/>
                      </a:cubicBezTo>
                      <a:cubicBezTo>
                        <a:pt x="323" y="58"/>
                        <a:pt x="306" y="48"/>
                        <a:pt x="289" y="39"/>
                      </a:cubicBezTo>
                      <a:cubicBezTo>
                        <a:pt x="281" y="35"/>
                        <a:pt x="271" y="32"/>
                        <a:pt x="262" y="28"/>
                      </a:cubicBezTo>
                      <a:cubicBezTo>
                        <a:pt x="254" y="25"/>
                        <a:pt x="245" y="21"/>
                        <a:pt x="236" y="19"/>
                      </a:cubicBezTo>
                      <a:cubicBezTo>
                        <a:pt x="200" y="7"/>
                        <a:pt x="161" y="2"/>
                        <a:pt x="123" y="1"/>
                      </a:cubicBezTo>
                      <a:cubicBezTo>
                        <a:pt x="118" y="0"/>
                        <a:pt x="113"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8"/>
                <p:cNvSpPr/>
                <p:nvPr/>
              </p:nvSpPr>
              <p:spPr>
                <a:xfrm>
                  <a:off x="11281173" y="2719961"/>
                  <a:ext cx="184973" cy="169763"/>
                </a:xfrm>
                <a:custGeom>
                  <a:avLst/>
                  <a:gdLst/>
                  <a:ahLst/>
                  <a:cxnLst/>
                  <a:rect l="l" t="t" r="r" b="b"/>
                  <a:pathLst>
                    <a:path w="754" h="692" extrusionOk="0">
                      <a:moveTo>
                        <a:pt x="4" y="0"/>
                      </a:moveTo>
                      <a:cubicBezTo>
                        <a:pt x="2" y="0"/>
                        <a:pt x="1" y="2"/>
                        <a:pt x="1" y="4"/>
                      </a:cubicBezTo>
                      <a:cubicBezTo>
                        <a:pt x="3" y="93"/>
                        <a:pt x="17" y="183"/>
                        <a:pt x="50" y="268"/>
                      </a:cubicBezTo>
                      <a:cubicBezTo>
                        <a:pt x="68" y="310"/>
                        <a:pt x="89" y="350"/>
                        <a:pt x="115" y="388"/>
                      </a:cubicBezTo>
                      <a:cubicBezTo>
                        <a:pt x="141" y="425"/>
                        <a:pt x="172" y="460"/>
                        <a:pt x="207" y="491"/>
                      </a:cubicBezTo>
                      <a:cubicBezTo>
                        <a:pt x="240" y="522"/>
                        <a:pt x="278" y="549"/>
                        <a:pt x="317" y="573"/>
                      </a:cubicBezTo>
                      <a:cubicBezTo>
                        <a:pt x="357" y="595"/>
                        <a:pt x="399" y="616"/>
                        <a:pt x="442" y="632"/>
                      </a:cubicBezTo>
                      <a:cubicBezTo>
                        <a:pt x="485" y="649"/>
                        <a:pt x="530" y="661"/>
                        <a:pt x="575" y="671"/>
                      </a:cubicBezTo>
                      <a:cubicBezTo>
                        <a:pt x="598" y="676"/>
                        <a:pt x="620" y="680"/>
                        <a:pt x="643" y="684"/>
                      </a:cubicBezTo>
                      <a:cubicBezTo>
                        <a:pt x="655" y="685"/>
                        <a:pt x="666" y="688"/>
                        <a:pt x="678" y="689"/>
                      </a:cubicBezTo>
                      <a:cubicBezTo>
                        <a:pt x="684" y="690"/>
                        <a:pt x="690" y="690"/>
                        <a:pt x="695" y="691"/>
                      </a:cubicBezTo>
                      <a:cubicBezTo>
                        <a:pt x="701" y="691"/>
                        <a:pt x="707" y="691"/>
                        <a:pt x="713" y="692"/>
                      </a:cubicBezTo>
                      <a:lnTo>
                        <a:pt x="716" y="692"/>
                      </a:lnTo>
                      <a:cubicBezTo>
                        <a:pt x="737" y="691"/>
                        <a:pt x="753" y="673"/>
                        <a:pt x="752" y="653"/>
                      </a:cubicBezTo>
                      <a:cubicBezTo>
                        <a:pt x="752" y="632"/>
                        <a:pt x="736" y="616"/>
                        <a:pt x="715" y="616"/>
                      </a:cubicBezTo>
                      <a:cubicBezTo>
                        <a:pt x="715" y="616"/>
                        <a:pt x="714" y="616"/>
                        <a:pt x="713" y="616"/>
                      </a:cubicBezTo>
                      <a:lnTo>
                        <a:pt x="683" y="616"/>
                      </a:lnTo>
                      <a:cubicBezTo>
                        <a:pt x="672" y="615"/>
                        <a:pt x="661" y="615"/>
                        <a:pt x="651" y="614"/>
                      </a:cubicBezTo>
                      <a:cubicBezTo>
                        <a:pt x="629" y="612"/>
                        <a:pt x="608" y="609"/>
                        <a:pt x="587" y="606"/>
                      </a:cubicBezTo>
                      <a:cubicBezTo>
                        <a:pt x="544" y="599"/>
                        <a:pt x="502" y="590"/>
                        <a:pt x="462" y="577"/>
                      </a:cubicBezTo>
                      <a:cubicBezTo>
                        <a:pt x="420" y="565"/>
                        <a:pt x="380" y="548"/>
                        <a:pt x="341" y="530"/>
                      </a:cubicBezTo>
                      <a:cubicBezTo>
                        <a:pt x="303" y="510"/>
                        <a:pt x="266" y="487"/>
                        <a:pt x="232" y="460"/>
                      </a:cubicBezTo>
                      <a:cubicBezTo>
                        <a:pt x="198" y="434"/>
                        <a:pt x="168" y="403"/>
                        <a:pt x="140" y="369"/>
                      </a:cubicBezTo>
                      <a:cubicBezTo>
                        <a:pt x="113" y="335"/>
                        <a:pt x="91" y="297"/>
                        <a:pt x="71" y="259"/>
                      </a:cubicBezTo>
                      <a:cubicBezTo>
                        <a:pt x="35" y="179"/>
                        <a:pt x="14" y="92"/>
                        <a:pt x="6" y="3"/>
                      </a:cubicBezTo>
                      <a:cubicBezTo>
                        <a:pt x="6" y="2"/>
                        <a:pt x="5" y="0"/>
                        <a:pt x="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8"/>
                <p:cNvSpPr/>
                <p:nvPr/>
              </p:nvSpPr>
              <p:spPr>
                <a:xfrm>
                  <a:off x="11275040" y="2858324"/>
                  <a:ext cx="117509" cy="25514"/>
                </a:xfrm>
                <a:custGeom>
                  <a:avLst/>
                  <a:gdLst/>
                  <a:ahLst/>
                  <a:cxnLst/>
                  <a:rect l="l" t="t" r="r" b="b"/>
                  <a:pathLst>
                    <a:path w="479" h="104" extrusionOk="0">
                      <a:moveTo>
                        <a:pt x="5" y="1"/>
                      </a:moveTo>
                      <a:cubicBezTo>
                        <a:pt x="3" y="1"/>
                        <a:pt x="2" y="1"/>
                        <a:pt x="1" y="2"/>
                      </a:cubicBezTo>
                      <a:cubicBezTo>
                        <a:pt x="0" y="4"/>
                        <a:pt x="1" y="5"/>
                        <a:pt x="2" y="6"/>
                      </a:cubicBezTo>
                      <a:cubicBezTo>
                        <a:pt x="37" y="25"/>
                        <a:pt x="73" y="43"/>
                        <a:pt x="110" y="58"/>
                      </a:cubicBezTo>
                      <a:cubicBezTo>
                        <a:pt x="148" y="73"/>
                        <a:pt x="185" y="87"/>
                        <a:pt x="225" y="95"/>
                      </a:cubicBezTo>
                      <a:cubicBezTo>
                        <a:pt x="236" y="97"/>
                        <a:pt x="246" y="98"/>
                        <a:pt x="256" y="100"/>
                      </a:cubicBezTo>
                      <a:cubicBezTo>
                        <a:pt x="266" y="101"/>
                        <a:pt x="277" y="102"/>
                        <a:pt x="287" y="103"/>
                      </a:cubicBezTo>
                      <a:cubicBezTo>
                        <a:pt x="294" y="103"/>
                        <a:pt x="302" y="104"/>
                        <a:pt x="310" y="104"/>
                      </a:cubicBezTo>
                      <a:cubicBezTo>
                        <a:pt x="323" y="104"/>
                        <a:pt x="336" y="103"/>
                        <a:pt x="349" y="101"/>
                      </a:cubicBezTo>
                      <a:cubicBezTo>
                        <a:pt x="371" y="98"/>
                        <a:pt x="391" y="93"/>
                        <a:pt x="412" y="85"/>
                      </a:cubicBezTo>
                      <a:cubicBezTo>
                        <a:pt x="422" y="81"/>
                        <a:pt x="432" y="75"/>
                        <a:pt x="441" y="69"/>
                      </a:cubicBezTo>
                      <a:cubicBezTo>
                        <a:pt x="447" y="66"/>
                        <a:pt x="452" y="63"/>
                        <a:pt x="456" y="59"/>
                      </a:cubicBezTo>
                      <a:cubicBezTo>
                        <a:pt x="458" y="58"/>
                        <a:pt x="461" y="56"/>
                        <a:pt x="463" y="54"/>
                      </a:cubicBezTo>
                      <a:cubicBezTo>
                        <a:pt x="464" y="53"/>
                        <a:pt x="465" y="52"/>
                        <a:pt x="466" y="51"/>
                      </a:cubicBezTo>
                      <a:cubicBezTo>
                        <a:pt x="468" y="49"/>
                        <a:pt x="468" y="49"/>
                        <a:pt x="470" y="46"/>
                      </a:cubicBezTo>
                      <a:cubicBezTo>
                        <a:pt x="478" y="35"/>
                        <a:pt x="476" y="21"/>
                        <a:pt x="466" y="13"/>
                      </a:cubicBezTo>
                      <a:cubicBezTo>
                        <a:pt x="462" y="10"/>
                        <a:pt x="457" y="8"/>
                        <a:pt x="451" y="8"/>
                      </a:cubicBezTo>
                      <a:cubicBezTo>
                        <a:pt x="444" y="8"/>
                        <a:pt x="437" y="11"/>
                        <a:pt x="433" y="17"/>
                      </a:cubicBezTo>
                      <a:cubicBezTo>
                        <a:pt x="433" y="17"/>
                        <a:pt x="432" y="18"/>
                        <a:pt x="432" y="18"/>
                      </a:cubicBezTo>
                      <a:cubicBezTo>
                        <a:pt x="431" y="19"/>
                        <a:pt x="431" y="20"/>
                        <a:pt x="430" y="20"/>
                      </a:cubicBezTo>
                      <a:cubicBezTo>
                        <a:pt x="429" y="22"/>
                        <a:pt x="428" y="23"/>
                        <a:pt x="426" y="24"/>
                      </a:cubicBezTo>
                      <a:cubicBezTo>
                        <a:pt x="423" y="27"/>
                        <a:pt x="420" y="30"/>
                        <a:pt x="417" y="32"/>
                      </a:cubicBezTo>
                      <a:cubicBezTo>
                        <a:pt x="410" y="38"/>
                        <a:pt x="403" y="43"/>
                        <a:pt x="394" y="47"/>
                      </a:cubicBezTo>
                      <a:cubicBezTo>
                        <a:pt x="379" y="55"/>
                        <a:pt x="362" y="61"/>
                        <a:pt x="343" y="65"/>
                      </a:cubicBezTo>
                      <a:cubicBezTo>
                        <a:pt x="326" y="69"/>
                        <a:pt x="306" y="71"/>
                        <a:pt x="288" y="71"/>
                      </a:cubicBezTo>
                      <a:lnTo>
                        <a:pt x="259" y="71"/>
                      </a:lnTo>
                      <a:cubicBezTo>
                        <a:pt x="249" y="70"/>
                        <a:pt x="240" y="70"/>
                        <a:pt x="230" y="68"/>
                      </a:cubicBezTo>
                      <a:cubicBezTo>
                        <a:pt x="192" y="64"/>
                        <a:pt x="153" y="55"/>
                        <a:pt x="116" y="44"/>
                      </a:cubicBezTo>
                      <a:cubicBezTo>
                        <a:pt x="78" y="31"/>
                        <a:pt x="41" y="17"/>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8"/>
                <p:cNvSpPr/>
                <p:nvPr/>
              </p:nvSpPr>
              <p:spPr>
                <a:xfrm>
                  <a:off x="11325086" y="2736152"/>
                  <a:ext cx="21834" cy="110395"/>
                </a:xfrm>
                <a:custGeom>
                  <a:avLst/>
                  <a:gdLst/>
                  <a:ahLst/>
                  <a:cxnLst/>
                  <a:rect l="l" t="t" r="r" b="b"/>
                  <a:pathLst>
                    <a:path w="89" h="450" extrusionOk="0">
                      <a:moveTo>
                        <a:pt x="52" y="1"/>
                      </a:moveTo>
                      <a:cubicBezTo>
                        <a:pt x="51" y="1"/>
                        <a:pt x="50" y="1"/>
                        <a:pt x="50" y="2"/>
                      </a:cubicBezTo>
                      <a:cubicBezTo>
                        <a:pt x="33" y="36"/>
                        <a:pt x="19" y="72"/>
                        <a:pt x="11" y="109"/>
                      </a:cubicBezTo>
                      <a:cubicBezTo>
                        <a:pt x="7" y="127"/>
                        <a:pt x="5" y="146"/>
                        <a:pt x="3" y="165"/>
                      </a:cubicBezTo>
                      <a:cubicBezTo>
                        <a:pt x="2" y="184"/>
                        <a:pt x="1" y="203"/>
                        <a:pt x="2" y="222"/>
                      </a:cubicBezTo>
                      <a:cubicBezTo>
                        <a:pt x="4" y="260"/>
                        <a:pt x="10" y="298"/>
                        <a:pt x="19" y="335"/>
                      </a:cubicBezTo>
                      <a:cubicBezTo>
                        <a:pt x="24" y="353"/>
                        <a:pt x="31" y="372"/>
                        <a:pt x="38" y="390"/>
                      </a:cubicBezTo>
                      <a:cubicBezTo>
                        <a:pt x="41" y="399"/>
                        <a:pt x="45" y="408"/>
                        <a:pt x="48" y="417"/>
                      </a:cubicBezTo>
                      <a:cubicBezTo>
                        <a:pt x="52" y="425"/>
                        <a:pt x="56" y="434"/>
                        <a:pt x="61" y="443"/>
                      </a:cubicBezTo>
                      <a:lnTo>
                        <a:pt x="62" y="443"/>
                      </a:lnTo>
                      <a:cubicBezTo>
                        <a:pt x="65" y="447"/>
                        <a:pt x="69" y="450"/>
                        <a:pt x="74" y="450"/>
                      </a:cubicBezTo>
                      <a:cubicBezTo>
                        <a:pt x="76" y="450"/>
                        <a:pt x="79" y="449"/>
                        <a:pt x="81" y="447"/>
                      </a:cubicBezTo>
                      <a:cubicBezTo>
                        <a:pt x="87" y="443"/>
                        <a:pt x="89" y="435"/>
                        <a:pt x="85" y="429"/>
                      </a:cubicBezTo>
                      <a:cubicBezTo>
                        <a:pt x="81" y="422"/>
                        <a:pt x="76" y="414"/>
                        <a:pt x="72" y="405"/>
                      </a:cubicBezTo>
                      <a:cubicBezTo>
                        <a:pt x="67" y="397"/>
                        <a:pt x="63" y="389"/>
                        <a:pt x="60" y="381"/>
                      </a:cubicBezTo>
                      <a:cubicBezTo>
                        <a:pt x="52" y="363"/>
                        <a:pt x="46" y="347"/>
                        <a:pt x="40" y="330"/>
                      </a:cubicBezTo>
                      <a:cubicBezTo>
                        <a:pt x="29" y="294"/>
                        <a:pt x="21" y="258"/>
                        <a:pt x="18" y="221"/>
                      </a:cubicBezTo>
                      <a:cubicBezTo>
                        <a:pt x="16" y="203"/>
                        <a:pt x="16" y="184"/>
                        <a:pt x="16" y="166"/>
                      </a:cubicBezTo>
                      <a:cubicBezTo>
                        <a:pt x="17" y="147"/>
                        <a:pt x="19" y="129"/>
                        <a:pt x="22" y="111"/>
                      </a:cubicBezTo>
                      <a:cubicBezTo>
                        <a:pt x="28" y="74"/>
                        <a:pt x="40" y="39"/>
                        <a:pt x="54" y="4"/>
                      </a:cubicBezTo>
                      <a:cubicBezTo>
                        <a:pt x="55" y="3"/>
                        <a:pt x="55" y="2"/>
                        <a:pt x="53" y="1"/>
                      </a:cubicBezTo>
                      <a:cubicBezTo>
                        <a:pt x="53" y="1"/>
                        <a:pt x="52"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8"/>
                <p:cNvSpPr/>
                <p:nvPr/>
              </p:nvSpPr>
              <p:spPr>
                <a:xfrm>
                  <a:off x="11560597" y="2716281"/>
                  <a:ext cx="169518" cy="148175"/>
                </a:xfrm>
                <a:custGeom>
                  <a:avLst/>
                  <a:gdLst/>
                  <a:ahLst/>
                  <a:cxnLst/>
                  <a:rect l="l" t="t" r="r" b="b"/>
                  <a:pathLst>
                    <a:path w="691" h="604" extrusionOk="0">
                      <a:moveTo>
                        <a:pt x="62" y="0"/>
                      </a:moveTo>
                      <a:cubicBezTo>
                        <a:pt x="28" y="0"/>
                        <a:pt x="0" y="28"/>
                        <a:pt x="0" y="63"/>
                      </a:cubicBezTo>
                      <a:lnTo>
                        <a:pt x="0" y="100"/>
                      </a:lnTo>
                      <a:cubicBezTo>
                        <a:pt x="0" y="127"/>
                        <a:pt x="12" y="154"/>
                        <a:pt x="32" y="172"/>
                      </a:cubicBezTo>
                      <a:cubicBezTo>
                        <a:pt x="87" y="221"/>
                        <a:pt x="199" y="340"/>
                        <a:pt x="226" y="523"/>
                      </a:cubicBezTo>
                      <a:cubicBezTo>
                        <a:pt x="232" y="569"/>
                        <a:pt x="272" y="603"/>
                        <a:pt x="318" y="603"/>
                      </a:cubicBezTo>
                      <a:lnTo>
                        <a:pt x="373" y="603"/>
                      </a:lnTo>
                      <a:cubicBezTo>
                        <a:pt x="419" y="603"/>
                        <a:pt x="459" y="569"/>
                        <a:pt x="465" y="523"/>
                      </a:cubicBezTo>
                      <a:cubicBezTo>
                        <a:pt x="492" y="340"/>
                        <a:pt x="603" y="221"/>
                        <a:pt x="659" y="172"/>
                      </a:cubicBezTo>
                      <a:cubicBezTo>
                        <a:pt x="679" y="154"/>
                        <a:pt x="690" y="128"/>
                        <a:pt x="690" y="100"/>
                      </a:cubicBezTo>
                      <a:lnTo>
                        <a:pt x="690" y="63"/>
                      </a:lnTo>
                      <a:cubicBezTo>
                        <a:pt x="690" y="28"/>
                        <a:pt x="663"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8"/>
                <p:cNvSpPr/>
                <p:nvPr/>
              </p:nvSpPr>
              <p:spPr>
                <a:xfrm>
                  <a:off x="11597886" y="2180490"/>
                  <a:ext cx="94449" cy="536030"/>
                </a:xfrm>
                <a:custGeom>
                  <a:avLst/>
                  <a:gdLst/>
                  <a:ahLst/>
                  <a:cxnLst/>
                  <a:rect l="l" t="t" r="r" b="b"/>
                  <a:pathLst>
                    <a:path w="385" h="2185" extrusionOk="0">
                      <a:moveTo>
                        <a:pt x="1" y="0"/>
                      </a:moveTo>
                      <a:lnTo>
                        <a:pt x="1" y="2184"/>
                      </a:lnTo>
                      <a:lnTo>
                        <a:pt x="385" y="2184"/>
                      </a:lnTo>
                      <a:lnTo>
                        <a:pt x="3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8"/>
                <p:cNvSpPr/>
                <p:nvPr/>
              </p:nvSpPr>
              <p:spPr>
                <a:xfrm>
                  <a:off x="11563541" y="2165770"/>
                  <a:ext cx="163630" cy="65256"/>
                </a:xfrm>
                <a:custGeom>
                  <a:avLst/>
                  <a:gdLst/>
                  <a:ahLst/>
                  <a:cxnLst/>
                  <a:rect l="l" t="t" r="r" b="b"/>
                  <a:pathLst>
                    <a:path w="667" h="266" extrusionOk="0">
                      <a:moveTo>
                        <a:pt x="338" y="0"/>
                      </a:moveTo>
                      <a:cubicBezTo>
                        <a:pt x="240" y="0"/>
                        <a:pt x="143" y="7"/>
                        <a:pt x="46" y="20"/>
                      </a:cubicBezTo>
                      <a:cubicBezTo>
                        <a:pt x="20" y="23"/>
                        <a:pt x="1" y="47"/>
                        <a:pt x="1" y="71"/>
                      </a:cubicBezTo>
                      <a:lnTo>
                        <a:pt x="1" y="194"/>
                      </a:lnTo>
                      <a:cubicBezTo>
                        <a:pt x="1" y="219"/>
                        <a:pt x="20" y="241"/>
                        <a:pt x="46" y="245"/>
                      </a:cubicBezTo>
                      <a:cubicBezTo>
                        <a:pt x="77" y="250"/>
                        <a:pt x="109" y="254"/>
                        <a:pt x="141" y="257"/>
                      </a:cubicBezTo>
                      <a:cubicBezTo>
                        <a:pt x="204" y="262"/>
                        <a:pt x="268" y="265"/>
                        <a:pt x="331" y="265"/>
                      </a:cubicBezTo>
                      <a:cubicBezTo>
                        <a:pt x="386" y="265"/>
                        <a:pt x="440" y="263"/>
                        <a:pt x="494" y="259"/>
                      </a:cubicBezTo>
                      <a:cubicBezTo>
                        <a:pt x="504" y="258"/>
                        <a:pt x="515" y="258"/>
                        <a:pt x="525" y="257"/>
                      </a:cubicBezTo>
                      <a:cubicBezTo>
                        <a:pt x="558" y="254"/>
                        <a:pt x="589" y="250"/>
                        <a:pt x="621" y="245"/>
                      </a:cubicBezTo>
                      <a:cubicBezTo>
                        <a:pt x="646" y="241"/>
                        <a:pt x="666" y="219"/>
                        <a:pt x="666" y="194"/>
                      </a:cubicBezTo>
                      <a:lnTo>
                        <a:pt x="666" y="71"/>
                      </a:lnTo>
                      <a:cubicBezTo>
                        <a:pt x="666" y="47"/>
                        <a:pt x="646" y="23"/>
                        <a:pt x="621" y="20"/>
                      </a:cubicBezTo>
                      <a:cubicBezTo>
                        <a:pt x="579" y="14"/>
                        <a:pt x="536" y="10"/>
                        <a:pt x="494" y="6"/>
                      </a:cubicBezTo>
                      <a:cubicBezTo>
                        <a:pt x="442" y="2"/>
                        <a:pt x="390"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8"/>
                <p:cNvSpPr/>
                <p:nvPr/>
              </p:nvSpPr>
              <p:spPr>
                <a:xfrm>
                  <a:off x="11597886" y="2228328"/>
                  <a:ext cx="94449" cy="9077"/>
                </a:xfrm>
                <a:custGeom>
                  <a:avLst/>
                  <a:gdLst/>
                  <a:ahLst/>
                  <a:cxnLst/>
                  <a:rect l="l" t="t" r="r" b="b"/>
                  <a:pathLst>
                    <a:path w="385" h="37" extrusionOk="0">
                      <a:moveTo>
                        <a:pt x="1" y="1"/>
                      </a:moveTo>
                      <a:lnTo>
                        <a:pt x="1" y="28"/>
                      </a:lnTo>
                      <a:cubicBezTo>
                        <a:pt x="65" y="34"/>
                        <a:pt x="129" y="37"/>
                        <a:pt x="193" y="37"/>
                      </a:cubicBezTo>
                      <a:cubicBezTo>
                        <a:pt x="257" y="37"/>
                        <a:pt x="321" y="34"/>
                        <a:pt x="385" y="28"/>
                      </a:cubicBezTo>
                      <a:lnTo>
                        <a:pt x="385" y="1"/>
                      </a:lnTo>
                      <a:cubicBezTo>
                        <a:pt x="321" y="7"/>
                        <a:pt x="257" y="10"/>
                        <a:pt x="193" y="10"/>
                      </a:cubicBezTo>
                      <a:cubicBezTo>
                        <a:pt x="129"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8"/>
                <p:cNvSpPr/>
                <p:nvPr/>
              </p:nvSpPr>
              <p:spPr>
                <a:xfrm>
                  <a:off x="11597886" y="2316891"/>
                  <a:ext cx="94449" cy="8832"/>
                </a:xfrm>
                <a:custGeom>
                  <a:avLst/>
                  <a:gdLst/>
                  <a:ahLst/>
                  <a:cxnLst/>
                  <a:rect l="l" t="t" r="r" b="b"/>
                  <a:pathLst>
                    <a:path w="385" h="36" extrusionOk="0">
                      <a:moveTo>
                        <a:pt x="1" y="0"/>
                      </a:moveTo>
                      <a:lnTo>
                        <a:pt x="1" y="27"/>
                      </a:lnTo>
                      <a:cubicBezTo>
                        <a:pt x="65" y="32"/>
                        <a:pt x="129" y="35"/>
                        <a:pt x="193" y="35"/>
                      </a:cubicBezTo>
                      <a:cubicBezTo>
                        <a:pt x="257" y="35"/>
                        <a:pt x="321" y="32"/>
                        <a:pt x="385" y="27"/>
                      </a:cubicBezTo>
                      <a:lnTo>
                        <a:pt x="385" y="0"/>
                      </a:lnTo>
                      <a:cubicBezTo>
                        <a:pt x="321" y="6"/>
                        <a:pt x="257" y="9"/>
                        <a:pt x="193" y="9"/>
                      </a:cubicBezTo>
                      <a:cubicBezTo>
                        <a:pt x="129" y="9"/>
                        <a:pt x="65"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8"/>
                <p:cNvSpPr/>
                <p:nvPr/>
              </p:nvSpPr>
              <p:spPr>
                <a:xfrm>
                  <a:off x="11597886" y="2404963"/>
                  <a:ext cx="94449" cy="9077"/>
                </a:xfrm>
                <a:custGeom>
                  <a:avLst/>
                  <a:gdLst/>
                  <a:ahLst/>
                  <a:cxnLst/>
                  <a:rect l="l" t="t" r="r" b="b"/>
                  <a:pathLst>
                    <a:path w="385" h="37" extrusionOk="0">
                      <a:moveTo>
                        <a:pt x="1" y="1"/>
                      </a:moveTo>
                      <a:lnTo>
                        <a:pt x="1" y="27"/>
                      </a:lnTo>
                      <a:cubicBezTo>
                        <a:pt x="65" y="33"/>
                        <a:pt x="129" y="36"/>
                        <a:pt x="193" y="36"/>
                      </a:cubicBezTo>
                      <a:cubicBezTo>
                        <a:pt x="257" y="36"/>
                        <a:pt x="321" y="33"/>
                        <a:pt x="385" y="27"/>
                      </a:cubicBezTo>
                      <a:lnTo>
                        <a:pt x="385" y="1"/>
                      </a:lnTo>
                      <a:cubicBezTo>
                        <a:pt x="321" y="7"/>
                        <a:pt x="257" y="10"/>
                        <a:pt x="193" y="10"/>
                      </a:cubicBezTo>
                      <a:cubicBezTo>
                        <a:pt x="129"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8"/>
                <p:cNvSpPr/>
                <p:nvPr/>
              </p:nvSpPr>
              <p:spPr>
                <a:xfrm>
                  <a:off x="11597886" y="2493280"/>
                  <a:ext cx="94449" cy="9077"/>
                </a:xfrm>
                <a:custGeom>
                  <a:avLst/>
                  <a:gdLst/>
                  <a:ahLst/>
                  <a:cxnLst/>
                  <a:rect l="l" t="t" r="r" b="b"/>
                  <a:pathLst>
                    <a:path w="385" h="37" extrusionOk="0">
                      <a:moveTo>
                        <a:pt x="1" y="1"/>
                      </a:moveTo>
                      <a:lnTo>
                        <a:pt x="1" y="28"/>
                      </a:lnTo>
                      <a:cubicBezTo>
                        <a:pt x="65" y="34"/>
                        <a:pt x="129" y="37"/>
                        <a:pt x="193" y="37"/>
                      </a:cubicBezTo>
                      <a:cubicBezTo>
                        <a:pt x="257" y="37"/>
                        <a:pt x="321" y="34"/>
                        <a:pt x="385" y="28"/>
                      </a:cubicBezTo>
                      <a:lnTo>
                        <a:pt x="385" y="1"/>
                      </a:lnTo>
                      <a:cubicBezTo>
                        <a:pt x="321" y="7"/>
                        <a:pt x="257" y="10"/>
                        <a:pt x="193" y="10"/>
                      </a:cubicBezTo>
                      <a:cubicBezTo>
                        <a:pt x="129"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8"/>
                <p:cNvSpPr/>
                <p:nvPr/>
              </p:nvSpPr>
              <p:spPr>
                <a:xfrm>
                  <a:off x="11597886" y="2581842"/>
                  <a:ext cx="94449" cy="8832"/>
                </a:xfrm>
                <a:custGeom>
                  <a:avLst/>
                  <a:gdLst/>
                  <a:ahLst/>
                  <a:cxnLst/>
                  <a:rect l="l" t="t" r="r" b="b"/>
                  <a:pathLst>
                    <a:path w="385" h="36" extrusionOk="0">
                      <a:moveTo>
                        <a:pt x="1" y="0"/>
                      </a:moveTo>
                      <a:lnTo>
                        <a:pt x="1" y="27"/>
                      </a:lnTo>
                      <a:cubicBezTo>
                        <a:pt x="65" y="33"/>
                        <a:pt x="129" y="35"/>
                        <a:pt x="193" y="35"/>
                      </a:cubicBezTo>
                      <a:cubicBezTo>
                        <a:pt x="257" y="35"/>
                        <a:pt x="321" y="33"/>
                        <a:pt x="385" y="27"/>
                      </a:cubicBezTo>
                      <a:lnTo>
                        <a:pt x="385" y="0"/>
                      </a:lnTo>
                      <a:cubicBezTo>
                        <a:pt x="321" y="6"/>
                        <a:pt x="257" y="9"/>
                        <a:pt x="193" y="9"/>
                      </a:cubicBezTo>
                      <a:cubicBezTo>
                        <a:pt x="129" y="9"/>
                        <a:pt x="65"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8"/>
                <p:cNvSpPr/>
                <p:nvPr/>
              </p:nvSpPr>
              <p:spPr>
                <a:xfrm>
                  <a:off x="11597886" y="2669914"/>
                  <a:ext cx="94449" cy="9077"/>
                </a:xfrm>
                <a:custGeom>
                  <a:avLst/>
                  <a:gdLst/>
                  <a:ahLst/>
                  <a:cxnLst/>
                  <a:rect l="l" t="t" r="r" b="b"/>
                  <a:pathLst>
                    <a:path w="385" h="37" extrusionOk="0">
                      <a:moveTo>
                        <a:pt x="1" y="1"/>
                      </a:moveTo>
                      <a:lnTo>
                        <a:pt x="1" y="27"/>
                      </a:lnTo>
                      <a:cubicBezTo>
                        <a:pt x="65" y="33"/>
                        <a:pt x="129" y="37"/>
                        <a:pt x="193" y="37"/>
                      </a:cubicBezTo>
                      <a:cubicBezTo>
                        <a:pt x="257" y="37"/>
                        <a:pt x="321" y="33"/>
                        <a:pt x="385" y="27"/>
                      </a:cubicBezTo>
                      <a:lnTo>
                        <a:pt x="385" y="1"/>
                      </a:lnTo>
                      <a:cubicBezTo>
                        <a:pt x="321" y="7"/>
                        <a:pt x="257" y="10"/>
                        <a:pt x="193" y="10"/>
                      </a:cubicBezTo>
                      <a:cubicBezTo>
                        <a:pt x="129"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8"/>
                <p:cNvSpPr/>
                <p:nvPr/>
              </p:nvSpPr>
              <p:spPr>
                <a:xfrm>
                  <a:off x="11563541" y="2607111"/>
                  <a:ext cx="163630" cy="65256"/>
                </a:xfrm>
                <a:custGeom>
                  <a:avLst/>
                  <a:gdLst/>
                  <a:ahLst/>
                  <a:cxnLst/>
                  <a:rect l="l" t="t" r="r" b="b"/>
                  <a:pathLst>
                    <a:path w="667" h="266" extrusionOk="0">
                      <a:moveTo>
                        <a:pt x="331" y="1"/>
                      </a:moveTo>
                      <a:cubicBezTo>
                        <a:pt x="236" y="1"/>
                        <a:pt x="140" y="7"/>
                        <a:pt x="46" y="20"/>
                      </a:cubicBezTo>
                      <a:cubicBezTo>
                        <a:pt x="20" y="24"/>
                        <a:pt x="1" y="47"/>
                        <a:pt x="1" y="71"/>
                      </a:cubicBezTo>
                      <a:lnTo>
                        <a:pt x="1" y="194"/>
                      </a:lnTo>
                      <a:cubicBezTo>
                        <a:pt x="1" y="219"/>
                        <a:pt x="20" y="242"/>
                        <a:pt x="46" y="245"/>
                      </a:cubicBezTo>
                      <a:cubicBezTo>
                        <a:pt x="141" y="259"/>
                        <a:pt x="236" y="265"/>
                        <a:pt x="332" y="265"/>
                      </a:cubicBezTo>
                      <a:cubicBezTo>
                        <a:pt x="386" y="265"/>
                        <a:pt x="440" y="263"/>
                        <a:pt x="494" y="259"/>
                      </a:cubicBezTo>
                      <a:cubicBezTo>
                        <a:pt x="536" y="256"/>
                        <a:pt x="579" y="252"/>
                        <a:pt x="621" y="245"/>
                      </a:cubicBezTo>
                      <a:cubicBezTo>
                        <a:pt x="646" y="242"/>
                        <a:pt x="666" y="219"/>
                        <a:pt x="666" y="194"/>
                      </a:cubicBezTo>
                      <a:lnTo>
                        <a:pt x="666" y="71"/>
                      </a:lnTo>
                      <a:cubicBezTo>
                        <a:pt x="666" y="47"/>
                        <a:pt x="646" y="24"/>
                        <a:pt x="621" y="20"/>
                      </a:cubicBezTo>
                      <a:cubicBezTo>
                        <a:pt x="579" y="14"/>
                        <a:pt x="536" y="10"/>
                        <a:pt x="494" y="7"/>
                      </a:cubicBezTo>
                      <a:cubicBezTo>
                        <a:pt x="440" y="3"/>
                        <a:pt x="38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8"/>
                <p:cNvSpPr/>
                <p:nvPr/>
              </p:nvSpPr>
              <p:spPr>
                <a:xfrm>
                  <a:off x="11563541" y="2518794"/>
                  <a:ext cx="163630" cy="65256"/>
                </a:xfrm>
                <a:custGeom>
                  <a:avLst/>
                  <a:gdLst/>
                  <a:ahLst/>
                  <a:cxnLst/>
                  <a:rect l="l" t="t" r="r" b="b"/>
                  <a:pathLst>
                    <a:path w="667" h="266" extrusionOk="0">
                      <a:moveTo>
                        <a:pt x="338" y="1"/>
                      </a:moveTo>
                      <a:cubicBezTo>
                        <a:pt x="240" y="1"/>
                        <a:pt x="143" y="7"/>
                        <a:pt x="46" y="21"/>
                      </a:cubicBezTo>
                      <a:cubicBezTo>
                        <a:pt x="20" y="24"/>
                        <a:pt x="1" y="47"/>
                        <a:pt x="1" y="72"/>
                      </a:cubicBezTo>
                      <a:lnTo>
                        <a:pt x="1" y="195"/>
                      </a:lnTo>
                      <a:cubicBezTo>
                        <a:pt x="1" y="218"/>
                        <a:pt x="20" y="242"/>
                        <a:pt x="46" y="246"/>
                      </a:cubicBezTo>
                      <a:cubicBezTo>
                        <a:pt x="140" y="259"/>
                        <a:pt x="236" y="266"/>
                        <a:pt x="331" y="266"/>
                      </a:cubicBezTo>
                      <a:cubicBezTo>
                        <a:pt x="386" y="266"/>
                        <a:pt x="440" y="263"/>
                        <a:pt x="494" y="259"/>
                      </a:cubicBezTo>
                      <a:cubicBezTo>
                        <a:pt x="536" y="256"/>
                        <a:pt x="579" y="252"/>
                        <a:pt x="621" y="246"/>
                      </a:cubicBezTo>
                      <a:cubicBezTo>
                        <a:pt x="646" y="242"/>
                        <a:pt x="666" y="218"/>
                        <a:pt x="666" y="195"/>
                      </a:cubicBezTo>
                      <a:lnTo>
                        <a:pt x="666" y="72"/>
                      </a:lnTo>
                      <a:cubicBezTo>
                        <a:pt x="666" y="47"/>
                        <a:pt x="646" y="24"/>
                        <a:pt x="621" y="21"/>
                      </a:cubicBezTo>
                      <a:cubicBezTo>
                        <a:pt x="579" y="15"/>
                        <a:pt x="536" y="11"/>
                        <a:pt x="494" y="6"/>
                      </a:cubicBezTo>
                      <a:cubicBezTo>
                        <a:pt x="442" y="3"/>
                        <a:pt x="390"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8"/>
                <p:cNvSpPr/>
                <p:nvPr/>
              </p:nvSpPr>
              <p:spPr>
                <a:xfrm>
                  <a:off x="11563541" y="2430477"/>
                  <a:ext cx="163630" cy="65256"/>
                </a:xfrm>
                <a:custGeom>
                  <a:avLst/>
                  <a:gdLst/>
                  <a:ahLst/>
                  <a:cxnLst/>
                  <a:rect l="l" t="t" r="r" b="b"/>
                  <a:pathLst>
                    <a:path w="667" h="266" extrusionOk="0">
                      <a:moveTo>
                        <a:pt x="331" y="1"/>
                      </a:moveTo>
                      <a:cubicBezTo>
                        <a:pt x="236" y="1"/>
                        <a:pt x="140" y="7"/>
                        <a:pt x="46" y="20"/>
                      </a:cubicBezTo>
                      <a:cubicBezTo>
                        <a:pt x="20" y="24"/>
                        <a:pt x="1" y="48"/>
                        <a:pt x="1" y="72"/>
                      </a:cubicBezTo>
                      <a:lnTo>
                        <a:pt x="1" y="194"/>
                      </a:lnTo>
                      <a:cubicBezTo>
                        <a:pt x="1" y="219"/>
                        <a:pt x="20" y="242"/>
                        <a:pt x="46" y="246"/>
                      </a:cubicBezTo>
                      <a:cubicBezTo>
                        <a:pt x="140" y="259"/>
                        <a:pt x="236" y="265"/>
                        <a:pt x="331" y="265"/>
                      </a:cubicBezTo>
                      <a:cubicBezTo>
                        <a:pt x="386" y="265"/>
                        <a:pt x="440" y="263"/>
                        <a:pt x="494" y="259"/>
                      </a:cubicBezTo>
                      <a:cubicBezTo>
                        <a:pt x="536" y="256"/>
                        <a:pt x="579" y="252"/>
                        <a:pt x="621" y="246"/>
                      </a:cubicBezTo>
                      <a:cubicBezTo>
                        <a:pt x="646" y="242"/>
                        <a:pt x="666" y="219"/>
                        <a:pt x="666" y="194"/>
                      </a:cubicBezTo>
                      <a:lnTo>
                        <a:pt x="666" y="72"/>
                      </a:lnTo>
                      <a:cubicBezTo>
                        <a:pt x="666" y="47"/>
                        <a:pt x="646" y="24"/>
                        <a:pt x="621" y="20"/>
                      </a:cubicBezTo>
                      <a:cubicBezTo>
                        <a:pt x="579" y="14"/>
                        <a:pt x="536" y="10"/>
                        <a:pt x="494" y="7"/>
                      </a:cubicBezTo>
                      <a:cubicBezTo>
                        <a:pt x="440" y="3"/>
                        <a:pt x="386"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8"/>
                <p:cNvSpPr/>
                <p:nvPr/>
              </p:nvSpPr>
              <p:spPr>
                <a:xfrm>
                  <a:off x="11563541" y="2342159"/>
                  <a:ext cx="163630" cy="65256"/>
                </a:xfrm>
                <a:custGeom>
                  <a:avLst/>
                  <a:gdLst/>
                  <a:ahLst/>
                  <a:cxnLst/>
                  <a:rect l="l" t="t" r="r" b="b"/>
                  <a:pathLst>
                    <a:path w="667" h="266" extrusionOk="0">
                      <a:moveTo>
                        <a:pt x="338" y="1"/>
                      </a:moveTo>
                      <a:cubicBezTo>
                        <a:pt x="240" y="1"/>
                        <a:pt x="143" y="8"/>
                        <a:pt x="46" y="21"/>
                      </a:cubicBezTo>
                      <a:cubicBezTo>
                        <a:pt x="20" y="24"/>
                        <a:pt x="1" y="48"/>
                        <a:pt x="1" y="72"/>
                      </a:cubicBezTo>
                      <a:lnTo>
                        <a:pt x="1" y="195"/>
                      </a:lnTo>
                      <a:cubicBezTo>
                        <a:pt x="1" y="219"/>
                        <a:pt x="20" y="242"/>
                        <a:pt x="46" y="246"/>
                      </a:cubicBezTo>
                      <a:cubicBezTo>
                        <a:pt x="140" y="259"/>
                        <a:pt x="236" y="266"/>
                        <a:pt x="331" y="266"/>
                      </a:cubicBezTo>
                      <a:cubicBezTo>
                        <a:pt x="386" y="266"/>
                        <a:pt x="440" y="264"/>
                        <a:pt x="494" y="260"/>
                      </a:cubicBezTo>
                      <a:cubicBezTo>
                        <a:pt x="536" y="257"/>
                        <a:pt x="579" y="251"/>
                        <a:pt x="621" y="246"/>
                      </a:cubicBezTo>
                      <a:cubicBezTo>
                        <a:pt x="646" y="242"/>
                        <a:pt x="666" y="219"/>
                        <a:pt x="666" y="195"/>
                      </a:cubicBezTo>
                      <a:lnTo>
                        <a:pt x="666" y="72"/>
                      </a:lnTo>
                      <a:cubicBezTo>
                        <a:pt x="666" y="48"/>
                        <a:pt x="646" y="24"/>
                        <a:pt x="621" y="21"/>
                      </a:cubicBezTo>
                      <a:cubicBezTo>
                        <a:pt x="579" y="15"/>
                        <a:pt x="536" y="11"/>
                        <a:pt x="494" y="7"/>
                      </a:cubicBezTo>
                      <a:cubicBezTo>
                        <a:pt x="442" y="3"/>
                        <a:pt x="390"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8"/>
                <p:cNvSpPr/>
                <p:nvPr/>
              </p:nvSpPr>
              <p:spPr>
                <a:xfrm>
                  <a:off x="11563541" y="2254088"/>
                  <a:ext cx="163630" cy="65256"/>
                </a:xfrm>
                <a:custGeom>
                  <a:avLst/>
                  <a:gdLst/>
                  <a:ahLst/>
                  <a:cxnLst/>
                  <a:rect l="l" t="t" r="r" b="b"/>
                  <a:pathLst>
                    <a:path w="667" h="266" extrusionOk="0">
                      <a:moveTo>
                        <a:pt x="331" y="0"/>
                      </a:moveTo>
                      <a:cubicBezTo>
                        <a:pt x="236" y="0"/>
                        <a:pt x="140" y="7"/>
                        <a:pt x="46" y="20"/>
                      </a:cubicBezTo>
                      <a:cubicBezTo>
                        <a:pt x="20" y="24"/>
                        <a:pt x="1" y="47"/>
                        <a:pt x="1" y="71"/>
                      </a:cubicBezTo>
                      <a:lnTo>
                        <a:pt x="1" y="194"/>
                      </a:lnTo>
                      <a:cubicBezTo>
                        <a:pt x="1" y="218"/>
                        <a:pt x="20" y="242"/>
                        <a:pt x="46" y="245"/>
                      </a:cubicBezTo>
                      <a:cubicBezTo>
                        <a:pt x="143" y="258"/>
                        <a:pt x="240" y="265"/>
                        <a:pt x="338" y="265"/>
                      </a:cubicBezTo>
                      <a:cubicBezTo>
                        <a:pt x="390" y="265"/>
                        <a:pt x="442" y="263"/>
                        <a:pt x="494" y="259"/>
                      </a:cubicBezTo>
                      <a:cubicBezTo>
                        <a:pt x="536" y="255"/>
                        <a:pt x="579" y="251"/>
                        <a:pt x="621" y="245"/>
                      </a:cubicBezTo>
                      <a:cubicBezTo>
                        <a:pt x="646" y="242"/>
                        <a:pt x="666" y="218"/>
                        <a:pt x="666" y="194"/>
                      </a:cubicBezTo>
                      <a:lnTo>
                        <a:pt x="666" y="71"/>
                      </a:lnTo>
                      <a:cubicBezTo>
                        <a:pt x="666" y="47"/>
                        <a:pt x="646" y="24"/>
                        <a:pt x="621" y="20"/>
                      </a:cubicBezTo>
                      <a:cubicBezTo>
                        <a:pt x="579" y="13"/>
                        <a:pt x="536" y="9"/>
                        <a:pt x="494" y="6"/>
                      </a:cubicBezTo>
                      <a:cubicBezTo>
                        <a:pt x="440" y="2"/>
                        <a:pt x="386"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8"/>
                <p:cNvSpPr/>
                <p:nvPr/>
              </p:nvSpPr>
              <p:spPr>
                <a:xfrm>
                  <a:off x="11684731" y="2166997"/>
                  <a:ext cx="42441" cy="62312"/>
                </a:xfrm>
                <a:custGeom>
                  <a:avLst/>
                  <a:gdLst/>
                  <a:ahLst/>
                  <a:cxnLst/>
                  <a:rect l="l" t="t" r="r" b="b"/>
                  <a:pathLst>
                    <a:path w="173" h="254" extrusionOk="0">
                      <a:moveTo>
                        <a:pt x="0" y="1"/>
                      </a:moveTo>
                      <a:lnTo>
                        <a:pt x="0" y="254"/>
                      </a:lnTo>
                      <a:cubicBezTo>
                        <a:pt x="10" y="253"/>
                        <a:pt x="21" y="252"/>
                        <a:pt x="31" y="251"/>
                      </a:cubicBezTo>
                      <a:cubicBezTo>
                        <a:pt x="64" y="249"/>
                        <a:pt x="95" y="245"/>
                        <a:pt x="127" y="240"/>
                      </a:cubicBezTo>
                      <a:cubicBezTo>
                        <a:pt x="152" y="236"/>
                        <a:pt x="172" y="213"/>
                        <a:pt x="172" y="188"/>
                      </a:cubicBezTo>
                      <a:lnTo>
                        <a:pt x="172" y="66"/>
                      </a:lnTo>
                      <a:cubicBezTo>
                        <a:pt x="172" y="42"/>
                        <a:pt x="152" y="18"/>
                        <a:pt x="127" y="14"/>
                      </a:cubicBezTo>
                      <a:cubicBezTo>
                        <a:pt x="85" y="9"/>
                        <a:pt x="42" y="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8"/>
                <p:cNvSpPr/>
                <p:nvPr/>
              </p:nvSpPr>
              <p:spPr>
                <a:xfrm>
                  <a:off x="11684731" y="2255560"/>
                  <a:ext cx="42441" cy="62312"/>
                </a:xfrm>
                <a:custGeom>
                  <a:avLst/>
                  <a:gdLst/>
                  <a:ahLst/>
                  <a:cxnLst/>
                  <a:rect l="l" t="t" r="r" b="b"/>
                  <a:pathLst>
                    <a:path w="173" h="254" extrusionOk="0">
                      <a:moveTo>
                        <a:pt x="0" y="0"/>
                      </a:moveTo>
                      <a:lnTo>
                        <a:pt x="0" y="253"/>
                      </a:lnTo>
                      <a:cubicBezTo>
                        <a:pt x="42" y="249"/>
                        <a:pt x="85" y="245"/>
                        <a:pt x="127" y="239"/>
                      </a:cubicBezTo>
                      <a:cubicBezTo>
                        <a:pt x="152" y="236"/>
                        <a:pt x="172" y="212"/>
                        <a:pt x="172" y="188"/>
                      </a:cubicBezTo>
                      <a:lnTo>
                        <a:pt x="172" y="65"/>
                      </a:lnTo>
                      <a:cubicBezTo>
                        <a:pt x="172" y="40"/>
                        <a:pt x="152" y="18"/>
                        <a:pt x="127" y="14"/>
                      </a:cubicBezTo>
                      <a:cubicBezTo>
                        <a:pt x="85" y="7"/>
                        <a:pt x="42" y="3"/>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8"/>
                <p:cNvSpPr/>
                <p:nvPr/>
              </p:nvSpPr>
              <p:spPr>
                <a:xfrm>
                  <a:off x="11684731" y="2343631"/>
                  <a:ext cx="42441" cy="62312"/>
                </a:xfrm>
                <a:custGeom>
                  <a:avLst/>
                  <a:gdLst/>
                  <a:ahLst/>
                  <a:cxnLst/>
                  <a:rect l="l" t="t" r="r" b="b"/>
                  <a:pathLst>
                    <a:path w="173" h="254" extrusionOk="0">
                      <a:moveTo>
                        <a:pt x="0" y="1"/>
                      </a:moveTo>
                      <a:lnTo>
                        <a:pt x="0" y="254"/>
                      </a:lnTo>
                      <a:cubicBezTo>
                        <a:pt x="42" y="251"/>
                        <a:pt x="85" y="245"/>
                        <a:pt x="127" y="240"/>
                      </a:cubicBezTo>
                      <a:cubicBezTo>
                        <a:pt x="152" y="236"/>
                        <a:pt x="172" y="213"/>
                        <a:pt x="172" y="189"/>
                      </a:cubicBezTo>
                      <a:lnTo>
                        <a:pt x="172" y="66"/>
                      </a:lnTo>
                      <a:cubicBezTo>
                        <a:pt x="172" y="42"/>
                        <a:pt x="152" y="18"/>
                        <a:pt x="127" y="15"/>
                      </a:cubicBezTo>
                      <a:cubicBezTo>
                        <a:pt x="85" y="9"/>
                        <a:pt x="42" y="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8"/>
                <p:cNvSpPr/>
                <p:nvPr/>
              </p:nvSpPr>
              <p:spPr>
                <a:xfrm>
                  <a:off x="11684731" y="2432194"/>
                  <a:ext cx="42441" cy="62067"/>
                </a:xfrm>
                <a:custGeom>
                  <a:avLst/>
                  <a:gdLst/>
                  <a:ahLst/>
                  <a:cxnLst/>
                  <a:rect l="l" t="t" r="r" b="b"/>
                  <a:pathLst>
                    <a:path w="173" h="253" extrusionOk="0">
                      <a:moveTo>
                        <a:pt x="0" y="0"/>
                      </a:moveTo>
                      <a:lnTo>
                        <a:pt x="0" y="253"/>
                      </a:lnTo>
                      <a:cubicBezTo>
                        <a:pt x="42" y="249"/>
                        <a:pt x="85" y="245"/>
                        <a:pt x="127" y="239"/>
                      </a:cubicBezTo>
                      <a:cubicBezTo>
                        <a:pt x="152" y="236"/>
                        <a:pt x="172" y="212"/>
                        <a:pt x="172" y="187"/>
                      </a:cubicBezTo>
                      <a:lnTo>
                        <a:pt x="172" y="65"/>
                      </a:lnTo>
                      <a:cubicBezTo>
                        <a:pt x="172" y="41"/>
                        <a:pt x="152" y="17"/>
                        <a:pt x="127" y="13"/>
                      </a:cubicBezTo>
                      <a:cubicBezTo>
                        <a:pt x="85" y="7"/>
                        <a:pt x="42" y="3"/>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8"/>
                <p:cNvSpPr/>
                <p:nvPr/>
              </p:nvSpPr>
              <p:spPr>
                <a:xfrm>
                  <a:off x="11684731" y="2520266"/>
                  <a:ext cx="42441" cy="62312"/>
                </a:xfrm>
                <a:custGeom>
                  <a:avLst/>
                  <a:gdLst/>
                  <a:ahLst/>
                  <a:cxnLst/>
                  <a:rect l="l" t="t" r="r" b="b"/>
                  <a:pathLst>
                    <a:path w="173" h="254" extrusionOk="0">
                      <a:moveTo>
                        <a:pt x="0" y="0"/>
                      </a:moveTo>
                      <a:lnTo>
                        <a:pt x="0" y="253"/>
                      </a:lnTo>
                      <a:cubicBezTo>
                        <a:pt x="42" y="250"/>
                        <a:pt x="85" y="246"/>
                        <a:pt x="127" y="240"/>
                      </a:cubicBezTo>
                      <a:cubicBezTo>
                        <a:pt x="152" y="236"/>
                        <a:pt x="172" y="212"/>
                        <a:pt x="172" y="189"/>
                      </a:cubicBezTo>
                      <a:lnTo>
                        <a:pt x="172" y="66"/>
                      </a:lnTo>
                      <a:cubicBezTo>
                        <a:pt x="172" y="41"/>
                        <a:pt x="152" y="18"/>
                        <a:pt x="127" y="15"/>
                      </a:cubicBezTo>
                      <a:cubicBezTo>
                        <a:pt x="85" y="9"/>
                        <a:pt x="42" y="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8"/>
                <p:cNvSpPr/>
                <p:nvPr/>
              </p:nvSpPr>
              <p:spPr>
                <a:xfrm>
                  <a:off x="11684731" y="2608583"/>
                  <a:ext cx="42441" cy="62312"/>
                </a:xfrm>
                <a:custGeom>
                  <a:avLst/>
                  <a:gdLst/>
                  <a:ahLst/>
                  <a:cxnLst/>
                  <a:rect l="l" t="t" r="r" b="b"/>
                  <a:pathLst>
                    <a:path w="173" h="254" extrusionOk="0">
                      <a:moveTo>
                        <a:pt x="0" y="1"/>
                      </a:moveTo>
                      <a:lnTo>
                        <a:pt x="0" y="254"/>
                      </a:lnTo>
                      <a:cubicBezTo>
                        <a:pt x="42" y="250"/>
                        <a:pt x="85" y="246"/>
                        <a:pt x="127" y="239"/>
                      </a:cubicBezTo>
                      <a:cubicBezTo>
                        <a:pt x="152" y="236"/>
                        <a:pt x="172" y="213"/>
                        <a:pt x="172" y="188"/>
                      </a:cubicBezTo>
                      <a:lnTo>
                        <a:pt x="172" y="65"/>
                      </a:lnTo>
                      <a:cubicBezTo>
                        <a:pt x="172" y="41"/>
                        <a:pt x="152" y="18"/>
                        <a:pt x="127" y="14"/>
                      </a:cubicBezTo>
                      <a:cubicBezTo>
                        <a:pt x="85" y="8"/>
                        <a:pt x="42" y="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3" name="Google Shape;1453;p38"/>
            <p:cNvGrpSpPr/>
            <p:nvPr/>
          </p:nvGrpSpPr>
          <p:grpSpPr>
            <a:xfrm flipH="1">
              <a:off x="7340735" y="1535409"/>
              <a:ext cx="866594" cy="2673475"/>
              <a:chOff x="5836475" y="1532734"/>
              <a:chExt cx="981865" cy="3029090"/>
            </a:xfrm>
          </p:grpSpPr>
          <p:sp>
            <p:nvSpPr>
              <p:cNvPr id="1454" name="Google Shape;1454;p38"/>
              <p:cNvSpPr/>
              <p:nvPr/>
            </p:nvSpPr>
            <p:spPr>
              <a:xfrm>
                <a:off x="6221605" y="2499125"/>
                <a:ext cx="370614" cy="432136"/>
              </a:xfrm>
              <a:custGeom>
                <a:avLst/>
                <a:gdLst/>
                <a:ahLst/>
                <a:cxnLst/>
                <a:rect l="l" t="t" r="r" b="b"/>
                <a:pathLst>
                  <a:path w="5771" h="6729" extrusionOk="0">
                    <a:moveTo>
                      <a:pt x="1788" y="0"/>
                    </a:moveTo>
                    <a:cubicBezTo>
                      <a:pt x="1748" y="0"/>
                      <a:pt x="1710" y="26"/>
                      <a:pt x="1697" y="67"/>
                    </a:cubicBezTo>
                    <a:lnTo>
                      <a:pt x="16" y="5377"/>
                    </a:lnTo>
                    <a:cubicBezTo>
                      <a:pt x="1" y="5427"/>
                      <a:pt x="29" y="5480"/>
                      <a:pt x="78" y="5497"/>
                    </a:cubicBezTo>
                    <a:lnTo>
                      <a:pt x="3955" y="6723"/>
                    </a:lnTo>
                    <a:cubicBezTo>
                      <a:pt x="3965" y="6727"/>
                      <a:pt x="3975" y="6728"/>
                      <a:pt x="3985" y="6728"/>
                    </a:cubicBezTo>
                    <a:cubicBezTo>
                      <a:pt x="4025" y="6728"/>
                      <a:pt x="4062" y="6702"/>
                      <a:pt x="4074" y="6662"/>
                    </a:cubicBezTo>
                    <a:lnTo>
                      <a:pt x="5755" y="1351"/>
                    </a:lnTo>
                    <a:cubicBezTo>
                      <a:pt x="5771" y="1301"/>
                      <a:pt x="5743" y="1248"/>
                      <a:pt x="5693" y="1232"/>
                    </a:cubicBezTo>
                    <a:lnTo>
                      <a:pt x="1816" y="5"/>
                    </a:lnTo>
                    <a:cubicBezTo>
                      <a:pt x="1807" y="2"/>
                      <a:pt x="1798" y="0"/>
                      <a:pt x="1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8"/>
              <p:cNvSpPr/>
              <p:nvPr/>
            </p:nvSpPr>
            <p:spPr>
              <a:xfrm>
                <a:off x="6239394" y="2520510"/>
                <a:ext cx="330476" cy="388210"/>
              </a:xfrm>
              <a:custGeom>
                <a:avLst/>
                <a:gdLst/>
                <a:ahLst/>
                <a:cxnLst/>
                <a:rect l="l" t="t" r="r" b="b"/>
                <a:pathLst>
                  <a:path w="5146" h="6045" extrusionOk="0">
                    <a:moveTo>
                      <a:pt x="1554" y="0"/>
                    </a:moveTo>
                    <a:lnTo>
                      <a:pt x="0" y="4908"/>
                    </a:lnTo>
                    <a:lnTo>
                      <a:pt x="3593" y="6044"/>
                    </a:lnTo>
                    <a:lnTo>
                      <a:pt x="5146" y="1137"/>
                    </a:lnTo>
                    <a:lnTo>
                      <a:pt x="15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8"/>
              <p:cNvSpPr/>
              <p:nvPr/>
            </p:nvSpPr>
            <p:spPr>
              <a:xfrm>
                <a:off x="6401037" y="2508951"/>
                <a:ext cx="117009" cy="73403"/>
              </a:xfrm>
              <a:custGeom>
                <a:avLst/>
                <a:gdLst/>
                <a:ahLst/>
                <a:cxnLst/>
                <a:rect l="l" t="t" r="r" b="b"/>
                <a:pathLst>
                  <a:path w="1822" h="1143" extrusionOk="0">
                    <a:moveTo>
                      <a:pt x="1044" y="115"/>
                    </a:moveTo>
                    <a:cubicBezTo>
                      <a:pt x="1053" y="115"/>
                      <a:pt x="1061" y="116"/>
                      <a:pt x="1070" y="119"/>
                    </a:cubicBezTo>
                    <a:cubicBezTo>
                      <a:pt x="1116" y="133"/>
                      <a:pt x="1141" y="181"/>
                      <a:pt x="1126" y="226"/>
                    </a:cubicBezTo>
                    <a:cubicBezTo>
                      <a:pt x="1115" y="263"/>
                      <a:pt x="1081" y="287"/>
                      <a:pt x="1045" y="287"/>
                    </a:cubicBezTo>
                    <a:cubicBezTo>
                      <a:pt x="1036" y="287"/>
                      <a:pt x="1027" y="285"/>
                      <a:pt x="1019" y="283"/>
                    </a:cubicBezTo>
                    <a:cubicBezTo>
                      <a:pt x="974" y="268"/>
                      <a:pt x="948" y="219"/>
                      <a:pt x="963" y="174"/>
                    </a:cubicBezTo>
                    <a:cubicBezTo>
                      <a:pt x="974" y="138"/>
                      <a:pt x="1008" y="115"/>
                      <a:pt x="1044" y="115"/>
                    </a:cubicBezTo>
                    <a:close/>
                    <a:moveTo>
                      <a:pt x="971" y="1"/>
                    </a:moveTo>
                    <a:cubicBezTo>
                      <a:pt x="842" y="1"/>
                      <a:pt x="722" y="84"/>
                      <a:pt x="681" y="214"/>
                    </a:cubicBezTo>
                    <a:lnTo>
                      <a:pt x="671" y="245"/>
                    </a:lnTo>
                    <a:lnTo>
                      <a:pt x="225" y="103"/>
                    </a:lnTo>
                    <a:cubicBezTo>
                      <a:pt x="219" y="102"/>
                      <a:pt x="213" y="101"/>
                      <a:pt x="207" y="101"/>
                    </a:cubicBezTo>
                    <a:cubicBezTo>
                      <a:pt x="179" y="101"/>
                      <a:pt x="155" y="118"/>
                      <a:pt x="147" y="144"/>
                    </a:cubicBezTo>
                    <a:lnTo>
                      <a:pt x="11" y="572"/>
                    </a:lnTo>
                    <a:cubicBezTo>
                      <a:pt x="0" y="605"/>
                      <a:pt x="19" y="640"/>
                      <a:pt x="52" y="651"/>
                    </a:cubicBezTo>
                    <a:lnTo>
                      <a:pt x="1597" y="1140"/>
                    </a:lnTo>
                    <a:cubicBezTo>
                      <a:pt x="1604" y="1142"/>
                      <a:pt x="1610" y="1143"/>
                      <a:pt x="1617" y="1143"/>
                    </a:cubicBezTo>
                    <a:cubicBezTo>
                      <a:pt x="1643" y="1143"/>
                      <a:pt x="1668" y="1126"/>
                      <a:pt x="1676" y="1099"/>
                    </a:cubicBezTo>
                    <a:lnTo>
                      <a:pt x="1811" y="671"/>
                    </a:lnTo>
                    <a:cubicBezTo>
                      <a:pt x="1822" y="638"/>
                      <a:pt x="1804" y="603"/>
                      <a:pt x="1770" y="593"/>
                    </a:cubicBezTo>
                    <a:lnTo>
                      <a:pt x="1324" y="452"/>
                    </a:lnTo>
                    <a:lnTo>
                      <a:pt x="1334" y="421"/>
                    </a:lnTo>
                    <a:cubicBezTo>
                      <a:pt x="1386" y="260"/>
                      <a:pt x="1296" y="89"/>
                      <a:pt x="1135" y="38"/>
                    </a:cubicBezTo>
                    <a:lnTo>
                      <a:pt x="1064" y="15"/>
                    </a:lnTo>
                    <a:cubicBezTo>
                      <a:pt x="1033" y="6"/>
                      <a:pt x="1002" y="1"/>
                      <a:pt x="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8"/>
              <p:cNvSpPr/>
              <p:nvPr/>
            </p:nvSpPr>
            <p:spPr>
              <a:xfrm>
                <a:off x="6338422" y="2551786"/>
                <a:ext cx="208715" cy="78862"/>
              </a:xfrm>
              <a:custGeom>
                <a:avLst/>
                <a:gdLst/>
                <a:ahLst/>
                <a:cxnLst/>
                <a:rect l="l" t="t" r="r" b="b"/>
                <a:pathLst>
                  <a:path w="3250" h="1228" extrusionOk="0">
                    <a:moveTo>
                      <a:pt x="70" y="1"/>
                    </a:moveTo>
                    <a:lnTo>
                      <a:pt x="0" y="222"/>
                    </a:lnTo>
                    <a:lnTo>
                      <a:pt x="3180" y="1227"/>
                    </a:lnTo>
                    <a:lnTo>
                      <a:pt x="3249" y="1006"/>
                    </a:lnTo>
                    <a:lnTo>
                      <a:pt x="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8"/>
              <p:cNvSpPr/>
              <p:nvPr/>
            </p:nvSpPr>
            <p:spPr>
              <a:xfrm>
                <a:off x="6318642" y="2614658"/>
                <a:ext cx="208715" cy="78862"/>
              </a:xfrm>
              <a:custGeom>
                <a:avLst/>
                <a:gdLst/>
                <a:ahLst/>
                <a:cxnLst/>
                <a:rect l="l" t="t" r="r" b="b"/>
                <a:pathLst>
                  <a:path w="3250" h="1228" extrusionOk="0">
                    <a:moveTo>
                      <a:pt x="70" y="0"/>
                    </a:moveTo>
                    <a:lnTo>
                      <a:pt x="0" y="221"/>
                    </a:lnTo>
                    <a:lnTo>
                      <a:pt x="3179" y="1227"/>
                    </a:lnTo>
                    <a:lnTo>
                      <a:pt x="3249" y="1006"/>
                    </a:lnTo>
                    <a:lnTo>
                      <a:pt x="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8"/>
              <p:cNvSpPr/>
              <p:nvPr/>
            </p:nvSpPr>
            <p:spPr>
              <a:xfrm>
                <a:off x="6298541" y="2677465"/>
                <a:ext cx="208715" cy="78862"/>
              </a:xfrm>
              <a:custGeom>
                <a:avLst/>
                <a:gdLst/>
                <a:ahLst/>
                <a:cxnLst/>
                <a:rect l="l" t="t" r="r" b="b"/>
                <a:pathLst>
                  <a:path w="3250" h="1228" extrusionOk="0">
                    <a:moveTo>
                      <a:pt x="71" y="0"/>
                    </a:moveTo>
                    <a:lnTo>
                      <a:pt x="1" y="221"/>
                    </a:lnTo>
                    <a:lnTo>
                      <a:pt x="3180" y="1228"/>
                    </a:lnTo>
                    <a:lnTo>
                      <a:pt x="3250" y="1007"/>
                    </a:lnTo>
                    <a:lnTo>
                      <a:pt x="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8"/>
              <p:cNvSpPr/>
              <p:nvPr/>
            </p:nvSpPr>
            <p:spPr>
              <a:xfrm>
                <a:off x="6278697" y="2740337"/>
                <a:ext cx="208715" cy="78798"/>
              </a:xfrm>
              <a:custGeom>
                <a:avLst/>
                <a:gdLst/>
                <a:ahLst/>
                <a:cxnLst/>
                <a:rect l="l" t="t" r="r" b="b"/>
                <a:pathLst>
                  <a:path w="3250" h="1227" extrusionOk="0">
                    <a:moveTo>
                      <a:pt x="70" y="0"/>
                    </a:moveTo>
                    <a:lnTo>
                      <a:pt x="1" y="221"/>
                    </a:lnTo>
                    <a:lnTo>
                      <a:pt x="3180" y="1227"/>
                    </a:lnTo>
                    <a:lnTo>
                      <a:pt x="3250" y="1007"/>
                    </a:lnTo>
                    <a:lnTo>
                      <a:pt x="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8"/>
              <p:cNvSpPr/>
              <p:nvPr/>
            </p:nvSpPr>
            <p:spPr>
              <a:xfrm>
                <a:off x="5870383" y="2881944"/>
                <a:ext cx="325531" cy="763768"/>
              </a:xfrm>
              <a:custGeom>
                <a:avLst/>
                <a:gdLst/>
                <a:ahLst/>
                <a:cxnLst/>
                <a:rect l="l" t="t" r="r" b="b"/>
                <a:pathLst>
                  <a:path w="5069" h="11893" extrusionOk="0">
                    <a:moveTo>
                      <a:pt x="942" y="1"/>
                    </a:moveTo>
                    <a:cubicBezTo>
                      <a:pt x="942" y="1"/>
                      <a:pt x="648" y="412"/>
                      <a:pt x="388" y="1313"/>
                    </a:cubicBezTo>
                    <a:cubicBezTo>
                      <a:pt x="297" y="1625"/>
                      <a:pt x="211" y="1994"/>
                      <a:pt x="144" y="2424"/>
                    </a:cubicBezTo>
                    <a:cubicBezTo>
                      <a:pt x="0" y="5664"/>
                      <a:pt x="443" y="11892"/>
                      <a:pt x="443" y="11892"/>
                    </a:cubicBezTo>
                    <a:lnTo>
                      <a:pt x="3924" y="11892"/>
                    </a:lnTo>
                    <a:cubicBezTo>
                      <a:pt x="4174" y="10831"/>
                      <a:pt x="4371" y="9737"/>
                      <a:pt x="4526" y="8699"/>
                    </a:cubicBezTo>
                    <a:cubicBezTo>
                      <a:pt x="4965" y="5769"/>
                      <a:pt x="5069" y="3290"/>
                      <a:pt x="5069" y="3290"/>
                    </a:cubicBezTo>
                    <a:lnTo>
                      <a:pt x="50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8"/>
              <p:cNvSpPr/>
              <p:nvPr/>
            </p:nvSpPr>
            <p:spPr>
              <a:xfrm>
                <a:off x="5855613" y="3645654"/>
                <a:ext cx="266770" cy="799539"/>
              </a:xfrm>
              <a:custGeom>
                <a:avLst/>
                <a:gdLst/>
                <a:ahLst/>
                <a:cxnLst/>
                <a:rect l="l" t="t" r="r" b="b"/>
                <a:pathLst>
                  <a:path w="4154" h="12450" extrusionOk="0">
                    <a:moveTo>
                      <a:pt x="673" y="0"/>
                    </a:moveTo>
                    <a:cubicBezTo>
                      <a:pt x="673" y="0"/>
                      <a:pt x="207" y="1512"/>
                      <a:pt x="104" y="3020"/>
                    </a:cubicBezTo>
                    <a:cubicBezTo>
                      <a:pt x="1" y="4528"/>
                      <a:pt x="836" y="6488"/>
                      <a:pt x="1531" y="12450"/>
                    </a:cubicBezTo>
                    <a:lnTo>
                      <a:pt x="3354" y="12450"/>
                    </a:lnTo>
                    <a:cubicBezTo>
                      <a:pt x="3167" y="8211"/>
                      <a:pt x="3644" y="3747"/>
                      <a:pt x="3940" y="1492"/>
                    </a:cubicBezTo>
                    <a:cubicBezTo>
                      <a:pt x="3940" y="1490"/>
                      <a:pt x="3940" y="1487"/>
                      <a:pt x="3940" y="1483"/>
                    </a:cubicBezTo>
                    <a:cubicBezTo>
                      <a:pt x="4063" y="552"/>
                      <a:pt x="4154" y="0"/>
                      <a:pt x="4154" y="0"/>
                    </a:cubicBezTo>
                    <a:close/>
                  </a:path>
                </a:pathLst>
              </a:custGeom>
              <a:solidFill>
                <a:srgbClr val="7D7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8"/>
              <p:cNvSpPr/>
              <p:nvPr/>
            </p:nvSpPr>
            <p:spPr>
              <a:xfrm>
                <a:off x="5870383" y="2881944"/>
                <a:ext cx="325531" cy="763768"/>
              </a:xfrm>
              <a:custGeom>
                <a:avLst/>
                <a:gdLst/>
                <a:ahLst/>
                <a:cxnLst/>
                <a:rect l="l" t="t" r="r" b="b"/>
                <a:pathLst>
                  <a:path w="5069" h="11893" extrusionOk="0">
                    <a:moveTo>
                      <a:pt x="942" y="1"/>
                    </a:moveTo>
                    <a:cubicBezTo>
                      <a:pt x="942" y="1"/>
                      <a:pt x="648" y="412"/>
                      <a:pt x="388" y="1313"/>
                    </a:cubicBezTo>
                    <a:cubicBezTo>
                      <a:pt x="297" y="1625"/>
                      <a:pt x="211" y="1994"/>
                      <a:pt x="144" y="2424"/>
                    </a:cubicBezTo>
                    <a:cubicBezTo>
                      <a:pt x="0" y="5664"/>
                      <a:pt x="443" y="11892"/>
                      <a:pt x="443" y="11892"/>
                    </a:cubicBezTo>
                    <a:lnTo>
                      <a:pt x="3924" y="11892"/>
                    </a:lnTo>
                    <a:cubicBezTo>
                      <a:pt x="4174" y="10831"/>
                      <a:pt x="4371" y="9737"/>
                      <a:pt x="4526" y="8699"/>
                    </a:cubicBezTo>
                    <a:cubicBezTo>
                      <a:pt x="4965" y="5769"/>
                      <a:pt x="5069" y="3290"/>
                      <a:pt x="5069" y="3290"/>
                    </a:cubicBezTo>
                    <a:lnTo>
                      <a:pt x="50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8"/>
              <p:cNvSpPr/>
              <p:nvPr/>
            </p:nvSpPr>
            <p:spPr>
              <a:xfrm>
                <a:off x="5855613" y="3645654"/>
                <a:ext cx="266770" cy="799539"/>
              </a:xfrm>
              <a:custGeom>
                <a:avLst/>
                <a:gdLst/>
                <a:ahLst/>
                <a:cxnLst/>
                <a:rect l="l" t="t" r="r" b="b"/>
                <a:pathLst>
                  <a:path w="4154" h="12450" extrusionOk="0">
                    <a:moveTo>
                      <a:pt x="673" y="0"/>
                    </a:moveTo>
                    <a:cubicBezTo>
                      <a:pt x="673" y="0"/>
                      <a:pt x="207" y="1512"/>
                      <a:pt x="104" y="3020"/>
                    </a:cubicBezTo>
                    <a:cubicBezTo>
                      <a:pt x="1" y="4528"/>
                      <a:pt x="836" y="6488"/>
                      <a:pt x="1531" y="12450"/>
                    </a:cubicBezTo>
                    <a:lnTo>
                      <a:pt x="3354" y="12450"/>
                    </a:lnTo>
                    <a:cubicBezTo>
                      <a:pt x="3167" y="8211"/>
                      <a:pt x="3644" y="3747"/>
                      <a:pt x="3940" y="1492"/>
                    </a:cubicBezTo>
                    <a:cubicBezTo>
                      <a:pt x="3940" y="1490"/>
                      <a:pt x="3940" y="1487"/>
                      <a:pt x="3940" y="1483"/>
                    </a:cubicBezTo>
                    <a:cubicBezTo>
                      <a:pt x="4063" y="552"/>
                      <a:pt x="4154" y="0"/>
                      <a:pt x="4154" y="0"/>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8"/>
              <p:cNvSpPr/>
              <p:nvPr/>
            </p:nvSpPr>
            <p:spPr>
              <a:xfrm>
                <a:off x="5908659" y="4445072"/>
                <a:ext cx="182192" cy="116752"/>
              </a:xfrm>
              <a:custGeom>
                <a:avLst/>
                <a:gdLst/>
                <a:ahLst/>
                <a:cxnLst/>
                <a:rect l="l" t="t" r="r" b="b"/>
                <a:pathLst>
                  <a:path w="2837" h="1818" extrusionOk="0">
                    <a:moveTo>
                      <a:pt x="705" y="1"/>
                    </a:moveTo>
                    <a:lnTo>
                      <a:pt x="235" y="733"/>
                    </a:lnTo>
                    <a:cubicBezTo>
                      <a:pt x="0" y="1098"/>
                      <a:pt x="108" y="1585"/>
                      <a:pt x="475" y="1817"/>
                    </a:cubicBezTo>
                    <a:lnTo>
                      <a:pt x="2685" y="1817"/>
                    </a:lnTo>
                    <a:cubicBezTo>
                      <a:pt x="2836" y="1249"/>
                      <a:pt x="2797" y="648"/>
                      <a:pt x="2571" y="105"/>
                    </a:cubicBezTo>
                    <a:lnTo>
                      <a:pt x="25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8"/>
              <p:cNvSpPr/>
              <p:nvPr/>
            </p:nvSpPr>
            <p:spPr>
              <a:xfrm>
                <a:off x="6004668" y="2881944"/>
                <a:ext cx="505732" cy="772631"/>
              </a:xfrm>
              <a:custGeom>
                <a:avLst/>
                <a:gdLst/>
                <a:ahLst/>
                <a:cxnLst/>
                <a:rect l="l" t="t" r="r" b="b"/>
                <a:pathLst>
                  <a:path w="7875" h="12031" extrusionOk="0">
                    <a:moveTo>
                      <a:pt x="289" y="1"/>
                    </a:moveTo>
                    <a:cubicBezTo>
                      <a:pt x="289" y="1"/>
                      <a:pt x="222" y="414"/>
                      <a:pt x="158" y="972"/>
                    </a:cubicBezTo>
                    <a:cubicBezTo>
                      <a:pt x="152" y="1030"/>
                      <a:pt x="145" y="1090"/>
                      <a:pt x="138" y="1150"/>
                    </a:cubicBezTo>
                    <a:cubicBezTo>
                      <a:pt x="137" y="1159"/>
                      <a:pt x="136" y="1166"/>
                      <a:pt x="135" y="1174"/>
                    </a:cubicBezTo>
                    <a:cubicBezTo>
                      <a:pt x="0" y="2442"/>
                      <a:pt x="202" y="3724"/>
                      <a:pt x="714" y="4892"/>
                    </a:cubicBezTo>
                    <a:cubicBezTo>
                      <a:pt x="1201" y="6002"/>
                      <a:pt x="1846" y="7419"/>
                      <a:pt x="2435" y="8699"/>
                    </a:cubicBezTo>
                    <a:cubicBezTo>
                      <a:pt x="2683" y="9237"/>
                      <a:pt x="2921" y="9751"/>
                      <a:pt x="3133" y="10208"/>
                    </a:cubicBezTo>
                    <a:cubicBezTo>
                      <a:pt x="3631" y="11279"/>
                      <a:pt x="3983" y="12030"/>
                      <a:pt x="3983" y="12030"/>
                    </a:cubicBezTo>
                    <a:lnTo>
                      <a:pt x="7875" y="12030"/>
                    </a:lnTo>
                    <a:cubicBezTo>
                      <a:pt x="7875" y="12030"/>
                      <a:pt x="7025" y="5980"/>
                      <a:pt x="5656" y="1272"/>
                    </a:cubicBezTo>
                    <a:cubicBezTo>
                      <a:pt x="5529" y="835"/>
                      <a:pt x="5398" y="409"/>
                      <a:pt x="52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8"/>
              <p:cNvSpPr/>
              <p:nvPr/>
            </p:nvSpPr>
            <p:spPr>
              <a:xfrm>
                <a:off x="6253715" y="3654517"/>
                <a:ext cx="412614" cy="808915"/>
              </a:xfrm>
              <a:custGeom>
                <a:avLst/>
                <a:gdLst/>
                <a:ahLst/>
                <a:cxnLst/>
                <a:rect l="l" t="t" r="r" b="b"/>
                <a:pathLst>
                  <a:path w="6425" h="12596" extrusionOk="0">
                    <a:moveTo>
                      <a:pt x="105" y="0"/>
                    </a:moveTo>
                    <a:cubicBezTo>
                      <a:pt x="105" y="0"/>
                      <a:pt x="1" y="1819"/>
                      <a:pt x="643" y="4142"/>
                    </a:cubicBezTo>
                    <a:cubicBezTo>
                      <a:pt x="1613" y="6518"/>
                      <a:pt x="2214" y="6961"/>
                      <a:pt x="4323" y="12595"/>
                    </a:cubicBezTo>
                    <a:lnTo>
                      <a:pt x="6425" y="12595"/>
                    </a:lnTo>
                    <a:cubicBezTo>
                      <a:pt x="4388" y="5661"/>
                      <a:pt x="3998" y="0"/>
                      <a:pt x="3998" y="0"/>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8"/>
              <p:cNvSpPr/>
              <p:nvPr/>
            </p:nvSpPr>
            <p:spPr>
              <a:xfrm>
                <a:off x="6514643" y="4463375"/>
                <a:ext cx="243008" cy="98449"/>
              </a:xfrm>
              <a:custGeom>
                <a:avLst/>
                <a:gdLst/>
                <a:ahLst/>
                <a:cxnLst/>
                <a:rect l="l" t="t" r="r" b="b"/>
                <a:pathLst>
                  <a:path w="3784" h="1533" extrusionOk="0">
                    <a:moveTo>
                      <a:pt x="260" y="0"/>
                    </a:moveTo>
                    <a:cubicBezTo>
                      <a:pt x="260" y="0"/>
                      <a:pt x="0" y="376"/>
                      <a:pt x="0" y="778"/>
                    </a:cubicBezTo>
                    <a:cubicBezTo>
                      <a:pt x="0" y="1178"/>
                      <a:pt x="245" y="1532"/>
                      <a:pt x="245" y="1532"/>
                    </a:cubicBezTo>
                    <a:lnTo>
                      <a:pt x="3714" y="1532"/>
                    </a:lnTo>
                    <a:cubicBezTo>
                      <a:pt x="3784" y="1273"/>
                      <a:pt x="3676" y="998"/>
                      <a:pt x="3447" y="858"/>
                    </a:cubicBezTo>
                    <a:cubicBezTo>
                      <a:pt x="3195" y="705"/>
                      <a:pt x="2828" y="442"/>
                      <a:pt x="23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8"/>
              <p:cNvSpPr/>
              <p:nvPr/>
            </p:nvSpPr>
            <p:spPr>
              <a:xfrm>
                <a:off x="6641863" y="1722762"/>
                <a:ext cx="156183" cy="489742"/>
              </a:xfrm>
              <a:custGeom>
                <a:avLst/>
                <a:gdLst/>
                <a:ahLst/>
                <a:cxnLst/>
                <a:rect l="l" t="t" r="r" b="b"/>
                <a:pathLst>
                  <a:path w="2432" h="7626" extrusionOk="0">
                    <a:moveTo>
                      <a:pt x="1299" y="0"/>
                    </a:moveTo>
                    <a:cubicBezTo>
                      <a:pt x="987" y="2718"/>
                      <a:pt x="1" y="4889"/>
                      <a:pt x="49" y="6027"/>
                    </a:cubicBezTo>
                    <a:cubicBezTo>
                      <a:pt x="97" y="7166"/>
                      <a:pt x="1250" y="7625"/>
                      <a:pt x="1250" y="7625"/>
                    </a:cubicBezTo>
                    <a:cubicBezTo>
                      <a:pt x="1250" y="7625"/>
                      <a:pt x="1728" y="7298"/>
                      <a:pt x="2104" y="6546"/>
                    </a:cubicBezTo>
                    <a:cubicBezTo>
                      <a:pt x="2340" y="5815"/>
                      <a:pt x="2431" y="0"/>
                      <a:pt x="2431" y="0"/>
                    </a:cubicBezTo>
                    <a:close/>
                  </a:path>
                </a:pathLst>
              </a:custGeom>
              <a:solidFill>
                <a:srgbClr val="EFC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8"/>
              <p:cNvSpPr/>
              <p:nvPr/>
            </p:nvSpPr>
            <p:spPr>
              <a:xfrm>
                <a:off x="6703708" y="1609092"/>
                <a:ext cx="48422" cy="113734"/>
              </a:xfrm>
              <a:custGeom>
                <a:avLst/>
                <a:gdLst/>
                <a:ahLst/>
                <a:cxnLst/>
                <a:rect l="l" t="t" r="r" b="b"/>
                <a:pathLst>
                  <a:path w="754" h="1771" extrusionOk="0">
                    <a:moveTo>
                      <a:pt x="260" y="0"/>
                    </a:moveTo>
                    <a:cubicBezTo>
                      <a:pt x="260" y="0"/>
                      <a:pt x="53" y="339"/>
                      <a:pt x="0" y="986"/>
                    </a:cubicBezTo>
                    <a:cubicBezTo>
                      <a:pt x="38" y="1502"/>
                      <a:pt x="336" y="1770"/>
                      <a:pt x="336" y="1770"/>
                    </a:cubicBezTo>
                    <a:lnTo>
                      <a:pt x="754" y="1448"/>
                    </a:lnTo>
                    <a:cubicBezTo>
                      <a:pt x="754" y="1448"/>
                      <a:pt x="747" y="1063"/>
                      <a:pt x="708" y="1001"/>
                    </a:cubicBezTo>
                    <a:cubicBezTo>
                      <a:pt x="670" y="940"/>
                      <a:pt x="454" y="301"/>
                      <a:pt x="454" y="301"/>
                    </a:cubicBezTo>
                    <a:lnTo>
                      <a:pt x="260" y="0"/>
                    </a:ln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8"/>
              <p:cNvSpPr/>
              <p:nvPr/>
            </p:nvSpPr>
            <p:spPr>
              <a:xfrm>
                <a:off x="6716038" y="1532734"/>
                <a:ext cx="99798" cy="157275"/>
              </a:xfrm>
              <a:custGeom>
                <a:avLst/>
                <a:gdLst/>
                <a:ahLst/>
                <a:cxnLst/>
                <a:rect l="l" t="t" r="r" b="b"/>
                <a:pathLst>
                  <a:path w="1554" h="2449" extrusionOk="0">
                    <a:moveTo>
                      <a:pt x="202" y="0"/>
                    </a:moveTo>
                    <a:cubicBezTo>
                      <a:pt x="133" y="0"/>
                      <a:pt x="76" y="55"/>
                      <a:pt x="73" y="123"/>
                    </a:cubicBezTo>
                    <a:lnTo>
                      <a:pt x="1" y="1657"/>
                    </a:lnTo>
                    <a:cubicBezTo>
                      <a:pt x="1" y="2121"/>
                      <a:pt x="68" y="2448"/>
                      <a:pt x="68" y="2448"/>
                    </a:cubicBezTo>
                    <a:lnTo>
                      <a:pt x="1510" y="2377"/>
                    </a:lnTo>
                    <a:cubicBezTo>
                      <a:pt x="1554" y="2174"/>
                      <a:pt x="1543" y="1959"/>
                      <a:pt x="1524" y="1812"/>
                    </a:cubicBezTo>
                    <a:cubicBezTo>
                      <a:pt x="1511" y="1705"/>
                      <a:pt x="1421" y="1626"/>
                      <a:pt x="1314" y="1626"/>
                    </a:cubicBezTo>
                    <a:cubicBezTo>
                      <a:pt x="1233" y="1551"/>
                      <a:pt x="1128" y="1511"/>
                      <a:pt x="1020" y="1511"/>
                    </a:cubicBezTo>
                    <a:cubicBezTo>
                      <a:pt x="981" y="1511"/>
                      <a:pt x="942" y="1516"/>
                      <a:pt x="904" y="1527"/>
                    </a:cubicBezTo>
                    <a:lnTo>
                      <a:pt x="883" y="1533"/>
                    </a:lnTo>
                    <a:cubicBezTo>
                      <a:pt x="808" y="1494"/>
                      <a:pt x="736" y="1475"/>
                      <a:pt x="663" y="1475"/>
                    </a:cubicBezTo>
                    <a:cubicBezTo>
                      <a:pt x="607" y="1475"/>
                      <a:pt x="549" y="1486"/>
                      <a:pt x="488" y="1509"/>
                    </a:cubicBezTo>
                    <a:lnTo>
                      <a:pt x="470" y="1517"/>
                    </a:lnTo>
                    <a:lnTo>
                      <a:pt x="330" y="114"/>
                    </a:lnTo>
                    <a:cubicBezTo>
                      <a:pt x="323" y="49"/>
                      <a:pt x="268" y="0"/>
                      <a:pt x="202" y="0"/>
                    </a:cubicBez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8"/>
              <p:cNvSpPr/>
              <p:nvPr/>
            </p:nvSpPr>
            <p:spPr>
              <a:xfrm>
                <a:off x="6720341" y="1643193"/>
                <a:ext cx="98000" cy="79633"/>
              </a:xfrm>
              <a:custGeom>
                <a:avLst/>
                <a:gdLst/>
                <a:ahLst/>
                <a:cxnLst/>
                <a:rect l="l" t="t" r="r" b="b"/>
                <a:pathLst>
                  <a:path w="1526" h="1240" extrusionOk="0">
                    <a:moveTo>
                      <a:pt x="634" y="1"/>
                    </a:moveTo>
                    <a:cubicBezTo>
                      <a:pt x="287" y="1"/>
                      <a:pt x="24" y="277"/>
                      <a:pt x="2" y="652"/>
                    </a:cubicBezTo>
                    <a:cubicBezTo>
                      <a:pt x="1" y="676"/>
                      <a:pt x="0" y="703"/>
                      <a:pt x="1" y="728"/>
                    </a:cubicBezTo>
                    <a:cubicBezTo>
                      <a:pt x="5" y="978"/>
                      <a:pt x="77" y="1239"/>
                      <a:pt x="77" y="1239"/>
                    </a:cubicBezTo>
                    <a:lnTo>
                      <a:pt x="1209" y="1239"/>
                    </a:lnTo>
                    <a:cubicBezTo>
                      <a:pt x="1209" y="1239"/>
                      <a:pt x="1291" y="1108"/>
                      <a:pt x="1400" y="853"/>
                    </a:cubicBezTo>
                    <a:cubicBezTo>
                      <a:pt x="1405" y="840"/>
                      <a:pt x="1410" y="827"/>
                      <a:pt x="1415" y="813"/>
                    </a:cubicBezTo>
                    <a:cubicBezTo>
                      <a:pt x="1526" y="480"/>
                      <a:pt x="1304" y="126"/>
                      <a:pt x="960" y="55"/>
                    </a:cubicBezTo>
                    <a:lnTo>
                      <a:pt x="776" y="16"/>
                    </a:lnTo>
                    <a:cubicBezTo>
                      <a:pt x="728" y="6"/>
                      <a:pt x="680" y="1"/>
                      <a:pt x="634" y="1"/>
                    </a:cubicBezTo>
                    <a:close/>
                  </a:path>
                </a:pathLst>
              </a:custGeom>
              <a:solidFill>
                <a:srgbClr val="EFC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8"/>
              <p:cNvSpPr/>
              <p:nvPr/>
            </p:nvSpPr>
            <p:spPr>
              <a:xfrm>
                <a:off x="5961833" y="1751533"/>
                <a:ext cx="358540" cy="346660"/>
              </a:xfrm>
              <a:custGeom>
                <a:avLst/>
                <a:gdLst/>
                <a:ahLst/>
                <a:cxnLst/>
                <a:rect l="l" t="t" r="r" b="b"/>
                <a:pathLst>
                  <a:path w="5583" h="5398" extrusionOk="0">
                    <a:moveTo>
                      <a:pt x="2492" y="0"/>
                    </a:moveTo>
                    <a:cubicBezTo>
                      <a:pt x="2330" y="0"/>
                      <a:pt x="2165" y="20"/>
                      <a:pt x="1999" y="61"/>
                    </a:cubicBezTo>
                    <a:cubicBezTo>
                      <a:pt x="679" y="388"/>
                      <a:pt x="1" y="1891"/>
                      <a:pt x="580" y="3363"/>
                    </a:cubicBezTo>
                    <a:cubicBezTo>
                      <a:pt x="875" y="4114"/>
                      <a:pt x="1393" y="4642"/>
                      <a:pt x="1993" y="4978"/>
                    </a:cubicBezTo>
                    <a:lnTo>
                      <a:pt x="2164" y="3876"/>
                    </a:lnTo>
                    <a:lnTo>
                      <a:pt x="3164" y="3069"/>
                    </a:lnTo>
                    <a:lnTo>
                      <a:pt x="3721" y="3280"/>
                    </a:lnTo>
                    <a:lnTo>
                      <a:pt x="3806" y="3848"/>
                    </a:lnTo>
                    <a:lnTo>
                      <a:pt x="3548" y="5260"/>
                    </a:lnTo>
                    <a:cubicBezTo>
                      <a:pt x="3760" y="5364"/>
                      <a:pt x="3951" y="5397"/>
                      <a:pt x="4118" y="5397"/>
                    </a:cubicBezTo>
                    <a:cubicBezTo>
                      <a:pt x="4271" y="5397"/>
                      <a:pt x="4404" y="5369"/>
                      <a:pt x="4513" y="5342"/>
                    </a:cubicBezTo>
                    <a:cubicBezTo>
                      <a:pt x="4967" y="5058"/>
                      <a:pt x="5583" y="3969"/>
                      <a:pt x="4940" y="2396"/>
                    </a:cubicBezTo>
                    <a:cubicBezTo>
                      <a:pt x="4645" y="960"/>
                      <a:pt x="3626" y="0"/>
                      <a:pt x="2492" y="0"/>
                    </a:cubicBez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8"/>
              <p:cNvSpPr/>
              <p:nvPr/>
            </p:nvSpPr>
            <p:spPr>
              <a:xfrm>
                <a:off x="6047889" y="1936681"/>
                <a:ext cx="173522" cy="231128"/>
              </a:xfrm>
              <a:custGeom>
                <a:avLst/>
                <a:gdLst/>
                <a:ahLst/>
                <a:cxnLst/>
                <a:rect l="l" t="t" r="r" b="b"/>
                <a:pathLst>
                  <a:path w="2702" h="3599" extrusionOk="0">
                    <a:moveTo>
                      <a:pt x="1277" y="0"/>
                    </a:moveTo>
                    <a:cubicBezTo>
                      <a:pt x="665" y="0"/>
                      <a:pt x="163" y="480"/>
                      <a:pt x="133" y="1091"/>
                    </a:cubicBezTo>
                    <a:cubicBezTo>
                      <a:pt x="133" y="1091"/>
                      <a:pt x="286" y="1777"/>
                      <a:pt x="124" y="2837"/>
                    </a:cubicBezTo>
                    <a:cubicBezTo>
                      <a:pt x="108" y="2940"/>
                      <a:pt x="91" y="3044"/>
                      <a:pt x="68" y="3154"/>
                    </a:cubicBezTo>
                    <a:cubicBezTo>
                      <a:pt x="49" y="3253"/>
                      <a:pt x="26" y="3355"/>
                      <a:pt x="1" y="3460"/>
                    </a:cubicBezTo>
                    <a:lnTo>
                      <a:pt x="2702" y="3598"/>
                    </a:lnTo>
                    <a:cubicBezTo>
                      <a:pt x="2441" y="2514"/>
                      <a:pt x="2478" y="1084"/>
                      <a:pt x="2478" y="1084"/>
                    </a:cubicBezTo>
                    <a:cubicBezTo>
                      <a:pt x="2463" y="779"/>
                      <a:pt x="2315" y="508"/>
                      <a:pt x="2096" y="313"/>
                    </a:cubicBezTo>
                    <a:cubicBezTo>
                      <a:pt x="1876" y="119"/>
                      <a:pt x="1583" y="0"/>
                      <a:pt x="1277" y="0"/>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8"/>
              <p:cNvSpPr/>
              <p:nvPr/>
            </p:nvSpPr>
            <p:spPr>
              <a:xfrm>
                <a:off x="5949824" y="1726744"/>
                <a:ext cx="310889" cy="405228"/>
              </a:xfrm>
              <a:custGeom>
                <a:avLst/>
                <a:gdLst/>
                <a:ahLst/>
                <a:cxnLst/>
                <a:rect l="l" t="t" r="r" b="b"/>
                <a:pathLst>
                  <a:path w="4841" h="6310" extrusionOk="0">
                    <a:moveTo>
                      <a:pt x="3036" y="1"/>
                    </a:moveTo>
                    <a:cubicBezTo>
                      <a:pt x="1860" y="1"/>
                      <a:pt x="1005" y="977"/>
                      <a:pt x="1005" y="977"/>
                    </a:cubicBezTo>
                    <a:cubicBezTo>
                      <a:pt x="1005" y="977"/>
                      <a:pt x="953" y="1022"/>
                      <a:pt x="874" y="1100"/>
                    </a:cubicBezTo>
                    <a:cubicBezTo>
                      <a:pt x="278" y="1693"/>
                      <a:pt x="0" y="2547"/>
                      <a:pt x="172" y="3370"/>
                    </a:cubicBezTo>
                    <a:cubicBezTo>
                      <a:pt x="287" y="3917"/>
                      <a:pt x="590" y="4428"/>
                      <a:pt x="1360" y="5080"/>
                    </a:cubicBezTo>
                    <a:cubicBezTo>
                      <a:pt x="1374" y="5113"/>
                      <a:pt x="1387" y="5147"/>
                      <a:pt x="1397" y="5182"/>
                    </a:cubicBezTo>
                    <a:cubicBezTo>
                      <a:pt x="1448" y="5346"/>
                      <a:pt x="1467" y="5526"/>
                      <a:pt x="1472" y="5676"/>
                    </a:cubicBezTo>
                    <a:cubicBezTo>
                      <a:pt x="1481" y="5985"/>
                      <a:pt x="1706" y="6249"/>
                      <a:pt x="2012" y="6295"/>
                    </a:cubicBezTo>
                    <a:cubicBezTo>
                      <a:pt x="2075" y="6304"/>
                      <a:pt x="2145" y="6309"/>
                      <a:pt x="2221" y="6309"/>
                    </a:cubicBezTo>
                    <a:cubicBezTo>
                      <a:pt x="2385" y="6309"/>
                      <a:pt x="2579" y="6284"/>
                      <a:pt x="2808" y="6219"/>
                    </a:cubicBezTo>
                    <a:cubicBezTo>
                      <a:pt x="3133" y="6125"/>
                      <a:pt x="3362" y="5830"/>
                      <a:pt x="3368" y="5492"/>
                    </a:cubicBezTo>
                    <a:cubicBezTo>
                      <a:pt x="3373" y="5214"/>
                      <a:pt x="3369" y="4890"/>
                      <a:pt x="3385" y="4582"/>
                    </a:cubicBezTo>
                    <a:cubicBezTo>
                      <a:pt x="3413" y="4054"/>
                      <a:pt x="3501" y="3574"/>
                      <a:pt x="3800" y="3472"/>
                    </a:cubicBezTo>
                    <a:cubicBezTo>
                      <a:pt x="3814" y="3467"/>
                      <a:pt x="3828" y="3465"/>
                      <a:pt x="3843" y="3465"/>
                    </a:cubicBezTo>
                    <a:cubicBezTo>
                      <a:pt x="4045" y="3465"/>
                      <a:pt x="4352" y="3871"/>
                      <a:pt x="4475" y="3904"/>
                    </a:cubicBezTo>
                    <a:lnTo>
                      <a:pt x="4544" y="3852"/>
                    </a:lnTo>
                    <a:cubicBezTo>
                      <a:pt x="4647" y="3774"/>
                      <a:pt x="4686" y="3638"/>
                      <a:pt x="4639" y="3518"/>
                    </a:cubicBezTo>
                    <a:cubicBezTo>
                      <a:pt x="4524" y="3216"/>
                      <a:pt x="4393" y="2567"/>
                      <a:pt x="4840" y="1651"/>
                    </a:cubicBezTo>
                    <a:cubicBezTo>
                      <a:pt x="4654" y="766"/>
                      <a:pt x="4258" y="1"/>
                      <a:pt x="3036" y="1"/>
                    </a:cubicBezTo>
                    <a:close/>
                  </a:path>
                </a:pathLst>
              </a:custGeom>
              <a:solidFill>
                <a:srgbClr val="8A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8"/>
              <p:cNvSpPr/>
              <p:nvPr/>
            </p:nvSpPr>
            <p:spPr>
              <a:xfrm>
                <a:off x="6175174" y="1937901"/>
                <a:ext cx="69486" cy="78862"/>
              </a:xfrm>
              <a:custGeom>
                <a:avLst/>
                <a:gdLst/>
                <a:ahLst/>
                <a:cxnLst/>
                <a:rect l="l" t="t" r="r" b="b"/>
                <a:pathLst>
                  <a:path w="1082" h="1228" extrusionOk="0">
                    <a:moveTo>
                      <a:pt x="464" y="1"/>
                    </a:moveTo>
                    <a:cubicBezTo>
                      <a:pt x="431" y="1"/>
                      <a:pt x="398" y="5"/>
                      <a:pt x="366" y="15"/>
                    </a:cubicBezTo>
                    <a:cubicBezTo>
                      <a:pt x="120" y="87"/>
                      <a:pt x="0" y="413"/>
                      <a:pt x="96" y="745"/>
                    </a:cubicBezTo>
                    <a:cubicBezTo>
                      <a:pt x="181" y="1032"/>
                      <a:pt x="401" y="1228"/>
                      <a:pt x="617" y="1228"/>
                    </a:cubicBezTo>
                    <a:cubicBezTo>
                      <a:pt x="650" y="1228"/>
                      <a:pt x="683" y="1223"/>
                      <a:pt x="716" y="1214"/>
                    </a:cubicBezTo>
                    <a:cubicBezTo>
                      <a:pt x="962" y="1142"/>
                      <a:pt x="1081" y="817"/>
                      <a:pt x="985" y="485"/>
                    </a:cubicBezTo>
                    <a:cubicBezTo>
                      <a:pt x="901" y="198"/>
                      <a:pt x="681" y="1"/>
                      <a:pt x="464" y="1"/>
                    </a:cubicBez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8"/>
              <p:cNvSpPr/>
              <p:nvPr/>
            </p:nvSpPr>
            <p:spPr>
              <a:xfrm>
                <a:off x="6052256" y="2020938"/>
                <a:ext cx="130302" cy="123302"/>
              </a:xfrm>
              <a:custGeom>
                <a:avLst/>
                <a:gdLst/>
                <a:ahLst/>
                <a:cxnLst/>
                <a:rect l="l" t="t" r="r" b="b"/>
                <a:pathLst>
                  <a:path w="2029" h="1920" extrusionOk="0">
                    <a:moveTo>
                      <a:pt x="1790" y="1"/>
                    </a:moveTo>
                    <a:lnTo>
                      <a:pt x="1790" y="1"/>
                    </a:lnTo>
                    <a:cubicBezTo>
                      <a:pt x="1774" y="309"/>
                      <a:pt x="1778" y="633"/>
                      <a:pt x="1773" y="911"/>
                    </a:cubicBezTo>
                    <a:cubicBezTo>
                      <a:pt x="1767" y="1249"/>
                      <a:pt x="1538" y="1544"/>
                      <a:pt x="1213" y="1638"/>
                    </a:cubicBezTo>
                    <a:cubicBezTo>
                      <a:pt x="984" y="1703"/>
                      <a:pt x="789" y="1728"/>
                      <a:pt x="625" y="1728"/>
                    </a:cubicBezTo>
                    <a:cubicBezTo>
                      <a:pt x="549" y="1728"/>
                      <a:pt x="480" y="1723"/>
                      <a:pt x="417" y="1714"/>
                    </a:cubicBezTo>
                    <a:cubicBezTo>
                      <a:pt x="275" y="1692"/>
                      <a:pt x="149" y="1624"/>
                      <a:pt x="56" y="1525"/>
                    </a:cubicBezTo>
                    <a:cubicBezTo>
                      <a:pt x="40" y="1628"/>
                      <a:pt x="22" y="1733"/>
                      <a:pt x="0" y="1842"/>
                    </a:cubicBezTo>
                    <a:cubicBezTo>
                      <a:pt x="143" y="1895"/>
                      <a:pt x="333" y="1920"/>
                      <a:pt x="536" y="1920"/>
                    </a:cubicBezTo>
                    <a:cubicBezTo>
                      <a:pt x="982" y="1920"/>
                      <a:pt x="1492" y="1800"/>
                      <a:pt x="1706" y="1600"/>
                    </a:cubicBezTo>
                    <a:cubicBezTo>
                      <a:pt x="2029" y="1300"/>
                      <a:pt x="1798" y="48"/>
                      <a:pt x="1790" y="1"/>
                    </a:cubicBez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8"/>
              <p:cNvSpPr/>
              <p:nvPr/>
            </p:nvSpPr>
            <p:spPr>
              <a:xfrm>
                <a:off x="5836475" y="2152205"/>
                <a:ext cx="673925" cy="1487977"/>
              </a:xfrm>
              <a:custGeom>
                <a:avLst/>
                <a:gdLst/>
                <a:ahLst/>
                <a:cxnLst/>
                <a:rect l="l" t="t" r="r" b="b"/>
                <a:pathLst>
                  <a:path w="10494" h="23170" extrusionOk="0">
                    <a:moveTo>
                      <a:pt x="4621" y="1"/>
                    </a:moveTo>
                    <a:cubicBezTo>
                      <a:pt x="3675" y="1"/>
                      <a:pt x="2958" y="107"/>
                      <a:pt x="2355" y="286"/>
                    </a:cubicBezTo>
                    <a:cubicBezTo>
                      <a:pt x="1378" y="575"/>
                      <a:pt x="669" y="1416"/>
                      <a:pt x="548" y="2428"/>
                    </a:cubicBezTo>
                    <a:cubicBezTo>
                      <a:pt x="529" y="2590"/>
                      <a:pt x="514" y="2756"/>
                      <a:pt x="502" y="2924"/>
                    </a:cubicBezTo>
                    <a:cubicBezTo>
                      <a:pt x="387" y="4590"/>
                      <a:pt x="625" y="6591"/>
                      <a:pt x="903" y="8822"/>
                    </a:cubicBezTo>
                    <a:cubicBezTo>
                      <a:pt x="1074" y="10184"/>
                      <a:pt x="1017" y="11566"/>
                      <a:pt x="718" y="12906"/>
                    </a:cubicBezTo>
                    <a:cubicBezTo>
                      <a:pt x="685" y="13051"/>
                      <a:pt x="655" y="13203"/>
                      <a:pt x="628" y="13358"/>
                    </a:cubicBezTo>
                    <a:cubicBezTo>
                      <a:pt x="0" y="16840"/>
                      <a:pt x="393" y="22846"/>
                      <a:pt x="393" y="22846"/>
                    </a:cubicBezTo>
                    <a:cubicBezTo>
                      <a:pt x="393" y="22846"/>
                      <a:pt x="3133" y="23169"/>
                      <a:pt x="5837" y="23169"/>
                    </a:cubicBezTo>
                    <a:cubicBezTo>
                      <a:pt x="7717" y="23169"/>
                      <a:pt x="9581" y="23013"/>
                      <a:pt x="10494" y="22482"/>
                    </a:cubicBezTo>
                    <a:cubicBezTo>
                      <a:pt x="8665" y="13489"/>
                      <a:pt x="8233" y="10263"/>
                      <a:pt x="8369" y="7750"/>
                    </a:cubicBezTo>
                    <a:cubicBezTo>
                      <a:pt x="8388" y="7422"/>
                      <a:pt x="8414" y="7106"/>
                      <a:pt x="8450" y="6791"/>
                    </a:cubicBezTo>
                    <a:cubicBezTo>
                      <a:pt x="8479" y="6536"/>
                      <a:pt x="8513" y="6282"/>
                      <a:pt x="8551" y="6022"/>
                    </a:cubicBezTo>
                    <a:cubicBezTo>
                      <a:pt x="8695" y="5035"/>
                      <a:pt x="8700" y="4089"/>
                      <a:pt x="8641" y="3260"/>
                    </a:cubicBezTo>
                    <a:cubicBezTo>
                      <a:pt x="8517" y="1539"/>
                      <a:pt x="8116" y="331"/>
                      <a:pt x="8116" y="331"/>
                    </a:cubicBezTo>
                    <a:cubicBezTo>
                      <a:pt x="6667" y="100"/>
                      <a:pt x="5536" y="1"/>
                      <a:pt x="4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8"/>
              <p:cNvSpPr/>
              <p:nvPr/>
            </p:nvSpPr>
            <p:spPr>
              <a:xfrm>
                <a:off x="6542450" y="2644456"/>
                <a:ext cx="47073" cy="22798"/>
              </a:xfrm>
              <a:custGeom>
                <a:avLst/>
                <a:gdLst/>
                <a:ahLst/>
                <a:cxnLst/>
                <a:rect l="l" t="t" r="r" b="b"/>
                <a:pathLst>
                  <a:path w="733" h="355" extrusionOk="0">
                    <a:moveTo>
                      <a:pt x="593" y="0"/>
                    </a:moveTo>
                    <a:lnTo>
                      <a:pt x="158" y="1"/>
                    </a:lnTo>
                    <a:cubicBezTo>
                      <a:pt x="155" y="1"/>
                      <a:pt x="152" y="1"/>
                      <a:pt x="148" y="1"/>
                    </a:cubicBezTo>
                    <a:cubicBezTo>
                      <a:pt x="80" y="1"/>
                      <a:pt x="21" y="52"/>
                      <a:pt x="11" y="121"/>
                    </a:cubicBezTo>
                    <a:cubicBezTo>
                      <a:pt x="1" y="194"/>
                      <a:pt x="49" y="261"/>
                      <a:pt x="120" y="277"/>
                    </a:cubicBezTo>
                    <a:lnTo>
                      <a:pt x="545" y="352"/>
                    </a:lnTo>
                    <a:cubicBezTo>
                      <a:pt x="555" y="353"/>
                      <a:pt x="564" y="354"/>
                      <a:pt x="574" y="354"/>
                    </a:cubicBezTo>
                    <a:cubicBezTo>
                      <a:pt x="642" y="354"/>
                      <a:pt x="702" y="304"/>
                      <a:pt x="712" y="234"/>
                    </a:cubicBezTo>
                    <a:lnTo>
                      <a:pt x="722" y="159"/>
                    </a:lnTo>
                    <a:cubicBezTo>
                      <a:pt x="733" y="79"/>
                      <a:pt x="674" y="6"/>
                      <a:pt x="593" y="0"/>
                    </a:cubicBez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8"/>
              <p:cNvSpPr/>
              <p:nvPr/>
            </p:nvSpPr>
            <p:spPr>
              <a:xfrm>
                <a:off x="6533523" y="2661731"/>
                <a:ext cx="52339" cy="28257"/>
              </a:xfrm>
              <a:custGeom>
                <a:avLst/>
                <a:gdLst/>
                <a:ahLst/>
                <a:cxnLst/>
                <a:rect l="l" t="t" r="r" b="b"/>
                <a:pathLst>
                  <a:path w="815" h="440" extrusionOk="0">
                    <a:moveTo>
                      <a:pt x="161" y="0"/>
                    </a:moveTo>
                    <a:cubicBezTo>
                      <a:pt x="95" y="0"/>
                      <a:pt x="37" y="40"/>
                      <a:pt x="20" y="100"/>
                    </a:cubicBezTo>
                    <a:cubicBezTo>
                      <a:pt x="0" y="171"/>
                      <a:pt x="44" y="246"/>
                      <a:pt x="121" y="272"/>
                    </a:cubicBezTo>
                    <a:lnTo>
                      <a:pt x="578" y="431"/>
                    </a:lnTo>
                    <a:cubicBezTo>
                      <a:pt x="596" y="437"/>
                      <a:pt x="614" y="440"/>
                      <a:pt x="632" y="440"/>
                    </a:cubicBezTo>
                    <a:cubicBezTo>
                      <a:pt x="697" y="440"/>
                      <a:pt x="755" y="401"/>
                      <a:pt x="772" y="340"/>
                    </a:cubicBezTo>
                    <a:lnTo>
                      <a:pt x="793" y="267"/>
                    </a:lnTo>
                    <a:cubicBezTo>
                      <a:pt x="814" y="189"/>
                      <a:pt x="759" y="107"/>
                      <a:pt x="672" y="89"/>
                    </a:cubicBezTo>
                    <a:lnTo>
                      <a:pt x="195" y="4"/>
                    </a:lnTo>
                    <a:cubicBezTo>
                      <a:pt x="183" y="1"/>
                      <a:pt x="172" y="0"/>
                      <a:pt x="161" y="0"/>
                    </a:cubicBez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8"/>
              <p:cNvSpPr/>
              <p:nvPr/>
            </p:nvSpPr>
            <p:spPr>
              <a:xfrm>
                <a:off x="6530441" y="2681832"/>
                <a:ext cx="46881" cy="30248"/>
              </a:xfrm>
              <a:custGeom>
                <a:avLst/>
                <a:gdLst/>
                <a:ahLst/>
                <a:cxnLst/>
                <a:rect l="l" t="t" r="r" b="b"/>
                <a:pathLst>
                  <a:path w="730" h="471" extrusionOk="0">
                    <a:moveTo>
                      <a:pt x="156" y="1"/>
                    </a:moveTo>
                    <a:cubicBezTo>
                      <a:pt x="100" y="1"/>
                      <a:pt x="47" y="36"/>
                      <a:pt x="27" y="91"/>
                    </a:cubicBezTo>
                    <a:cubicBezTo>
                      <a:pt x="0" y="160"/>
                      <a:pt x="32" y="236"/>
                      <a:pt x="99" y="267"/>
                    </a:cubicBezTo>
                    <a:lnTo>
                      <a:pt x="486" y="459"/>
                    </a:lnTo>
                    <a:cubicBezTo>
                      <a:pt x="504" y="467"/>
                      <a:pt x="524" y="471"/>
                      <a:pt x="543" y="471"/>
                    </a:cubicBezTo>
                    <a:cubicBezTo>
                      <a:pt x="599" y="471"/>
                      <a:pt x="653" y="437"/>
                      <a:pt x="674" y="381"/>
                    </a:cubicBezTo>
                    <a:lnTo>
                      <a:pt x="701" y="310"/>
                    </a:lnTo>
                    <a:cubicBezTo>
                      <a:pt x="729" y="234"/>
                      <a:pt x="687" y="150"/>
                      <a:pt x="610" y="127"/>
                    </a:cubicBezTo>
                    <a:lnTo>
                      <a:pt x="197" y="7"/>
                    </a:lnTo>
                    <a:cubicBezTo>
                      <a:pt x="183" y="3"/>
                      <a:pt x="170" y="1"/>
                      <a:pt x="156" y="1"/>
                    </a:cubicBez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8"/>
              <p:cNvSpPr/>
              <p:nvPr/>
            </p:nvSpPr>
            <p:spPr>
              <a:xfrm>
                <a:off x="6525496" y="2700777"/>
                <a:ext cx="40138" cy="29670"/>
              </a:xfrm>
              <a:custGeom>
                <a:avLst/>
                <a:gdLst/>
                <a:ahLst/>
                <a:cxnLst/>
                <a:rect l="l" t="t" r="r" b="b"/>
                <a:pathLst>
                  <a:path w="625" h="462" extrusionOk="0">
                    <a:moveTo>
                      <a:pt x="142" y="1"/>
                    </a:moveTo>
                    <a:cubicBezTo>
                      <a:pt x="96" y="1"/>
                      <a:pt x="52" y="26"/>
                      <a:pt x="30" y="69"/>
                    </a:cubicBezTo>
                    <a:cubicBezTo>
                      <a:pt x="0" y="128"/>
                      <a:pt x="22" y="199"/>
                      <a:pt x="78" y="232"/>
                    </a:cubicBezTo>
                    <a:lnTo>
                      <a:pt x="387" y="444"/>
                    </a:lnTo>
                    <a:cubicBezTo>
                      <a:pt x="408" y="456"/>
                      <a:pt x="429" y="462"/>
                      <a:pt x="451" y="462"/>
                    </a:cubicBezTo>
                    <a:cubicBezTo>
                      <a:pt x="496" y="462"/>
                      <a:pt x="540" y="437"/>
                      <a:pt x="563" y="393"/>
                    </a:cubicBezTo>
                    <a:lnTo>
                      <a:pt x="592" y="333"/>
                    </a:lnTo>
                    <a:cubicBezTo>
                      <a:pt x="625" y="268"/>
                      <a:pt x="596" y="190"/>
                      <a:pt x="530" y="162"/>
                    </a:cubicBezTo>
                    <a:lnTo>
                      <a:pt x="190" y="10"/>
                    </a:lnTo>
                    <a:cubicBezTo>
                      <a:pt x="174" y="4"/>
                      <a:pt x="158" y="1"/>
                      <a:pt x="142" y="1"/>
                    </a:cubicBez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8"/>
              <p:cNvSpPr/>
              <p:nvPr/>
            </p:nvSpPr>
            <p:spPr>
              <a:xfrm>
                <a:off x="6353321" y="1789102"/>
                <a:ext cx="455962" cy="572521"/>
              </a:xfrm>
              <a:custGeom>
                <a:avLst/>
                <a:gdLst/>
                <a:ahLst/>
                <a:cxnLst/>
                <a:rect l="l" t="t" r="r" b="b"/>
                <a:pathLst>
                  <a:path w="7100" h="8915" extrusionOk="0">
                    <a:moveTo>
                      <a:pt x="5939" y="1"/>
                    </a:moveTo>
                    <a:cubicBezTo>
                      <a:pt x="5792" y="1"/>
                      <a:pt x="5630" y="12"/>
                      <a:pt x="5456" y="39"/>
                    </a:cubicBezTo>
                    <a:cubicBezTo>
                      <a:pt x="4901" y="1894"/>
                      <a:pt x="4438" y="3904"/>
                      <a:pt x="4398" y="4812"/>
                    </a:cubicBezTo>
                    <a:cubicBezTo>
                      <a:pt x="3034" y="5060"/>
                      <a:pt x="653" y="5732"/>
                      <a:pt x="68" y="5985"/>
                    </a:cubicBezTo>
                    <a:cubicBezTo>
                      <a:pt x="1" y="6741"/>
                      <a:pt x="593" y="8914"/>
                      <a:pt x="593" y="8914"/>
                    </a:cubicBezTo>
                    <a:cubicBezTo>
                      <a:pt x="593" y="8914"/>
                      <a:pt x="5682" y="7800"/>
                      <a:pt x="6649" y="5788"/>
                    </a:cubicBezTo>
                    <a:cubicBezTo>
                      <a:pt x="7100" y="3258"/>
                      <a:pt x="7047" y="265"/>
                      <a:pt x="7047" y="265"/>
                    </a:cubicBezTo>
                    <a:cubicBezTo>
                      <a:pt x="7047" y="265"/>
                      <a:pt x="6654" y="1"/>
                      <a:pt x="5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8"/>
              <p:cNvSpPr/>
              <p:nvPr/>
            </p:nvSpPr>
            <p:spPr>
              <a:xfrm>
                <a:off x="6195852" y="2361564"/>
                <a:ext cx="199403" cy="226761"/>
              </a:xfrm>
              <a:custGeom>
                <a:avLst/>
                <a:gdLst/>
                <a:ahLst/>
                <a:cxnLst/>
                <a:rect l="l" t="t" r="r" b="b"/>
                <a:pathLst>
                  <a:path w="3105" h="3531" extrusionOk="0">
                    <a:moveTo>
                      <a:pt x="3045" y="0"/>
                    </a:moveTo>
                    <a:lnTo>
                      <a:pt x="1" y="795"/>
                    </a:lnTo>
                    <a:lnTo>
                      <a:pt x="1" y="795"/>
                    </a:lnTo>
                    <a:lnTo>
                      <a:pt x="2667" y="594"/>
                    </a:lnTo>
                    <a:cubicBezTo>
                      <a:pt x="2667" y="594"/>
                      <a:pt x="2923" y="1922"/>
                      <a:pt x="2854" y="3531"/>
                    </a:cubicBezTo>
                    <a:cubicBezTo>
                      <a:pt x="2883" y="3276"/>
                      <a:pt x="2917" y="3022"/>
                      <a:pt x="2955" y="2762"/>
                    </a:cubicBezTo>
                    <a:cubicBezTo>
                      <a:pt x="3099" y="1775"/>
                      <a:pt x="3104" y="829"/>
                      <a:pt x="30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8"/>
              <p:cNvSpPr/>
              <p:nvPr/>
            </p:nvSpPr>
            <p:spPr>
              <a:xfrm>
                <a:off x="5861328" y="2339922"/>
                <a:ext cx="455191" cy="676429"/>
              </a:xfrm>
              <a:custGeom>
                <a:avLst/>
                <a:gdLst/>
                <a:ahLst/>
                <a:cxnLst/>
                <a:rect l="l" t="t" r="r" b="b"/>
                <a:pathLst>
                  <a:path w="7088" h="10533" extrusionOk="0">
                    <a:moveTo>
                      <a:pt x="115" y="1"/>
                    </a:moveTo>
                    <a:cubicBezTo>
                      <a:pt x="0" y="1665"/>
                      <a:pt x="238" y="3668"/>
                      <a:pt x="516" y="5898"/>
                    </a:cubicBezTo>
                    <a:cubicBezTo>
                      <a:pt x="687" y="7261"/>
                      <a:pt x="630" y="8643"/>
                      <a:pt x="331" y="9983"/>
                    </a:cubicBezTo>
                    <a:cubicBezTo>
                      <a:pt x="299" y="10128"/>
                      <a:pt x="268" y="10280"/>
                      <a:pt x="241" y="10435"/>
                    </a:cubicBezTo>
                    <a:cubicBezTo>
                      <a:pt x="1175" y="10504"/>
                      <a:pt x="1997" y="10532"/>
                      <a:pt x="2716" y="10532"/>
                    </a:cubicBezTo>
                    <a:cubicBezTo>
                      <a:pt x="5866" y="10532"/>
                      <a:pt x="7051" y="9993"/>
                      <a:pt x="7087" y="9975"/>
                    </a:cubicBezTo>
                    <a:lnTo>
                      <a:pt x="7087" y="9975"/>
                    </a:lnTo>
                    <a:cubicBezTo>
                      <a:pt x="7060" y="9979"/>
                      <a:pt x="6279" y="10063"/>
                      <a:pt x="5137" y="10063"/>
                    </a:cubicBezTo>
                    <a:cubicBezTo>
                      <a:pt x="4764" y="10063"/>
                      <a:pt x="4353" y="10054"/>
                      <a:pt x="3916" y="10031"/>
                    </a:cubicBezTo>
                    <a:cubicBezTo>
                      <a:pt x="2276" y="9941"/>
                      <a:pt x="943" y="8677"/>
                      <a:pt x="752" y="7045"/>
                    </a:cubicBezTo>
                    <a:cubicBezTo>
                      <a:pt x="390" y="3961"/>
                      <a:pt x="116"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 name="Google Shape;1486;p38"/>
            <p:cNvGrpSpPr/>
            <p:nvPr/>
          </p:nvGrpSpPr>
          <p:grpSpPr>
            <a:xfrm flipH="1">
              <a:off x="6828416" y="1229946"/>
              <a:ext cx="805331" cy="402505"/>
              <a:chOff x="9329377" y="4195089"/>
              <a:chExt cx="2796290" cy="1397588"/>
            </a:xfrm>
          </p:grpSpPr>
          <p:grpSp>
            <p:nvGrpSpPr>
              <p:cNvPr id="1487" name="Google Shape;1487;p38"/>
              <p:cNvGrpSpPr/>
              <p:nvPr/>
            </p:nvGrpSpPr>
            <p:grpSpPr>
              <a:xfrm>
                <a:off x="9329377" y="4429483"/>
                <a:ext cx="1310515" cy="928800"/>
                <a:chOff x="9329374" y="4534072"/>
                <a:chExt cx="1310515" cy="928800"/>
              </a:xfrm>
            </p:grpSpPr>
            <p:grpSp>
              <p:nvGrpSpPr>
                <p:cNvPr id="1488" name="Google Shape;1488;p38"/>
                <p:cNvGrpSpPr/>
                <p:nvPr/>
              </p:nvGrpSpPr>
              <p:grpSpPr>
                <a:xfrm>
                  <a:off x="9329374" y="4534072"/>
                  <a:ext cx="1310515" cy="928800"/>
                  <a:chOff x="9329374" y="4534072"/>
                  <a:chExt cx="1310515" cy="928800"/>
                </a:xfrm>
              </p:grpSpPr>
              <p:sp>
                <p:nvSpPr>
                  <p:cNvPr id="1489" name="Google Shape;1489;p38"/>
                  <p:cNvSpPr/>
                  <p:nvPr/>
                </p:nvSpPr>
                <p:spPr>
                  <a:xfrm>
                    <a:off x="9607572" y="4534072"/>
                    <a:ext cx="1032317" cy="170990"/>
                  </a:xfrm>
                  <a:custGeom>
                    <a:avLst/>
                    <a:gdLst/>
                    <a:ahLst/>
                    <a:cxnLst/>
                    <a:rect l="l" t="t" r="r" b="b"/>
                    <a:pathLst>
                      <a:path w="4208" h="697" extrusionOk="0">
                        <a:moveTo>
                          <a:pt x="1" y="1"/>
                        </a:moveTo>
                        <a:lnTo>
                          <a:pt x="1" y="697"/>
                        </a:lnTo>
                        <a:lnTo>
                          <a:pt x="4208" y="697"/>
                        </a:lnTo>
                        <a:lnTo>
                          <a:pt x="42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8"/>
                  <p:cNvSpPr/>
                  <p:nvPr/>
                </p:nvSpPr>
                <p:spPr>
                  <a:xfrm>
                    <a:off x="9607572" y="4534072"/>
                    <a:ext cx="89543" cy="170990"/>
                  </a:xfrm>
                  <a:custGeom>
                    <a:avLst/>
                    <a:gdLst/>
                    <a:ahLst/>
                    <a:cxnLst/>
                    <a:rect l="l" t="t" r="r" b="b"/>
                    <a:pathLst>
                      <a:path w="365" h="697" extrusionOk="0">
                        <a:moveTo>
                          <a:pt x="1" y="1"/>
                        </a:moveTo>
                        <a:lnTo>
                          <a:pt x="1" y="697"/>
                        </a:lnTo>
                        <a:lnTo>
                          <a:pt x="364" y="697"/>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8"/>
                  <p:cNvSpPr/>
                  <p:nvPr/>
                </p:nvSpPr>
                <p:spPr>
                  <a:xfrm>
                    <a:off x="9329374" y="4912855"/>
                    <a:ext cx="1310513" cy="170990"/>
                  </a:xfrm>
                  <a:custGeom>
                    <a:avLst/>
                    <a:gdLst/>
                    <a:ahLst/>
                    <a:cxnLst/>
                    <a:rect l="l" t="t" r="r" b="b"/>
                    <a:pathLst>
                      <a:path w="5342" h="697" extrusionOk="0">
                        <a:moveTo>
                          <a:pt x="0" y="1"/>
                        </a:moveTo>
                        <a:lnTo>
                          <a:pt x="0" y="697"/>
                        </a:lnTo>
                        <a:lnTo>
                          <a:pt x="5342" y="697"/>
                        </a:lnTo>
                        <a:lnTo>
                          <a:pt x="53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8"/>
                  <p:cNvSpPr/>
                  <p:nvPr/>
                </p:nvSpPr>
                <p:spPr>
                  <a:xfrm>
                    <a:off x="9483192" y="5291637"/>
                    <a:ext cx="1156696" cy="171235"/>
                  </a:xfrm>
                  <a:custGeom>
                    <a:avLst/>
                    <a:gdLst/>
                    <a:ahLst/>
                    <a:cxnLst/>
                    <a:rect l="l" t="t" r="r" b="b"/>
                    <a:pathLst>
                      <a:path w="4715" h="698" extrusionOk="0">
                        <a:moveTo>
                          <a:pt x="1" y="1"/>
                        </a:moveTo>
                        <a:lnTo>
                          <a:pt x="1" y="697"/>
                        </a:lnTo>
                        <a:lnTo>
                          <a:pt x="4715" y="697"/>
                        </a:lnTo>
                        <a:lnTo>
                          <a:pt x="47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 name="Google Shape;1493;p38"/>
                <p:cNvSpPr/>
                <p:nvPr/>
              </p:nvSpPr>
              <p:spPr>
                <a:xfrm>
                  <a:off x="9329374" y="4912855"/>
                  <a:ext cx="89297" cy="170990"/>
                </a:xfrm>
                <a:custGeom>
                  <a:avLst/>
                  <a:gdLst/>
                  <a:ahLst/>
                  <a:cxnLst/>
                  <a:rect l="l" t="t" r="r" b="b"/>
                  <a:pathLst>
                    <a:path w="364" h="697" extrusionOk="0">
                      <a:moveTo>
                        <a:pt x="0" y="1"/>
                      </a:moveTo>
                      <a:lnTo>
                        <a:pt x="0" y="697"/>
                      </a:lnTo>
                      <a:lnTo>
                        <a:pt x="364" y="697"/>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8"/>
                <p:cNvSpPr/>
                <p:nvPr/>
              </p:nvSpPr>
              <p:spPr>
                <a:xfrm>
                  <a:off x="9483192" y="5291637"/>
                  <a:ext cx="89543" cy="171235"/>
                </a:xfrm>
                <a:custGeom>
                  <a:avLst/>
                  <a:gdLst/>
                  <a:ahLst/>
                  <a:cxnLst/>
                  <a:rect l="l" t="t" r="r" b="b"/>
                  <a:pathLst>
                    <a:path w="365" h="698" extrusionOk="0">
                      <a:moveTo>
                        <a:pt x="1" y="1"/>
                      </a:moveTo>
                      <a:lnTo>
                        <a:pt x="1" y="697"/>
                      </a:lnTo>
                      <a:lnTo>
                        <a:pt x="364" y="697"/>
                      </a:lnTo>
                      <a:lnTo>
                        <a:pt x="3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 name="Google Shape;1495;p38"/>
              <p:cNvGrpSpPr/>
              <p:nvPr/>
            </p:nvGrpSpPr>
            <p:grpSpPr>
              <a:xfrm>
                <a:off x="11164796" y="4195089"/>
                <a:ext cx="960870" cy="1397588"/>
                <a:chOff x="11217301" y="4195089"/>
                <a:chExt cx="960870" cy="1397588"/>
              </a:xfrm>
            </p:grpSpPr>
            <p:sp>
              <p:nvSpPr>
                <p:cNvPr id="1496" name="Google Shape;1496;p38"/>
                <p:cNvSpPr/>
                <p:nvPr/>
              </p:nvSpPr>
              <p:spPr>
                <a:xfrm>
                  <a:off x="11543213" y="5195258"/>
                  <a:ext cx="312390" cy="384786"/>
                </a:xfrm>
                <a:custGeom>
                  <a:avLst/>
                  <a:gdLst/>
                  <a:ahLst/>
                  <a:cxnLst/>
                  <a:rect l="l" t="t" r="r" b="b"/>
                  <a:pathLst>
                    <a:path w="2913" h="3588" extrusionOk="0">
                      <a:moveTo>
                        <a:pt x="906" y="1"/>
                      </a:moveTo>
                      <a:cubicBezTo>
                        <a:pt x="391" y="1"/>
                        <a:pt x="1" y="618"/>
                        <a:pt x="1" y="1295"/>
                      </a:cubicBezTo>
                      <a:cubicBezTo>
                        <a:pt x="1" y="1942"/>
                        <a:pt x="512" y="2838"/>
                        <a:pt x="971" y="3295"/>
                      </a:cubicBezTo>
                      <a:cubicBezTo>
                        <a:pt x="1153" y="3475"/>
                        <a:pt x="1326" y="3587"/>
                        <a:pt x="1457" y="3587"/>
                      </a:cubicBezTo>
                      <a:cubicBezTo>
                        <a:pt x="1587" y="3587"/>
                        <a:pt x="1761" y="3475"/>
                        <a:pt x="1943" y="3295"/>
                      </a:cubicBezTo>
                      <a:cubicBezTo>
                        <a:pt x="2402" y="2837"/>
                        <a:pt x="2912" y="1941"/>
                        <a:pt x="2912" y="1295"/>
                      </a:cubicBezTo>
                      <a:cubicBezTo>
                        <a:pt x="2912" y="610"/>
                        <a:pt x="2471" y="43"/>
                        <a:pt x="1958" y="43"/>
                      </a:cubicBezTo>
                      <a:cubicBezTo>
                        <a:pt x="1953" y="43"/>
                        <a:pt x="1948" y="43"/>
                        <a:pt x="1943" y="43"/>
                      </a:cubicBezTo>
                      <a:cubicBezTo>
                        <a:pt x="1784" y="46"/>
                        <a:pt x="1618" y="105"/>
                        <a:pt x="1457" y="230"/>
                      </a:cubicBezTo>
                      <a:cubicBezTo>
                        <a:pt x="1289" y="90"/>
                        <a:pt x="1125" y="20"/>
                        <a:pt x="971" y="4"/>
                      </a:cubicBezTo>
                      <a:cubicBezTo>
                        <a:pt x="949" y="2"/>
                        <a:pt x="928" y="1"/>
                        <a:pt x="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8"/>
                <p:cNvSpPr/>
                <p:nvPr/>
              </p:nvSpPr>
              <p:spPr>
                <a:xfrm>
                  <a:off x="11217301" y="4195089"/>
                  <a:ext cx="960870" cy="850004"/>
                </a:xfrm>
                <a:custGeom>
                  <a:avLst/>
                  <a:gdLst/>
                  <a:ahLst/>
                  <a:cxnLst/>
                  <a:rect l="l" t="t" r="r" b="b"/>
                  <a:pathLst>
                    <a:path w="8960" h="7926" extrusionOk="0">
                      <a:moveTo>
                        <a:pt x="4565" y="0"/>
                      </a:moveTo>
                      <a:cubicBezTo>
                        <a:pt x="4493" y="0"/>
                        <a:pt x="4421" y="2"/>
                        <a:pt x="4349" y="5"/>
                      </a:cubicBezTo>
                      <a:cubicBezTo>
                        <a:pt x="1912" y="102"/>
                        <a:pt x="0" y="1821"/>
                        <a:pt x="82" y="3844"/>
                      </a:cubicBezTo>
                      <a:cubicBezTo>
                        <a:pt x="128" y="4987"/>
                        <a:pt x="800" y="5983"/>
                        <a:pt x="1815" y="6615"/>
                      </a:cubicBezTo>
                      <a:cubicBezTo>
                        <a:pt x="2597" y="7101"/>
                        <a:pt x="4496" y="7926"/>
                        <a:pt x="4496" y="7926"/>
                      </a:cubicBezTo>
                      <a:cubicBezTo>
                        <a:pt x="4496" y="7926"/>
                        <a:pt x="6396" y="7029"/>
                        <a:pt x="7085" y="6606"/>
                      </a:cubicBezTo>
                      <a:cubicBezTo>
                        <a:pt x="8232" y="5901"/>
                        <a:pt x="8960" y="4755"/>
                        <a:pt x="8909" y="3491"/>
                      </a:cubicBezTo>
                      <a:cubicBezTo>
                        <a:pt x="8831" y="1528"/>
                        <a:pt x="6907" y="0"/>
                        <a:pt x="4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8"/>
                <p:cNvSpPr/>
                <p:nvPr/>
              </p:nvSpPr>
              <p:spPr>
                <a:xfrm>
                  <a:off x="11318110" y="4350702"/>
                  <a:ext cx="762691" cy="1241975"/>
                </a:xfrm>
                <a:custGeom>
                  <a:avLst/>
                  <a:gdLst/>
                  <a:ahLst/>
                  <a:cxnLst/>
                  <a:rect l="l" t="t" r="r" b="b"/>
                  <a:pathLst>
                    <a:path w="7112" h="11581" extrusionOk="0">
                      <a:moveTo>
                        <a:pt x="3556" y="0"/>
                      </a:moveTo>
                      <a:cubicBezTo>
                        <a:pt x="1679" y="0"/>
                        <a:pt x="143" y="1393"/>
                        <a:pt x="9" y="2561"/>
                      </a:cubicBezTo>
                      <a:cubicBezTo>
                        <a:pt x="3" y="2616"/>
                        <a:pt x="0" y="2670"/>
                        <a:pt x="0" y="2724"/>
                      </a:cubicBezTo>
                      <a:cubicBezTo>
                        <a:pt x="0" y="4869"/>
                        <a:pt x="2594" y="5644"/>
                        <a:pt x="3350" y="6127"/>
                      </a:cubicBezTo>
                      <a:lnTo>
                        <a:pt x="3350" y="11580"/>
                      </a:lnTo>
                      <a:lnTo>
                        <a:pt x="3761" y="11580"/>
                      </a:lnTo>
                      <a:lnTo>
                        <a:pt x="3761" y="6127"/>
                      </a:lnTo>
                      <a:cubicBezTo>
                        <a:pt x="4518" y="5644"/>
                        <a:pt x="7112" y="4788"/>
                        <a:pt x="7112" y="2724"/>
                      </a:cubicBezTo>
                      <a:cubicBezTo>
                        <a:pt x="7112" y="2669"/>
                        <a:pt x="7109" y="2614"/>
                        <a:pt x="7102" y="2558"/>
                      </a:cubicBezTo>
                      <a:cubicBezTo>
                        <a:pt x="6966" y="1391"/>
                        <a:pt x="5431" y="0"/>
                        <a:pt x="3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8"/>
                <p:cNvSpPr/>
                <p:nvPr/>
              </p:nvSpPr>
              <p:spPr>
                <a:xfrm>
                  <a:off x="11318110" y="4309842"/>
                  <a:ext cx="762691" cy="315615"/>
                </a:xfrm>
                <a:custGeom>
                  <a:avLst/>
                  <a:gdLst/>
                  <a:ahLst/>
                  <a:cxnLst/>
                  <a:rect l="l" t="t" r="r" b="b"/>
                  <a:pathLst>
                    <a:path w="7112" h="2943" extrusionOk="0">
                      <a:moveTo>
                        <a:pt x="3556" y="1"/>
                      </a:moveTo>
                      <a:cubicBezTo>
                        <a:pt x="1592" y="1"/>
                        <a:pt x="0" y="1527"/>
                        <a:pt x="0" y="2724"/>
                      </a:cubicBezTo>
                      <a:cubicBezTo>
                        <a:pt x="0" y="2798"/>
                        <a:pt x="3" y="2871"/>
                        <a:pt x="9" y="2942"/>
                      </a:cubicBezTo>
                      <a:cubicBezTo>
                        <a:pt x="143" y="1774"/>
                        <a:pt x="1679" y="381"/>
                        <a:pt x="3556" y="381"/>
                      </a:cubicBezTo>
                      <a:cubicBezTo>
                        <a:pt x="5431" y="381"/>
                        <a:pt x="6966" y="1772"/>
                        <a:pt x="7102" y="2939"/>
                      </a:cubicBezTo>
                      <a:cubicBezTo>
                        <a:pt x="7109" y="2869"/>
                        <a:pt x="7112" y="2797"/>
                        <a:pt x="7112" y="2724"/>
                      </a:cubicBezTo>
                      <a:cubicBezTo>
                        <a:pt x="7112" y="1527"/>
                        <a:pt x="5520" y="1"/>
                        <a:pt x="3556" y="1"/>
                      </a:cubicBezTo>
                      <a:close/>
                    </a:path>
                  </a:pathLst>
                </a:custGeom>
                <a:solidFill>
                  <a:srgbClr val="FFFFFF">
                    <a:alpha val="301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8"/>
                <p:cNvSpPr/>
                <p:nvPr/>
              </p:nvSpPr>
              <p:spPr>
                <a:xfrm>
                  <a:off x="11761883" y="5284701"/>
                  <a:ext cx="52977" cy="173411"/>
                </a:xfrm>
                <a:custGeom>
                  <a:avLst/>
                  <a:gdLst/>
                  <a:ahLst/>
                  <a:cxnLst/>
                  <a:rect l="l" t="t" r="r" b="b"/>
                  <a:pathLst>
                    <a:path w="494" h="1617" extrusionOk="0">
                      <a:moveTo>
                        <a:pt x="494" y="0"/>
                      </a:moveTo>
                      <a:lnTo>
                        <a:pt x="494" y="0"/>
                      </a:lnTo>
                      <a:cubicBezTo>
                        <a:pt x="364" y="78"/>
                        <a:pt x="272" y="202"/>
                        <a:pt x="198" y="330"/>
                      </a:cubicBezTo>
                      <a:cubicBezTo>
                        <a:pt x="126" y="461"/>
                        <a:pt x="76" y="602"/>
                        <a:pt x="43" y="747"/>
                      </a:cubicBezTo>
                      <a:cubicBezTo>
                        <a:pt x="9" y="890"/>
                        <a:pt x="0" y="1038"/>
                        <a:pt x="1" y="1184"/>
                      </a:cubicBezTo>
                      <a:cubicBezTo>
                        <a:pt x="2" y="1258"/>
                        <a:pt x="11" y="1331"/>
                        <a:pt x="20" y="1402"/>
                      </a:cubicBezTo>
                      <a:cubicBezTo>
                        <a:pt x="34" y="1475"/>
                        <a:pt x="47" y="1547"/>
                        <a:pt x="70" y="1617"/>
                      </a:cubicBezTo>
                      <a:cubicBezTo>
                        <a:pt x="91" y="1545"/>
                        <a:pt x="104" y="1474"/>
                        <a:pt x="117" y="1404"/>
                      </a:cubicBezTo>
                      <a:cubicBezTo>
                        <a:pt x="131" y="1335"/>
                        <a:pt x="144" y="1265"/>
                        <a:pt x="156" y="1196"/>
                      </a:cubicBezTo>
                      <a:cubicBezTo>
                        <a:pt x="183" y="1059"/>
                        <a:pt x="206" y="923"/>
                        <a:pt x="237" y="790"/>
                      </a:cubicBezTo>
                      <a:cubicBezTo>
                        <a:pt x="268" y="657"/>
                        <a:pt x="299" y="523"/>
                        <a:pt x="340" y="392"/>
                      </a:cubicBezTo>
                      <a:cubicBezTo>
                        <a:pt x="383" y="262"/>
                        <a:pt x="428" y="131"/>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8"/>
                <p:cNvSpPr/>
                <p:nvPr/>
              </p:nvSpPr>
              <p:spPr>
                <a:xfrm>
                  <a:off x="11582357" y="5266576"/>
                  <a:ext cx="50510" cy="179631"/>
                </a:xfrm>
                <a:custGeom>
                  <a:avLst/>
                  <a:gdLst/>
                  <a:ahLst/>
                  <a:cxnLst/>
                  <a:rect l="l" t="t" r="r" b="b"/>
                  <a:pathLst>
                    <a:path w="471" h="1675" extrusionOk="0">
                      <a:moveTo>
                        <a:pt x="0" y="1"/>
                      </a:moveTo>
                      <a:cubicBezTo>
                        <a:pt x="74" y="131"/>
                        <a:pt x="106" y="270"/>
                        <a:pt x="143" y="406"/>
                      </a:cubicBezTo>
                      <a:cubicBezTo>
                        <a:pt x="176" y="543"/>
                        <a:pt x="204" y="682"/>
                        <a:pt x="232" y="823"/>
                      </a:cubicBezTo>
                      <a:cubicBezTo>
                        <a:pt x="259" y="962"/>
                        <a:pt x="287" y="1104"/>
                        <a:pt x="316" y="1245"/>
                      </a:cubicBezTo>
                      <a:cubicBezTo>
                        <a:pt x="346" y="1388"/>
                        <a:pt x="376" y="1531"/>
                        <a:pt x="425" y="1675"/>
                      </a:cubicBezTo>
                      <a:cubicBezTo>
                        <a:pt x="459" y="1527"/>
                        <a:pt x="471" y="1378"/>
                        <a:pt x="470" y="1230"/>
                      </a:cubicBezTo>
                      <a:cubicBezTo>
                        <a:pt x="469" y="1080"/>
                        <a:pt x="456" y="931"/>
                        <a:pt x="427" y="784"/>
                      </a:cubicBezTo>
                      <a:cubicBezTo>
                        <a:pt x="398" y="637"/>
                        <a:pt x="353" y="491"/>
                        <a:pt x="288" y="353"/>
                      </a:cubicBezTo>
                      <a:cubicBezTo>
                        <a:pt x="255" y="284"/>
                        <a:pt x="218" y="217"/>
                        <a:pt x="170" y="156"/>
                      </a:cubicBezTo>
                      <a:cubicBezTo>
                        <a:pt x="122" y="95"/>
                        <a:pt x="71" y="3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02" name="Google Shape;1502;p38"/>
            <p:cNvSpPr/>
            <p:nvPr/>
          </p:nvSpPr>
          <p:spPr>
            <a:xfrm>
              <a:off x="6675593" y="3106496"/>
              <a:ext cx="420251" cy="441624"/>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8"/>
            <p:cNvSpPr/>
            <p:nvPr/>
          </p:nvSpPr>
          <p:spPr>
            <a:xfrm rot="3898009">
              <a:off x="7725832" y="669742"/>
              <a:ext cx="234907" cy="246837"/>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8"/>
            <p:cNvSpPr/>
            <p:nvPr/>
          </p:nvSpPr>
          <p:spPr>
            <a:xfrm>
              <a:off x="6041607" y="2217617"/>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8"/>
            <p:cNvSpPr/>
            <p:nvPr/>
          </p:nvSpPr>
          <p:spPr>
            <a:xfrm>
              <a:off x="8272812" y="1166067"/>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8"/>
            <p:cNvSpPr/>
            <p:nvPr/>
          </p:nvSpPr>
          <p:spPr>
            <a:xfrm>
              <a:off x="6339237" y="2890092"/>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8"/>
            <p:cNvSpPr/>
            <p:nvPr/>
          </p:nvSpPr>
          <p:spPr>
            <a:xfrm>
              <a:off x="8421607" y="2674817"/>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8"/>
            <p:cNvSpPr/>
            <p:nvPr/>
          </p:nvSpPr>
          <p:spPr>
            <a:xfrm>
              <a:off x="5830807" y="951792"/>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8"/>
            <p:cNvSpPr/>
            <p:nvPr/>
          </p:nvSpPr>
          <p:spPr>
            <a:xfrm>
              <a:off x="6253512" y="1480392"/>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513"/>
        <p:cNvGrpSpPr/>
        <p:nvPr/>
      </p:nvGrpSpPr>
      <p:grpSpPr>
        <a:xfrm>
          <a:off x="0" y="0"/>
          <a:ext cx="0" cy="0"/>
          <a:chOff x="0" y="0"/>
          <a:chExt cx="0" cy="0"/>
        </a:xfrm>
      </p:grpSpPr>
      <p:sp>
        <p:nvSpPr>
          <p:cNvPr id="1514" name="Google Shape;1514;p39"/>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DISEASE PREVALENCE</a:t>
            </a:r>
            <a:endParaRPr/>
          </a:p>
        </p:txBody>
      </p:sp>
      <p:sp>
        <p:nvSpPr>
          <p:cNvPr id="1515" name="Google Shape;1515;p39"/>
          <p:cNvSpPr txBox="1"/>
          <p:nvPr/>
        </p:nvSpPr>
        <p:spPr>
          <a:xfrm>
            <a:off x="725100" y="4306700"/>
            <a:ext cx="7704000" cy="30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chemeClr val="dk1"/>
                </a:solidFill>
                <a:latin typeface="Source Sans Pro"/>
                <a:ea typeface="Source Sans Pro"/>
                <a:cs typeface="Source Sans Pro"/>
                <a:sym typeface="Source Sans Pro"/>
              </a:rPr>
              <a:t>Follow the link in the graph to modify its data and then paste the new one here</a:t>
            </a:r>
            <a:r>
              <a:rPr lang="en" sz="1200" dirty="0" smtClean="0">
                <a:solidFill>
                  <a:schemeClr val="dk1"/>
                </a:solidFill>
                <a:latin typeface="Source Sans Pro"/>
                <a:ea typeface="Source Sans Pro"/>
                <a:cs typeface="Source Sans Pro"/>
                <a:sym typeface="Source Sans Pro"/>
              </a:rPr>
              <a:t>.</a:t>
            </a:r>
            <a:endParaRPr sz="1200" b="1" u="sng" dirty="0">
              <a:solidFill>
                <a:schemeClr val="dk1"/>
              </a:solidFill>
              <a:latin typeface="Source Sans Pro"/>
              <a:ea typeface="Source Sans Pro"/>
              <a:cs typeface="Source Sans Pro"/>
              <a:sym typeface="Source Sans Pro"/>
            </a:endParaRPr>
          </a:p>
        </p:txBody>
      </p:sp>
      <p:sp>
        <p:nvSpPr>
          <p:cNvPr id="1516" name="Google Shape;1516;p39"/>
          <p:cNvSpPr txBox="1"/>
          <p:nvPr/>
        </p:nvSpPr>
        <p:spPr>
          <a:xfrm>
            <a:off x="885875" y="3408227"/>
            <a:ext cx="2073300" cy="73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15-30% of the population in these regions are affected by the disease</a:t>
            </a:r>
            <a:endParaRPr sz="1200">
              <a:solidFill>
                <a:schemeClr val="dk1"/>
              </a:solidFill>
              <a:latin typeface="Source Sans Pro"/>
              <a:ea typeface="Source Sans Pro"/>
              <a:cs typeface="Source Sans Pro"/>
              <a:sym typeface="Source Sans Pro"/>
            </a:endParaRPr>
          </a:p>
        </p:txBody>
      </p:sp>
      <p:sp>
        <p:nvSpPr>
          <p:cNvPr id="1517" name="Google Shape;1517;p39"/>
          <p:cNvSpPr txBox="1"/>
          <p:nvPr/>
        </p:nvSpPr>
        <p:spPr>
          <a:xfrm>
            <a:off x="885875" y="2360289"/>
            <a:ext cx="2073300" cy="73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6-14% of the population in these regions are affected by the disease</a:t>
            </a:r>
            <a:endParaRPr sz="1200">
              <a:solidFill>
                <a:schemeClr val="dk1"/>
              </a:solidFill>
              <a:latin typeface="Source Sans Pro"/>
              <a:ea typeface="Source Sans Pro"/>
              <a:cs typeface="Source Sans Pro"/>
              <a:sym typeface="Source Sans Pro"/>
            </a:endParaRPr>
          </a:p>
        </p:txBody>
      </p:sp>
      <p:sp>
        <p:nvSpPr>
          <p:cNvPr id="1518" name="Google Shape;1518;p39"/>
          <p:cNvSpPr txBox="1"/>
          <p:nvPr/>
        </p:nvSpPr>
        <p:spPr>
          <a:xfrm>
            <a:off x="885875" y="1312350"/>
            <a:ext cx="2073300" cy="731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0-5% of the population in these regions are affected by the disease</a:t>
            </a:r>
            <a:endParaRPr sz="1200">
              <a:solidFill>
                <a:schemeClr val="dk1"/>
              </a:solidFill>
              <a:latin typeface="Source Sans Pro"/>
              <a:ea typeface="Source Sans Pro"/>
              <a:cs typeface="Source Sans Pro"/>
              <a:sym typeface="Source Sans Pro"/>
            </a:endParaRPr>
          </a:p>
        </p:txBody>
      </p:sp>
      <p:sp>
        <p:nvSpPr>
          <p:cNvPr id="1519" name="Google Shape;1519;p39"/>
          <p:cNvSpPr/>
          <p:nvPr/>
        </p:nvSpPr>
        <p:spPr>
          <a:xfrm>
            <a:off x="715100" y="1359000"/>
            <a:ext cx="95400" cy="6381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9"/>
          <p:cNvSpPr/>
          <p:nvPr/>
        </p:nvSpPr>
        <p:spPr>
          <a:xfrm>
            <a:off x="715100" y="2406939"/>
            <a:ext cx="95400" cy="6381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9"/>
          <p:cNvSpPr/>
          <p:nvPr/>
        </p:nvSpPr>
        <p:spPr>
          <a:xfrm>
            <a:off x="715100" y="3454877"/>
            <a:ext cx="95400" cy="638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22" name="Google Shape;1522;p39" title="Gráfico">
            <a:hlinkClick r:id="rId3"/>
          </p:cNvPr>
          <p:cNvPicPr preferRelativeResize="0"/>
          <p:nvPr/>
        </p:nvPicPr>
        <p:blipFill>
          <a:blip r:embed="rId4">
            <a:alphaModFix/>
          </a:blip>
          <a:stretch>
            <a:fillRect/>
          </a:stretch>
        </p:blipFill>
        <p:spPr>
          <a:xfrm>
            <a:off x="3756025" y="1260100"/>
            <a:ext cx="4673075" cy="2894200"/>
          </a:xfrm>
          <a:prstGeom prst="rect">
            <a:avLst/>
          </a:prstGeom>
          <a:noFill/>
          <a:ln w="19050" cap="flat" cmpd="sng">
            <a:solidFill>
              <a:schemeClr val="lt1"/>
            </a:solidFill>
            <a:prstDash val="solid"/>
            <a:round/>
            <a:headEnd type="none" w="sm" len="sm"/>
            <a:tailEnd type="none" w="sm" len="sm"/>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526"/>
        <p:cNvGrpSpPr/>
        <p:nvPr/>
      </p:nvGrpSpPr>
      <p:grpSpPr>
        <a:xfrm>
          <a:off x="0" y="0"/>
          <a:ext cx="0" cy="0"/>
          <a:chOff x="0" y="0"/>
          <a:chExt cx="0" cy="0"/>
        </a:xfrm>
      </p:grpSpPr>
      <p:sp>
        <p:nvSpPr>
          <p:cNvPr id="1527" name="Google Shape;1527;p40"/>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SYMPTOMS AND DIAGNOSIS</a:t>
            </a:r>
            <a:endParaRPr/>
          </a:p>
        </p:txBody>
      </p:sp>
      <p:sp>
        <p:nvSpPr>
          <p:cNvPr id="1528" name="Google Shape;1528;p40"/>
          <p:cNvSpPr txBox="1"/>
          <p:nvPr/>
        </p:nvSpPr>
        <p:spPr>
          <a:xfrm>
            <a:off x="1265613" y="1422712"/>
            <a:ext cx="2288700" cy="731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800" b="1">
                <a:solidFill>
                  <a:schemeClr val="dk1"/>
                </a:solidFill>
                <a:latin typeface="Red Hat Text"/>
                <a:ea typeface="Red Hat Text"/>
                <a:cs typeface="Red Hat Text"/>
                <a:sym typeface="Red Hat Text"/>
              </a:rPr>
              <a:t>MOST COMMON SYMPTOMS</a:t>
            </a:r>
            <a:endParaRPr sz="1800" b="1">
              <a:solidFill>
                <a:schemeClr val="dk1"/>
              </a:solidFill>
              <a:latin typeface="Red Hat Text"/>
              <a:ea typeface="Red Hat Text"/>
              <a:cs typeface="Red Hat Text"/>
              <a:sym typeface="Red Hat Text"/>
            </a:endParaRPr>
          </a:p>
        </p:txBody>
      </p:sp>
      <p:sp>
        <p:nvSpPr>
          <p:cNvPr id="1529" name="Google Shape;1529;p40"/>
          <p:cNvSpPr txBox="1"/>
          <p:nvPr/>
        </p:nvSpPr>
        <p:spPr>
          <a:xfrm>
            <a:off x="1265613" y="2041687"/>
            <a:ext cx="2288700" cy="195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Use this slide to display the most common symptoms of the disease being discussed. Include a graph with a clear title and labels for each axis. You can also explain how the disease is diagnosed, including the types of tests or procedures used, to help your audience understand how it is identified and treated</a:t>
            </a:r>
            <a:endParaRPr sz="1200">
              <a:solidFill>
                <a:schemeClr val="dk1"/>
              </a:solidFill>
              <a:latin typeface="Source Sans Pro"/>
              <a:ea typeface="Source Sans Pro"/>
              <a:cs typeface="Source Sans Pro"/>
              <a:sym typeface="Source Sans Pro"/>
            </a:endParaRPr>
          </a:p>
        </p:txBody>
      </p:sp>
      <p:sp>
        <p:nvSpPr>
          <p:cNvPr id="1530" name="Google Shape;1530;p40"/>
          <p:cNvSpPr txBox="1"/>
          <p:nvPr/>
        </p:nvSpPr>
        <p:spPr>
          <a:xfrm>
            <a:off x="725100" y="4306700"/>
            <a:ext cx="7704000" cy="30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chemeClr val="dk1"/>
                </a:solidFill>
                <a:latin typeface="Source Sans Pro"/>
                <a:ea typeface="Source Sans Pro"/>
                <a:cs typeface="Source Sans Pro"/>
                <a:sym typeface="Source Sans Pro"/>
              </a:rPr>
              <a:t>Follow the link in the graph to modify its data and then paste the new one here</a:t>
            </a:r>
            <a:r>
              <a:rPr lang="en" sz="1200" dirty="0" smtClean="0">
                <a:solidFill>
                  <a:schemeClr val="dk1"/>
                </a:solidFill>
                <a:latin typeface="Source Sans Pro"/>
                <a:ea typeface="Source Sans Pro"/>
                <a:cs typeface="Source Sans Pro"/>
                <a:sym typeface="Source Sans Pro"/>
              </a:rPr>
              <a:t>.</a:t>
            </a:r>
            <a:endParaRPr sz="1200" b="1" u="sng" dirty="0">
              <a:solidFill>
                <a:schemeClr val="dk1"/>
              </a:solidFill>
              <a:latin typeface="Source Sans Pro"/>
              <a:ea typeface="Source Sans Pro"/>
              <a:cs typeface="Source Sans Pro"/>
              <a:sym typeface="Source Sans Pro"/>
            </a:endParaRPr>
          </a:p>
        </p:txBody>
      </p:sp>
      <p:pic>
        <p:nvPicPr>
          <p:cNvPr id="1531" name="Google Shape;1531;p40" title="Gráfico">
            <a:hlinkClick r:id="rId3"/>
          </p:cNvPr>
          <p:cNvPicPr preferRelativeResize="0"/>
          <p:nvPr/>
        </p:nvPicPr>
        <p:blipFill>
          <a:blip r:embed="rId4">
            <a:alphaModFix/>
          </a:blip>
          <a:stretch>
            <a:fillRect/>
          </a:stretch>
        </p:blipFill>
        <p:spPr>
          <a:xfrm>
            <a:off x="3748250" y="1260100"/>
            <a:ext cx="4680645" cy="2894199"/>
          </a:xfrm>
          <a:prstGeom prst="rect">
            <a:avLst/>
          </a:prstGeom>
          <a:noFill/>
          <a:ln w="19050" cap="flat" cmpd="sng">
            <a:solidFill>
              <a:schemeClr val="lt1"/>
            </a:solidFill>
            <a:prstDash val="solid"/>
            <a:round/>
            <a:headEnd type="none" w="sm" len="sm"/>
            <a:tailEnd type="none" w="sm" len="sm"/>
          </a:ln>
        </p:spPr>
      </p:pic>
      <p:grpSp>
        <p:nvGrpSpPr>
          <p:cNvPr id="1532" name="Google Shape;1532;p40"/>
          <p:cNvGrpSpPr/>
          <p:nvPr/>
        </p:nvGrpSpPr>
        <p:grpSpPr>
          <a:xfrm>
            <a:off x="819572" y="1612770"/>
            <a:ext cx="356556" cy="351285"/>
            <a:chOff x="-25465200" y="3916150"/>
            <a:chExt cx="299300" cy="294875"/>
          </a:xfrm>
        </p:grpSpPr>
        <p:sp>
          <p:nvSpPr>
            <p:cNvPr id="1533" name="Google Shape;1533;p40"/>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0"/>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35" name="Google Shape;1535;p40"/>
          <p:cNvCxnSpPr/>
          <p:nvPr/>
        </p:nvCxnSpPr>
        <p:spPr>
          <a:xfrm>
            <a:off x="715100" y="2154112"/>
            <a:ext cx="5655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539"/>
        <p:cNvGrpSpPr/>
        <p:nvPr/>
      </p:nvGrpSpPr>
      <p:grpSpPr>
        <a:xfrm>
          <a:off x="0" y="0"/>
          <a:ext cx="0" cy="0"/>
          <a:chOff x="0" y="0"/>
          <a:chExt cx="0" cy="0"/>
        </a:xfrm>
      </p:grpSpPr>
      <p:graphicFrame>
        <p:nvGraphicFramePr>
          <p:cNvPr id="1540" name="Google Shape;1540;p41"/>
          <p:cNvGraphicFramePr/>
          <p:nvPr/>
        </p:nvGraphicFramePr>
        <p:xfrm>
          <a:off x="715075" y="1257725"/>
          <a:ext cx="7713750" cy="3604220"/>
        </p:xfrm>
        <a:graphic>
          <a:graphicData uri="http://schemas.openxmlformats.org/drawingml/2006/table">
            <a:tbl>
              <a:tblPr>
                <a:noFill/>
                <a:tableStyleId>{2DEDCAF1-4787-43CA-AAD7-F63BC1D13E25}</a:tableStyleId>
              </a:tblPr>
              <a:tblGrid>
                <a:gridCol w="1285625">
                  <a:extLst>
                    <a:ext uri="{9D8B030D-6E8A-4147-A177-3AD203B41FA5}">
                      <a16:colId xmlns:a16="http://schemas.microsoft.com/office/drawing/2014/main" val="20000"/>
                    </a:ext>
                  </a:extLst>
                </a:gridCol>
                <a:gridCol w="1285625">
                  <a:extLst>
                    <a:ext uri="{9D8B030D-6E8A-4147-A177-3AD203B41FA5}">
                      <a16:colId xmlns:a16="http://schemas.microsoft.com/office/drawing/2014/main" val="20001"/>
                    </a:ext>
                  </a:extLst>
                </a:gridCol>
                <a:gridCol w="1285625">
                  <a:extLst>
                    <a:ext uri="{9D8B030D-6E8A-4147-A177-3AD203B41FA5}">
                      <a16:colId xmlns:a16="http://schemas.microsoft.com/office/drawing/2014/main" val="20002"/>
                    </a:ext>
                  </a:extLst>
                </a:gridCol>
                <a:gridCol w="1285625">
                  <a:extLst>
                    <a:ext uri="{9D8B030D-6E8A-4147-A177-3AD203B41FA5}">
                      <a16:colId xmlns:a16="http://schemas.microsoft.com/office/drawing/2014/main" val="20003"/>
                    </a:ext>
                  </a:extLst>
                </a:gridCol>
                <a:gridCol w="1285625">
                  <a:extLst>
                    <a:ext uri="{9D8B030D-6E8A-4147-A177-3AD203B41FA5}">
                      <a16:colId xmlns:a16="http://schemas.microsoft.com/office/drawing/2014/main" val="20004"/>
                    </a:ext>
                  </a:extLst>
                </a:gridCol>
                <a:gridCol w="1285625">
                  <a:extLst>
                    <a:ext uri="{9D8B030D-6E8A-4147-A177-3AD203B41FA5}">
                      <a16:colId xmlns:a16="http://schemas.microsoft.com/office/drawing/2014/main" val="20005"/>
                    </a:ext>
                  </a:extLst>
                </a:gridCol>
              </a:tblGrid>
              <a:tr h="495350">
                <a:tc>
                  <a:txBody>
                    <a:bodyPr/>
                    <a:lstStyle/>
                    <a:p>
                      <a:pPr marL="0" lvl="0" indent="0" algn="ctr" rtl="0">
                        <a:lnSpc>
                          <a:spcPct val="100000"/>
                        </a:lnSpc>
                        <a:spcBef>
                          <a:spcPts val="0"/>
                        </a:spcBef>
                        <a:spcAft>
                          <a:spcPts val="0"/>
                        </a:spcAft>
                        <a:buNone/>
                      </a:pPr>
                      <a:r>
                        <a:rPr lang="en" sz="1100" b="1">
                          <a:solidFill>
                            <a:schemeClr val="lt2"/>
                          </a:solidFill>
                          <a:latin typeface="Red Hat Text"/>
                          <a:ea typeface="Red Hat Text"/>
                          <a:cs typeface="Red Hat Text"/>
                          <a:sym typeface="Red Hat Text"/>
                        </a:rPr>
                        <a:t>RISK FACTORS</a:t>
                      </a:r>
                      <a:endParaRPr sz="1100" b="1">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100" b="1">
                          <a:solidFill>
                            <a:schemeClr val="lt2"/>
                          </a:solidFill>
                          <a:latin typeface="Red Hat Text"/>
                          <a:ea typeface="Red Hat Text"/>
                          <a:cs typeface="Red Hat Text"/>
                          <a:sym typeface="Red Hat Text"/>
                        </a:rPr>
                        <a:t>DESCRIPTION</a:t>
                      </a:r>
                      <a:endParaRPr sz="1100" b="1">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100" b="1">
                          <a:solidFill>
                            <a:schemeClr val="lt2"/>
                          </a:solidFill>
                          <a:latin typeface="Red Hat Text"/>
                          <a:ea typeface="Red Hat Text"/>
                          <a:cs typeface="Red Hat Text"/>
                          <a:sym typeface="Red Hat Text"/>
                        </a:rPr>
                        <a:t>PREVALENCE</a:t>
                      </a:r>
                      <a:endParaRPr sz="1100" b="1">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100" b="1">
                          <a:solidFill>
                            <a:schemeClr val="lt2"/>
                          </a:solidFill>
                          <a:latin typeface="Red Hat Text"/>
                          <a:ea typeface="Red Hat Text"/>
                          <a:cs typeface="Red Hat Text"/>
                          <a:sym typeface="Red Hat Text"/>
                        </a:rPr>
                        <a:t>FACTORS</a:t>
                      </a:r>
                      <a:endParaRPr sz="1100" b="1">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100" b="1">
                          <a:solidFill>
                            <a:schemeClr val="lt2"/>
                          </a:solidFill>
                          <a:latin typeface="Red Hat Text"/>
                          <a:ea typeface="Red Hat Text"/>
                          <a:cs typeface="Red Hat Text"/>
                          <a:sym typeface="Red Hat Text"/>
                        </a:rPr>
                        <a:t>ISSUES</a:t>
                      </a:r>
                      <a:endParaRPr sz="1100" b="1">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ctr" rtl="0">
                        <a:lnSpc>
                          <a:spcPct val="100000"/>
                        </a:lnSpc>
                        <a:spcBef>
                          <a:spcPts val="0"/>
                        </a:spcBef>
                        <a:spcAft>
                          <a:spcPts val="0"/>
                        </a:spcAft>
                        <a:buNone/>
                      </a:pPr>
                      <a:r>
                        <a:rPr lang="en" sz="1100" b="1">
                          <a:solidFill>
                            <a:schemeClr val="lt2"/>
                          </a:solidFill>
                          <a:latin typeface="Red Hat Text"/>
                          <a:ea typeface="Red Hat Text"/>
                          <a:cs typeface="Red Hat Text"/>
                          <a:sym typeface="Red Hat Text"/>
                        </a:rPr>
                        <a:t>SEVERITY</a:t>
                      </a:r>
                      <a:endParaRPr sz="1100" b="1">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725775">
                <a:tc>
                  <a:txBody>
                    <a:bodyPr/>
                    <a:lstStyle/>
                    <a:p>
                      <a:pPr marL="0" lvl="0" indent="0" algn="l" rtl="0">
                        <a:lnSpc>
                          <a:spcPct val="100000"/>
                        </a:lnSpc>
                        <a:spcBef>
                          <a:spcPts val="0"/>
                        </a:spcBef>
                        <a:spcAft>
                          <a:spcPts val="0"/>
                        </a:spcAft>
                        <a:buNone/>
                      </a:pPr>
                      <a:r>
                        <a:rPr lang="en" sz="1200" b="1">
                          <a:solidFill>
                            <a:schemeClr val="dk1"/>
                          </a:solidFill>
                          <a:latin typeface="Source Sans Pro"/>
                          <a:ea typeface="Source Sans Pro"/>
                          <a:cs typeface="Source Sans Pro"/>
                          <a:sym typeface="Source Sans Pro"/>
                        </a:rPr>
                        <a:t>Age over 50</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Being over the age of 50</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b="1">
                          <a:solidFill>
                            <a:schemeClr val="dk1"/>
                          </a:solidFill>
                          <a:latin typeface="Source Sans Pro"/>
                          <a:ea typeface="Source Sans Pro"/>
                          <a:cs typeface="Source Sans Pro"/>
                          <a:sym typeface="Source Sans Pro"/>
                        </a:rPr>
                        <a:t>80% of cases</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Age-related decline in immune function</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Heart attack, Stroke, kidney damage</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b="1">
                          <a:solidFill>
                            <a:schemeClr val="dk1"/>
                          </a:solidFill>
                          <a:latin typeface="Source Sans Pro"/>
                          <a:ea typeface="Source Sans Pro"/>
                          <a:cs typeface="Source Sans Pro"/>
                          <a:sym typeface="Source Sans Pro"/>
                        </a:rPr>
                        <a:t>High</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989025">
                <a:tc>
                  <a:txBody>
                    <a:bodyPr/>
                    <a:lstStyle/>
                    <a:p>
                      <a:pPr marL="0" lvl="0" indent="0" algn="l" rtl="0">
                        <a:lnSpc>
                          <a:spcPct val="100000"/>
                        </a:lnSpc>
                        <a:spcBef>
                          <a:spcPts val="0"/>
                        </a:spcBef>
                        <a:spcAft>
                          <a:spcPts val="0"/>
                        </a:spcAft>
                        <a:buNone/>
                      </a:pPr>
                      <a:r>
                        <a:rPr lang="en" sz="1200" b="1">
                          <a:solidFill>
                            <a:schemeClr val="dk1"/>
                          </a:solidFill>
                          <a:latin typeface="Source Sans Pro"/>
                          <a:ea typeface="Source Sans Pro"/>
                          <a:cs typeface="Source Sans Pro"/>
                          <a:sym typeface="Source Sans Pro"/>
                        </a:rPr>
                        <a:t>Smoking</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Using tobacco products</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b="1">
                          <a:solidFill>
                            <a:schemeClr val="dk1"/>
                          </a:solidFill>
                          <a:latin typeface="Source Sans Pro"/>
                          <a:ea typeface="Source Sans Pro"/>
                          <a:cs typeface="Source Sans Pro"/>
                          <a:sym typeface="Source Sans Pro"/>
                        </a:rPr>
                        <a:t>30% of cases</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Nicotine addiction or exposure to carcinogens</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Lung cancer, chronic obstructive pulmonary disease (COPD)</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b="1">
                          <a:solidFill>
                            <a:schemeClr val="dk1"/>
                          </a:solidFill>
                          <a:latin typeface="Source Sans Pro"/>
                          <a:ea typeface="Source Sans Pro"/>
                          <a:cs typeface="Source Sans Pro"/>
                          <a:sym typeface="Source Sans Pro"/>
                        </a:rPr>
                        <a:t>Moderate</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535275">
                <a:tc>
                  <a:txBody>
                    <a:bodyPr/>
                    <a:lstStyle/>
                    <a:p>
                      <a:pPr marL="0" lvl="0" indent="0" algn="l" rtl="0">
                        <a:lnSpc>
                          <a:spcPct val="100000"/>
                        </a:lnSpc>
                        <a:spcBef>
                          <a:spcPts val="0"/>
                        </a:spcBef>
                        <a:spcAft>
                          <a:spcPts val="0"/>
                        </a:spcAft>
                        <a:buNone/>
                      </a:pPr>
                      <a:r>
                        <a:rPr lang="en" sz="1200" b="1">
                          <a:solidFill>
                            <a:schemeClr val="dk1"/>
                          </a:solidFill>
                          <a:latin typeface="Source Sans Pro"/>
                          <a:ea typeface="Source Sans Pro"/>
                          <a:cs typeface="Source Sans Pro"/>
                          <a:sym typeface="Source Sans Pro"/>
                        </a:rPr>
                        <a:t>High blood pressure</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Blood pressure consistently above 140/90 mm Hg</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b="1">
                          <a:solidFill>
                            <a:schemeClr val="dk1"/>
                          </a:solidFill>
                          <a:latin typeface="Source Sans Pro"/>
                          <a:ea typeface="Source Sans Pro"/>
                          <a:cs typeface="Source Sans Pro"/>
                          <a:sym typeface="Source Sans Pro"/>
                        </a:rPr>
                        <a:t>40% of cases</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Obesity, Stress, genetics</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Heart disease, stroke, kidney damage</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b="1">
                          <a:solidFill>
                            <a:schemeClr val="dk1"/>
                          </a:solidFill>
                          <a:latin typeface="Source Sans Pro"/>
                          <a:ea typeface="Source Sans Pro"/>
                          <a:cs typeface="Source Sans Pro"/>
                          <a:sym typeface="Source Sans Pro"/>
                        </a:rPr>
                        <a:t>High</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bl>
          </a:graphicData>
        </a:graphic>
      </p:graphicFrame>
      <p:sp>
        <p:nvSpPr>
          <p:cNvPr id="1541" name="Google Shape;1541;p41"/>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RISK FACTORS AND COMPLICATIONS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45"/>
        <p:cNvGrpSpPr/>
        <p:nvPr/>
      </p:nvGrpSpPr>
      <p:grpSpPr>
        <a:xfrm>
          <a:off x="0" y="0"/>
          <a:ext cx="0" cy="0"/>
          <a:chOff x="0" y="0"/>
          <a:chExt cx="0" cy="0"/>
        </a:xfrm>
      </p:grpSpPr>
      <p:sp>
        <p:nvSpPr>
          <p:cNvPr id="1546" name="Google Shape;1546;p42"/>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DISEASE HISTORY</a:t>
            </a:r>
            <a:endParaRPr/>
          </a:p>
        </p:txBody>
      </p:sp>
      <p:sp>
        <p:nvSpPr>
          <p:cNvPr id="1547" name="Google Shape;1547;p42"/>
          <p:cNvSpPr txBox="1"/>
          <p:nvPr/>
        </p:nvSpPr>
        <p:spPr>
          <a:xfrm flipH="1">
            <a:off x="720050" y="1664365"/>
            <a:ext cx="1812300" cy="484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chemeClr val="dk1"/>
                </a:solidFill>
                <a:latin typeface="Source Sans Pro"/>
                <a:ea typeface="Source Sans Pro"/>
                <a:cs typeface="Source Sans Pro"/>
                <a:sym typeface="Source Sans Pro"/>
              </a:rPr>
              <a:t>Discovery of the disease</a:t>
            </a:r>
            <a:endParaRPr sz="1200">
              <a:solidFill>
                <a:schemeClr val="dk1"/>
              </a:solidFill>
              <a:latin typeface="Source Sans Pro"/>
              <a:ea typeface="Source Sans Pro"/>
              <a:cs typeface="Source Sans Pro"/>
              <a:sym typeface="Source Sans Pro"/>
            </a:endParaRPr>
          </a:p>
        </p:txBody>
      </p:sp>
      <p:sp>
        <p:nvSpPr>
          <p:cNvPr id="1548" name="Google Shape;1548;p42"/>
          <p:cNvSpPr txBox="1"/>
          <p:nvPr/>
        </p:nvSpPr>
        <p:spPr>
          <a:xfrm flipH="1">
            <a:off x="2683950" y="1664365"/>
            <a:ext cx="1812300" cy="484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chemeClr val="dk1"/>
                </a:solidFill>
                <a:latin typeface="Source Sans Pro"/>
                <a:ea typeface="Source Sans Pro"/>
                <a:cs typeface="Source Sans Pro"/>
                <a:sym typeface="Source Sans Pro"/>
              </a:rPr>
              <a:t>Early research</a:t>
            </a:r>
            <a:endParaRPr sz="1200">
              <a:solidFill>
                <a:schemeClr val="dk1"/>
              </a:solidFill>
              <a:latin typeface="Source Sans Pro"/>
              <a:ea typeface="Source Sans Pro"/>
              <a:cs typeface="Source Sans Pro"/>
              <a:sym typeface="Source Sans Pro"/>
            </a:endParaRPr>
          </a:p>
        </p:txBody>
      </p:sp>
      <p:sp>
        <p:nvSpPr>
          <p:cNvPr id="1549" name="Google Shape;1549;p42"/>
          <p:cNvSpPr txBox="1"/>
          <p:nvPr/>
        </p:nvSpPr>
        <p:spPr>
          <a:xfrm flipH="1">
            <a:off x="4647850" y="1664365"/>
            <a:ext cx="1812300" cy="484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chemeClr val="dk1"/>
                </a:solidFill>
                <a:latin typeface="Source Sans Pro"/>
                <a:ea typeface="Source Sans Pro"/>
                <a:cs typeface="Source Sans Pro"/>
                <a:sym typeface="Source Sans Pro"/>
              </a:rPr>
              <a:t>First treatment</a:t>
            </a:r>
            <a:endParaRPr sz="1200">
              <a:solidFill>
                <a:schemeClr val="dk1"/>
              </a:solidFill>
              <a:latin typeface="Source Sans Pro"/>
              <a:ea typeface="Source Sans Pro"/>
              <a:cs typeface="Source Sans Pro"/>
              <a:sym typeface="Source Sans Pro"/>
            </a:endParaRPr>
          </a:p>
        </p:txBody>
      </p:sp>
      <p:sp>
        <p:nvSpPr>
          <p:cNvPr id="1550" name="Google Shape;1550;p42"/>
          <p:cNvSpPr txBox="1"/>
          <p:nvPr/>
        </p:nvSpPr>
        <p:spPr>
          <a:xfrm flipH="1">
            <a:off x="6611750" y="1664365"/>
            <a:ext cx="1812300" cy="484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200">
                <a:solidFill>
                  <a:schemeClr val="dk1"/>
                </a:solidFill>
                <a:latin typeface="Source Sans Pro"/>
                <a:ea typeface="Source Sans Pro"/>
                <a:cs typeface="Source Sans Pro"/>
                <a:sym typeface="Source Sans Pro"/>
              </a:rPr>
              <a:t>Milestone discoveries</a:t>
            </a:r>
            <a:endParaRPr sz="1200">
              <a:solidFill>
                <a:schemeClr val="dk1"/>
              </a:solidFill>
              <a:latin typeface="Source Sans Pro"/>
              <a:ea typeface="Source Sans Pro"/>
              <a:cs typeface="Source Sans Pro"/>
              <a:sym typeface="Source Sans Pro"/>
            </a:endParaRPr>
          </a:p>
        </p:txBody>
      </p:sp>
      <p:sp>
        <p:nvSpPr>
          <p:cNvPr id="1551" name="Google Shape;1551;p42"/>
          <p:cNvSpPr txBox="1"/>
          <p:nvPr/>
        </p:nvSpPr>
        <p:spPr>
          <a:xfrm>
            <a:off x="6604825" y="3516150"/>
            <a:ext cx="1812300" cy="48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Source Sans Pro"/>
                <a:ea typeface="Source Sans Pro"/>
                <a:cs typeface="Source Sans Pro"/>
                <a:sym typeface="Source Sans Pro"/>
              </a:rPr>
              <a:t>Future directions</a:t>
            </a:r>
            <a:endParaRPr sz="1200">
              <a:solidFill>
                <a:schemeClr val="dk1"/>
              </a:solidFill>
              <a:latin typeface="Source Sans Pro"/>
              <a:ea typeface="Source Sans Pro"/>
              <a:cs typeface="Source Sans Pro"/>
              <a:sym typeface="Source Sans Pro"/>
            </a:endParaRPr>
          </a:p>
        </p:txBody>
      </p:sp>
      <p:sp>
        <p:nvSpPr>
          <p:cNvPr id="1552" name="Google Shape;1552;p42"/>
          <p:cNvSpPr txBox="1"/>
          <p:nvPr/>
        </p:nvSpPr>
        <p:spPr>
          <a:xfrm>
            <a:off x="4640925" y="3516150"/>
            <a:ext cx="1812300" cy="48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Source Sans Pro"/>
                <a:ea typeface="Source Sans Pro"/>
                <a:cs typeface="Source Sans Pro"/>
                <a:sym typeface="Source Sans Pro"/>
              </a:rPr>
              <a:t>Current research</a:t>
            </a:r>
            <a:endParaRPr sz="1200">
              <a:solidFill>
                <a:schemeClr val="dk1"/>
              </a:solidFill>
              <a:latin typeface="Source Sans Pro"/>
              <a:ea typeface="Source Sans Pro"/>
              <a:cs typeface="Source Sans Pro"/>
              <a:sym typeface="Source Sans Pro"/>
            </a:endParaRPr>
          </a:p>
        </p:txBody>
      </p:sp>
      <p:sp>
        <p:nvSpPr>
          <p:cNvPr id="1553" name="Google Shape;1553;p42"/>
          <p:cNvSpPr txBox="1"/>
          <p:nvPr/>
        </p:nvSpPr>
        <p:spPr>
          <a:xfrm>
            <a:off x="2677025" y="3516150"/>
            <a:ext cx="1812300" cy="48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191919"/>
                </a:solidFill>
                <a:latin typeface="Open Sans"/>
                <a:ea typeface="Open Sans"/>
                <a:cs typeface="Open Sans"/>
                <a:sym typeface="Open Sans"/>
              </a:rPr>
              <a:t>Epidemic outbreak</a:t>
            </a:r>
            <a:endParaRPr sz="1200">
              <a:solidFill>
                <a:schemeClr val="dk1"/>
              </a:solidFill>
              <a:latin typeface="Source Sans Pro"/>
              <a:ea typeface="Source Sans Pro"/>
              <a:cs typeface="Source Sans Pro"/>
              <a:sym typeface="Source Sans Pro"/>
            </a:endParaRPr>
          </a:p>
        </p:txBody>
      </p:sp>
      <p:sp>
        <p:nvSpPr>
          <p:cNvPr id="1554" name="Google Shape;1554;p42"/>
          <p:cNvSpPr txBox="1"/>
          <p:nvPr/>
        </p:nvSpPr>
        <p:spPr>
          <a:xfrm>
            <a:off x="720050" y="3516150"/>
            <a:ext cx="1812300" cy="48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Source Sans Pro"/>
                <a:ea typeface="Source Sans Pro"/>
                <a:cs typeface="Source Sans Pro"/>
                <a:sym typeface="Source Sans Pro"/>
              </a:rPr>
              <a:t>Breakthrough treatment</a:t>
            </a:r>
            <a:endParaRPr sz="1200">
              <a:solidFill>
                <a:schemeClr val="dk1"/>
              </a:solidFill>
              <a:latin typeface="Source Sans Pro"/>
              <a:ea typeface="Source Sans Pro"/>
              <a:cs typeface="Source Sans Pro"/>
              <a:sym typeface="Source Sans Pro"/>
            </a:endParaRPr>
          </a:p>
        </p:txBody>
      </p:sp>
      <p:sp>
        <p:nvSpPr>
          <p:cNvPr id="1555" name="Google Shape;1555;p42"/>
          <p:cNvSpPr/>
          <p:nvPr/>
        </p:nvSpPr>
        <p:spPr>
          <a:xfrm>
            <a:off x="1241875" y="2151063"/>
            <a:ext cx="754800" cy="5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01</a:t>
            </a:r>
            <a:endParaRPr sz="3000">
              <a:solidFill>
                <a:schemeClr val="lt1"/>
              </a:solidFill>
              <a:latin typeface="Red Hat Text"/>
              <a:ea typeface="Red Hat Text"/>
              <a:cs typeface="Red Hat Text"/>
              <a:sym typeface="Red Hat Text"/>
            </a:endParaRPr>
          </a:p>
        </p:txBody>
      </p:sp>
      <p:sp>
        <p:nvSpPr>
          <p:cNvPr id="1556" name="Google Shape;1556;p42"/>
          <p:cNvSpPr/>
          <p:nvPr/>
        </p:nvSpPr>
        <p:spPr>
          <a:xfrm>
            <a:off x="3205775" y="2151063"/>
            <a:ext cx="754800" cy="5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02</a:t>
            </a:r>
            <a:endParaRPr sz="3000">
              <a:solidFill>
                <a:schemeClr val="lt1"/>
              </a:solidFill>
              <a:latin typeface="Red Hat Text"/>
              <a:ea typeface="Red Hat Text"/>
              <a:cs typeface="Red Hat Text"/>
              <a:sym typeface="Red Hat Text"/>
            </a:endParaRPr>
          </a:p>
        </p:txBody>
      </p:sp>
      <p:sp>
        <p:nvSpPr>
          <p:cNvPr id="1557" name="Google Shape;1557;p42"/>
          <p:cNvSpPr/>
          <p:nvPr/>
        </p:nvSpPr>
        <p:spPr>
          <a:xfrm>
            <a:off x="5169675" y="2151063"/>
            <a:ext cx="754800" cy="5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03</a:t>
            </a:r>
            <a:endParaRPr sz="3000">
              <a:solidFill>
                <a:schemeClr val="lt1"/>
              </a:solidFill>
              <a:latin typeface="Red Hat Text"/>
              <a:ea typeface="Red Hat Text"/>
              <a:cs typeface="Red Hat Text"/>
              <a:sym typeface="Red Hat Text"/>
            </a:endParaRPr>
          </a:p>
        </p:txBody>
      </p:sp>
      <p:sp>
        <p:nvSpPr>
          <p:cNvPr id="1558" name="Google Shape;1558;p42"/>
          <p:cNvSpPr/>
          <p:nvPr/>
        </p:nvSpPr>
        <p:spPr>
          <a:xfrm>
            <a:off x="7133575" y="2151063"/>
            <a:ext cx="754800" cy="5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04</a:t>
            </a:r>
            <a:endParaRPr sz="3000">
              <a:solidFill>
                <a:schemeClr val="lt1"/>
              </a:solidFill>
              <a:latin typeface="Red Hat Text"/>
              <a:ea typeface="Red Hat Text"/>
              <a:cs typeface="Red Hat Text"/>
              <a:sym typeface="Red Hat Text"/>
            </a:endParaRPr>
          </a:p>
        </p:txBody>
      </p:sp>
      <p:sp>
        <p:nvSpPr>
          <p:cNvPr id="1559" name="Google Shape;1559;p42"/>
          <p:cNvSpPr/>
          <p:nvPr/>
        </p:nvSpPr>
        <p:spPr>
          <a:xfrm>
            <a:off x="7133575" y="2940150"/>
            <a:ext cx="754800" cy="5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05</a:t>
            </a:r>
            <a:endParaRPr sz="3000">
              <a:solidFill>
                <a:schemeClr val="lt1"/>
              </a:solidFill>
              <a:latin typeface="Red Hat Text"/>
              <a:ea typeface="Red Hat Text"/>
              <a:cs typeface="Red Hat Text"/>
              <a:sym typeface="Red Hat Text"/>
            </a:endParaRPr>
          </a:p>
        </p:txBody>
      </p:sp>
      <p:sp>
        <p:nvSpPr>
          <p:cNvPr id="1560" name="Google Shape;1560;p42"/>
          <p:cNvSpPr/>
          <p:nvPr/>
        </p:nvSpPr>
        <p:spPr>
          <a:xfrm>
            <a:off x="5169675" y="2940150"/>
            <a:ext cx="754800" cy="5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06</a:t>
            </a:r>
            <a:endParaRPr sz="3000">
              <a:solidFill>
                <a:schemeClr val="lt1"/>
              </a:solidFill>
              <a:latin typeface="Red Hat Text"/>
              <a:ea typeface="Red Hat Text"/>
              <a:cs typeface="Red Hat Text"/>
              <a:sym typeface="Red Hat Text"/>
            </a:endParaRPr>
          </a:p>
        </p:txBody>
      </p:sp>
      <p:sp>
        <p:nvSpPr>
          <p:cNvPr id="1561" name="Google Shape;1561;p42"/>
          <p:cNvSpPr/>
          <p:nvPr/>
        </p:nvSpPr>
        <p:spPr>
          <a:xfrm>
            <a:off x="3205775" y="2940150"/>
            <a:ext cx="754800" cy="5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07</a:t>
            </a:r>
            <a:endParaRPr sz="3000">
              <a:solidFill>
                <a:schemeClr val="lt1"/>
              </a:solidFill>
              <a:latin typeface="Red Hat Text"/>
              <a:ea typeface="Red Hat Text"/>
              <a:cs typeface="Red Hat Text"/>
              <a:sym typeface="Red Hat Text"/>
            </a:endParaRPr>
          </a:p>
        </p:txBody>
      </p:sp>
      <p:sp>
        <p:nvSpPr>
          <p:cNvPr id="1562" name="Google Shape;1562;p42"/>
          <p:cNvSpPr/>
          <p:nvPr/>
        </p:nvSpPr>
        <p:spPr>
          <a:xfrm>
            <a:off x="1241875" y="2940150"/>
            <a:ext cx="754800" cy="5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08</a:t>
            </a:r>
            <a:endParaRPr sz="3000">
              <a:solidFill>
                <a:schemeClr val="lt1"/>
              </a:solidFill>
              <a:latin typeface="Red Hat Text"/>
              <a:ea typeface="Red Hat Text"/>
              <a:cs typeface="Red Hat Text"/>
              <a:sym typeface="Red Hat Text"/>
            </a:endParaRPr>
          </a:p>
        </p:txBody>
      </p:sp>
      <p:cxnSp>
        <p:nvCxnSpPr>
          <p:cNvPr id="1563" name="Google Shape;1563;p42"/>
          <p:cNvCxnSpPr>
            <a:stCxn id="1555" idx="3"/>
            <a:endCxn id="1556" idx="1"/>
          </p:cNvCxnSpPr>
          <p:nvPr/>
        </p:nvCxnSpPr>
        <p:spPr>
          <a:xfrm>
            <a:off x="1996675" y="2439063"/>
            <a:ext cx="1209000" cy="0"/>
          </a:xfrm>
          <a:prstGeom prst="straightConnector1">
            <a:avLst/>
          </a:prstGeom>
          <a:noFill/>
          <a:ln w="19050" cap="flat" cmpd="sng">
            <a:solidFill>
              <a:schemeClr val="lt1"/>
            </a:solidFill>
            <a:prstDash val="solid"/>
            <a:round/>
            <a:headEnd type="none" w="med" len="med"/>
            <a:tailEnd type="oval" w="med" len="med"/>
          </a:ln>
        </p:spPr>
      </p:cxnSp>
      <p:cxnSp>
        <p:nvCxnSpPr>
          <p:cNvPr id="1564" name="Google Shape;1564;p42"/>
          <p:cNvCxnSpPr>
            <a:stCxn id="1556" idx="3"/>
            <a:endCxn id="1557" idx="1"/>
          </p:cNvCxnSpPr>
          <p:nvPr/>
        </p:nvCxnSpPr>
        <p:spPr>
          <a:xfrm>
            <a:off x="3960575" y="2439063"/>
            <a:ext cx="1209000" cy="0"/>
          </a:xfrm>
          <a:prstGeom prst="straightConnector1">
            <a:avLst/>
          </a:prstGeom>
          <a:noFill/>
          <a:ln w="19050" cap="flat" cmpd="sng">
            <a:solidFill>
              <a:schemeClr val="lt1"/>
            </a:solidFill>
            <a:prstDash val="solid"/>
            <a:round/>
            <a:headEnd type="none" w="med" len="med"/>
            <a:tailEnd type="oval" w="med" len="med"/>
          </a:ln>
        </p:spPr>
      </p:cxnSp>
      <p:cxnSp>
        <p:nvCxnSpPr>
          <p:cNvPr id="1565" name="Google Shape;1565;p42"/>
          <p:cNvCxnSpPr>
            <a:stCxn id="1557" idx="3"/>
            <a:endCxn id="1558" idx="1"/>
          </p:cNvCxnSpPr>
          <p:nvPr/>
        </p:nvCxnSpPr>
        <p:spPr>
          <a:xfrm>
            <a:off x="5924475" y="2439063"/>
            <a:ext cx="1209000" cy="0"/>
          </a:xfrm>
          <a:prstGeom prst="straightConnector1">
            <a:avLst/>
          </a:prstGeom>
          <a:noFill/>
          <a:ln w="19050" cap="flat" cmpd="sng">
            <a:solidFill>
              <a:schemeClr val="lt1"/>
            </a:solidFill>
            <a:prstDash val="solid"/>
            <a:round/>
            <a:headEnd type="none" w="med" len="med"/>
            <a:tailEnd type="oval" w="med" len="med"/>
          </a:ln>
        </p:spPr>
      </p:cxnSp>
      <p:cxnSp>
        <p:nvCxnSpPr>
          <p:cNvPr id="1566" name="Google Shape;1566;p42"/>
          <p:cNvCxnSpPr>
            <a:stCxn id="1558" idx="2"/>
            <a:endCxn id="1559" idx="0"/>
          </p:cNvCxnSpPr>
          <p:nvPr/>
        </p:nvCxnSpPr>
        <p:spPr>
          <a:xfrm>
            <a:off x="7510975" y="2727063"/>
            <a:ext cx="0" cy="213000"/>
          </a:xfrm>
          <a:prstGeom prst="straightConnector1">
            <a:avLst/>
          </a:prstGeom>
          <a:noFill/>
          <a:ln w="19050" cap="flat" cmpd="sng">
            <a:solidFill>
              <a:schemeClr val="lt1"/>
            </a:solidFill>
            <a:prstDash val="solid"/>
            <a:round/>
            <a:headEnd type="none" w="med" len="med"/>
            <a:tailEnd type="oval" w="med" len="med"/>
          </a:ln>
        </p:spPr>
      </p:cxnSp>
      <p:cxnSp>
        <p:nvCxnSpPr>
          <p:cNvPr id="1567" name="Google Shape;1567;p42"/>
          <p:cNvCxnSpPr>
            <a:stCxn id="1559" idx="1"/>
            <a:endCxn id="1560" idx="3"/>
          </p:cNvCxnSpPr>
          <p:nvPr/>
        </p:nvCxnSpPr>
        <p:spPr>
          <a:xfrm rot="10800000">
            <a:off x="5924575" y="3228150"/>
            <a:ext cx="1209000" cy="0"/>
          </a:xfrm>
          <a:prstGeom prst="straightConnector1">
            <a:avLst/>
          </a:prstGeom>
          <a:noFill/>
          <a:ln w="19050" cap="flat" cmpd="sng">
            <a:solidFill>
              <a:schemeClr val="lt1"/>
            </a:solidFill>
            <a:prstDash val="solid"/>
            <a:round/>
            <a:headEnd type="none" w="med" len="med"/>
            <a:tailEnd type="oval" w="med" len="med"/>
          </a:ln>
        </p:spPr>
      </p:cxnSp>
      <p:cxnSp>
        <p:nvCxnSpPr>
          <p:cNvPr id="1568" name="Google Shape;1568;p42"/>
          <p:cNvCxnSpPr>
            <a:stCxn id="1560" idx="1"/>
            <a:endCxn id="1561" idx="3"/>
          </p:cNvCxnSpPr>
          <p:nvPr/>
        </p:nvCxnSpPr>
        <p:spPr>
          <a:xfrm rot="10800000">
            <a:off x="3960675" y="3228150"/>
            <a:ext cx="1209000" cy="0"/>
          </a:xfrm>
          <a:prstGeom prst="straightConnector1">
            <a:avLst/>
          </a:prstGeom>
          <a:noFill/>
          <a:ln w="19050" cap="flat" cmpd="sng">
            <a:solidFill>
              <a:schemeClr val="lt1"/>
            </a:solidFill>
            <a:prstDash val="solid"/>
            <a:round/>
            <a:headEnd type="none" w="med" len="med"/>
            <a:tailEnd type="oval" w="med" len="med"/>
          </a:ln>
        </p:spPr>
      </p:cxnSp>
      <p:cxnSp>
        <p:nvCxnSpPr>
          <p:cNvPr id="1569" name="Google Shape;1569;p42"/>
          <p:cNvCxnSpPr>
            <a:stCxn id="1561" idx="1"/>
            <a:endCxn id="1562" idx="3"/>
          </p:cNvCxnSpPr>
          <p:nvPr/>
        </p:nvCxnSpPr>
        <p:spPr>
          <a:xfrm rot="10800000">
            <a:off x="1996775" y="3228150"/>
            <a:ext cx="1209000" cy="0"/>
          </a:xfrm>
          <a:prstGeom prst="straightConnector1">
            <a:avLst/>
          </a:prstGeom>
          <a:noFill/>
          <a:ln w="19050" cap="flat" cmpd="sng">
            <a:solidFill>
              <a:schemeClr val="lt1"/>
            </a:solidFill>
            <a:prstDash val="solid"/>
            <a:round/>
            <a:headEnd type="none" w="med" len="med"/>
            <a:tailEnd type="oval"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73"/>
        <p:cNvGrpSpPr/>
        <p:nvPr/>
      </p:nvGrpSpPr>
      <p:grpSpPr>
        <a:xfrm>
          <a:off x="0" y="0"/>
          <a:ext cx="0" cy="0"/>
          <a:chOff x="0" y="0"/>
          <a:chExt cx="0" cy="0"/>
        </a:xfrm>
      </p:grpSpPr>
      <p:sp>
        <p:nvSpPr>
          <p:cNvPr id="1574" name="Google Shape;1574;p43"/>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DIAGNOSIS AND TREATMENT</a:t>
            </a:r>
            <a:endParaRPr/>
          </a:p>
        </p:txBody>
      </p:sp>
      <p:sp>
        <p:nvSpPr>
          <p:cNvPr id="1575" name="Google Shape;1575;p43"/>
          <p:cNvSpPr/>
          <p:nvPr/>
        </p:nvSpPr>
        <p:spPr>
          <a:xfrm>
            <a:off x="720000" y="1171500"/>
            <a:ext cx="7713900" cy="35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lt1"/>
                </a:solidFill>
                <a:latin typeface="Red Hat Text"/>
                <a:ea typeface="Red Hat Text"/>
                <a:cs typeface="Red Hat Text"/>
                <a:sym typeface="Red Hat Text"/>
              </a:rPr>
              <a:t>START</a:t>
            </a:r>
            <a:endParaRPr sz="1800" b="1">
              <a:solidFill>
                <a:schemeClr val="lt1"/>
              </a:solidFill>
              <a:latin typeface="Red Hat Text"/>
              <a:ea typeface="Red Hat Text"/>
              <a:cs typeface="Red Hat Text"/>
              <a:sym typeface="Red Hat Text"/>
            </a:endParaRPr>
          </a:p>
        </p:txBody>
      </p:sp>
      <p:sp>
        <p:nvSpPr>
          <p:cNvPr id="1576" name="Google Shape;1576;p43"/>
          <p:cNvSpPr/>
          <p:nvPr/>
        </p:nvSpPr>
        <p:spPr>
          <a:xfrm>
            <a:off x="2678177" y="1819982"/>
            <a:ext cx="1829400" cy="5178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2"/>
                </a:solidFill>
                <a:latin typeface="Red Hat Text"/>
                <a:ea typeface="Red Hat Text"/>
                <a:cs typeface="Red Hat Text"/>
                <a:sym typeface="Red Hat Text"/>
              </a:rPr>
              <a:t>DIAGNOSTIC TEST</a:t>
            </a:r>
            <a:endParaRPr sz="1600" b="1">
              <a:solidFill>
                <a:schemeClr val="dk2"/>
              </a:solidFill>
              <a:latin typeface="Red Hat Text"/>
              <a:ea typeface="Red Hat Text"/>
              <a:cs typeface="Red Hat Text"/>
              <a:sym typeface="Red Hat Text"/>
            </a:endParaRPr>
          </a:p>
        </p:txBody>
      </p:sp>
      <p:sp>
        <p:nvSpPr>
          <p:cNvPr id="1577" name="Google Shape;1577;p43"/>
          <p:cNvSpPr/>
          <p:nvPr/>
        </p:nvSpPr>
        <p:spPr>
          <a:xfrm>
            <a:off x="720000" y="1819982"/>
            <a:ext cx="1829400" cy="5178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2"/>
                </a:solidFill>
                <a:latin typeface="Red Hat Text"/>
                <a:ea typeface="Red Hat Text"/>
                <a:cs typeface="Red Hat Text"/>
                <a:sym typeface="Red Hat Text"/>
              </a:rPr>
              <a:t>PATIENT SYMPTOMS</a:t>
            </a:r>
            <a:endParaRPr sz="1600" b="1">
              <a:solidFill>
                <a:schemeClr val="dk2"/>
              </a:solidFill>
              <a:latin typeface="Red Hat Text"/>
              <a:ea typeface="Red Hat Text"/>
              <a:cs typeface="Red Hat Text"/>
              <a:sym typeface="Red Hat Text"/>
            </a:endParaRPr>
          </a:p>
        </p:txBody>
      </p:sp>
      <p:sp>
        <p:nvSpPr>
          <p:cNvPr id="1578" name="Google Shape;1578;p43"/>
          <p:cNvSpPr/>
          <p:nvPr/>
        </p:nvSpPr>
        <p:spPr>
          <a:xfrm>
            <a:off x="4636355" y="1819982"/>
            <a:ext cx="1829400" cy="5178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2"/>
                </a:solidFill>
                <a:latin typeface="Red Hat Text"/>
                <a:ea typeface="Red Hat Text"/>
                <a:cs typeface="Red Hat Text"/>
                <a:sym typeface="Red Hat Text"/>
              </a:rPr>
              <a:t>DIAGNOSIS CONFIRMED</a:t>
            </a:r>
            <a:endParaRPr sz="1600" b="1">
              <a:solidFill>
                <a:schemeClr val="dk2"/>
              </a:solidFill>
              <a:latin typeface="Red Hat Text"/>
              <a:ea typeface="Red Hat Text"/>
              <a:cs typeface="Red Hat Text"/>
              <a:sym typeface="Red Hat Text"/>
            </a:endParaRPr>
          </a:p>
        </p:txBody>
      </p:sp>
      <p:sp>
        <p:nvSpPr>
          <p:cNvPr id="1579" name="Google Shape;1579;p43"/>
          <p:cNvSpPr/>
          <p:nvPr/>
        </p:nvSpPr>
        <p:spPr>
          <a:xfrm>
            <a:off x="720000" y="2463757"/>
            <a:ext cx="1829400" cy="1578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Symptoms that the patient is experiencing: </a:t>
            </a:r>
            <a:endParaRPr sz="1200">
              <a:solidFill>
                <a:schemeClr val="dk1"/>
              </a:solidFill>
              <a:latin typeface="Source Sans Pro"/>
              <a:ea typeface="Source Sans Pro"/>
              <a:cs typeface="Source Sans Pro"/>
              <a:sym typeface="Source Sans Pro"/>
            </a:endParaRPr>
          </a:p>
          <a:p>
            <a:pPr marL="285750" lvl="0" indent="-247650" algn="l" rtl="0">
              <a:spcBef>
                <a:spcPts val="0"/>
              </a:spcBef>
              <a:spcAft>
                <a:spcPts val="0"/>
              </a:spcAft>
              <a:buClr>
                <a:schemeClr val="dk1"/>
              </a:buClr>
              <a:buSzPts val="1200"/>
              <a:buFont typeface="Source Sans Pro"/>
              <a:buAutoNum type="alphaUcPeriod"/>
            </a:pPr>
            <a:r>
              <a:rPr lang="en" sz="1200">
                <a:solidFill>
                  <a:schemeClr val="dk1"/>
                </a:solidFill>
                <a:latin typeface="Source Sans Pro"/>
                <a:ea typeface="Source Sans Pro"/>
                <a:cs typeface="Source Sans Pro"/>
                <a:sym typeface="Source Sans Pro"/>
              </a:rPr>
              <a:t>Write the symptoms of the patient</a:t>
            </a:r>
            <a:endParaRPr sz="1200">
              <a:solidFill>
                <a:schemeClr val="dk1"/>
              </a:solidFill>
              <a:latin typeface="Source Sans Pro"/>
              <a:ea typeface="Source Sans Pro"/>
              <a:cs typeface="Source Sans Pro"/>
              <a:sym typeface="Source Sans Pro"/>
            </a:endParaRPr>
          </a:p>
          <a:p>
            <a:pPr marL="285750" lvl="0" indent="-247650" algn="l" rtl="0">
              <a:spcBef>
                <a:spcPts val="0"/>
              </a:spcBef>
              <a:spcAft>
                <a:spcPts val="0"/>
              </a:spcAft>
              <a:buClr>
                <a:schemeClr val="dk1"/>
              </a:buClr>
              <a:buSzPts val="1200"/>
              <a:buFont typeface="Source Sans Pro"/>
              <a:buAutoNum type="alphaUcPeriod"/>
            </a:pPr>
            <a:r>
              <a:rPr lang="en" sz="1200">
                <a:solidFill>
                  <a:schemeClr val="dk1"/>
                </a:solidFill>
                <a:latin typeface="Source Sans Pro"/>
                <a:ea typeface="Source Sans Pro"/>
                <a:cs typeface="Source Sans Pro"/>
                <a:sym typeface="Source Sans Pro"/>
              </a:rPr>
              <a:t>Write the symptoms of the patient</a:t>
            </a:r>
            <a:endParaRPr sz="1200">
              <a:solidFill>
                <a:schemeClr val="dk1"/>
              </a:solidFill>
              <a:latin typeface="Source Sans Pro"/>
              <a:ea typeface="Source Sans Pro"/>
              <a:cs typeface="Source Sans Pro"/>
              <a:sym typeface="Source Sans Pro"/>
            </a:endParaRPr>
          </a:p>
          <a:p>
            <a:pPr marL="285750" lvl="0" indent="-247650" algn="l" rtl="0">
              <a:spcBef>
                <a:spcPts val="0"/>
              </a:spcBef>
              <a:spcAft>
                <a:spcPts val="0"/>
              </a:spcAft>
              <a:buClr>
                <a:schemeClr val="dk1"/>
              </a:buClr>
              <a:buSzPts val="1200"/>
              <a:buFont typeface="Source Sans Pro"/>
              <a:buAutoNum type="alphaUcPeriod"/>
            </a:pPr>
            <a:r>
              <a:rPr lang="en" sz="1200">
                <a:solidFill>
                  <a:schemeClr val="dk1"/>
                </a:solidFill>
                <a:latin typeface="Source Sans Pro"/>
                <a:ea typeface="Source Sans Pro"/>
                <a:cs typeface="Source Sans Pro"/>
                <a:sym typeface="Source Sans Pro"/>
              </a:rPr>
              <a:t>Write the symptoms of the patient</a:t>
            </a:r>
            <a:endParaRPr sz="1200">
              <a:solidFill>
                <a:schemeClr val="dk1"/>
              </a:solidFill>
              <a:latin typeface="Source Sans Pro"/>
              <a:ea typeface="Source Sans Pro"/>
              <a:cs typeface="Source Sans Pro"/>
              <a:sym typeface="Source Sans Pro"/>
            </a:endParaRPr>
          </a:p>
        </p:txBody>
      </p:sp>
      <p:sp>
        <p:nvSpPr>
          <p:cNvPr id="1580" name="Google Shape;1580;p43"/>
          <p:cNvSpPr/>
          <p:nvPr/>
        </p:nvSpPr>
        <p:spPr>
          <a:xfrm>
            <a:off x="2678176" y="2463757"/>
            <a:ext cx="1829400" cy="1578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List the diagnostic tests that were performed: </a:t>
            </a:r>
            <a:endParaRPr sz="1200">
              <a:solidFill>
                <a:schemeClr val="dk1"/>
              </a:solidFill>
              <a:latin typeface="Source Sans Pro"/>
              <a:ea typeface="Source Sans Pro"/>
              <a:cs typeface="Source Sans Pro"/>
              <a:sym typeface="Source Sans Pro"/>
            </a:endParaRPr>
          </a:p>
          <a:p>
            <a:pPr marL="285750" lvl="0" indent="-247650" algn="l" rtl="0">
              <a:spcBef>
                <a:spcPts val="0"/>
              </a:spcBef>
              <a:spcAft>
                <a:spcPts val="0"/>
              </a:spcAft>
              <a:buClr>
                <a:schemeClr val="dk1"/>
              </a:buClr>
              <a:buSzPts val="1200"/>
              <a:buFont typeface="Source Sans Pro"/>
              <a:buAutoNum type="alphaUcPeriod"/>
            </a:pPr>
            <a:r>
              <a:rPr lang="en" sz="1200">
                <a:solidFill>
                  <a:schemeClr val="dk1"/>
                </a:solidFill>
                <a:latin typeface="Source Sans Pro"/>
                <a:ea typeface="Source Sans Pro"/>
                <a:cs typeface="Source Sans Pro"/>
                <a:sym typeface="Source Sans Pro"/>
              </a:rPr>
              <a:t>Write the diagnostic test performed</a:t>
            </a:r>
            <a:endParaRPr sz="1200">
              <a:solidFill>
                <a:schemeClr val="dk1"/>
              </a:solidFill>
              <a:latin typeface="Source Sans Pro"/>
              <a:ea typeface="Source Sans Pro"/>
              <a:cs typeface="Source Sans Pro"/>
              <a:sym typeface="Source Sans Pro"/>
            </a:endParaRPr>
          </a:p>
          <a:p>
            <a:pPr marL="285750" lvl="0" indent="-247650" algn="l" rtl="0">
              <a:spcBef>
                <a:spcPts val="0"/>
              </a:spcBef>
              <a:spcAft>
                <a:spcPts val="0"/>
              </a:spcAft>
              <a:buClr>
                <a:schemeClr val="dk1"/>
              </a:buClr>
              <a:buSzPts val="1200"/>
              <a:buFont typeface="Source Sans Pro"/>
              <a:buAutoNum type="alphaUcPeriod"/>
            </a:pPr>
            <a:r>
              <a:rPr lang="en" sz="1200">
                <a:solidFill>
                  <a:schemeClr val="dk1"/>
                </a:solidFill>
                <a:latin typeface="Source Sans Pro"/>
                <a:ea typeface="Source Sans Pro"/>
                <a:cs typeface="Source Sans Pro"/>
                <a:sym typeface="Source Sans Pro"/>
              </a:rPr>
              <a:t>Write the diagnostic test performed</a:t>
            </a:r>
            <a:endParaRPr sz="1200">
              <a:solidFill>
                <a:schemeClr val="dk1"/>
              </a:solidFill>
              <a:latin typeface="Source Sans Pro"/>
              <a:ea typeface="Source Sans Pro"/>
              <a:cs typeface="Source Sans Pro"/>
              <a:sym typeface="Source Sans Pro"/>
            </a:endParaRPr>
          </a:p>
          <a:p>
            <a:pPr marL="285750" lvl="0" indent="-247650" algn="l" rtl="0">
              <a:spcBef>
                <a:spcPts val="0"/>
              </a:spcBef>
              <a:spcAft>
                <a:spcPts val="0"/>
              </a:spcAft>
              <a:buClr>
                <a:schemeClr val="dk1"/>
              </a:buClr>
              <a:buSzPts val="1200"/>
              <a:buFont typeface="Source Sans Pro"/>
              <a:buAutoNum type="alphaUcPeriod"/>
            </a:pPr>
            <a:r>
              <a:rPr lang="en" sz="1200">
                <a:solidFill>
                  <a:schemeClr val="dk1"/>
                </a:solidFill>
                <a:latin typeface="Source Sans Pro"/>
                <a:ea typeface="Source Sans Pro"/>
                <a:cs typeface="Source Sans Pro"/>
                <a:sym typeface="Source Sans Pro"/>
              </a:rPr>
              <a:t>Write the diagnostic test performed</a:t>
            </a:r>
            <a:endParaRPr sz="1200">
              <a:solidFill>
                <a:schemeClr val="dk1"/>
              </a:solidFill>
              <a:latin typeface="Source Sans Pro"/>
              <a:ea typeface="Source Sans Pro"/>
              <a:cs typeface="Source Sans Pro"/>
              <a:sym typeface="Source Sans Pro"/>
            </a:endParaRPr>
          </a:p>
        </p:txBody>
      </p:sp>
      <p:sp>
        <p:nvSpPr>
          <p:cNvPr id="1581" name="Google Shape;1581;p43"/>
          <p:cNvSpPr/>
          <p:nvPr/>
        </p:nvSpPr>
        <p:spPr>
          <a:xfrm>
            <a:off x="6594532" y="1819982"/>
            <a:ext cx="1829400" cy="517800"/>
          </a:xfrm>
          <a:prstGeom prst="rect">
            <a:avLst/>
          </a:pr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2"/>
                </a:solidFill>
                <a:latin typeface="Red Hat Text"/>
                <a:ea typeface="Red Hat Text"/>
                <a:cs typeface="Red Hat Text"/>
                <a:sym typeface="Red Hat Text"/>
              </a:rPr>
              <a:t>PRESCRIBE TREATMENT</a:t>
            </a:r>
            <a:endParaRPr sz="1600" b="1">
              <a:solidFill>
                <a:schemeClr val="dk2"/>
              </a:solidFill>
              <a:latin typeface="Red Hat Text"/>
              <a:ea typeface="Red Hat Text"/>
              <a:cs typeface="Red Hat Text"/>
              <a:sym typeface="Red Hat Text"/>
            </a:endParaRPr>
          </a:p>
        </p:txBody>
      </p:sp>
      <p:sp>
        <p:nvSpPr>
          <p:cNvPr id="1582" name="Google Shape;1582;p43"/>
          <p:cNvSpPr/>
          <p:nvPr/>
        </p:nvSpPr>
        <p:spPr>
          <a:xfrm>
            <a:off x="6594527" y="2463757"/>
            <a:ext cx="1829400" cy="1578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Usually recommended treatment options</a:t>
            </a:r>
            <a:endParaRPr sz="1200">
              <a:solidFill>
                <a:schemeClr val="dk1"/>
              </a:solidFill>
              <a:latin typeface="Source Sans Pro"/>
              <a:ea typeface="Source Sans Pro"/>
              <a:cs typeface="Source Sans Pro"/>
              <a:sym typeface="Source Sans Pro"/>
            </a:endParaRPr>
          </a:p>
          <a:p>
            <a:pPr marL="285750" lvl="0" indent="-247650" algn="l" rtl="0">
              <a:spcBef>
                <a:spcPts val="0"/>
              </a:spcBef>
              <a:spcAft>
                <a:spcPts val="0"/>
              </a:spcAft>
              <a:buClr>
                <a:schemeClr val="dk1"/>
              </a:buClr>
              <a:buSzPts val="1200"/>
              <a:buFont typeface="Source Sans Pro"/>
              <a:buAutoNum type="alphaUcPeriod"/>
            </a:pPr>
            <a:r>
              <a:rPr lang="en" sz="1200">
                <a:solidFill>
                  <a:schemeClr val="dk1"/>
                </a:solidFill>
                <a:latin typeface="Source Sans Pro"/>
                <a:ea typeface="Source Sans Pro"/>
                <a:cs typeface="Source Sans Pro"/>
                <a:sym typeface="Source Sans Pro"/>
              </a:rPr>
              <a:t>Write the</a:t>
            </a:r>
            <a:endParaRPr sz="1200">
              <a:solidFill>
                <a:schemeClr val="dk1"/>
              </a:solidFill>
              <a:latin typeface="Source Sans Pro"/>
              <a:ea typeface="Source Sans Pro"/>
              <a:cs typeface="Source Sans Pro"/>
              <a:sym typeface="Source Sans Pro"/>
            </a:endParaRPr>
          </a:p>
          <a:p>
            <a:pPr marL="28575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treatment options</a:t>
            </a:r>
            <a:endParaRPr sz="1200">
              <a:solidFill>
                <a:schemeClr val="dk1"/>
              </a:solidFill>
              <a:latin typeface="Source Sans Pro"/>
              <a:ea typeface="Source Sans Pro"/>
              <a:cs typeface="Source Sans Pro"/>
              <a:sym typeface="Source Sans Pro"/>
            </a:endParaRPr>
          </a:p>
          <a:p>
            <a:pPr marL="285750" lvl="0" indent="-247650" algn="l" rtl="0">
              <a:spcBef>
                <a:spcPts val="0"/>
              </a:spcBef>
              <a:spcAft>
                <a:spcPts val="0"/>
              </a:spcAft>
              <a:buClr>
                <a:schemeClr val="dk1"/>
              </a:buClr>
              <a:buSzPts val="1200"/>
              <a:buFont typeface="Source Sans Pro"/>
              <a:buAutoNum type="alphaUcPeriod"/>
            </a:pPr>
            <a:r>
              <a:rPr lang="en" sz="1200">
                <a:solidFill>
                  <a:schemeClr val="dk1"/>
                </a:solidFill>
                <a:latin typeface="Source Sans Pro"/>
                <a:ea typeface="Source Sans Pro"/>
                <a:cs typeface="Source Sans Pro"/>
                <a:sym typeface="Source Sans Pro"/>
              </a:rPr>
              <a:t>Write the</a:t>
            </a:r>
            <a:endParaRPr sz="1200">
              <a:solidFill>
                <a:schemeClr val="dk1"/>
              </a:solidFill>
              <a:latin typeface="Source Sans Pro"/>
              <a:ea typeface="Source Sans Pro"/>
              <a:cs typeface="Source Sans Pro"/>
              <a:sym typeface="Source Sans Pro"/>
            </a:endParaRPr>
          </a:p>
          <a:p>
            <a:pPr marL="28575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treatment options</a:t>
            </a:r>
            <a:endParaRPr sz="1200">
              <a:solidFill>
                <a:schemeClr val="dk1"/>
              </a:solidFill>
              <a:latin typeface="Source Sans Pro"/>
              <a:ea typeface="Source Sans Pro"/>
              <a:cs typeface="Source Sans Pro"/>
              <a:sym typeface="Source Sans Pro"/>
            </a:endParaRPr>
          </a:p>
          <a:p>
            <a:pPr marL="285750" lvl="0" indent="-247650" algn="l" rtl="0">
              <a:spcBef>
                <a:spcPts val="0"/>
              </a:spcBef>
              <a:spcAft>
                <a:spcPts val="0"/>
              </a:spcAft>
              <a:buClr>
                <a:schemeClr val="dk1"/>
              </a:buClr>
              <a:buSzPts val="1200"/>
              <a:buFont typeface="Source Sans Pro"/>
              <a:buAutoNum type="alphaUcPeriod"/>
            </a:pPr>
            <a:r>
              <a:rPr lang="en" sz="1200">
                <a:solidFill>
                  <a:schemeClr val="dk1"/>
                </a:solidFill>
                <a:latin typeface="Source Sans Pro"/>
                <a:ea typeface="Source Sans Pro"/>
                <a:cs typeface="Source Sans Pro"/>
                <a:sym typeface="Source Sans Pro"/>
              </a:rPr>
              <a:t>Write the</a:t>
            </a:r>
            <a:endParaRPr sz="1200">
              <a:solidFill>
                <a:schemeClr val="dk1"/>
              </a:solidFill>
              <a:latin typeface="Source Sans Pro"/>
              <a:ea typeface="Source Sans Pro"/>
              <a:cs typeface="Source Sans Pro"/>
              <a:sym typeface="Source Sans Pro"/>
            </a:endParaRPr>
          </a:p>
          <a:p>
            <a:pPr marL="28575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treatment options</a:t>
            </a:r>
            <a:endParaRPr sz="1200">
              <a:solidFill>
                <a:schemeClr val="dk1"/>
              </a:solidFill>
              <a:latin typeface="Source Sans Pro"/>
              <a:ea typeface="Source Sans Pro"/>
              <a:cs typeface="Source Sans Pro"/>
              <a:sym typeface="Source Sans Pro"/>
            </a:endParaRPr>
          </a:p>
        </p:txBody>
      </p:sp>
      <p:sp>
        <p:nvSpPr>
          <p:cNvPr id="1583" name="Google Shape;1583;p43"/>
          <p:cNvSpPr/>
          <p:nvPr/>
        </p:nvSpPr>
        <p:spPr>
          <a:xfrm>
            <a:off x="720000" y="4332800"/>
            <a:ext cx="7704000" cy="35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lt1"/>
                </a:solidFill>
                <a:latin typeface="Red Hat Text"/>
                <a:ea typeface="Red Hat Text"/>
                <a:cs typeface="Red Hat Text"/>
                <a:sym typeface="Red Hat Text"/>
              </a:rPr>
              <a:t>END</a:t>
            </a:r>
            <a:endParaRPr sz="1800" b="1">
              <a:solidFill>
                <a:schemeClr val="lt1"/>
              </a:solidFill>
              <a:latin typeface="Red Hat Text"/>
              <a:ea typeface="Red Hat Text"/>
              <a:cs typeface="Red Hat Text"/>
              <a:sym typeface="Red Hat Text"/>
            </a:endParaRPr>
          </a:p>
        </p:txBody>
      </p:sp>
      <p:sp>
        <p:nvSpPr>
          <p:cNvPr id="1584" name="Google Shape;1584;p43"/>
          <p:cNvSpPr/>
          <p:nvPr/>
        </p:nvSpPr>
        <p:spPr>
          <a:xfrm>
            <a:off x="4636351" y="2463757"/>
            <a:ext cx="1829400" cy="1578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This step represents the confirmation or also ruling out of a specific disease diagnosis based on the results of the diagnostic tests</a:t>
            </a:r>
            <a:endParaRPr sz="1200">
              <a:solidFill>
                <a:schemeClr val="dk1"/>
              </a:solidFill>
              <a:latin typeface="Source Sans Pro"/>
              <a:ea typeface="Source Sans Pro"/>
              <a:cs typeface="Source Sans Pro"/>
              <a:sym typeface="Source Sans Pro"/>
            </a:endParaRPr>
          </a:p>
        </p:txBody>
      </p:sp>
      <p:cxnSp>
        <p:nvCxnSpPr>
          <p:cNvPr id="1585" name="Google Shape;1585;p43"/>
          <p:cNvCxnSpPr>
            <a:stCxn id="1577" idx="0"/>
            <a:endCxn id="1575" idx="2"/>
          </p:cNvCxnSpPr>
          <p:nvPr/>
        </p:nvCxnSpPr>
        <p:spPr>
          <a:xfrm rot="-5400000">
            <a:off x="2957550" y="200432"/>
            <a:ext cx="296700" cy="2942400"/>
          </a:xfrm>
          <a:prstGeom prst="bentConnector3">
            <a:avLst>
              <a:gd name="adj1" fmla="val 49980"/>
            </a:avLst>
          </a:prstGeom>
          <a:noFill/>
          <a:ln w="19050" cap="flat" cmpd="sng">
            <a:solidFill>
              <a:schemeClr val="lt1"/>
            </a:solidFill>
            <a:prstDash val="solid"/>
            <a:round/>
            <a:headEnd type="none" w="med" len="med"/>
            <a:tailEnd type="none" w="med" len="med"/>
          </a:ln>
        </p:spPr>
      </p:cxnSp>
      <p:cxnSp>
        <p:nvCxnSpPr>
          <p:cNvPr id="1586" name="Google Shape;1586;p43"/>
          <p:cNvCxnSpPr>
            <a:stCxn id="1582" idx="2"/>
            <a:endCxn id="1583" idx="0"/>
          </p:cNvCxnSpPr>
          <p:nvPr/>
        </p:nvCxnSpPr>
        <p:spPr>
          <a:xfrm rot="5400000">
            <a:off x="5895527" y="2719057"/>
            <a:ext cx="290100" cy="2937300"/>
          </a:xfrm>
          <a:prstGeom prst="bentConnector3">
            <a:avLst>
              <a:gd name="adj1" fmla="val 50007"/>
            </a:avLst>
          </a:prstGeom>
          <a:noFill/>
          <a:ln w="19050" cap="flat" cmpd="sng">
            <a:solidFill>
              <a:schemeClr val="lt1"/>
            </a:solidFill>
            <a:prstDash val="solid"/>
            <a:round/>
            <a:headEnd type="none" w="med" len="med"/>
            <a:tailEnd type="none" w="med" len="med"/>
          </a:ln>
        </p:spPr>
      </p:cxn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90"/>
        <p:cNvGrpSpPr/>
        <p:nvPr/>
      </p:nvGrpSpPr>
      <p:grpSpPr>
        <a:xfrm>
          <a:off x="0" y="0"/>
          <a:ext cx="0" cy="0"/>
          <a:chOff x="0" y="0"/>
          <a:chExt cx="0" cy="0"/>
        </a:xfrm>
      </p:grpSpPr>
      <p:sp>
        <p:nvSpPr>
          <p:cNvPr id="1591" name="Google Shape;1591;p44"/>
          <p:cNvSpPr txBox="1">
            <a:spLocks noGrp="1"/>
          </p:cNvSpPr>
          <p:nvPr>
            <p:ph type="title"/>
          </p:nvPr>
        </p:nvSpPr>
        <p:spPr>
          <a:xfrm>
            <a:off x="715150" y="3106100"/>
            <a:ext cx="44655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REAL LIFE IMPACT</a:t>
            </a:r>
            <a:endParaRPr/>
          </a:p>
        </p:txBody>
      </p:sp>
      <p:sp>
        <p:nvSpPr>
          <p:cNvPr id="1592" name="Google Shape;1592;p44"/>
          <p:cNvSpPr txBox="1">
            <a:spLocks noGrp="1"/>
          </p:cNvSpPr>
          <p:nvPr>
            <p:ph type="subTitle" idx="1"/>
          </p:nvPr>
        </p:nvSpPr>
        <p:spPr>
          <a:xfrm>
            <a:off x="715150" y="3678800"/>
            <a:ext cx="4465500" cy="5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showcase can be a useful addition to any presentation, as it showcases the most human side of every subject</a:t>
            </a:r>
            <a:endParaRPr/>
          </a:p>
        </p:txBody>
      </p:sp>
      <p:pic>
        <p:nvPicPr>
          <p:cNvPr id="1593" name="Google Shape;1593;p44"/>
          <p:cNvPicPr preferRelativeResize="0">
            <a:picLocks noGrp="1"/>
          </p:cNvPicPr>
          <p:nvPr>
            <p:ph type="pic" idx="2"/>
          </p:nvPr>
        </p:nvPicPr>
        <p:blipFill rotWithShape="1">
          <a:blip r:embed="rId3">
            <a:alphaModFix/>
          </a:blip>
          <a:srcRect l="2453" r="2453"/>
          <a:stretch/>
        </p:blipFill>
        <p:spPr>
          <a:xfrm>
            <a:off x="5406610" y="535000"/>
            <a:ext cx="3026295" cy="4073501"/>
          </a:xfrm>
          <a:prstGeom prst="rect">
            <a:avLst/>
          </a:prstGeom>
          <a:noFill/>
          <a:ln>
            <a:noFill/>
          </a:ln>
        </p:spPr>
      </p:pic>
      <p:pic>
        <p:nvPicPr>
          <p:cNvPr id="1594" name="Google Shape;1594;p44"/>
          <p:cNvPicPr preferRelativeResize="0">
            <a:picLocks noGrp="1"/>
          </p:cNvPicPr>
          <p:nvPr>
            <p:ph type="pic" idx="3"/>
          </p:nvPr>
        </p:nvPicPr>
        <p:blipFill rotWithShape="1">
          <a:blip r:embed="rId4">
            <a:alphaModFix/>
          </a:blip>
          <a:srcRect l="797" r="787"/>
          <a:stretch/>
        </p:blipFill>
        <p:spPr>
          <a:xfrm>
            <a:off x="715100" y="535000"/>
            <a:ext cx="4465603" cy="2127049"/>
          </a:xfrm>
          <a:prstGeom prst="rect">
            <a:avLst/>
          </a:prstGeom>
          <a:noFill/>
          <a:ln>
            <a:noFill/>
          </a:ln>
        </p:spPr>
      </p:pic>
      <p:grpSp>
        <p:nvGrpSpPr>
          <p:cNvPr id="1595" name="Google Shape;1595;p44"/>
          <p:cNvGrpSpPr/>
          <p:nvPr/>
        </p:nvGrpSpPr>
        <p:grpSpPr>
          <a:xfrm rot="2502444">
            <a:off x="4901100" y="2237654"/>
            <a:ext cx="622706" cy="858880"/>
            <a:chOff x="4614712" y="854421"/>
            <a:chExt cx="749327" cy="1033525"/>
          </a:xfrm>
        </p:grpSpPr>
        <p:sp>
          <p:nvSpPr>
            <p:cNvPr id="1596" name="Google Shape;1596;p44"/>
            <p:cNvSpPr/>
            <p:nvPr/>
          </p:nvSpPr>
          <p:spPr>
            <a:xfrm rot="-445286">
              <a:off x="4751442" y="1124547"/>
              <a:ext cx="575920" cy="60515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4"/>
            <p:cNvSpPr/>
            <p:nvPr/>
          </p:nvSpPr>
          <p:spPr>
            <a:xfrm>
              <a:off x="5048156" y="8544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4"/>
            <p:cNvSpPr/>
            <p:nvPr/>
          </p:nvSpPr>
          <p:spPr>
            <a:xfrm>
              <a:off x="4614712" y="140178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4"/>
            <p:cNvSpPr/>
            <p:nvPr/>
          </p:nvSpPr>
          <p:spPr>
            <a:xfrm>
              <a:off x="5124356" y="1764346"/>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4"/>
            <p:cNvSpPr/>
            <p:nvPr/>
          </p:nvSpPr>
          <p:spPr>
            <a:xfrm>
              <a:off x="4714787" y="97803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01" name="Google Shape;1601;p44"/>
          <p:cNvCxnSpPr/>
          <p:nvPr/>
        </p:nvCxnSpPr>
        <p:spPr>
          <a:xfrm>
            <a:off x="342900" y="3678800"/>
            <a:ext cx="48420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605"/>
        <p:cNvGrpSpPr/>
        <p:nvPr/>
      </p:nvGrpSpPr>
      <p:grpSpPr>
        <a:xfrm>
          <a:off x="0" y="0"/>
          <a:ext cx="0" cy="0"/>
          <a:chOff x="0" y="0"/>
          <a:chExt cx="0" cy="0"/>
        </a:xfrm>
      </p:grpSpPr>
      <p:graphicFrame>
        <p:nvGraphicFramePr>
          <p:cNvPr id="1606" name="Google Shape;1606;p45"/>
          <p:cNvGraphicFramePr/>
          <p:nvPr/>
        </p:nvGraphicFramePr>
        <p:xfrm>
          <a:off x="715088" y="1655000"/>
          <a:ext cx="3791700" cy="1645800"/>
        </p:xfrm>
        <a:graphic>
          <a:graphicData uri="http://schemas.openxmlformats.org/drawingml/2006/table">
            <a:tbl>
              <a:tblPr>
                <a:noFill/>
                <a:tableStyleId>{2DEDCAF1-4787-43CA-AAD7-F63BC1D13E25}</a:tableStyleId>
              </a:tblPr>
              <a:tblGrid>
                <a:gridCol w="1263900">
                  <a:extLst>
                    <a:ext uri="{9D8B030D-6E8A-4147-A177-3AD203B41FA5}">
                      <a16:colId xmlns:a16="http://schemas.microsoft.com/office/drawing/2014/main" val="20000"/>
                    </a:ext>
                  </a:extLst>
                </a:gridCol>
                <a:gridCol w="1263900">
                  <a:extLst>
                    <a:ext uri="{9D8B030D-6E8A-4147-A177-3AD203B41FA5}">
                      <a16:colId xmlns:a16="http://schemas.microsoft.com/office/drawing/2014/main" val="20001"/>
                    </a:ext>
                  </a:extLst>
                </a:gridCol>
                <a:gridCol w="1263900">
                  <a:extLst>
                    <a:ext uri="{9D8B030D-6E8A-4147-A177-3AD203B41FA5}">
                      <a16:colId xmlns:a16="http://schemas.microsoft.com/office/drawing/2014/main" val="20002"/>
                    </a:ext>
                  </a:extLst>
                </a:gridCol>
              </a:tblGrid>
              <a:tr h="456325">
                <a:tc>
                  <a:txBody>
                    <a:bodyPr/>
                    <a:lstStyle/>
                    <a:p>
                      <a:pPr marL="0" lvl="0" indent="0" algn="l" rtl="0">
                        <a:lnSpc>
                          <a:spcPct val="100000"/>
                        </a:lnSpc>
                        <a:spcBef>
                          <a:spcPts val="0"/>
                        </a:spcBef>
                        <a:spcAft>
                          <a:spcPts val="0"/>
                        </a:spcAft>
                        <a:buNone/>
                      </a:pPr>
                      <a:r>
                        <a:rPr lang="en" sz="1200" b="1">
                          <a:solidFill>
                            <a:schemeClr val="lt2"/>
                          </a:solidFill>
                          <a:latin typeface="Red Hat Text"/>
                          <a:ea typeface="Red Hat Text"/>
                          <a:cs typeface="Red Hat Text"/>
                          <a:sym typeface="Red Hat Text"/>
                        </a:rPr>
                        <a:t>REGION</a:t>
                      </a:r>
                      <a:endParaRPr sz="1200" b="1">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l" rtl="0">
                        <a:lnSpc>
                          <a:spcPct val="100000"/>
                        </a:lnSpc>
                        <a:spcBef>
                          <a:spcPts val="0"/>
                        </a:spcBef>
                        <a:spcAft>
                          <a:spcPts val="0"/>
                        </a:spcAft>
                        <a:buNone/>
                      </a:pPr>
                      <a:r>
                        <a:rPr lang="en" sz="1200" b="1">
                          <a:solidFill>
                            <a:schemeClr val="lt2"/>
                          </a:solidFill>
                          <a:latin typeface="Red Hat Text"/>
                          <a:ea typeface="Red Hat Text"/>
                          <a:cs typeface="Red Hat Text"/>
                          <a:sym typeface="Red Hat Text"/>
                        </a:rPr>
                        <a:t>NUMBER OF CASES</a:t>
                      </a:r>
                      <a:endParaRPr sz="1200" b="1">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l" rtl="0">
                        <a:lnSpc>
                          <a:spcPct val="100000"/>
                        </a:lnSpc>
                        <a:spcBef>
                          <a:spcPts val="0"/>
                        </a:spcBef>
                        <a:spcAft>
                          <a:spcPts val="0"/>
                        </a:spcAft>
                        <a:buNone/>
                      </a:pPr>
                      <a:r>
                        <a:rPr lang="en" sz="1200" b="1">
                          <a:solidFill>
                            <a:schemeClr val="lt2"/>
                          </a:solidFill>
                          <a:latin typeface="Red Hat Text"/>
                          <a:ea typeface="Red Hat Text"/>
                          <a:cs typeface="Red Hat Text"/>
                          <a:sym typeface="Red Hat Text"/>
                        </a:rPr>
                        <a:t>PERCENTAGE OF CASES</a:t>
                      </a:r>
                      <a:endParaRPr sz="1200" b="1">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04725">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North</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1,000</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50%</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04725">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South</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2,500</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30%</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304725">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East</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1,200</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lnSpc>
                          <a:spcPct val="100000"/>
                        </a:lnSpc>
                        <a:spcBef>
                          <a:spcPts val="0"/>
                        </a:spcBef>
                        <a:spcAft>
                          <a:spcPts val="0"/>
                        </a:spcAft>
                        <a:buNone/>
                      </a:pPr>
                      <a:r>
                        <a:rPr lang="en" sz="1200">
                          <a:solidFill>
                            <a:schemeClr val="dk1"/>
                          </a:solidFill>
                          <a:latin typeface="Source Sans Pro"/>
                          <a:ea typeface="Source Sans Pro"/>
                          <a:cs typeface="Source Sans Pro"/>
                          <a:sym typeface="Source Sans Pro"/>
                        </a:rPr>
                        <a:t>15%</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bl>
          </a:graphicData>
        </a:graphic>
      </p:graphicFrame>
      <p:sp>
        <p:nvSpPr>
          <p:cNvPr id="1607" name="Google Shape;1607;p45"/>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DISEASE MANAGEMENT</a:t>
            </a:r>
            <a:endParaRPr/>
          </a:p>
        </p:txBody>
      </p:sp>
      <p:sp>
        <p:nvSpPr>
          <p:cNvPr id="1608" name="Google Shape;1608;p45"/>
          <p:cNvSpPr txBox="1"/>
          <p:nvPr/>
        </p:nvSpPr>
        <p:spPr>
          <a:xfrm>
            <a:off x="725100" y="3728363"/>
            <a:ext cx="1287000" cy="48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Decrease in</a:t>
            </a:r>
            <a:endParaRPr sz="1200">
              <a:solidFill>
                <a:schemeClr val="dk1"/>
              </a:solidFill>
              <a:latin typeface="Source Sans Pro"/>
              <a:ea typeface="Source Sans Pro"/>
              <a:cs typeface="Source Sans Pro"/>
              <a:sym typeface="Source Sans Pro"/>
            </a:endParaRPr>
          </a:p>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new cases</a:t>
            </a:r>
            <a:endParaRPr sz="1200">
              <a:solidFill>
                <a:schemeClr val="dk1"/>
              </a:solidFill>
              <a:latin typeface="Source Sans Pro"/>
              <a:ea typeface="Source Sans Pro"/>
              <a:cs typeface="Source Sans Pro"/>
              <a:sym typeface="Source Sans Pro"/>
            </a:endParaRPr>
          </a:p>
        </p:txBody>
      </p:sp>
      <p:sp>
        <p:nvSpPr>
          <p:cNvPr id="1609" name="Google Shape;1609;p45"/>
          <p:cNvSpPr txBox="1"/>
          <p:nvPr/>
        </p:nvSpPr>
        <p:spPr>
          <a:xfrm>
            <a:off x="2012212" y="3728363"/>
            <a:ext cx="1287000" cy="48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Treatment success rate</a:t>
            </a:r>
            <a:endParaRPr sz="1200">
              <a:solidFill>
                <a:schemeClr val="dk1"/>
              </a:solidFill>
              <a:latin typeface="Source Sans Pro"/>
              <a:ea typeface="Source Sans Pro"/>
              <a:cs typeface="Source Sans Pro"/>
              <a:sym typeface="Source Sans Pro"/>
            </a:endParaRPr>
          </a:p>
        </p:txBody>
      </p:sp>
      <p:sp>
        <p:nvSpPr>
          <p:cNvPr id="1610" name="Google Shape;1610;p45"/>
          <p:cNvSpPr txBox="1"/>
          <p:nvPr/>
        </p:nvSpPr>
        <p:spPr>
          <a:xfrm>
            <a:off x="3299323" y="3728363"/>
            <a:ext cx="1287000" cy="484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Decrease in mortality rate</a:t>
            </a:r>
            <a:endParaRPr sz="1200">
              <a:solidFill>
                <a:schemeClr val="dk1"/>
              </a:solidFill>
              <a:latin typeface="Source Sans Pro"/>
              <a:ea typeface="Source Sans Pro"/>
              <a:cs typeface="Source Sans Pro"/>
              <a:sym typeface="Source Sans Pro"/>
            </a:endParaRPr>
          </a:p>
        </p:txBody>
      </p:sp>
      <p:sp>
        <p:nvSpPr>
          <p:cNvPr id="1611" name="Google Shape;1611;p45"/>
          <p:cNvSpPr/>
          <p:nvPr/>
        </p:nvSpPr>
        <p:spPr>
          <a:xfrm>
            <a:off x="725100" y="3340375"/>
            <a:ext cx="1287000" cy="487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lt1"/>
                </a:solidFill>
                <a:latin typeface="Red Hat Text"/>
                <a:ea typeface="Red Hat Text"/>
                <a:cs typeface="Red Hat Text"/>
                <a:sym typeface="Red Hat Text"/>
              </a:rPr>
              <a:t>10%</a:t>
            </a:r>
            <a:endParaRPr sz="2000" b="1">
              <a:solidFill>
                <a:schemeClr val="lt1"/>
              </a:solidFill>
              <a:latin typeface="Red Hat Text"/>
              <a:ea typeface="Red Hat Text"/>
              <a:cs typeface="Red Hat Text"/>
              <a:sym typeface="Red Hat Text"/>
            </a:endParaRPr>
          </a:p>
        </p:txBody>
      </p:sp>
      <p:sp>
        <p:nvSpPr>
          <p:cNvPr id="1612" name="Google Shape;1612;p45"/>
          <p:cNvSpPr/>
          <p:nvPr/>
        </p:nvSpPr>
        <p:spPr>
          <a:xfrm>
            <a:off x="2012192" y="3340375"/>
            <a:ext cx="1287000" cy="487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lt1"/>
                </a:solidFill>
                <a:latin typeface="Red Hat Text"/>
                <a:ea typeface="Red Hat Text"/>
                <a:cs typeface="Red Hat Text"/>
                <a:sym typeface="Red Hat Text"/>
              </a:rPr>
              <a:t>95%</a:t>
            </a:r>
            <a:endParaRPr sz="2000" b="1">
              <a:solidFill>
                <a:schemeClr val="lt1"/>
              </a:solidFill>
              <a:latin typeface="Red Hat Text"/>
              <a:ea typeface="Red Hat Text"/>
              <a:cs typeface="Red Hat Text"/>
              <a:sym typeface="Red Hat Text"/>
            </a:endParaRPr>
          </a:p>
        </p:txBody>
      </p:sp>
      <p:sp>
        <p:nvSpPr>
          <p:cNvPr id="1613" name="Google Shape;1613;p45"/>
          <p:cNvSpPr/>
          <p:nvPr/>
        </p:nvSpPr>
        <p:spPr>
          <a:xfrm>
            <a:off x="3299326" y="3340375"/>
            <a:ext cx="1287000" cy="487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lt1"/>
                </a:solidFill>
                <a:latin typeface="Red Hat Text"/>
                <a:ea typeface="Red Hat Text"/>
                <a:cs typeface="Red Hat Text"/>
                <a:sym typeface="Red Hat Text"/>
              </a:rPr>
              <a:t>20%</a:t>
            </a:r>
            <a:endParaRPr sz="2000" b="1">
              <a:solidFill>
                <a:schemeClr val="lt1"/>
              </a:solidFill>
              <a:latin typeface="Red Hat Text"/>
              <a:ea typeface="Red Hat Text"/>
              <a:cs typeface="Red Hat Text"/>
              <a:sym typeface="Red Hat Text"/>
            </a:endParaRPr>
          </a:p>
        </p:txBody>
      </p:sp>
      <p:sp>
        <p:nvSpPr>
          <p:cNvPr id="1614" name="Google Shape;1614;p45"/>
          <p:cNvSpPr txBox="1"/>
          <p:nvPr/>
        </p:nvSpPr>
        <p:spPr>
          <a:xfrm>
            <a:off x="5158604" y="1057100"/>
            <a:ext cx="2739000" cy="597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1"/>
                </a:solidFill>
                <a:latin typeface="Red Hat Text"/>
                <a:ea typeface="Red Hat Text"/>
                <a:cs typeface="Red Hat Text"/>
                <a:sym typeface="Red Hat Text"/>
              </a:rPr>
              <a:t>CASES OF THE DISEASE OVER TIME</a:t>
            </a:r>
            <a:endParaRPr sz="1800" b="1">
              <a:solidFill>
                <a:schemeClr val="dk1"/>
              </a:solidFill>
              <a:latin typeface="Red Hat Text"/>
              <a:ea typeface="Red Hat Text"/>
              <a:cs typeface="Red Hat Text"/>
              <a:sym typeface="Red Hat Text"/>
            </a:endParaRPr>
          </a:p>
        </p:txBody>
      </p:sp>
      <p:sp>
        <p:nvSpPr>
          <p:cNvPr id="1615" name="Google Shape;1615;p45"/>
          <p:cNvSpPr txBox="1"/>
          <p:nvPr/>
        </p:nvSpPr>
        <p:spPr>
          <a:xfrm>
            <a:off x="725100" y="4306700"/>
            <a:ext cx="7704000" cy="30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chemeClr val="dk1"/>
                </a:solidFill>
                <a:latin typeface="Source Sans Pro"/>
                <a:ea typeface="Source Sans Pro"/>
                <a:cs typeface="Source Sans Pro"/>
                <a:sym typeface="Source Sans Pro"/>
              </a:rPr>
              <a:t>Follow the link in the graph to modify its data and then paste the new one here</a:t>
            </a:r>
            <a:r>
              <a:rPr lang="en" sz="1200" dirty="0" smtClean="0">
                <a:solidFill>
                  <a:schemeClr val="dk1"/>
                </a:solidFill>
                <a:latin typeface="Source Sans Pro"/>
                <a:ea typeface="Source Sans Pro"/>
                <a:cs typeface="Source Sans Pro"/>
                <a:sym typeface="Source Sans Pro"/>
              </a:rPr>
              <a:t>.</a:t>
            </a:r>
            <a:endParaRPr sz="1200" b="1" dirty="0">
              <a:solidFill>
                <a:schemeClr val="dk1"/>
              </a:solidFill>
              <a:latin typeface="Source Sans Pro"/>
              <a:ea typeface="Source Sans Pro"/>
              <a:cs typeface="Source Sans Pro"/>
              <a:sym typeface="Source Sans Pro"/>
            </a:endParaRPr>
          </a:p>
        </p:txBody>
      </p:sp>
      <p:pic>
        <p:nvPicPr>
          <p:cNvPr id="1616" name="Google Shape;1616;p45" title="Chart">
            <a:hlinkClick r:id="rId3"/>
          </p:cNvPr>
          <p:cNvPicPr preferRelativeResize="0"/>
          <p:nvPr/>
        </p:nvPicPr>
        <p:blipFill>
          <a:blip r:embed="rId4">
            <a:alphaModFix/>
          </a:blip>
          <a:stretch>
            <a:fillRect/>
          </a:stretch>
        </p:blipFill>
        <p:spPr>
          <a:xfrm>
            <a:off x="4738723" y="1807400"/>
            <a:ext cx="3618400" cy="2346900"/>
          </a:xfrm>
          <a:prstGeom prst="rect">
            <a:avLst/>
          </a:prstGeom>
          <a:noFill/>
          <a:ln w="19050" cap="flat" cmpd="sng">
            <a:solidFill>
              <a:schemeClr val="lt1"/>
            </a:solidFill>
            <a:prstDash val="solid"/>
            <a:round/>
            <a:headEnd type="none" w="sm" len="sm"/>
            <a:tailEnd type="none" w="sm" len="sm"/>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20"/>
        <p:cNvGrpSpPr/>
        <p:nvPr/>
      </p:nvGrpSpPr>
      <p:grpSpPr>
        <a:xfrm>
          <a:off x="0" y="0"/>
          <a:ext cx="0" cy="0"/>
          <a:chOff x="0" y="0"/>
          <a:chExt cx="0" cy="0"/>
        </a:xfrm>
      </p:grpSpPr>
      <p:sp>
        <p:nvSpPr>
          <p:cNvPr id="1621" name="Google Shape;1621;p46"/>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DISEASE OVERVIEW</a:t>
            </a:r>
            <a:endParaRPr/>
          </a:p>
        </p:txBody>
      </p:sp>
      <p:graphicFrame>
        <p:nvGraphicFramePr>
          <p:cNvPr id="1622" name="Google Shape;1622;p46"/>
          <p:cNvGraphicFramePr/>
          <p:nvPr/>
        </p:nvGraphicFramePr>
        <p:xfrm>
          <a:off x="4645125" y="1279200"/>
          <a:ext cx="3711950" cy="3383100"/>
        </p:xfrm>
        <a:graphic>
          <a:graphicData uri="http://schemas.openxmlformats.org/drawingml/2006/table">
            <a:tbl>
              <a:tblPr>
                <a:noFill/>
                <a:tableStyleId>{9A2A7EA1-DDFC-42B0-8DC5-367EBD24BE27}</a:tableStyleId>
              </a:tblPr>
              <a:tblGrid>
                <a:gridCol w="1143000">
                  <a:extLst>
                    <a:ext uri="{9D8B030D-6E8A-4147-A177-3AD203B41FA5}">
                      <a16:colId xmlns:a16="http://schemas.microsoft.com/office/drawing/2014/main" val="20000"/>
                    </a:ext>
                  </a:extLst>
                </a:gridCol>
                <a:gridCol w="2568950">
                  <a:extLst>
                    <a:ext uri="{9D8B030D-6E8A-4147-A177-3AD203B41FA5}">
                      <a16:colId xmlns:a16="http://schemas.microsoft.com/office/drawing/2014/main" val="20001"/>
                    </a:ext>
                  </a:extLst>
                </a:gridCol>
              </a:tblGrid>
              <a:tr h="395125">
                <a:tc gridSpan="2">
                  <a:txBody>
                    <a:bodyPr/>
                    <a:lstStyle/>
                    <a:p>
                      <a:pPr marL="0" lvl="0" indent="0" algn="l" rtl="0">
                        <a:spcBef>
                          <a:spcPts val="0"/>
                        </a:spcBef>
                        <a:spcAft>
                          <a:spcPts val="0"/>
                        </a:spcAft>
                        <a:buNone/>
                      </a:pPr>
                      <a:r>
                        <a:rPr lang="en" sz="1800" b="1">
                          <a:solidFill>
                            <a:schemeClr val="lt2"/>
                          </a:solidFill>
                          <a:latin typeface="Red Hat Text"/>
                          <a:ea typeface="Red Hat Text"/>
                          <a:cs typeface="Red Hat Text"/>
                          <a:sym typeface="Red Hat Text"/>
                        </a:rPr>
                        <a:t>INFORMATION</a:t>
                      </a:r>
                      <a:endParaRPr b="1">
                        <a:solidFill>
                          <a:schemeClr val="lt2"/>
                        </a:solidFill>
                        <a:latin typeface="Red Hat Text"/>
                        <a:ea typeface="Red Hat Text"/>
                        <a:cs typeface="Red Hat Text"/>
                        <a:sym typeface="Red Hat Text"/>
                      </a:endParaRPr>
                    </a:p>
                  </a:txBody>
                  <a:tcPr marL="91425" marR="91425" marT="91425" marB="91425" anchor="b">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hMerge="1">
                  <a:txBody>
                    <a:bodyPr/>
                    <a:lstStyle/>
                    <a:p>
                      <a:endParaRPr lang="en-US"/>
                    </a:p>
                  </a:txBody>
                  <a:tcPr/>
                </a:tc>
                <a:extLst>
                  <a:ext uri="{0D108BD9-81ED-4DB2-BD59-A6C34878D82A}">
                    <a16:rowId xmlns:a16="http://schemas.microsoft.com/office/drawing/2014/main" val="10000"/>
                  </a:ext>
                </a:extLst>
              </a:tr>
              <a:tr h="501375">
                <a:tc>
                  <a:txBody>
                    <a:bodyPr/>
                    <a:lstStyle/>
                    <a:p>
                      <a:pPr marL="0" lvl="0" indent="0" algn="l" rtl="0">
                        <a:spcBef>
                          <a:spcPts val="0"/>
                        </a:spcBef>
                        <a:spcAft>
                          <a:spcPts val="0"/>
                        </a:spcAft>
                        <a:buNone/>
                      </a:pPr>
                      <a:r>
                        <a:rPr lang="en" sz="1200" b="1">
                          <a:solidFill>
                            <a:schemeClr val="dk1"/>
                          </a:solidFill>
                          <a:latin typeface="Source Sans Pro"/>
                          <a:ea typeface="Source Sans Pro"/>
                          <a:cs typeface="Source Sans Pro"/>
                          <a:sym typeface="Source Sans Pro"/>
                        </a:rPr>
                        <a:t>Causes</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Genetic, environmental and also lifestyle factors</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501375">
                <a:tc>
                  <a:txBody>
                    <a:bodyPr/>
                    <a:lstStyle/>
                    <a:p>
                      <a:pPr marL="0" lvl="0" indent="0" algn="l" rtl="0">
                        <a:spcBef>
                          <a:spcPts val="0"/>
                        </a:spcBef>
                        <a:spcAft>
                          <a:spcPts val="0"/>
                        </a:spcAft>
                        <a:buNone/>
                      </a:pPr>
                      <a:r>
                        <a:rPr lang="en" sz="1200" b="1">
                          <a:solidFill>
                            <a:schemeClr val="dk1"/>
                          </a:solidFill>
                          <a:latin typeface="Source Sans Pro"/>
                          <a:ea typeface="Source Sans Pro"/>
                          <a:cs typeface="Source Sans Pro"/>
                          <a:sym typeface="Source Sans Pro"/>
                        </a:rPr>
                        <a:t>Symptoms</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Fatigue, weight loss, back pain, blood in urine</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501375">
                <a:tc>
                  <a:txBody>
                    <a:bodyPr/>
                    <a:lstStyle/>
                    <a:p>
                      <a:pPr marL="0" lvl="0" indent="0" algn="l" rtl="0">
                        <a:spcBef>
                          <a:spcPts val="0"/>
                        </a:spcBef>
                        <a:spcAft>
                          <a:spcPts val="0"/>
                        </a:spcAft>
                        <a:buNone/>
                      </a:pPr>
                      <a:r>
                        <a:rPr lang="en" sz="1200" b="1">
                          <a:solidFill>
                            <a:schemeClr val="dk1"/>
                          </a:solidFill>
                          <a:latin typeface="Source Sans Pro"/>
                          <a:ea typeface="Source Sans Pro"/>
                          <a:cs typeface="Source Sans Pro"/>
                          <a:sym typeface="Source Sans Pro"/>
                        </a:rPr>
                        <a:t>Diagnosis</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Blood tests, imaging tests and biopsy</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501375">
                <a:tc>
                  <a:txBody>
                    <a:bodyPr/>
                    <a:lstStyle/>
                    <a:p>
                      <a:pPr marL="0" lvl="0" indent="0" algn="l" rtl="0">
                        <a:spcBef>
                          <a:spcPts val="0"/>
                        </a:spcBef>
                        <a:spcAft>
                          <a:spcPts val="0"/>
                        </a:spcAft>
                        <a:buNone/>
                      </a:pPr>
                      <a:r>
                        <a:rPr lang="en" sz="1200" b="1">
                          <a:solidFill>
                            <a:schemeClr val="dk1"/>
                          </a:solidFill>
                          <a:latin typeface="Source Sans Pro"/>
                          <a:ea typeface="Source Sans Pro"/>
                          <a:cs typeface="Source Sans Pro"/>
                          <a:sym typeface="Source Sans Pro"/>
                        </a:rPr>
                        <a:t>Treatment</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Medications, surgery, </a:t>
                      </a:r>
                      <a:endParaRPr sz="1200">
                        <a:solidFill>
                          <a:schemeClr val="dk1"/>
                        </a:solidFill>
                        <a:latin typeface="Source Sans Pro"/>
                        <a:ea typeface="Source Sans Pro"/>
                        <a:cs typeface="Source Sans Pro"/>
                        <a:sym typeface="Source Sans Pro"/>
                      </a:endParaRPr>
                    </a:p>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chemotherapy and lifestyle changes</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501375">
                <a:tc>
                  <a:txBody>
                    <a:bodyPr/>
                    <a:lstStyle/>
                    <a:p>
                      <a:pPr marL="0" lvl="0" indent="0" algn="l" rtl="0">
                        <a:spcBef>
                          <a:spcPts val="0"/>
                        </a:spcBef>
                        <a:spcAft>
                          <a:spcPts val="0"/>
                        </a:spcAft>
                        <a:buNone/>
                      </a:pPr>
                      <a:r>
                        <a:rPr lang="en" sz="1200" b="1">
                          <a:solidFill>
                            <a:schemeClr val="dk1"/>
                          </a:solidFill>
                          <a:latin typeface="Source Sans Pro"/>
                          <a:ea typeface="Source Sans Pro"/>
                          <a:cs typeface="Source Sans Pro"/>
                          <a:sym typeface="Source Sans Pro"/>
                        </a:rPr>
                        <a:t>Prevention</a:t>
                      </a:r>
                      <a:endParaRPr sz="1200" b="1">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 sz="1200">
                          <a:solidFill>
                            <a:schemeClr val="dk1"/>
                          </a:solidFill>
                          <a:latin typeface="Source Sans Pro"/>
                          <a:ea typeface="Source Sans Pro"/>
                          <a:cs typeface="Source Sans Pro"/>
                          <a:sym typeface="Source Sans Pro"/>
                        </a:rPr>
                        <a:t>Healthy life, exercise, increase vitamin D ingest</a:t>
                      </a:r>
                      <a:endParaRPr sz="12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bl>
          </a:graphicData>
        </a:graphic>
      </p:graphicFrame>
      <p:sp>
        <p:nvSpPr>
          <p:cNvPr id="1623" name="Google Shape;1623;p46"/>
          <p:cNvSpPr txBox="1">
            <a:spLocks noGrp="1"/>
          </p:cNvSpPr>
          <p:nvPr>
            <p:ph type="subTitle" idx="4294967295"/>
          </p:nvPr>
        </p:nvSpPr>
        <p:spPr>
          <a:xfrm>
            <a:off x="715100" y="1276725"/>
            <a:ext cx="38427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a:latin typeface="Red Hat Text"/>
                <a:ea typeface="Red Hat Text"/>
                <a:cs typeface="Red Hat Text"/>
                <a:sym typeface="Red Hat Text"/>
              </a:rPr>
              <a:t>KEY FINDINGS</a:t>
            </a:r>
            <a:endParaRPr sz="1800" b="1">
              <a:latin typeface="Red Hat Text"/>
              <a:ea typeface="Red Hat Text"/>
              <a:cs typeface="Red Hat Text"/>
              <a:sym typeface="Red Hat Text"/>
            </a:endParaRPr>
          </a:p>
        </p:txBody>
      </p:sp>
      <p:sp>
        <p:nvSpPr>
          <p:cNvPr id="1624" name="Google Shape;1624;p46"/>
          <p:cNvSpPr txBox="1">
            <a:spLocks noGrp="1"/>
          </p:cNvSpPr>
          <p:nvPr>
            <p:ph type="subTitle" idx="4294967295"/>
          </p:nvPr>
        </p:nvSpPr>
        <p:spPr>
          <a:xfrm>
            <a:off x="715100" y="1733925"/>
            <a:ext cx="3842700" cy="875100"/>
          </a:xfrm>
          <a:prstGeom prst="rect">
            <a:avLst/>
          </a:prstGeom>
        </p:spPr>
        <p:txBody>
          <a:bodyPr spcFirstLastPara="1" wrap="square" lIns="91425" tIns="91425" rIns="91425" bIns="91425" anchor="t" anchorCtr="0">
            <a:noAutofit/>
          </a:bodyPr>
          <a:lstStyle/>
          <a:p>
            <a:pPr marL="342900" lvl="0" indent="-304800" algn="l" rtl="0">
              <a:spcBef>
                <a:spcPts val="0"/>
              </a:spcBef>
              <a:spcAft>
                <a:spcPts val="0"/>
              </a:spcAft>
              <a:buClr>
                <a:schemeClr val="lt1"/>
              </a:buClr>
              <a:buSzPts val="1200"/>
              <a:buChar char="●"/>
            </a:pPr>
            <a:r>
              <a:rPr lang="en"/>
              <a:t>Summarize the most important or relevant aspects of the disease</a:t>
            </a:r>
            <a:endParaRPr/>
          </a:p>
          <a:p>
            <a:pPr marL="342900" lvl="0" indent="-304800" algn="l" rtl="0">
              <a:spcBef>
                <a:spcPts val="0"/>
              </a:spcBef>
              <a:spcAft>
                <a:spcPts val="0"/>
              </a:spcAft>
              <a:buClr>
                <a:schemeClr val="lt1"/>
              </a:buClr>
              <a:buSzPts val="1200"/>
              <a:buChar char="●"/>
            </a:pPr>
            <a:r>
              <a:rPr lang="en"/>
              <a:t>Use bullet points to present the key findings in a clear and organized manner</a:t>
            </a:r>
            <a:endParaRPr/>
          </a:p>
        </p:txBody>
      </p:sp>
      <p:sp>
        <p:nvSpPr>
          <p:cNvPr id="1625" name="Google Shape;1625;p46"/>
          <p:cNvSpPr txBox="1">
            <a:spLocks noGrp="1"/>
          </p:cNvSpPr>
          <p:nvPr>
            <p:ph type="subTitle" idx="4294967295"/>
          </p:nvPr>
        </p:nvSpPr>
        <p:spPr>
          <a:xfrm>
            <a:off x="715100" y="2787275"/>
            <a:ext cx="38427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a:latin typeface="Red Hat Text"/>
                <a:ea typeface="Red Hat Text"/>
                <a:cs typeface="Red Hat Text"/>
                <a:sym typeface="Red Hat Text"/>
              </a:rPr>
              <a:t>CONCLUSIONS</a:t>
            </a:r>
            <a:endParaRPr sz="1800" b="1">
              <a:latin typeface="Red Hat Text"/>
              <a:ea typeface="Red Hat Text"/>
              <a:cs typeface="Red Hat Text"/>
              <a:sym typeface="Red Hat Text"/>
            </a:endParaRPr>
          </a:p>
        </p:txBody>
      </p:sp>
      <p:sp>
        <p:nvSpPr>
          <p:cNvPr id="1626" name="Google Shape;1626;p46"/>
          <p:cNvSpPr txBox="1">
            <a:spLocks noGrp="1"/>
          </p:cNvSpPr>
          <p:nvPr>
            <p:ph type="subTitle" idx="4294967295"/>
          </p:nvPr>
        </p:nvSpPr>
        <p:spPr>
          <a:xfrm>
            <a:off x="1469900" y="3241750"/>
            <a:ext cx="3092700"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 this section, summarize the key findings from the disease study</a:t>
            </a:r>
            <a:endParaRPr/>
          </a:p>
        </p:txBody>
      </p:sp>
      <p:sp>
        <p:nvSpPr>
          <p:cNvPr id="1627" name="Google Shape;1627;p46"/>
          <p:cNvSpPr txBox="1">
            <a:spLocks noGrp="1"/>
          </p:cNvSpPr>
          <p:nvPr>
            <p:ph type="subTitle" idx="4294967295"/>
          </p:nvPr>
        </p:nvSpPr>
        <p:spPr>
          <a:xfrm>
            <a:off x="1469900" y="3908950"/>
            <a:ext cx="3092700" cy="5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Provide an overview of the implications for the current diagnosis and treatment plan</a:t>
            </a:r>
            <a:endParaRPr/>
          </a:p>
        </p:txBody>
      </p:sp>
      <p:sp>
        <p:nvSpPr>
          <p:cNvPr id="1628" name="Google Shape;1628;p46"/>
          <p:cNvSpPr/>
          <p:nvPr/>
        </p:nvSpPr>
        <p:spPr>
          <a:xfrm>
            <a:off x="715100" y="3241750"/>
            <a:ext cx="754800" cy="5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01</a:t>
            </a:r>
            <a:endParaRPr sz="3000">
              <a:solidFill>
                <a:schemeClr val="lt1"/>
              </a:solidFill>
              <a:latin typeface="Red Hat Text"/>
              <a:ea typeface="Red Hat Text"/>
              <a:cs typeface="Red Hat Text"/>
              <a:sym typeface="Red Hat Text"/>
            </a:endParaRPr>
          </a:p>
        </p:txBody>
      </p:sp>
      <p:sp>
        <p:nvSpPr>
          <p:cNvPr id="1629" name="Google Shape;1629;p46"/>
          <p:cNvSpPr/>
          <p:nvPr/>
        </p:nvSpPr>
        <p:spPr>
          <a:xfrm>
            <a:off x="715100" y="3908950"/>
            <a:ext cx="7548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lt1"/>
                </a:solidFill>
                <a:latin typeface="Red Hat Text"/>
                <a:ea typeface="Red Hat Text"/>
                <a:cs typeface="Red Hat Text"/>
                <a:sym typeface="Red Hat Text"/>
              </a:rPr>
              <a:t>02</a:t>
            </a:r>
            <a:endParaRPr sz="3000">
              <a:solidFill>
                <a:schemeClr val="lt1"/>
              </a:solidFill>
              <a:latin typeface="Red Hat Text"/>
              <a:ea typeface="Red Hat Text"/>
              <a:cs typeface="Red Hat Text"/>
              <a:sym typeface="Red Hat Text"/>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2"/>
        <p:cNvGrpSpPr/>
        <p:nvPr/>
      </p:nvGrpSpPr>
      <p:grpSpPr>
        <a:xfrm>
          <a:off x="0" y="0"/>
          <a:ext cx="0" cy="0"/>
          <a:chOff x="0" y="0"/>
          <a:chExt cx="0" cy="0"/>
        </a:xfrm>
      </p:grpSpPr>
      <p:sp>
        <p:nvSpPr>
          <p:cNvPr id="813" name="Google Shape;813;p29"/>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CONTENTS OF THIS TEMPLATE</a:t>
            </a:r>
            <a:endParaRPr/>
          </a:p>
        </p:txBody>
      </p:sp>
      <p:graphicFrame>
        <p:nvGraphicFramePr>
          <p:cNvPr id="814" name="Google Shape;814;p29"/>
          <p:cNvGraphicFramePr/>
          <p:nvPr>
            <p:extLst>
              <p:ext uri="{D42A27DB-BD31-4B8C-83A1-F6EECF244321}">
                <p14:modId xmlns:p14="http://schemas.microsoft.com/office/powerpoint/2010/main" val="501268610"/>
              </p:ext>
            </p:extLst>
          </p:nvPr>
        </p:nvGraphicFramePr>
        <p:xfrm>
          <a:off x="720000" y="1738344"/>
          <a:ext cx="7704000" cy="2295275"/>
        </p:xfrm>
        <a:graphic>
          <a:graphicData uri="http://schemas.openxmlformats.org/drawingml/2006/table">
            <a:tbl>
              <a:tblPr>
                <a:noFill/>
                <a:tableStyleId>{9A2A7EA1-DDFC-42B0-8DC5-367EBD24BE27}</a:tableStyleId>
              </a:tblPr>
              <a:tblGrid>
                <a:gridCol w="2853075">
                  <a:extLst>
                    <a:ext uri="{9D8B030D-6E8A-4147-A177-3AD203B41FA5}">
                      <a16:colId xmlns:a16="http://schemas.microsoft.com/office/drawing/2014/main" val="20000"/>
                    </a:ext>
                  </a:extLst>
                </a:gridCol>
                <a:gridCol w="4850925">
                  <a:extLst>
                    <a:ext uri="{9D8B030D-6E8A-4147-A177-3AD203B41FA5}">
                      <a16:colId xmlns:a16="http://schemas.microsoft.com/office/drawing/2014/main" val="20001"/>
                    </a:ext>
                  </a:extLst>
                </a:gridCol>
              </a:tblGrid>
              <a:tr h="361525">
                <a:tc>
                  <a:txBody>
                    <a:bodyPr/>
                    <a:lstStyle/>
                    <a:p>
                      <a:pPr marL="0" lvl="0" indent="0" algn="l" rtl="0">
                        <a:spcBef>
                          <a:spcPts val="0"/>
                        </a:spcBef>
                        <a:spcAft>
                          <a:spcPts val="0"/>
                        </a:spcAft>
                        <a:buNone/>
                      </a:pPr>
                      <a:r>
                        <a:rPr lang="en" sz="1000" b="1" u="sng">
                          <a:solidFill>
                            <a:schemeClr val="lt2"/>
                          </a:solidFill>
                          <a:latin typeface="Red Hat Text"/>
                          <a:ea typeface="Red Hat Text"/>
                          <a:cs typeface="Red Hat Text"/>
                          <a:sym typeface="Red Hat Text"/>
                          <a:hlinkClick r:id="rId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FONTS</a:t>
                      </a:r>
                      <a:endParaRPr sz="1000" b="1" u="sng">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l" rtl="0">
                        <a:spcBef>
                          <a:spcPts val="0"/>
                        </a:spcBef>
                        <a:spcAft>
                          <a:spcPts val="1600"/>
                        </a:spcAft>
                        <a:buNone/>
                      </a:pPr>
                      <a:r>
                        <a:rPr lang="en" sz="1000">
                          <a:solidFill>
                            <a:schemeClr val="dk1"/>
                          </a:solidFill>
                          <a:latin typeface="Source Sans Pro"/>
                          <a:ea typeface="Source Sans Pro"/>
                          <a:cs typeface="Source Sans Pro"/>
                          <a:sym typeface="Source Sans Pro"/>
                        </a:rPr>
                        <a:t>To view this template correctly in PowerPoint, download and install the fonts we used</a:t>
                      </a:r>
                      <a:endParaRPr sz="10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361525">
                <a:tc>
                  <a:txBody>
                    <a:bodyPr/>
                    <a:lstStyle/>
                    <a:p>
                      <a:pPr marL="0" lvl="0" indent="0" algn="l" rtl="0">
                        <a:spcBef>
                          <a:spcPts val="0"/>
                        </a:spcBef>
                        <a:spcAft>
                          <a:spcPts val="0"/>
                        </a:spcAft>
                        <a:buNone/>
                      </a:pPr>
                      <a:r>
                        <a:rPr lang="en" sz="1000" b="1" u="sng" dirty="0">
                          <a:solidFill>
                            <a:schemeClr val="lt2"/>
                          </a:solidFill>
                          <a:latin typeface="Red Hat Text"/>
                          <a:ea typeface="Red Hat Text"/>
                          <a:cs typeface="Red Hat Text"/>
                          <a:sym typeface="Red Hat Text"/>
                          <a:hlinkClick r:id="rId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USED</a:t>
                      </a:r>
                      <a:r>
                        <a:rPr lang="en" sz="1000" b="1" dirty="0">
                          <a:solidFill>
                            <a:schemeClr val="lt2"/>
                          </a:solidFill>
                          <a:latin typeface="Red Hat Text"/>
                          <a:ea typeface="Red Hat Text"/>
                          <a:cs typeface="Red Hat Text"/>
                          <a:sym typeface="Red Hat Text"/>
                        </a:rPr>
                        <a:t> </a:t>
                      </a:r>
                      <a:r>
                        <a:rPr lang="en" sz="1000" b="1" u="sng" dirty="0">
                          <a:solidFill>
                            <a:schemeClr val="lt2"/>
                          </a:solidFill>
                          <a:latin typeface="Red Hat Text"/>
                          <a:ea typeface="Red Hat Text"/>
                          <a:cs typeface="Red Hat Text"/>
                          <a:sym typeface="Red Hat Text"/>
                        </a:rPr>
                        <a:t>AND</a:t>
                      </a:r>
                      <a:r>
                        <a:rPr lang="en" sz="1000" b="1" dirty="0">
                          <a:solidFill>
                            <a:schemeClr val="lt2"/>
                          </a:solidFill>
                          <a:latin typeface="Red Hat Text"/>
                          <a:ea typeface="Red Hat Text"/>
                          <a:cs typeface="Red Hat Text"/>
                          <a:sym typeface="Red Hat Text"/>
                        </a:rPr>
                        <a:t> </a:t>
                      </a:r>
                      <a:r>
                        <a:rPr lang="en" sz="1000" b="1" u="sng" dirty="0">
                          <a:solidFill>
                            <a:schemeClr val="lt2"/>
                          </a:solidFill>
                          <a:latin typeface="Red Hat Text"/>
                          <a:ea typeface="Red Hat Text"/>
                          <a:cs typeface="Red Hat Text"/>
                          <a:sym typeface="Red Hat Text"/>
                          <a:hlinkClick r:id="rId5"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ALTERNATIVE</a:t>
                      </a:r>
                      <a:r>
                        <a:rPr lang="en" sz="1000" b="1" u="sng" dirty="0">
                          <a:solidFill>
                            <a:schemeClr val="lt2"/>
                          </a:solidFill>
                          <a:latin typeface="Red Hat Text"/>
                          <a:ea typeface="Red Hat Text"/>
                          <a:cs typeface="Red Hat Text"/>
                          <a:sym typeface="Red Hat Text"/>
                          <a:hlinkClick r:id="rId5"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RESOURCES</a:t>
                      </a:r>
                      <a:endParaRPr sz="1000" b="1" u="sng" dirty="0">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marR="0" lvl="0" indent="0" algn="l" rtl="0">
                        <a:lnSpc>
                          <a:spcPct val="100000"/>
                        </a:lnSpc>
                        <a:spcBef>
                          <a:spcPts val="0"/>
                        </a:spcBef>
                        <a:spcAft>
                          <a:spcPts val="1600"/>
                        </a:spcAft>
                        <a:buNone/>
                      </a:pPr>
                      <a:r>
                        <a:rPr lang="en" sz="1000">
                          <a:solidFill>
                            <a:schemeClr val="dk1"/>
                          </a:solidFill>
                          <a:latin typeface="Source Sans Pro"/>
                          <a:ea typeface="Source Sans Pro"/>
                          <a:cs typeface="Source Sans Pro"/>
                          <a:sym typeface="Source Sans Pro"/>
                        </a:rPr>
                        <a:t>An assortment of graphic resources that are suitable for use in this presentation</a:t>
                      </a:r>
                      <a:endParaRPr sz="10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61525">
                <a:tc>
                  <a:txBody>
                    <a:bodyPr/>
                    <a:lstStyle/>
                    <a:p>
                      <a:pPr marL="0" lvl="0" indent="0" algn="l" rtl="0">
                        <a:spcBef>
                          <a:spcPts val="0"/>
                        </a:spcBef>
                        <a:spcAft>
                          <a:spcPts val="0"/>
                        </a:spcAft>
                        <a:buNone/>
                      </a:pPr>
                      <a:r>
                        <a:rPr lang="en" sz="1000" b="1" u="sng" dirty="0">
                          <a:solidFill>
                            <a:schemeClr val="lt2"/>
                          </a:solidFill>
                          <a:latin typeface="Red Hat Text"/>
                          <a:ea typeface="Red Hat Text"/>
                          <a:cs typeface="Red Hat Text"/>
                          <a:sym typeface="Red Hat Text"/>
                          <a:hlinkClick r:id="rId6"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THANKS SLIDE</a:t>
                      </a:r>
                      <a:endParaRPr sz="1000" b="1" u="sng" dirty="0">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l" rtl="0">
                        <a:spcBef>
                          <a:spcPts val="0"/>
                        </a:spcBef>
                        <a:spcAft>
                          <a:spcPts val="1600"/>
                        </a:spcAft>
                        <a:buNone/>
                      </a:pPr>
                      <a:r>
                        <a:rPr lang="en" sz="1000">
                          <a:solidFill>
                            <a:schemeClr val="dk1"/>
                          </a:solidFill>
                          <a:latin typeface="Source Sans Pro"/>
                          <a:ea typeface="Source Sans Pro"/>
                          <a:cs typeface="Source Sans Pro"/>
                          <a:sym typeface="Source Sans Pro"/>
                        </a:rPr>
                        <a:t>You must keep it so that proper credits for our design are given</a:t>
                      </a:r>
                      <a:endParaRPr sz="10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361525">
                <a:tc>
                  <a:txBody>
                    <a:bodyPr/>
                    <a:lstStyle/>
                    <a:p>
                      <a:pPr marL="0" lvl="0" indent="0" algn="l" rtl="0">
                        <a:spcBef>
                          <a:spcPts val="0"/>
                        </a:spcBef>
                        <a:spcAft>
                          <a:spcPts val="0"/>
                        </a:spcAft>
                        <a:buNone/>
                      </a:pPr>
                      <a:r>
                        <a:rPr lang="en" sz="1000" b="1" u="sng">
                          <a:solidFill>
                            <a:schemeClr val="lt2"/>
                          </a:solidFill>
                          <a:latin typeface="Red Hat Text"/>
                          <a:ea typeface="Red Hat Text"/>
                          <a:cs typeface="Red Hat Text"/>
                          <a:sym typeface="Red Hat Text"/>
                          <a:hlinkClick r:id="rId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COLORS</a:t>
                      </a:r>
                      <a:endParaRPr sz="1000" b="1" u="sng">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l" rtl="0">
                        <a:spcBef>
                          <a:spcPts val="0"/>
                        </a:spcBef>
                        <a:spcAft>
                          <a:spcPts val="1600"/>
                        </a:spcAft>
                        <a:buNone/>
                      </a:pPr>
                      <a:r>
                        <a:rPr lang="en" sz="1000">
                          <a:solidFill>
                            <a:schemeClr val="dk1"/>
                          </a:solidFill>
                          <a:latin typeface="Source Sans Pro"/>
                          <a:ea typeface="Source Sans Pro"/>
                          <a:cs typeface="Source Sans Pro"/>
                          <a:sym typeface="Source Sans Pro"/>
                        </a:rPr>
                        <a:t>All the colors used in this presentation</a:t>
                      </a:r>
                      <a:endParaRPr sz="10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361525">
                <a:tc>
                  <a:txBody>
                    <a:bodyPr/>
                    <a:lstStyle/>
                    <a:p>
                      <a:pPr marL="0" lvl="0" indent="0" algn="l" rtl="0">
                        <a:spcBef>
                          <a:spcPts val="0"/>
                        </a:spcBef>
                        <a:spcAft>
                          <a:spcPts val="0"/>
                        </a:spcAft>
                        <a:buNone/>
                      </a:pPr>
                      <a:r>
                        <a:rPr lang="en" sz="1000" b="1" u="sng" dirty="0">
                          <a:solidFill>
                            <a:schemeClr val="lt2"/>
                          </a:solidFill>
                          <a:latin typeface="Red Hat Text"/>
                          <a:ea typeface="Red Hat Text"/>
                          <a:cs typeface="Red Hat Text"/>
                          <a:sym typeface="Red Hat Text"/>
                          <a:hlinkClick r:id="rId7"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ICONS</a:t>
                      </a:r>
                      <a:r>
                        <a:rPr lang="en" sz="1000" b="1" u="sng" dirty="0">
                          <a:solidFill>
                            <a:schemeClr val="lt2"/>
                          </a:solidFill>
                          <a:latin typeface="Red Hat Text"/>
                          <a:ea typeface="Red Hat Text"/>
                          <a:cs typeface="Red Hat Text"/>
                          <a:sym typeface="Red Hat Text"/>
                        </a:rPr>
                        <a:t> </a:t>
                      </a:r>
                      <a:r>
                        <a:rPr lang="en" sz="1000" b="1" dirty="0">
                          <a:solidFill>
                            <a:schemeClr val="lt2"/>
                          </a:solidFill>
                          <a:latin typeface="Red Hat Text"/>
                          <a:ea typeface="Red Hat Text"/>
                          <a:cs typeface="Red Hat Text"/>
                          <a:sym typeface="Red Hat Text"/>
                        </a:rPr>
                        <a:t>AND </a:t>
                      </a:r>
                      <a:r>
                        <a:rPr lang="en" sz="1000" b="1" u="sng" dirty="0">
                          <a:solidFill>
                            <a:schemeClr val="lt2"/>
                          </a:solidFill>
                          <a:latin typeface="Red Hat Text"/>
                          <a:ea typeface="Red Hat Text"/>
                          <a:cs typeface="Red Hat Text"/>
                          <a:sym typeface="Red Hat Text"/>
                          <a:hlinkClick r:id="rId8"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 RESOURCES</a:t>
                      </a:r>
                      <a:endParaRPr sz="1000" b="1" u="sng" dirty="0">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sz="1000">
                          <a:solidFill>
                            <a:schemeClr val="dk1"/>
                          </a:solidFill>
                          <a:latin typeface="Source Sans Pro"/>
                          <a:ea typeface="Source Sans Pro"/>
                          <a:cs typeface="Source Sans Pro"/>
                          <a:sym typeface="Source Sans Pro"/>
                        </a:rPr>
                        <a:t>These can be used in the template, and their size and color can be edited</a:t>
                      </a:r>
                      <a:endParaRPr sz="100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361525">
                <a:tc>
                  <a:txBody>
                    <a:bodyPr/>
                    <a:lstStyle/>
                    <a:p>
                      <a:pPr marL="0" lvl="0" indent="0" algn="l" rtl="0">
                        <a:spcBef>
                          <a:spcPts val="0"/>
                        </a:spcBef>
                        <a:spcAft>
                          <a:spcPts val="0"/>
                        </a:spcAft>
                        <a:buNone/>
                      </a:pPr>
                      <a:r>
                        <a:rPr lang="en" sz="1000" b="1" dirty="0">
                          <a:solidFill>
                            <a:schemeClr val="lt2"/>
                          </a:solidFill>
                          <a:latin typeface="Red Hat Text"/>
                          <a:ea typeface="Red Hat Text"/>
                          <a:cs typeface="Red Hat Text"/>
                          <a:sym typeface="Red Hat Text"/>
                        </a:rPr>
                        <a:t>EDITABLE PRESENTATION THEME </a:t>
                      </a:r>
                      <a:endParaRPr sz="1000" b="1" dirty="0">
                        <a:solidFill>
                          <a:schemeClr val="lt2"/>
                        </a:solidFill>
                        <a:latin typeface="Red Hat Text"/>
                        <a:ea typeface="Red Hat Text"/>
                        <a:cs typeface="Red Hat Text"/>
                        <a:sym typeface="Red Hat Text"/>
                      </a:endParaRPr>
                    </a:p>
                  </a:txBody>
                  <a:tcPr marL="91425" marR="91425" marT="91425" marB="91425" anchor="ctr">
                    <a:lnL w="19050" cap="flat" cmpd="sng">
                      <a:solidFill>
                        <a:schemeClr val="lt1"/>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1"/>
                    </a:solidFill>
                  </a:tcPr>
                </a:tc>
                <a:tc>
                  <a:txBody>
                    <a:bodyPr/>
                    <a:lstStyle/>
                    <a:p>
                      <a:pPr marL="0" lvl="0" indent="0" algn="l" rtl="0">
                        <a:spcBef>
                          <a:spcPts val="0"/>
                        </a:spcBef>
                        <a:spcAft>
                          <a:spcPts val="1600"/>
                        </a:spcAft>
                        <a:buNone/>
                      </a:pPr>
                      <a:r>
                        <a:rPr lang="en" sz="1000" dirty="0">
                          <a:solidFill>
                            <a:schemeClr val="dk1"/>
                          </a:solidFill>
                          <a:latin typeface="Source Sans Pro"/>
                          <a:ea typeface="Source Sans Pro"/>
                          <a:cs typeface="Source Sans Pro"/>
                          <a:sym typeface="Source Sans Pro"/>
                        </a:rPr>
                        <a:t>You can edit the master slides easily. </a:t>
                      </a:r>
                      <a:endParaRPr sz="1000" dirty="0">
                        <a:solidFill>
                          <a:schemeClr val="dk1"/>
                        </a:solidFill>
                        <a:latin typeface="Source Sans Pro"/>
                        <a:ea typeface="Source Sans Pro"/>
                        <a:cs typeface="Source Sans Pro"/>
                        <a:sym typeface="Source Sans Pro"/>
                      </a:endParaRPr>
                    </a:p>
                  </a:txBody>
                  <a:tcPr marL="91425" marR="91425" marT="91425" marB="91425" anchor="ctr">
                    <a:lnL w="19050" cap="flat" cmpd="sng">
                      <a:solidFill>
                        <a:schemeClr val="lt1">
                          <a:alpha val="0"/>
                        </a:schemeClr>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bl>
          </a:graphicData>
        </a:graphic>
      </p:graphicFrame>
      <p:sp>
        <p:nvSpPr>
          <p:cNvPr id="815" name="Google Shape;815;p29"/>
          <p:cNvSpPr txBox="1"/>
          <p:nvPr/>
        </p:nvSpPr>
        <p:spPr>
          <a:xfrm>
            <a:off x="720000" y="1210363"/>
            <a:ext cx="7704000" cy="30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dirty="0">
                <a:solidFill>
                  <a:schemeClr val="dk1"/>
                </a:solidFill>
                <a:latin typeface="Source Sans Pro"/>
                <a:ea typeface="Source Sans Pro"/>
                <a:cs typeface="Source Sans Pro"/>
                <a:sym typeface="Source Sans Pro"/>
              </a:rPr>
              <a:t>You can delete this slide when you’re done editing the presentation</a:t>
            </a:r>
            <a:endParaRPr sz="1200" b="1" dirty="0">
              <a:solidFill>
                <a:schemeClr val="dk1"/>
              </a:solidFill>
              <a:latin typeface="Source Sans Pro"/>
              <a:ea typeface="Source Sans Pro"/>
              <a:cs typeface="Source Sans Pro"/>
              <a:sym typeface="Source Sans Pro"/>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33"/>
        <p:cNvGrpSpPr/>
        <p:nvPr/>
      </p:nvGrpSpPr>
      <p:grpSpPr>
        <a:xfrm>
          <a:off x="0" y="0"/>
          <a:ext cx="0" cy="0"/>
          <a:chOff x="0" y="0"/>
          <a:chExt cx="0" cy="0"/>
        </a:xfrm>
      </p:grpSpPr>
      <p:sp>
        <p:nvSpPr>
          <p:cNvPr id="1634" name="Google Shape;1634;p47"/>
          <p:cNvSpPr txBox="1">
            <a:spLocks noGrp="1"/>
          </p:cNvSpPr>
          <p:nvPr>
            <p:ph type="subTitle" idx="1"/>
          </p:nvPr>
        </p:nvSpPr>
        <p:spPr>
          <a:xfrm>
            <a:off x="715100" y="1628350"/>
            <a:ext cx="4284000" cy="90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latin typeface="Red Hat Text"/>
                <a:ea typeface="Red Hat Text"/>
                <a:cs typeface="Red Hat Text"/>
                <a:sym typeface="Red Hat Text"/>
              </a:rPr>
              <a:t>DO YOU HAVE ANY QUESTIONS?</a:t>
            </a:r>
            <a:endParaRPr sz="1800" b="1">
              <a:latin typeface="Red Hat Text"/>
              <a:ea typeface="Red Hat Text"/>
              <a:cs typeface="Red Hat Text"/>
              <a:sym typeface="Red Hat Text"/>
            </a:endParaRPr>
          </a:p>
          <a:p>
            <a:pPr marL="0" lvl="0" indent="0" algn="l" rtl="0">
              <a:spcBef>
                <a:spcPts val="0"/>
              </a:spcBef>
              <a:spcAft>
                <a:spcPts val="0"/>
              </a:spcAft>
              <a:buNone/>
            </a:pPr>
            <a:r>
              <a:rPr lang="en" sz="1200">
                <a:uFill>
                  <a:noFill/>
                </a:uFill>
                <a:hlinkClick r:id="rId3"/>
              </a:rPr>
              <a:t>youremail@freepik.com</a:t>
            </a:r>
            <a:endParaRPr sz="1200"/>
          </a:p>
          <a:p>
            <a:pPr marL="0" lvl="0" indent="0" algn="l" rtl="0">
              <a:spcBef>
                <a:spcPts val="0"/>
              </a:spcBef>
              <a:spcAft>
                <a:spcPts val="0"/>
              </a:spcAft>
              <a:buNone/>
            </a:pPr>
            <a:r>
              <a:rPr lang="en" sz="1200"/>
              <a:t>+91  620 421 838</a:t>
            </a:r>
            <a:endParaRPr sz="1200"/>
          </a:p>
          <a:p>
            <a:pPr marL="0" lvl="0" indent="0" algn="l" rtl="0">
              <a:spcBef>
                <a:spcPts val="0"/>
              </a:spcBef>
              <a:spcAft>
                <a:spcPts val="0"/>
              </a:spcAft>
              <a:buNone/>
            </a:pPr>
            <a:r>
              <a:rPr lang="en" sz="1200"/>
              <a:t>yourwebsite.com</a:t>
            </a:r>
            <a:endParaRPr sz="1200"/>
          </a:p>
        </p:txBody>
      </p:sp>
      <p:sp>
        <p:nvSpPr>
          <p:cNvPr id="1635" name="Google Shape;1635;p47"/>
          <p:cNvSpPr txBox="1">
            <a:spLocks noGrp="1"/>
          </p:cNvSpPr>
          <p:nvPr>
            <p:ph type="ctrTitle"/>
          </p:nvPr>
        </p:nvSpPr>
        <p:spPr>
          <a:xfrm>
            <a:off x="715100" y="669825"/>
            <a:ext cx="4284000" cy="99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1636" name="Google Shape;1636;p47"/>
          <p:cNvSpPr txBox="1"/>
          <p:nvPr/>
        </p:nvSpPr>
        <p:spPr>
          <a:xfrm>
            <a:off x="715100" y="4211458"/>
            <a:ext cx="3272400" cy="301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Source Sans Pro"/>
                <a:ea typeface="Source Sans Pro"/>
                <a:cs typeface="Source Sans Pro"/>
                <a:sym typeface="Source Sans Pro"/>
              </a:rPr>
              <a:t>Please keep this slide for attribution</a:t>
            </a:r>
            <a:endParaRPr sz="1200">
              <a:solidFill>
                <a:schemeClr val="dk1"/>
              </a:solidFill>
              <a:latin typeface="Source Sans Pro"/>
              <a:ea typeface="Source Sans Pro"/>
              <a:cs typeface="Source Sans Pro"/>
              <a:sym typeface="Source Sans Pro"/>
            </a:endParaRPr>
          </a:p>
        </p:txBody>
      </p:sp>
      <p:grpSp>
        <p:nvGrpSpPr>
          <p:cNvPr id="1637" name="Google Shape;1637;p47"/>
          <p:cNvGrpSpPr/>
          <p:nvPr/>
        </p:nvGrpSpPr>
        <p:grpSpPr>
          <a:xfrm>
            <a:off x="323850" y="2803047"/>
            <a:ext cx="4772100" cy="613806"/>
            <a:chOff x="323850" y="2738994"/>
            <a:chExt cx="4772100" cy="613806"/>
          </a:xfrm>
        </p:grpSpPr>
        <p:grpSp>
          <p:nvGrpSpPr>
            <p:cNvPr id="1638" name="Google Shape;1638;p47"/>
            <p:cNvGrpSpPr/>
            <p:nvPr/>
          </p:nvGrpSpPr>
          <p:grpSpPr>
            <a:xfrm>
              <a:off x="2316408" y="2739772"/>
              <a:ext cx="532730" cy="532730"/>
              <a:chOff x="1379798" y="1723250"/>
              <a:chExt cx="397887" cy="397887"/>
            </a:xfrm>
          </p:grpSpPr>
          <p:sp>
            <p:nvSpPr>
              <p:cNvPr id="1639" name="Google Shape;1639;p4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47"/>
            <p:cNvGrpSpPr/>
            <p:nvPr/>
          </p:nvGrpSpPr>
          <p:grpSpPr>
            <a:xfrm>
              <a:off x="1563043" y="2739772"/>
              <a:ext cx="532702" cy="532730"/>
              <a:chOff x="864491" y="1723250"/>
              <a:chExt cx="397866" cy="397887"/>
            </a:xfrm>
          </p:grpSpPr>
          <p:sp>
            <p:nvSpPr>
              <p:cNvPr id="1644" name="Google Shape;1644;p4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47"/>
            <p:cNvGrpSpPr/>
            <p:nvPr/>
          </p:nvGrpSpPr>
          <p:grpSpPr>
            <a:xfrm>
              <a:off x="3069800" y="2738994"/>
              <a:ext cx="534501" cy="534501"/>
              <a:chOff x="1190625" y="238125"/>
              <a:chExt cx="5235075" cy="5235075"/>
            </a:xfrm>
          </p:grpSpPr>
          <p:sp>
            <p:nvSpPr>
              <p:cNvPr id="1648" name="Google Shape;1648;p4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 name="Google Shape;1650;p47"/>
            <p:cNvGrpSpPr/>
            <p:nvPr/>
          </p:nvGrpSpPr>
          <p:grpSpPr>
            <a:xfrm>
              <a:off x="809623" y="2739762"/>
              <a:ext cx="532758" cy="532730"/>
              <a:chOff x="266768" y="1721375"/>
              <a:chExt cx="397907" cy="397887"/>
            </a:xfrm>
          </p:grpSpPr>
          <p:sp>
            <p:nvSpPr>
              <p:cNvPr id="1651" name="Google Shape;1651;p4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53" name="Google Shape;1653;p47"/>
            <p:cNvCxnSpPr/>
            <p:nvPr/>
          </p:nvCxnSpPr>
          <p:spPr>
            <a:xfrm>
              <a:off x="323850" y="3352800"/>
              <a:ext cx="4772100" cy="0"/>
            </a:xfrm>
            <a:prstGeom prst="straightConnector1">
              <a:avLst/>
            </a:prstGeom>
            <a:noFill/>
            <a:ln w="19050" cap="flat" cmpd="sng">
              <a:solidFill>
                <a:schemeClr val="dk1"/>
              </a:solidFill>
              <a:prstDash val="solid"/>
              <a:round/>
              <a:headEnd type="none" w="med" len="med"/>
              <a:tailEnd type="none" w="med" len="med"/>
            </a:ln>
          </p:spPr>
        </p:cxnSp>
      </p:grpSp>
      <p:grpSp>
        <p:nvGrpSpPr>
          <p:cNvPr id="1654" name="Google Shape;1654;p47"/>
          <p:cNvGrpSpPr/>
          <p:nvPr/>
        </p:nvGrpSpPr>
        <p:grpSpPr>
          <a:xfrm>
            <a:off x="5204725" y="1109262"/>
            <a:ext cx="3224185" cy="3162267"/>
            <a:chOff x="5204725" y="1109262"/>
            <a:chExt cx="3224185" cy="3162267"/>
          </a:xfrm>
        </p:grpSpPr>
        <p:grpSp>
          <p:nvGrpSpPr>
            <p:cNvPr id="1655" name="Google Shape;1655;p47"/>
            <p:cNvGrpSpPr/>
            <p:nvPr/>
          </p:nvGrpSpPr>
          <p:grpSpPr>
            <a:xfrm>
              <a:off x="5697880" y="1492806"/>
              <a:ext cx="2731030" cy="2711995"/>
              <a:chOff x="5400650" y="1543050"/>
              <a:chExt cx="2454858" cy="2437749"/>
            </a:xfrm>
          </p:grpSpPr>
          <p:sp>
            <p:nvSpPr>
              <p:cNvPr id="1656" name="Google Shape;1656;p47"/>
              <p:cNvSpPr/>
              <p:nvPr/>
            </p:nvSpPr>
            <p:spPr>
              <a:xfrm>
                <a:off x="6772616" y="1560474"/>
                <a:ext cx="1082892" cy="1470467"/>
              </a:xfrm>
              <a:custGeom>
                <a:avLst/>
                <a:gdLst/>
                <a:ahLst/>
                <a:cxnLst/>
                <a:rect l="l" t="t" r="r" b="b"/>
                <a:pathLst>
                  <a:path w="25420" h="34518" extrusionOk="0">
                    <a:moveTo>
                      <a:pt x="706" y="0"/>
                    </a:moveTo>
                    <a:cubicBezTo>
                      <a:pt x="317" y="0"/>
                      <a:pt x="1" y="316"/>
                      <a:pt x="1" y="706"/>
                    </a:cubicBezTo>
                    <a:lnTo>
                      <a:pt x="1" y="33813"/>
                    </a:lnTo>
                    <a:cubicBezTo>
                      <a:pt x="1" y="34202"/>
                      <a:pt x="317" y="34518"/>
                      <a:pt x="706" y="34518"/>
                    </a:cubicBezTo>
                    <a:lnTo>
                      <a:pt x="24715" y="34518"/>
                    </a:lnTo>
                    <a:cubicBezTo>
                      <a:pt x="25105" y="34518"/>
                      <a:pt x="25420" y="34202"/>
                      <a:pt x="25420" y="33813"/>
                    </a:cubicBezTo>
                    <a:lnTo>
                      <a:pt x="25420" y="706"/>
                    </a:lnTo>
                    <a:cubicBezTo>
                      <a:pt x="25420" y="316"/>
                      <a:pt x="25105" y="0"/>
                      <a:pt x="24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7"/>
              <p:cNvSpPr/>
              <p:nvPr/>
            </p:nvSpPr>
            <p:spPr>
              <a:xfrm>
                <a:off x="6828637" y="1626335"/>
                <a:ext cx="970939" cy="1356554"/>
              </a:xfrm>
              <a:custGeom>
                <a:avLst/>
                <a:gdLst/>
                <a:ahLst/>
                <a:cxnLst/>
                <a:rect l="l" t="t" r="r" b="b"/>
                <a:pathLst>
                  <a:path w="22792" h="31844" extrusionOk="0">
                    <a:moveTo>
                      <a:pt x="0" y="0"/>
                    </a:moveTo>
                    <a:lnTo>
                      <a:pt x="0" y="31844"/>
                    </a:lnTo>
                    <a:lnTo>
                      <a:pt x="20184" y="31844"/>
                    </a:lnTo>
                    <a:lnTo>
                      <a:pt x="22791" y="25234"/>
                    </a:lnTo>
                    <a:lnTo>
                      <a:pt x="227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7"/>
              <p:cNvSpPr/>
              <p:nvPr/>
            </p:nvSpPr>
            <p:spPr>
              <a:xfrm>
                <a:off x="7654799" y="2701325"/>
                <a:ext cx="144797" cy="281586"/>
              </a:xfrm>
              <a:custGeom>
                <a:avLst/>
                <a:gdLst/>
                <a:ahLst/>
                <a:cxnLst/>
                <a:rect l="l" t="t" r="r" b="b"/>
                <a:pathLst>
                  <a:path w="3399" h="6610" extrusionOk="0">
                    <a:moveTo>
                      <a:pt x="3398" y="0"/>
                    </a:moveTo>
                    <a:cubicBezTo>
                      <a:pt x="3398" y="1"/>
                      <a:pt x="2774" y="2215"/>
                      <a:pt x="1" y="3437"/>
                    </a:cubicBezTo>
                    <a:cubicBezTo>
                      <a:pt x="1" y="3437"/>
                      <a:pt x="1157" y="4884"/>
                      <a:pt x="792" y="6610"/>
                    </a:cubicBezTo>
                    <a:cubicBezTo>
                      <a:pt x="792" y="6610"/>
                      <a:pt x="3398" y="3668"/>
                      <a:pt x="3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7"/>
              <p:cNvSpPr/>
              <p:nvPr/>
            </p:nvSpPr>
            <p:spPr>
              <a:xfrm>
                <a:off x="6953756" y="1554510"/>
                <a:ext cx="720664" cy="143647"/>
              </a:xfrm>
              <a:custGeom>
                <a:avLst/>
                <a:gdLst/>
                <a:ahLst/>
                <a:cxnLst/>
                <a:rect l="l" t="t" r="r" b="b"/>
                <a:pathLst>
                  <a:path w="16917" h="3372" extrusionOk="0">
                    <a:moveTo>
                      <a:pt x="16593" y="281"/>
                    </a:moveTo>
                    <a:cubicBezTo>
                      <a:pt x="16617" y="281"/>
                      <a:pt x="16636" y="300"/>
                      <a:pt x="16636" y="323"/>
                    </a:cubicBezTo>
                    <a:lnTo>
                      <a:pt x="16636" y="2434"/>
                    </a:lnTo>
                    <a:cubicBezTo>
                      <a:pt x="16636" y="2457"/>
                      <a:pt x="16617" y="2477"/>
                      <a:pt x="16593" y="2477"/>
                    </a:cubicBezTo>
                    <a:lnTo>
                      <a:pt x="11175" y="2477"/>
                    </a:lnTo>
                    <a:cubicBezTo>
                      <a:pt x="11121" y="2477"/>
                      <a:pt x="11072" y="2506"/>
                      <a:pt x="11049" y="2555"/>
                    </a:cubicBezTo>
                    <a:lnTo>
                      <a:pt x="10784" y="3091"/>
                    </a:lnTo>
                    <a:lnTo>
                      <a:pt x="6084" y="3091"/>
                    </a:lnTo>
                    <a:lnTo>
                      <a:pt x="5873" y="2565"/>
                    </a:lnTo>
                    <a:cubicBezTo>
                      <a:pt x="5851" y="2512"/>
                      <a:pt x="5800" y="2477"/>
                      <a:pt x="5743" y="2477"/>
                    </a:cubicBezTo>
                    <a:lnTo>
                      <a:pt x="323" y="2477"/>
                    </a:lnTo>
                    <a:cubicBezTo>
                      <a:pt x="300" y="2477"/>
                      <a:pt x="281" y="2457"/>
                      <a:pt x="281" y="2434"/>
                    </a:cubicBezTo>
                    <a:lnTo>
                      <a:pt x="281" y="323"/>
                    </a:lnTo>
                    <a:cubicBezTo>
                      <a:pt x="281" y="300"/>
                      <a:pt x="300" y="281"/>
                      <a:pt x="323" y="281"/>
                    </a:cubicBezTo>
                    <a:close/>
                    <a:moveTo>
                      <a:pt x="323" y="1"/>
                    </a:moveTo>
                    <a:cubicBezTo>
                      <a:pt x="145" y="1"/>
                      <a:pt x="1" y="145"/>
                      <a:pt x="1" y="323"/>
                    </a:cubicBezTo>
                    <a:lnTo>
                      <a:pt x="1" y="2435"/>
                    </a:lnTo>
                    <a:cubicBezTo>
                      <a:pt x="1" y="2612"/>
                      <a:pt x="145" y="2757"/>
                      <a:pt x="323" y="2757"/>
                    </a:cubicBezTo>
                    <a:lnTo>
                      <a:pt x="5648" y="2757"/>
                    </a:lnTo>
                    <a:lnTo>
                      <a:pt x="5859" y="3284"/>
                    </a:lnTo>
                    <a:cubicBezTo>
                      <a:pt x="5880" y="3336"/>
                      <a:pt x="5931" y="3372"/>
                      <a:pt x="5989" y="3372"/>
                    </a:cubicBezTo>
                    <a:lnTo>
                      <a:pt x="10871" y="3372"/>
                    </a:lnTo>
                    <a:cubicBezTo>
                      <a:pt x="10924" y="3372"/>
                      <a:pt x="10973" y="3341"/>
                      <a:pt x="10996" y="3293"/>
                    </a:cubicBezTo>
                    <a:lnTo>
                      <a:pt x="11262" y="2757"/>
                    </a:lnTo>
                    <a:lnTo>
                      <a:pt x="16593" y="2757"/>
                    </a:lnTo>
                    <a:cubicBezTo>
                      <a:pt x="16771" y="2757"/>
                      <a:pt x="16917" y="2612"/>
                      <a:pt x="16917" y="2435"/>
                    </a:cubicBezTo>
                    <a:lnTo>
                      <a:pt x="16917" y="323"/>
                    </a:lnTo>
                    <a:cubicBezTo>
                      <a:pt x="16917" y="145"/>
                      <a:pt x="16771" y="1"/>
                      <a:pt x="16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7"/>
              <p:cNvSpPr/>
              <p:nvPr/>
            </p:nvSpPr>
            <p:spPr>
              <a:xfrm>
                <a:off x="6987965" y="1543050"/>
                <a:ext cx="652206" cy="34932"/>
              </a:xfrm>
              <a:custGeom>
                <a:avLst/>
                <a:gdLst/>
                <a:ahLst/>
                <a:cxnLst/>
                <a:rect l="l" t="t" r="r" b="b"/>
                <a:pathLst>
                  <a:path w="15310" h="820" extrusionOk="0">
                    <a:moveTo>
                      <a:pt x="134" y="1"/>
                    </a:moveTo>
                    <a:cubicBezTo>
                      <a:pt x="61" y="1"/>
                      <a:pt x="1" y="60"/>
                      <a:pt x="1" y="134"/>
                    </a:cubicBezTo>
                    <a:lnTo>
                      <a:pt x="1" y="687"/>
                    </a:lnTo>
                    <a:cubicBezTo>
                      <a:pt x="1" y="760"/>
                      <a:pt x="61" y="820"/>
                      <a:pt x="134" y="820"/>
                    </a:cubicBezTo>
                    <a:lnTo>
                      <a:pt x="15177" y="820"/>
                    </a:lnTo>
                    <a:cubicBezTo>
                      <a:pt x="15251" y="820"/>
                      <a:pt x="15310" y="760"/>
                      <a:pt x="15310" y="687"/>
                    </a:cubicBezTo>
                    <a:lnTo>
                      <a:pt x="15310" y="134"/>
                    </a:lnTo>
                    <a:cubicBezTo>
                      <a:pt x="15310" y="60"/>
                      <a:pt x="15251" y="1"/>
                      <a:pt x="1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7"/>
              <p:cNvSpPr/>
              <p:nvPr/>
            </p:nvSpPr>
            <p:spPr>
              <a:xfrm>
                <a:off x="6866807" y="1824386"/>
                <a:ext cx="97085" cy="97085"/>
              </a:xfrm>
              <a:custGeom>
                <a:avLst/>
                <a:gdLst/>
                <a:ahLst/>
                <a:cxnLst/>
                <a:rect l="l" t="t" r="r" b="b"/>
                <a:pathLst>
                  <a:path w="2279" h="2279" extrusionOk="0">
                    <a:moveTo>
                      <a:pt x="2038" y="241"/>
                    </a:moveTo>
                    <a:lnTo>
                      <a:pt x="2038" y="2038"/>
                    </a:lnTo>
                    <a:lnTo>
                      <a:pt x="240" y="2038"/>
                    </a:lnTo>
                    <a:lnTo>
                      <a:pt x="240" y="241"/>
                    </a:lnTo>
                    <a:close/>
                    <a:moveTo>
                      <a:pt x="120" y="1"/>
                    </a:moveTo>
                    <a:cubicBezTo>
                      <a:pt x="53" y="1"/>
                      <a:pt x="0" y="55"/>
                      <a:pt x="0" y="121"/>
                    </a:cubicBezTo>
                    <a:lnTo>
                      <a:pt x="0" y="2159"/>
                    </a:lnTo>
                    <a:cubicBezTo>
                      <a:pt x="0" y="2225"/>
                      <a:pt x="53" y="2279"/>
                      <a:pt x="120" y="2279"/>
                    </a:cubicBezTo>
                    <a:lnTo>
                      <a:pt x="2158" y="2279"/>
                    </a:lnTo>
                    <a:cubicBezTo>
                      <a:pt x="2224" y="2279"/>
                      <a:pt x="2278" y="2225"/>
                      <a:pt x="2278" y="2159"/>
                    </a:cubicBezTo>
                    <a:lnTo>
                      <a:pt x="2278" y="121"/>
                    </a:lnTo>
                    <a:cubicBezTo>
                      <a:pt x="2278" y="55"/>
                      <a:pt x="2224" y="1"/>
                      <a:pt x="21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7"/>
              <p:cNvSpPr/>
              <p:nvPr/>
            </p:nvSpPr>
            <p:spPr>
              <a:xfrm>
                <a:off x="6866807" y="2019669"/>
                <a:ext cx="97085" cy="97043"/>
              </a:xfrm>
              <a:custGeom>
                <a:avLst/>
                <a:gdLst/>
                <a:ahLst/>
                <a:cxnLst/>
                <a:rect l="l" t="t" r="r" b="b"/>
                <a:pathLst>
                  <a:path w="2279" h="2278" extrusionOk="0">
                    <a:moveTo>
                      <a:pt x="2038" y="240"/>
                    </a:moveTo>
                    <a:lnTo>
                      <a:pt x="2038" y="2038"/>
                    </a:lnTo>
                    <a:lnTo>
                      <a:pt x="240" y="2038"/>
                    </a:lnTo>
                    <a:lnTo>
                      <a:pt x="240" y="240"/>
                    </a:lnTo>
                    <a:close/>
                    <a:moveTo>
                      <a:pt x="120" y="1"/>
                    </a:moveTo>
                    <a:cubicBezTo>
                      <a:pt x="53" y="1"/>
                      <a:pt x="0" y="54"/>
                      <a:pt x="0" y="121"/>
                    </a:cubicBezTo>
                    <a:lnTo>
                      <a:pt x="0" y="2158"/>
                    </a:lnTo>
                    <a:cubicBezTo>
                      <a:pt x="0" y="2225"/>
                      <a:pt x="53" y="2278"/>
                      <a:pt x="120" y="2278"/>
                    </a:cubicBezTo>
                    <a:lnTo>
                      <a:pt x="2158" y="2278"/>
                    </a:lnTo>
                    <a:cubicBezTo>
                      <a:pt x="2224" y="2278"/>
                      <a:pt x="2278" y="2225"/>
                      <a:pt x="2278" y="2158"/>
                    </a:cubicBezTo>
                    <a:lnTo>
                      <a:pt x="2278" y="121"/>
                    </a:lnTo>
                    <a:cubicBezTo>
                      <a:pt x="2278" y="54"/>
                      <a:pt x="2224" y="1"/>
                      <a:pt x="21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7"/>
              <p:cNvSpPr/>
              <p:nvPr/>
            </p:nvSpPr>
            <p:spPr>
              <a:xfrm>
                <a:off x="6866807" y="2214908"/>
                <a:ext cx="97085" cy="97085"/>
              </a:xfrm>
              <a:custGeom>
                <a:avLst/>
                <a:gdLst/>
                <a:ahLst/>
                <a:cxnLst/>
                <a:rect l="l" t="t" r="r" b="b"/>
                <a:pathLst>
                  <a:path w="2279" h="2279" extrusionOk="0">
                    <a:moveTo>
                      <a:pt x="2038" y="241"/>
                    </a:moveTo>
                    <a:lnTo>
                      <a:pt x="2038" y="2038"/>
                    </a:lnTo>
                    <a:lnTo>
                      <a:pt x="240" y="2038"/>
                    </a:lnTo>
                    <a:lnTo>
                      <a:pt x="240" y="241"/>
                    </a:lnTo>
                    <a:close/>
                    <a:moveTo>
                      <a:pt x="120" y="1"/>
                    </a:moveTo>
                    <a:cubicBezTo>
                      <a:pt x="53" y="1"/>
                      <a:pt x="0" y="55"/>
                      <a:pt x="0" y="121"/>
                    </a:cubicBezTo>
                    <a:lnTo>
                      <a:pt x="0" y="2159"/>
                    </a:lnTo>
                    <a:cubicBezTo>
                      <a:pt x="0" y="2225"/>
                      <a:pt x="53" y="2279"/>
                      <a:pt x="120" y="2279"/>
                    </a:cubicBezTo>
                    <a:lnTo>
                      <a:pt x="2158" y="2279"/>
                    </a:lnTo>
                    <a:cubicBezTo>
                      <a:pt x="2224" y="2279"/>
                      <a:pt x="2278" y="2226"/>
                      <a:pt x="2278" y="2159"/>
                    </a:cubicBezTo>
                    <a:lnTo>
                      <a:pt x="2278" y="121"/>
                    </a:lnTo>
                    <a:cubicBezTo>
                      <a:pt x="2278" y="55"/>
                      <a:pt x="2224" y="1"/>
                      <a:pt x="21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7"/>
              <p:cNvSpPr/>
              <p:nvPr/>
            </p:nvSpPr>
            <p:spPr>
              <a:xfrm>
                <a:off x="6866807" y="2410191"/>
                <a:ext cx="97085" cy="97085"/>
              </a:xfrm>
              <a:custGeom>
                <a:avLst/>
                <a:gdLst/>
                <a:ahLst/>
                <a:cxnLst/>
                <a:rect l="l" t="t" r="r" b="b"/>
                <a:pathLst>
                  <a:path w="2279" h="2279" extrusionOk="0">
                    <a:moveTo>
                      <a:pt x="2038" y="240"/>
                    </a:moveTo>
                    <a:lnTo>
                      <a:pt x="2038" y="2038"/>
                    </a:lnTo>
                    <a:lnTo>
                      <a:pt x="240" y="2038"/>
                    </a:lnTo>
                    <a:lnTo>
                      <a:pt x="240" y="240"/>
                    </a:lnTo>
                    <a:close/>
                    <a:moveTo>
                      <a:pt x="120" y="1"/>
                    </a:moveTo>
                    <a:cubicBezTo>
                      <a:pt x="53" y="1"/>
                      <a:pt x="0" y="54"/>
                      <a:pt x="0" y="121"/>
                    </a:cubicBezTo>
                    <a:lnTo>
                      <a:pt x="0" y="2158"/>
                    </a:lnTo>
                    <a:cubicBezTo>
                      <a:pt x="0" y="2225"/>
                      <a:pt x="53" y="2279"/>
                      <a:pt x="120" y="2279"/>
                    </a:cubicBezTo>
                    <a:lnTo>
                      <a:pt x="2158" y="2279"/>
                    </a:lnTo>
                    <a:cubicBezTo>
                      <a:pt x="2224" y="2279"/>
                      <a:pt x="2278" y="2225"/>
                      <a:pt x="2278" y="2158"/>
                    </a:cubicBezTo>
                    <a:lnTo>
                      <a:pt x="2278" y="121"/>
                    </a:lnTo>
                    <a:cubicBezTo>
                      <a:pt x="2278" y="54"/>
                      <a:pt x="2224" y="1"/>
                      <a:pt x="21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7"/>
              <p:cNvSpPr/>
              <p:nvPr/>
            </p:nvSpPr>
            <p:spPr>
              <a:xfrm>
                <a:off x="6866807" y="2605431"/>
                <a:ext cx="97085" cy="97085"/>
              </a:xfrm>
              <a:custGeom>
                <a:avLst/>
                <a:gdLst/>
                <a:ahLst/>
                <a:cxnLst/>
                <a:rect l="l" t="t" r="r" b="b"/>
                <a:pathLst>
                  <a:path w="2279" h="2279" extrusionOk="0">
                    <a:moveTo>
                      <a:pt x="2038" y="241"/>
                    </a:moveTo>
                    <a:lnTo>
                      <a:pt x="2038" y="2039"/>
                    </a:lnTo>
                    <a:lnTo>
                      <a:pt x="240" y="2039"/>
                    </a:lnTo>
                    <a:lnTo>
                      <a:pt x="240" y="241"/>
                    </a:lnTo>
                    <a:close/>
                    <a:moveTo>
                      <a:pt x="120" y="1"/>
                    </a:moveTo>
                    <a:cubicBezTo>
                      <a:pt x="53" y="1"/>
                      <a:pt x="0" y="55"/>
                      <a:pt x="0" y="122"/>
                    </a:cubicBezTo>
                    <a:lnTo>
                      <a:pt x="0" y="2159"/>
                    </a:lnTo>
                    <a:cubicBezTo>
                      <a:pt x="0" y="2226"/>
                      <a:pt x="53" y="2279"/>
                      <a:pt x="120" y="2279"/>
                    </a:cubicBezTo>
                    <a:lnTo>
                      <a:pt x="2158" y="2279"/>
                    </a:lnTo>
                    <a:cubicBezTo>
                      <a:pt x="2224" y="2279"/>
                      <a:pt x="2278" y="2226"/>
                      <a:pt x="2278" y="2159"/>
                    </a:cubicBezTo>
                    <a:lnTo>
                      <a:pt x="2278" y="122"/>
                    </a:lnTo>
                    <a:cubicBezTo>
                      <a:pt x="2278" y="55"/>
                      <a:pt x="2224" y="1"/>
                      <a:pt x="2158" y="1"/>
                    </a:cubicBezTo>
                    <a:close/>
                  </a:path>
                </a:pathLst>
              </a:custGeom>
              <a:solidFill>
                <a:srgbClr val="B8D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7"/>
              <p:cNvSpPr/>
              <p:nvPr/>
            </p:nvSpPr>
            <p:spPr>
              <a:xfrm>
                <a:off x="7033292" y="1829498"/>
                <a:ext cx="717725" cy="30928"/>
              </a:xfrm>
              <a:custGeom>
                <a:avLst/>
                <a:gdLst/>
                <a:ahLst/>
                <a:cxnLst/>
                <a:rect l="l" t="t" r="r" b="b"/>
                <a:pathLst>
                  <a:path w="16848" h="726" extrusionOk="0">
                    <a:moveTo>
                      <a:pt x="0" y="1"/>
                    </a:moveTo>
                    <a:lnTo>
                      <a:pt x="0" y="726"/>
                    </a:lnTo>
                    <a:lnTo>
                      <a:pt x="16848" y="726"/>
                    </a:lnTo>
                    <a:lnTo>
                      <a:pt x="1684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7"/>
              <p:cNvSpPr/>
              <p:nvPr/>
            </p:nvSpPr>
            <p:spPr>
              <a:xfrm>
                <a:off x="7033292" y="1885476"/>
                <a:ext cx="314260" cy="30928"/>
              </a:xfrm>
              <a:custGeom>
                <a:avLst/>
                <a:gdLst/>
                <a:ahLst/>
                <a:cxnLst/>
                <a:rect l="l" t="t" r="r" b="b"/>
                <a:pathLst>
                  <a:path w="7377" h="726" extrusionOk="0">
                    <a:moveTo>
                      <a:pt x="0" y="0"/>
                    </a:moveTo>
                    <a:lnTo>
                      <a:pt x="0" y="725"/>
                    </a:lnTo>
                    <a:lnTo>
                      <a:pt x="7377" y="725"/>
                    </a:lnTo>
                    <a:lnTo>
                      <a:pt x="7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7"/>
              <p:cNvSpPr/>
              <p:nvPr/>
            </p:nvSpPr>
            <p:spPr>
              <a:xfrm>
                <a:off x="7033292" y="2024781"/>
                <a:ext cx="480145" cy="30928"/>
              </a:xfrm>
              <a:custGeom>
                <a:avLst/>
                <a:gdLst/>
                <a:ahLst/>
                <a:cxnLst/>
                <a:rect l="l" t="t" r="r" b="b"/>
                <a:pathLst>
                  <a:path w="11271" h="726" extrusionOk="0">
                    <a:moveTo>
                      <a:pt x="0" y="1"/>
                    </a:moveTo>
                    <a:lnTo>
                      <a:pt x="0" y="725"/>
                    </a:lnTo>
                    <a:lnTo>
                      <a:pt x="11270" y="725"/>
                    </a:lnTo>
                    <a:lnTo>
                      <a:pt x="112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7"/>
              <p:cNvSpPr/>
              <p:nvPr/>
            </p:nvSpPr>
            <p:spPr>
              <a:xfrm>
                <a:off x="7033292" y="2080716"/>
                <a:ext cx="606880" cy="30928"/>
              </a:xfrm>
              <a:custGeom>
                <a:avLst/>
                <a:gdLst/>
                <a:ahLst/>
                <a:cxnLst/>
                <a:rect l="l" t="t" r="r" b="b"/>
                <a:pathLst>
                  <a:path w="14246" h="726" extrusionOk="0">
                    <a:moveTo>
                      <a:pt x="0" y="0"/>
                    </a:moveTo>
                    <a:lnTo>
                      <a:pt x="0" y="725"/>
                    </a:lnTo>
                    <a:lnTo>
                      <a:pt x="14246" y="725"/>
                    </a:lnTo>
                    <a:lnTo>
                      <a:pt x="14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7"/>
              <p:cNvSpPr/>
              <p:nvPr/>
            </p:nvSpPr>
            <p:spPr>
              <a:xfrm>
                <a:off x="7033292" y="2220021"/>
                <a:ext cx="648670" cy="30928"/>
              </a:xfrm>
              <a:custGeom>
                <a:avLst/>
                <a:gdLst/>
                <a:ahLst/>
                <a:cxnLst/>
                <a:rect l="l" t="t" r="r" b="b"/>
                <a:pathLst>
                  <a:path w="15227" h="726" extrusionOk="0">
                    <a:moveTo>
                      <a:pt x="0" y="1"/>
                    </a:moveTo>
                    <a:lnTo>
                      <a:pt x="0" y="725"/>
                    </a:lnTo>
                    <a:lnTo>
                      <a:pt x="15227" y="725"/>
                    </a:lnTo>
                    <a:lnTo>
                      <a:pt x="152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7"/>
              <p:cNvSpPr/>
              <p:nvPr/>
            </p:nvSpPr>
            <p:spPr>
              <a:xfrm>
                <a:off x="7033292" y="2275998"/>
                <a:ext cx="601129" cy="30928"/>
              </a:xfrm>
              <a:custGeom>
                <a:avLst/>
                <a:gdLst/>
                <a:ahLst/>
                <a:cxnLst/>
                <a:rect l="l" t="t" r="r" b="b"/>
                <a:pathLst>
                  <a:path w="14111" h="726" extrusionOk="0">
                    <a:moveTo>
                      <a:pt x="0" y="0"/>
                    </a:moveTo>
                    <a:lnTo>
                      <a:pt x="0" y="725"/>
                    </a:lnTo>
                    <a:lnTo>
                      <a:pt x="14111" y="725"/>
                    </a:lnTo>
                    <a:lnTo>
                      <a:pt x="141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7"/>
              <p:cNvSpPr/>
              <p:nvPr/>
            </p:nvSpPr>
            <p:spPr>
              <a:xfrm>
                <a:off x="7033292" y="2415303"/>
                <a:ext cx="592481" cy="30928"/>
              </a:xfrm>
              <a:custGeom>
                <a:avLst/>
                <a:gdLst/>
                <a:ahLst/>
                <a:cxnLst/>
                <a:rect l="l" t="t" r="r" b="b"/>
                <a:pathLst>
                  <a:path w="13908" h="726" extrusionOk="0">
                    <a:moveTo>
                      <a:pt x="0" y="1"/>
                    </a:moveTo>
                    <a:lnTo>
                      <a:pt x="0" y="725"/>
                    </a:lnTo>
                    <a:lnTo>
                      <a:pt x="13908" y="725"/>
                    </a:lnTo>
                    <a:lnTo>
                      <a:pt x="139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7"/>
              <p:cNvSpPr/>
              <p:nvPr/>
            </p:nvSpPr>
            <p:spPr>
              <a:xfrm>
                <a:off x="7033292" y="2471238"/>
                <a:ext cx="648670" cy="30928"/>
              </a:xfrm>
              <a:custGeom>
                <a:avLst/>
                <a:gdLst/>
                <a:ahLst/>
                <a:cxnLst/>
                <a:rect l="l" t="t" r="r" b="b"/>
                <a:pathLst>
                  <a:path w="15227" h="726" extrusionOk="0">
                    <a:moveTo>
                      <a:pt x="0" y="0"/>
                    </a:moveTo>
                    <a:lnTo>
                      <a:pt x="0" y="725"/>
                    </a:lnTo>
                    <a:lnTo>
                      <a:pt x="15227" y="725"/>
                    </a:lnTo>
                    <a:lnTo>
                      <a:pt x="152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7"/>
              <p:cNvSpPr/>
              <p:nvPr/>
            </p:nvSpPr>
            <p:spPr>
              <a:xfrm>
                <a:off x="7033292" y="2610585"/>
                <a:ext cx="570883" cy="30928"/>
              </a:xfrm>
              <a:custGeom>
                <a:avLst/>
                <a:gdLst/>
                <a:ahLst/>
                <a:cxnLst/>
                <a:rect l="l" t="t" r="r" b="b"/>
                <a:pathLst>
                  <a:path w="13401" h="726" extrusionOk="0">
                    <a:moveTo>
                      <a:pt x="0" y="1"/>
                    </a:moveTo>
                    <a:lnTo>
                      <a:pt x="0" y="725"/>
                    </a:lnTo>
                    <a:lnTo>
                      <a:pt x="13400" y="725"/>
                    </a:lnTo>
                    <a:lnTo>
                      <a:pt x="134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7"/>
              <p:cNvSpPr/>
              <p:nvPr/>
            </p:nvSpPr>
            <p:spPr>
              <a:xfrm>
                <a:off x="7033292" y="2666520"/>
                <a:ext cx="641130" cy="30928"/>
              </a:xfrm>
              <a:custGeom>
                <a:avLst/>
                <a:gdLst/>
                <a:ahLst/>
                <a:cxnLst/>
                <a:rect l="l" t="t" r="r" b="b"/>
                <a:pathLst>
                  <a:path w="15050" h="726" extrusionOk="0">
                    <a:moveTo>
                      <a:pt x="0" y="0"/>
                    </a:moveTo>
                    <a:lnTo>
                      <a:pt x="0" y="725"/>
                    </a:lnTo>
                    <a:lnTo>
                      <a:pt x="15050" y="725"/>
                    </a:lnTo>
                    <a:lnTo>
                      <a:pt x="1505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7"/>
              <p:cNvSpPr/>
              <p:nvPr/>
            </p:nvSpPr>
            <p:spPr>
              <a:xfrm>
                <a:off x="6880653" y="1787025"/>
                <a:ext cx="161241" cy="116085"/>
              </a:xfrm>
              <a:custGeom>
                <a:avLst/>
                <a:gdLst/>
                <a:ahLst/>
                <a:cxnLst/>
                <a:rect l="l" t="t" r="r" b="b"/>
                <a:pathLst>
                  <a:path w="3785" h="2725" extrusionOk="0">
                    <a:moveTo>
                      <a:pt x="3609" y="1"/>
                    </a:moveTo>
                    <a:cubicBezTo>
                      <a:pt x="3568" y="1"/>
                      <a:pt x="3527" y="16"/>
                      <a:pt x="3495" y="47"/>
                    </a:cubicBezTo>
                    <a:lnTo>
                      <a:pt x="1204" y="2339"/>
                    </a:lnTo>
                    <a:lnTo>
                      <a:pt x="290" y="1425"/>
                    </a:lnTo>
                    <a:cubicBezTo>
                      <a:pt x="258" y="1393"/>
                      <a:pt x="217" y="1378"/>
                      <a:pt x="176" y="1378"/>
                    </a:cubicBezTo>
                    <a:cubicBezTo>
                      <a:pt x="135" y="1378"/>
                      <a:pt x="95" y="1393"/>
                      <a:pt x="63" y="1425"/>
                    </a:cubicBezTo>
                    <a:cubicBezTo>
                      <a:pt x="1" y="1487"/>
                      <a:pt x="1" y="1588"/>
                      <a:pt x="63" y="1651"/>
                    </a:cubicBezTo>
                    <a:lnTo>
                      <a:pt x="1090" y="2678"/>
                    </a:lnTo>
                    <a:cubicBezTo>
                      <a:pt x="1121" y="2709"/>
                      <a:pt x="1161" y="2725"/>
                      <a:pt x="1204" y="2725"/>
                    </a:cubicBezTo>
                    <a:cubicBezTo>
                      <a:pt x="1246" y="2725"/>
                      <a:pt x="1287" y="2709"/>
                      <a:pt x="1317" y="2678"/>
                    </a:cubicBezTo>
                    <a:lnTo>
                      <a:pt x="3722" y="274"/>
                    </a:lnTo>
                    <a:cubicBezTo>
                      <a:pt x="3784" y="211"/>
                      <a:pt x="3784" y="110"/>
                      <a:pt x="3722" y="47"/>
                    </a:cubicBezTo>
                    <a:cubicBezTo>
                      <a:pt x="3690" y="16"/>
                      <a:pt x="3649" y="1"/>
                      <a:pt x="36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7"/>
              <p:cNvSpPr/>
              <p:nvPr/>
            </p:nvSpPr>
            <p:spPr>
              <a:xfrm>
                <a:off x="6145401" y="3244231"/>
                <a:ext cx="76126" cy="586559"/>
              </a:xfrm>
              <a:custGeom>
                <a:avLst/>
                <a:gdLst/>
                <a:ahLst/>
                <a:cxnLst/>
                <a:rect l="l" t="t" r="r" b="b"/>
                <a:pathLst>
                  <a:path w="1787" h="13769" extrusionOk="0">
                    <a:moveTo>
                      <a:pt x="565" y="1"/>
                    </a:moveTo>
                    <a:lnTo>
                      <a:pt x="0" y="13768"/>
                    </a:lnTo>
                    <a:lnTo>
                      <a:pt x="732" y="13768"/>
                    </a:lnTo>
                    <a:lnTo>
                      <a:pt x="1787" y="1"/>
                    </a:lnTo>
                    <a:close/>
                  </a:path>
                </a:pathLst>
              </a:custGeom>
              <a:solidFill>
                <a:srgbClr val="474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7"/>
              <p:cNvSpPr/>
              <p:nvPr/>
            </p:nvSpPr>
            <p:spPr>
              <a:xfrm>
                <a:off x="5680794" y="3244231"/>
                <a:ext cx="76126" cy="586559"/>
              </a:xfrm>
              <a:custGeom>
                <a:avLst/>
                <a:gdLst/>
                <a:ahLst/>
                <a:cxnLst/>
                <a:rect l="l" t="t" r="r" b="b"/>
                <a:pathLst>
                  <a:path w="1787" h="13769" extrusionOk="0">
                    <a:moveTo>
                      <a:pt x="566" y="1"/>
                    </a:moveTo>
                    <a:lnTo>
                      <a:pt x="0" y="13768"/>
                    </a:lnTo>
                    <a:lnTo>
                      <a:pt x="733" y="13768"/>
                    </a:lnTo>
                    <a:lnTo>
                      <a:pt x="1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7"/>
              <p:cNvSpPr/>
              <p:nvPr/>
            </p:nvSpPr>
            <p:spPr>
              <a:xfrm>
                <a:off x="5943302" y="3244231"/>
                <a:ext cx="76126" cy="586559"/>
              </a:xfrm>
              <a:custGeom>
                <a:avLst/>
                <a:gdLst/>
                <a:ahLst/>
                <a:cxnLst/>
                <a:rect l="l" t="t" r="r" b="b"/>
                <a:pathLst>
                  <a:path w="1787" h="13769" extrusionOk="0">
                    <a:moveTo>
                      <a:pt x="565" y="1"/>
                    </a:moveTo>
                    <a:lnTo>
                      <a:pt x="0" y="13768"/>
                    </a:lnTo>
                    <a:lnTo>
                      <a:pt x="733" y="13768"/>
                    </a:lnTo>
                    <a:lnTo>
                      <a:pt x="1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7"/>
              <p:cNvSpPr/>
              <p:nvPr/>
            </p:nvSpPr>
            <p:spPr>
              <a:xfrm>
                <a:off x="5478695" y="3244231"/>
                <a:ext cx="76169" cy="586559"/>
              </a:xfrm>
              <a:custGeom>
                <a:avLst/>
                <a:gdLst/>
                <a:ahLst/>
                <a:cxnLst/>
                <a:rect l="l" t="t" r="r" b="b"/>
                <a:pathLst>
                  <a:path w="1788" h="13769" extrusionOk="0">
                    <a:moveTo>
                      <a:pt x="566" y="1"/>
                    </a:moveTo>
                    <a:lnTo>
                      <a:pt x="1" y="13768"/>
                    </a:lnTo>
                    <a:lnTo>
                      <a:pt x="733" y="13768"/>
                    </a:lnTo>
                    <a:lnTo>
                      <a:pt x="1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7"/>
              <p:cNvSpPr/>
              <p:nvPr/>
            </p:nvSpPr>
            <p:spPr>
              <a:xfrm>
                <a:off x="5866152" y="2955354"/>
                <a:ext cx="355327" cy="129035"/>
              </a:xfrm>
              <a:custGeom>
                <a:avLst/>
                <a:gdLst/>
                <a:ahLst/>
                <a:cxnLst/>
                <a:rect l="l" t="t" r="r" b="b"/>
                <a:pathLst>
                  <a:path w="8341" h="3029" extrusionOk="0">
                    <a:moveTo>
                      <a:pt x="1925" y="0"/>
                    </a:moveTo>
                    <a:cubicBezTo>
                      <a:pt x="957" y="0"/>
                      <a:pt x="0" y="957"/>
                      <a:pt x="0" y="957"/>
                    </a:cubicBezTo>
                    <a:cubicBezTo>
                      <a:pt x="416" y="1529"/>
                      <a:pt x="1040" y="1916"/>
                      <a:pt x="1738" y="2032"/>
                    </a:cubicBezTo>
                    <a:lnTo>
                      <a:pt x="7736" y="3028"/>
                    </a:lnTo>
                    <a:lnTo>
                      <a:pt x="8341" y="2092"/>
                    </a:lnTo>
                    <a:cubicBezTo>
                      <a:pt x="4388" y="948"/>
                      <a:pt x="2893" y="0"/>
                      <a:pt x="1925" y="0"/>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7"/>
              <p:cNvSpPr/>
              <p:nvPr/>
            </p:nvSpPr>
            <p:spPr>
              <a:xfrm>
                <a:off x="5400650" y="2434644"/>
                <a:ext cx="498590" cy="747417"/>
              </a:xfrm>
              <a:custGeom>
                <a:avLst/>
                <a:gdLst/>
                <a:ahLst/>
                <a:cxnLst/>
                <a:rect l="l" t="t" r="r" b="b"/>
                <a:pathLst>
                  <a:path w="11704" h="17545" extrusionOk="0">
                    <a:moveTo>
                      <a:pt x="1902" y="0"/>
                    </a:moveTo>
                    <a:cubicBezTo>
                      <a:pt x="834" y="0"/>
                      <a:pt x="0" y="922"/>
                      <a:pt x="104" y="1984"/>
                    </a:cubicBezTo>
                    <a:lnTo>
                      <a:pt x="1635" y="17545"/>
                    </a:lnTo>
                    <a:lnTo>
                      <a:pt x="10067" y="17545"/>
                    </a:lnTo>
                    <a:lnTo>
                      <a:pt x="11599" y="1984"/>
                    </a:lnTo>
                    <a:cubicBezTo>
                      <a:pt x="11703" y="922"/>
                      <a:pt x="10868" y="0"/>
                      <a:pt x="98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7"/>
              <p:cNvSpPr/>
              <p:nvPr/>
            </p:nvSpPr>
            <p:spPr>
              <a:xfrm>
                <a:off x="5469536" y="2434644"/>
                <a:ext cx="498590" cy="747417"/>
              </a:xfrm>
              <a:custGeom>
                <a:avLst/>
                <a:gdLst/>
                <a:ahLst/>
                <a:cxnLst/>
                <a:rect l="l" t="t" r="r" b="b"/>
                <a:pathLst>
                  <a:path w="11704" h="17545" extrusionOk="0">
                    <a:moveTo>
                      <a:pt x="1904" y="0"/>
                    </a:moveTo>
                    <a:cubicBezTo>
                      <a:pt x="836" y="0"/>
                      <a:pt x="1" y="922"/>
                      <a:pt x="106" y="1984"/>
                    </a:cubicBezTo>
                    <a:lnTo>
                      <a:pt x="1637" y="17545"/>
                    </a:lnTo>
                    <a:lnTo>
                      <a:pt x="10069" y="17545"/>
                    </a:lnTo>
                    <a:lnTo>
                      <a:pt x="11599" y="1984"/>
                    </a:lnTo>
                    <a:cubicBezTo>
                      <a:pt x="11704" y="922"/>
                      <a:pt x="10869" y="0"/>
                      <a:pt x="9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7"/>
              <p:cNvSpPr/>
              <p:nvPr/>
            </p:nvSpPr>
            <p:spPr>
              <a:xfrm>
                <a:off x="5768851" y="3026839"/>
                <a:ext cx="503617" cy="224374"/>
              </a:xfrm>
              <a:custGeom>
                <a:avLst/>
                <a:gdLst/>
                <a:ahLst/>
                <a:cxnLst/>
                <a:rect l="l" t="t" r="r" b="b"/>
                <a:pathLst>
                  <a:path w="11822" h="5267" extrusionOk="0">
                    <a:moveTo>
                      <a:pt x="1" y="1"/>
                    </a:moveTo>
                    <a:lnTo>
                      <a:pt x="217" y="2727"/>
                    </a:lnTo>
                    <a:lnTo>
                      <a:pt x="796" y="5011"/>
                    </a:lnTo>
                    <a:cubicBezTo>
                      <a:pt x="1866" y="5199"/>
                      <a:pt x="3019" y="5267"/>
                      <a:pt x="4128" y="5267"/>
                    </a:cubicBezTo>
                    <a:cubicBezTo>
                      <a:pt x="7012" y="5267"/>
                      <a:pt x="9591" y="4806"/>
                      <a:pt x="9591" y="4806"/>
                    </a:cubicBezTo>
                    <a:lnTo>
                      <a:pt x="11822" y="772"/>
                    </a:lnTo>
                    <a:cubicBezTo>
                      <a:pt x="9329" y="133"/>
                      <a:pt x="5031" y="40"/>
                      <a:pt x="5031" y="40"/>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7"/>
              <p:cNvSpPr/>
              <p:nvPr/>
            </p:nvSpPr>
            <p:spPr>
              <a:xfrm>
                <a:off x="5890477" y="2532711"/>
                <a:ext cx="137641" cy="441379"/>
              </a:xfrm>
              <a:custGeom>
                <a:avLst/>
                <a:gdLst/>
                <a:ahLst/>
                <a:cxnLst/>
                <a:rect l="l" t="t" r="r" b="b"/>
                <a:pathLst>
                  <a:path w="3231" h="10361" extrusionOk="0">
                    <a:moveTo>
                      <a:pt x="1636" y="1"/>
                    </a:moveTo>
                    <a:cubicBezTo>
                      <a:pt x="1636" y="1"/>
                      <a:pt x="168" y="347"/>
                      <a:pt x="109" y="2521"/>
                    </a:cubicBezTo>
                    <a:cubicBezTo>
                      <a:pt x="0" y="6470"/>
                      <a:pt x="978" y="10361"/>
                      <a:pt x="978" y="10361"/>
                    </a:cubicBezTo>
                    <a:lnTo>
                      <a:pt x="2811" y="10361"/>
                    </a:lnTo>
                    <a:cubicBezTo>
                      <a:pt x="2811" y="10361"/>
                      <a:pt x="3231" y="5210"/>
                      <a:pt x="2899" y="2027"/>
                    </a:cubicBezTo>
                    <a:cubicBezTo>
                      <a:pt x="2742" y="519"/>
                      <a:pt x="1636" y="1"/>
                      <a:pt x="1636" y="1"/>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7"/>
              <p:cNvSpPr/>
              <p:nvPr/>
            </p:nvSpPr>
            <p:spPr>
              <a:xfrm>
                <a:off x="5902235" y="2532711"/>
                <a:ext cx="153956" cy="310937"/>
              </a:xfrm>
              <a:custGeom>
                <a:avLst/>
                <a:gdLst/>
                <a:ahLst/>
                <a:cxnLst/>
                <a:rect l="l" t="t" r="r" b="b"/>
                <a:pathLst>
                  <a:path w="3614" h="7299" extrusionOk="0">
                    <a:moveTo>
                      <a:pt x="1360" y="1"/>
                    </a:moveTo>
                    <a:cubicBezTo>
                      <a:pt x="1360" y="1"/>
                      <a:pt x="1" y="5662"/>
                      <a:pt x="704" y="7182"/>
                    </a:cubicBezTo>
                    <a:cubicBezTo>
                      <a:pt x="1015" y="7270"/>
                      <a:pt x="1375" y="7298"/>
                      <a:pt x="1712" y="7298"/>
                    </a:cubicBezTo>
                    <a:cubicBezTo>
                      <a:pt x="2354" y="7298"/>
                      <a:pt x="2916" y="7195"/>
                      <a:pt x="2916" y="7195"/>
                    </a:cubicBezTo>
                    <a:cubicBezTo>
                      <a:pt x="3613" y="337"/>
                      <a:pt x="1360" y="1"/>
                      <a:pt x="1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7"/>
              <p:cNvSpPr/>
              <p:nvPr/>
            </p:nvSpPr>
            <p:spPr>
              <a:xfrm>
                <a:off x="5702180" y="2273698"/>
                <a:ext cx="138280" cy="224289"/>
              </a:xfrm>
              <a:custGeom>
                <a:avLst/>
                <a:gdLst/>
                <a:ahLst/>
                <a:cxnLst/>
                <a:rect l="l" t="t" r="r" b="b"/>
                <a:pathLst>
                  <a:path w="3246" h="5265" extrusionOk="0">
                    <a:moveTo>
                      <a:pt x="328" y="1"/>
                    </a:moveTo>
                    <a:cubicBezTo>
                      <a:pt x="353" y="767"/>
                      <a:pt x="357" y="1435"/>
                      <a:pt x="344" y="2015"/>
                    </a:cubicBezTo>
                    <a:cubicBezTo>
                      <a:pt x="333" y="2539"/>
                      <a:pt x="310" y="2991"/>
                      <a:pt x="281" y="3376"/>
                    </a:cubicBezTo>
                    <a:cubicBezTo>
                      <a:pt x="179" y="4727"/>
                      <a:pt x="0" y="5265"/>
                      <a:pt x="0" y="5265"/>
                    </a:cubicBezTo>
                    <a:lnTo>
                      <a:pt x="3246" y="5265"/>
                    </a:lnTo>
                    <a:cubicBezTo>
                      <a:pt x="3246" y="5265"/>
                      <a:pt x="3244" y="5177"/>
                      <a:pt x="3236" y="5019"/>
                    </a:cubicBezTo>
                    <a:cubicBezTo>
                      <a:pt x="3226" y="4805"/>
                      <a:pt x="3207" y="4464"/>
                      <a:pt x="3173" y="4036"/>
                    </a:cubicBezTo>
                    <a:cubicBezTo>
                      <a:pt x="3089" y="3000"/>
                      <a:pt x="2915" y="1459"/>
                      <a:pt x="2558" y="1"/>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7"/>
              <p:cNvSpPr/>
              <p:nvPr/>
            </p:nvSpPr>
            <p:spPr>
              <a:xfrm>
                <a:off x="5565729" y="2497949"/>
                <a:ext cx="406361" cy="534289"/>
              </a:xfrm>
              <a:custGeom>
                <a:avLst/>
                <a:gdLst/>
                <a:ahLst/>
                <a:cxnLst/>
                <a:rect l="l" t="t" r="r" b="b"/>
                <a:pathLst>
                  <a:path w="9539" h="12542" extrusionOk="0">
                    <a:moveTo>
                      <a:pt x="3203" y="1"/>
                    </a:moveTo>
                    <a:cubicBezTo>
                      <a:pt x="3203" y="1"/>
                      <a:pt x="3082" y="15"/>
                      <a:pt x="2874" y="53"/>
                    </a:cubicBezTo>
                    <a:cubicBezTo>
                      <a:pt x="2321" y="151"/>
                      <a:pt x="1153" y="407"/>
                      <a:pt x="0" y="963"/>
                    </a:cubicBezTo>
                    <a:cubicBezTo>
                      <a:pt x="0" y="963"/>
                      <a:pt x="215" y="1730"/>
                      <a:pt x="503" y="2766"/>
                    </a:cubicBezTo>
                    <a:cubicBezTo>
                      <a:pt x="994" y="4530"/>
                      <a:pt x="1694" y="7071"/>
                      <a:pt x="1901" y="7938"/>
                    </a:cubicBezTo>
                    <a:cubicBezTo>
                      <a:pt x="2150" y="8976"/>
                      <a:pt x="2190" y="11062"/>
                      <a:pt x="2194" y="12029"/>
                    </a:cubicBezTo>
                    <a:cubicBezTo>
                      <a:pt x="2196" y="12345"/>
                      <a:pt x="2193" y="12542"/>
                      <a:pt x="2193" y="12542"/>
                    </a:cubicBezTo>
                    <a:lnTo>
                      <a:pt x="9187" y="12457"/>
                    </a:lnTo>
                    <a:cubicBezTo>
                      <a:pt x="8668" y="10822"/>
                      <a:pt x="9089" y="7938"/>
                      <a:pt x="9089" y="7938"/>
                    </a:cubicBezTo>
                    <a:cubicBezTo>
                      <a:pt x="9089" y="7938"/>
                      <a:pt x="9538" y="5120"/>
                      <a:pt x="9259" y="816"/>
                    </a:cubicBezTo>
                    <a:cubicBezTo>
                      <a:pt x="8350" y="338"/>
                      <a:pt x="7417" y="136"/>
                      <a:pt x="6887" y="53"/>
                    </a:cubicBezTo>
                    <a:cubicBezTo>
                      <a:pt x="6614" y="11"/>
                      <a:pt x="6449" y="1"/>
                      <a:pt x="64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7"/>
              <p:cNvSpPr/>
              <p:nvPr/>
            </p:nvSpPr>
            <p:spPr>
              <a:xfrm>
                <a:off x="5651059" y="2963534"/>
                <a:ext cx="305996" cy="67521"/>
              </a:xfrm>
              <a:custGeom>
                <a:avLst/>
                <a:gdLst/>
                <a:ahLst/>
                <a:cxnLst/>
                <a:rect l="l" t="t" r="r" b="b"/>
                <a:pathLst>
                  <a:path w="7183" h="1585" extrusionOk="0">
                    <a:moveTo>
                      <a:pt x="3001" y="0"/>
                    </a:moveTo>
                    <a:cubicBezTo>
                      <a:pt x="2664" y="0"/>
                      <a:pt x="2324" y="6"/>
                      <a:pt x="1989" y="17"/>
                    </a:cubicBezTo>
                    <a:cubicBezTo>
                      <a:pt x="1279" y="42"/>
                      <a:pt x="592" y="95"/>
                      <a:pt x="0" y="189"/>
                    </a:cubicBezTo>
                    <a:lnTo>
                      <a:pt x="100" y="1585"/>
                    </a:lnTo>
                    <a:lnTo>
                      <a:pt x="7183" y="1528"/>
                    </a:lnTo>
                    <a:cubicBezTo>
                      <a:pt x="7183" y="1528"/>
                      <a:pt x="7121" y="1078"/>
                      <a:pt x="6962" y="296"/>
                    </a:cubicBezTo>
                    <a:cubicBezTo>
                      <a:pt x="6554" y="165"/>
                      <a:pt x="5006" y="19"/>
                      <a:pt x="3319" y="2"/>
                    </a:cubicBezTo>
                    <a:cubicBezTo>
                      <a:pt x="3213" y="1"/>
                      <a:pt x="3107" y="0"/>
                      <a:pt x="3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7"/>
              <p:cNvSpPr/>
              <p:nvPr/>
            </p:nvSpPr>
            <p:spPr>
              <a:xfrm>
                <a:off x="5587967" y="3014697"/>
                <a:ext cx="350981" cy="231488"/>
              </a:xfrm>
              <a:custGeom>
                <a:avLst/>
                <a:gdLst/>
                <a:ahLst/>
                <a:cxnLst/>
                <a:rect l="l" t="t" r="r" b="b"/>
                <a:pathLst>
                  <a:path w="8239" h="5434" extrusionOk="0">
                    <a:moveTo>
                      <a:pt x="3374" y="0"/>
                    </a:moveTo>
                    <a:cubicBezTo>
                      <a:pt x="2048" y="0"/>
                      <a:pt x="1092" y="122"/>
                      <a:pt x="1092" y="122"/>
                    </a:cubicBezTo>
                    <a:lnTo>
                      <a:pt x="173" y="2138"/>
                    </a:lnTo>
                    <a:cubicBezTo>
                      <a:pt x="1" y="2734"/>
                      <a:pt x="22" y="3863"/>
                      <a:pt x="234" y="4446"/>
                    </a:cubicBezTo>
                    <a:cubicBezTo>
                      <a:pt x="449" y="5039"/>
                      <a:pt x="1012" y="5434"/>
                      <a:pt x="1643" y="5434"/>
                    </a:cubicBezTo>
                    <a:lnTo>
                      <a:pt x="5469" y="5434"/>
                    </a:lnTo>
                    <a:cubicBezTo>
                      <a:pt x="5469" y="5434"/>
                      <a:pt x="7572" y="2870"/>
                      <a:pt x="8239" y="735"/>
                    </a:cubicBezTo>
                    <a:cubicBezTo>
                      <a:pt x="6679" y="143"/>
                      <a:pt x="4809" y="0"/>
                      <a:pt x="33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7"/>
              <p:cNvSpPr/>
              <p:nvPr/>
            </p:nvSpPr>
            <p:spPr>
              <a:xfrm>
                <a:off x="5470303" y="3182034"/>
                <a:ext cx="836792" cy="86265"/>
              </a:xfrm>
              <a:custGeom>
                <a:avLst/>
                <a:gdLst/>
                <a:ahLst/>
                <a:cxnLst/>
                <a:rect l="l" t="t" r="r" b="b"/>
                <a:pathLst>
                  <a:path w="19643" h="2025" extrusionOk="0">
                    <a:moveTo>
                      <a:pt x="0" y="1"/>
                    </a:moveTo>
                    <a:lnTo>
                      <a:pt x="76" y="703"/>
                    </a:lnTo>
                    <a:cubicBezTo>
                      <a:pt x="158" y="1456"/>
                      <a:pt x="793" y="2025"/>
                      <a:pt x="1548" y="2025"/>
                    </a:cubicBezTo>
                    <a:lnTo>
                      <a:pt x="18178" y="2025"/>
                    </a:lnTo>
                    <a:cubicBezTo>
                      <a:pt x="18582" y="2025"/>
                      <a:pt x="18948" y="1861"/>
                      <a:pt x="19214" y="1597"/>
                    </a:cubicBezTo>
                    <a:cubicBezTo>
                      <a:pt x="19479" y="1331"/>
                      <a:pt x="19643" y="963"/>
                      <a:pt x="19642" y="558"/>
                    </a:cubicBezTo>
                    <a:cubicBezTo>
                      <a:pt x="19641" y="249"/>
                      <a:pt x="19389" y="1"/>
                      <a:pt x="19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7"/>
              <p:cNvSpPr/>
              <p:nvPr/>
            </p:nvSpPr>
            <p:spPr>
              <a:xfrm>
                <a:off x="5807192" y="3743726"/>
                <a:ext cx="164308" cy="87074"/>
              </a:xfrm>
              <a:custGeom>
                <a:avLst/>
                <a:gdLst/>
                <a:ahLst/>
                <a:cxnLst/>
                <a:rect l="l" t="t" r="r" b="b"/>
                <a:pathLst>
                  <a:path w="3857" h="2044" extrusionOk="0">
                    <a:moveTo>
                      <a:pt x="251" y="0"/>
                    </a:moveTo>
                    <a:lnTo>
                      <a:pt x="147" y="405"/>
                    </a:lnTo>
                    <a:cubicBezTo>
                      <a:pt x="11" y="941"/>
                      <a:pt x="1" y="1502"/>
                      <a:pt x="117" y="2043"/>
                    </a:cubicBezTo>
                    <a:lnTo>
                      <a:pt x="3719" y="2043"/>
                    </a:lnTo>
                    <a:lnTo>
                      <a:pt x="3786" y="1765"/>
                    </a:lnTo>
                    <a:cubicBezTo>
                      <a:pt x="3857" y="1471"/>
                      <a:pt x="3754" y="1164"/>
                      <a:pt x="3523" y="970"/>
                    </a:cubicBezTo>
                    <a:cubicBezTo>
                      <a:pt x="3203" y="703"/>
                      <a:pt x="2789" y="308"/>
                      <a:pt x="2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7"/>
              <p:cNvSpPr/>
              <p:nvPr/>
            </p:nvSpPr>
            <p:spPr>
              <a:xfrm>
                <a:off x="5805658" y="3042345"/>
                <a:ext cx="211637" cy="721090"/>
              </a:xfrm>
              <a:custGeom>
                <a:avLst/>
                <a:gdLst/>
                <a:ahLst/>
                <a:cxnLst/>
                <a:rect l="l" t="t" r="r" b="b"/>
                <a:pathLst>
                  <a:path w="4968" h="16927" extrusionOk="0">
                    <a:moveTo>
                      <a:pt x="2550" y="1"/>
                    </a:moveTo>
                    <a:cubicBezTo>
                      <a:pt x="2409" y="1"/>
                      <a:pt x="2267" y="16"/>
                      <a:pt x="2125" y="46"/>
                    </a:cubicBezTo>
                    <a:cubicBezTo>
                      <a:pt x="1207" y="244"/>
                      <a:pt x="73" y="796"/>
                      <a:pt x="73" y="2314"/>
                    </a:cubicBezTo>
                    <a:cubicBezTo>
                      <a:pt x="73" y="7956"/>
                      <a:pt x="380" y="10927"/>
                      <a:pt x="301" y="15811"/>
                    </a:cubicBezTo>
                    <a:cubicBezTo>
                      <a:pt x="298" y="16025"/>
                      <a:pt x="1" y="16437"/>
                      <a:pt x="215" y="16747"/>
                    </a:cubicBezTo>
                    <a:cubicBezTo>
                      <a:pt x="299" y="16870"/>
                      <a:pt x="707" y="16927"/>
                      <a:pt x="1175" y="16927"/>
                    </a:cubicBezTo>
                    <a:cubicBezTo>
                      <a:pt x="1883" y="16927"/>
                      <a:pt x="2728" y="16797"/>
                      <a:pt x="2785" y="16572"/>
                    </a:cubicBezTo>
                    <a:cubicBezTo>
                      <a:pt x="2879" y="16200"/>
                      <a:pt x="2765" y="16045"/>
                      <a:pt x="2777" y="15842"/>
                    </a:cubicBezTo>
                    <a:cubicBezTo>
                      <a:pt x="3173" y="8620"/>
                      <a:pt x="4637" y="7610"/>
                      <a:pt x="4914" y="3091"/>
                    </a:cubicBezTo>
                    <a:cubicBezTo>
                      <a:pt x="4968" y="2215"/>
                      <a:pt x="4671" y="1349"/>
                      <a:pt x="4081" y="697"/>
                    </a:cubicBezTo>
                    <a:cubicBezTo>
                      <a:pt x="4069" y="684"/>
                      <a:pt x="4058" y="672"/>
                      <a:pt x="4046" y="658"/>
                    </a:cubicBezTo>
                    <a:cubicBezTo>
                      <a:pt x="3656" y="236"/>
                      <a:pt x="3112" y="1"/>
                      <a:pt x="25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7"/>
              <p:cNvSpPr/>
              <p:nvPr/>
            </p:nvSpPr>
            <p:spPr>
              <a:xfrm>
                <a:off x="5470303" y="3182034"/>
                <a:ext cx="327296" cy="86265"/>
              </a:xfrm>
              <a:custGeom>
                <a:avLst/>
                <a:gdLst/>
                <a:ahLst/>
                <a:cxnLst/>
                <a:rect l="l" t="t" r="r" b="b"/>
                <a:pathLst>
                  <a:path w="7683" h="2025" extrusionOk="0">
                    <a:moveTo>
                      <a:pt x="0" y="1"/>
                    </a:moveTo>
                    <a:lnTo>
                      <a:pt x="58" y="664"/>
                    </a:lnTo>
                    <a:cubicBezTo>
                      <a:pt x="123" y="1434"/>
                      <a:pt x="767" y="2025"/>
                      <a:pt x="1540" y="2025"/>
                    </a:cubicBezTo>
                    <a:lnTo>
                      <a:pt x="6217" y="2025"/>
                    </a:lnTo>
                    <a:cubicBezTo>
                      <a:pt x="6622" y="2025"/>
                      <a:pt x="6987" y="1861"/>
                      <a:pt x="7252" y="1597"/>
                    </a:cubicBezTo>
                    <a:cubicBezTo>
                      <a:pt x="7518" y="1331"/>
                      <a:pt x="7682" y="963"/>
                      <a:pt x="7680" y="558"/>
                    </a:cubicBezTo>
                    <a:cubicBezTo>
                      <a:pt x="7680" y="249"/>
                      <a:pt x="7428" y="1"/>
                      <a:pt x="71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7"/>
              <p:cNvSpPr/>
              <p:nvPr/>
            </p:nvSpPr>
            <p:spPr>
              <a:xfrm>
                <a:off x="5999067" y="3743726"/>
                <a:ext cx="214448" cy="87074"/>
              </a:xfrm>
              <a:custGeom>
                <a:avLst/>
                <a:gdLst/>
                <a:ahLst/>
                <a:cxnLst/>
                <a:rect l="l" t="t" r="r" b="b"/>
                <a:pathLst>
                  <a:path w="5034" h="2044" extrusionOk="0">
                    <a:moveTo>
                      <a:pt x="536" y="0"/>
                    </a:moveTo>
                    <a:lnTo>
                      <a:pt x="423" y="196"/>
                    </a:lnTo>
                    <a:cubicBezTo>
                      <a:pt x="131" y="699"/>
                      <a:pt x="1" y="1280"/>
                      <a:pt x="52" y="1861"/>
                    </a:cubicBezTo>
                    <a:lnTo>
                      <a:pt x="68" y="2043"/>
                    </a:lnTo>
                    <a:lnTo>
                      <a:pt x="4955" y="2043"/>
                    </a:lnTo>
                    <a:lnTo>
                      <a:pt x="4988" y="1827"/>
                    </a:lnTo>
                    <a:cubicBezTo>
                      <a:pt x="5033" y="1529"/>
                      <a:pt x="4864" y="1239"/>
                      <a:pt x="4581" y="1133"/>
                    </a:cubicBezTo>
                    <a:cubicBezTo>
                      <a:pt x="3966" y="902"/>
                      <a:pt x="2950" y="466"/>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7"/>
              <p:cNvSpPr/>
              <p:nvPr/>
            </p:nvSpPr>
            <p:spPr>
              <a:xfrm>
                <a:off x="6000302" y="3050099"/>
                <a:ext cx="309787" cy="715850"/>
              </a:xfrm>
              <a:custGeom>
                <a:avLst/>
                <a:gdLst/>
                <a:ahLst/>
                <a:cxnLst/>
                <a:rect l="l" t="t" r="r" b="b"/>
                <a:pathLst>
                  <a:path w="7272" h="16804" extrusionOk="0">
                    <a:moveTo>
                      <a:pt x="5058" y="1"/>
                    </a:moveTo>
                    <a:cubicBezTo>
                      <a:pt x="4023" y="1"/>
                      <a:pt x="2653" y="423"/>
                      <a:pt x="1967" y="2425"/>
                    </a:cubicBezTo>
                    <a:cubicBezTo>
                      <a:pt x="480" y="6768"/>
                      <a:pt x="1080" y="11622"/>
                      <a:pt x="646" y="15347"/>
                    </a:cubicBezTo>
                    <a:cubicBezTo>
                      <a:pt x="608" y="15667"/>
                      <a:pt x="1" y="16137"/>
                      <a:pt x="368" y="16525"/>
                    </a:cubicBezTo>
                    <a:cubicBezTo>
                      <a:pt x="542" y="16709"/>
                      <a:pt x="1027" y="16803"/>
                      <a:pt x="1510" y="16803"/>
                    </a:cubicBezTo>
                    <a:cubicBezTo>
                      <a:pt x="2049" y="16803"/>
                      <a:pt x="2586" y="16686"/>
                      <a:pt x="2689" y="16446"/>
                    </a:cubicBezTo>
                    <a:cubicBezTo>
                      <a:pt x="2782" y="16230"/>
                      <a:pt x="2717" y="15749"/>
                      <a:pt x="2778" y="15480"/>
                    </a:cubicBezTo>
                    <a:cubicBezTo>
                      <a:pt x="4119" y="9570"/>
                      <a:pt x="7271" y="3063"/>
                      <a:pt x="6420" y="303"/>
                    </a:cubicBezTo>
                    <a:lnTo>
                      <a:pt x="6389" y="226"/>
                    </a:lnTo>
                    <a:cubicBezTo>
                      <a:pt x="6389" y="226"/>
                      <a:pt x="5813" y="1"/>
                      <a:pt x="50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7"/>
              <p:cNvSpPr/>
              <p:nvPr/>
            </p:nvSpPr>
            <p:spPr>
              <a:xfrm>
                <a:off x="5512222" y="2538973"/>
                <a:ext cx="127928" cy="435116"/>
              </a:xfrm>
              <a:custGeom>
                <a:avLst/>
                <a:gdLst/>
                <a:ahLst/>
                <a:cxnLst/>
                <a:rect l="l" t="t" r="r" b="b"/>
                <a:pathLst>
                  <a:path w="3003" h="10214" extrusionOk="0">
                    <a:moveTo>
                      <a:pt x="1257" y="0"/>
                    </a:moveTo>
                    <a:cubicBezTo>
                      <a:pt x="1257" y="0"/>
                      <a:pt x="155" y="673"/>
                      <a:pt x="94" y="1560"/>
                    </a:cubicBezTo>
                    <a:cubicBezTo>
                      <a:pt x="0" y="2953"/>
                      <a:pt x="151" y="4778"/>
                      <a:pt x="350" y="6392"/>
                    </a:cubicBezTo>
                    <a:cubicBezTo>
                      <a:pt x="398" y="6780"/>
                      <a:pt x="450" y="7154"/>
                      <a:pt x="501" y="7509"/>
                    </a:cubicBezTo>
                    <a:cubicBezTo>
                      <a:pt x="724" y="9063"/>
                      <a:pt x="950" y="10214"/>
                      <a:pt x="950" y="10214"/>
                    </a:cubicBezTo>
                    <a:lnTo>
                      <a:pt x="2855" y="9967"/>
                    </a:lnTo>
                    <a:cubicBezTo>
                      <a:pt x="2855" y="9967"/>
                      <a:pt x="2889" y="8849"/>
                      <a:pt x="2921" y="7425"/>
                    </a:cubicBezTo>
                    <a:cubicBezTo>
                      <a:pt x="2928" y="7129"/>
                      <a:pt x="2935" y="6819"/>
                      <a:pt x="2942" y="6503"/>
                    </a:cubicBezTo>
                    <a:cubicBezTo>
                      <a:pt x="2979" y="4694"/>
                      <a:pt x="3002" y="2689"/>
                      <a:pt x="2954" y="1869"/>
                    </a:cubicBezTo>
                    <a:cubicBezTo>
                      <a:pt x="2856" y="220"/>
                      <a:pt x="1257" y="0"/>
                      <a:pt x="1257" y="0"/>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7"/>
              <p:cNvSpPr/>
              <p:nvPr/>
            </p:nvSpPr>
            <p:spPr>
              <a:xfrm>
                <a:off x="5552650" y="2933330"/>
                <a:ext cx="355369" cy="129035"/>
              </a:xfrm>
              <a:custGeom>
                <a:avLst/>
                <a:gdLst/>
                <a:ahLst/>
                <a:cxnLst/>
                <a:rect l="l" t="t" r="r" b="b"/>
                <a:pathLst>
                  <a:path w="8342" h="3029" extrusionOk="0">
                    <a:moveTo>
                      <a:pt x="1925" y="0"/>
                    </a:moveTo>
                    <a:cubicBezTo>
                      <a:pt x="959" y="0"/>
                      <a:pt x="0" y="957"/>
                      <a:pt x="0" y="957"/>
                    </a:cubicBezTo>
                    <a:cubicBezTo>
                      <a:pt x="416" y="1529"/>
                      <a:pt x="1041" y="1916"/>
                      <a:pt x="1739" y="2032"/>
                    </a:cubicBezTo>
                    <a:lnTo>
                      <a:pt x="7737" y="3028"/>
                    </a:lnTo>
                    <a:lnTo>
                      <a:pt x="8342" y="2092"/>
                    </a:lnTo>
                    <a:cubicBezTo>
                      <a:pt x="7183" y="1756"/>
                      <a:pt x="6235" y="1438"/>
                      <a:pt x="5449" y="1155"/>
                    </a:cubicBezTo>
                    <a:cubicBezTo>
                      <a:pt x="4002" y="634"/>
                      <a:pt x="3107" y="234"/>
                      <a:pt x="2460" y="75"/>
                    </a:cubicBezTo>
                    <a:cubicBezTo>
                      <a:pt x="2261" y="27"/>
                      <a:pt x="2086" y="0"/>
                      <a:pt x="1925" y="0"/>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7"/>
              <p:cNvSpPr/>
              <p:nvPr/>
            </p:nvSpPr>
            <p:spPr>
              <a:xfrm>
                <a:off x="5965668" y="3042388"/>
                <a:ext cx="43154" cy="116000"/>
              </a:xfrm>
              <a:custGeom>
                <a:avLst/>
                <a:gdLst/>
                <a:ahLst/>
                <a:cxnLst/>
                <a:rect l="l" t="t" r="r" b="b"/>
                <a:pathLst>
                  <a:path w="1013" h="2723" extrusionOk="0">
                    <a:moveTo>
                      <a:pt x="1" y="0"/>
                    </a:moveTo>
                    <a:lnTo>
                      <a:pt x="559" y="1362"/>
                    </a:lnTo>
                    <a:lnTo>
                      <a:pt x="657" y="2577"/>
                    </a:lnTo>
                    <a:cubicBezTo>
                      <a:pt x="664" y="2659"/>
                      <a:pt x="733" y="2723"/>
                      <a:pt x="816" y="2723"/>
                    </a:cubicBezTo>
                    <a:cubicBezTo>
                      <a:pt x="901" y="2723"/>
                      <a:pt x="970" y="2656"/>
                      <a:pt x="974" y="2571"/>
                    </a:cubicBezTo>
                    <a:lnTo>
                      <a:pt x="999" y="1956"/>
                    </a:lnTo>
                    <a:cubicBezTo>
                      <a:pt x="1012" y="1646"/>
                      <a:pt x="943" y="1338"/>
                      <a:pt x="798" y="1064"/>
                    </a:cubicBezTo>
                    <a:cubicBezTo>
                      <a:pt x="607" y="697"/>
                      <a:pt x="310" y="211"/>
                      <a:pt x="1" y="0"/>
                    </a:cubicBezTo>
                    <a:close/>
                  </a:path>
                </a:pathLst>
              </a:custGeom>
              <a:solidFill>
                <a:srgbClr val="F1B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7"/>
              <p:cNvSpPr/>
              <p:nvPr/>
            </p:nvSpPr>
            <p:spPr>
              <a:xfrm>
                <a:off x="5882170" y="3022451"/>
                <a:ext cx="115702" cy="138919"/>
              </a:xfrm>
              <a:custGeom>
                <a:avLst/>
                <a:gdLst/>
                <a:ahLst/>
                <a:cxnLst/>
                <a:rect l="l" t="t" r="r" b="b"/>
                <a:pathLst>
                  <a:path w="2716" h="3261" extrusionOk="0">
                    <a:moveTo>
                      <a:pt x="607" y="0"/>
                    </a:moveTo>
                    <a:lnTo>
                      <a:pt x="1" y="936"/>
                    </a:lnTo>
                    <a:cubicBezTo>
                      <a:pt x="144" y="1189"/>
                      <a:pt x="385" y="1373"/>
                      <a:pt x="666" y="1444"/>
                    </a:cubicBezTo>
                    <a:lnTo>
                      <a:pt x="927" y="1509"/>
                    </a:lnTo>
                    <a:lnTo>
                      <a:pt x="1201" y="2168"/>
                    </a:lnTo>
                    <a:lnTo>
                      <a:pt x="1178" y="2841"/>
                    </a:lnTo>
                    <a:cubicBezTo>
                      <a:pt x="1175" y="2922"/>
                      <a:pt x="1240" y="2990"/>
                      <a:pt x="1321" y="2990"/>
                    </a:cubicBezTo>
                    <a:cubicBezTo>
                      <a:pt x="1390" y="2990"/>
                      <a:pt x="1450" y="2940"/>
                      <a:pt x="1462" y="2871"/>
                    </a:cubicBezTo>
                    <a:lnTo>
                      <a:pt x="1550" y="2369"/>
                    </a:lnTo>
                    <a:cubicBezTo>
                      <a:pt x="1570" y="2253"/>
                      <a:pt x="1562" y="2132"/>
                      <a:pt x="1526" y="2018"/>
                    </a:cubicBezTo>
                    <a:lnTo>
                      <a:pt x="1302" y="1303"/>
                    </a:lnTo>
                    <a:lnTo>
                      <a:pt x="1726" y="2106"/>
                    </a:lnTo>
                    <a:lnTo>
                      <a:pt x="1627" y="3007"/>
                    </a:lnTo>
                    <a:cubicBezTo>
                      <a:pt x="1617" y="3096"/>
                      <a:pt x="1686" y="3174"/>
                      <a:pt x="1776" y="3174"/>
                    </a:cubicBezTo>
                    <a:cubicBezTo>
                      <a:pt x="1845" y="3174"/>
                      <a:pt x="1905" y="3127"/>
                      <a:pt x="1922" y="3061"/>
                    </a:cubicBezTo>
                    <a:lnTo>
                      <a:pt x="2118" y="2283"/>
                    </a:lnTo>
                    <a:cubicBezTo>
                      <a:pt x="2144" y="2183"/>
                      <a:pt x="2142" y="2078"/>
                      <a:pt x="2111" y="1978"/>
                    </a:cubicBezTo>
                    <a:lnTo>
                      <a:pt x="1791" y="930"/>
                    </a:lnTo>
                    <a:lnTo>
                      <a:pt x="2283" y="2133"/>
                    </a:lnTo>
                    <a:lnTo>
                      <a:pt x="2217" y="3092"/>
                    </a:lnTo>
                    <a:cubicBezTo>
                      <a:pt x="2210" y="3179"/>
                      <a:pt x="2276" y="3254"/>
                      <a:pt x="2363" y="3260"/>
                    </a:cubicBezTo>
                    <a:cubicBezTo>
                      <a:pt x="2366" y="3260"/>
                      <a:pt x="2370" y="3261"/>
                      <a:pt x="2373" y="3261"/>
                    </a:cubicBezTo>
                    <a:cubicBezTo>
                      <a:pt x="2448" y="3261"/>
                      <a:pt x="2514" y="3207"/>
                      <a:pt x="2528" y="3132"/>
                    </a:cubicBezTo>
                    <a:lnTo>
                      <a:pt x="2694" y="2254"/>
                    </a:lnTo>
                    <a:cubicBezTo>
                      <a:pt x="2715" y="2135"/>
                      <a:pt x="2706" y="2012"/>
                      <a:pt x="2664" y="1898"/>
                    </a:cubicBezTo>
                    <a:lnTo>
                      <a:pt x="2314" y="935"/>
                    </a:lnTo>
                    <a:cubicBezTo>
                      <a:pt x="2206" y="641"/>
                      <a:pt x="1968" y="415"/>
                      <a:pt x="1669" y="324"/>
                    </a:cubicBezTo>
                    <a:lnTo>
                      <a:pt x="607" y="0"/>
                    </a:ln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7"/>
              <p:cNvSpPr/>
              <p:nvPr/>
            </p:nvSpPr>
            <p:spPr>
              <a:xfrm>
                <a:off x="5470771" y="2538973"/>
                <a:ext cx="190039" cy="312812"/>
              </a:xfrm>
              <a:custGeom>
                <a:avLst/>
                <a:gdLst/>
                <a:ahLst/>
                <a:cxnLst/>
                <a:rect l="l" t="t" r="r" b="b"/>
                <a:pathLst>
                  <a:path w="4461" h="7343" extrusionOk="0">
                    <a:moveTo>
                      <a:pt x="2230" y="0"/>
                    </a:moveTo>
                    <a:cubicBezTo>
                      <a:pt x="0" y="777"/>
                      <a:pt x="812" y="4869"/>
                      <a:pt x="1114" y="7143"/>
                    </a:cubicBezTo>
                    <a:cubicBezTo>
                      <a:pt x="1222" y="7180"/>
                      <a:pt x="1329" y="7211"/>
                      <a:pt x="1435" y="7235"/>
                    </a:cubicBezTo>
                    <a:cubicBezTo>
                      <a:pt x="1756" y="7312"/>
                      <a:pt x="2068" y="7342"/>
                      <a:pt x="2360" y="7342"/>
                    </a:cubicBezTo>
                    <a:cubicBezTo>
                      <a:pt x="3021" y="7342"/>
                      <a:pt x="3578" y="7187"/>
                      <a:pt x="3903" y="7071"/>
                    </a:cubicBezTo>
                    <a:cubicBezTo>
                      <a:pt x="4003" y="7035"/>
                      <a:pt x="4080" y="7004"/>
                      <a:pt x="4132" y="6981"/>
                    </a:cubicBezTo>
                    <a:cubicBezTo>
                      <a:pt x="4180" y="6960"/>
                      <a:pt x="4206" y="6947"/>
                      <a:pt x="4206" y="6947"/>
                    </a:cubicBezTo>
                    <a:cubicBezTo>
                      <a:pt x="4448" y="4694"/>
                      <a:pt x="4461" y="3026"/>
                      <a:pt x="4196" y="1890"/>
                    </a:cubicBezTo>
                    <a:cubicBezTo>
                      <a:pt x="4082" y="1400"/>
                      <a:pt x="3917" y="1008"/>
                      <a:pt x="3696" y="711"/>
                    </a:cubicBezTo>
                    <a:cubicBezTo>
                      <a:pt x="3678" y="688"/>
                      <a:pt x="3661" y="666"/>
                      <a:pt x="3642" y="643"/>
                    </a:cubicBezTo>
                    <a:cubicBezTo>
                      <a:pt x="3299" y="222"/>
                      <a:pt x="2833" y="14"/>
                      <a:pt x="22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7"/>
              <p:cNvSpPr/>
              <p:nvPr/>
            </p:nvSpPr>
            <p:spPr>
              <a:xfrm>
                <a:off x="5672232" y="2497949"/>
                <a:ext cx="236600" cy="97597"/>
              </a:xfrm>
              <a:custGeom>
                <a:avLst/>
                <a:gdLst/>
                <a:ahLst/>
                <a:cxnLst/>
                <a:rect l="l" t="t" r="r" b="b"/>
                <a:pathLst>
                  <a:path w="5554" h="2291" extrusionOk="0">
                    <a:moveTo>
                      <a:pt x="703" y="1"/>
                    </a:moveTo>
                    <a:cubicBezTo>
                      <a:pt x="703" y="1"/>
                      <a:pt x="582" y="15"/>
                      <a:pt x="374" y="53"/>
                    </a:cubicBezTo>
                    <a:cubicBezTo>
                      <a:pt x="1" y="1021"/>
                      <a:pt x="1434" y="2290"/>
                      <a:pt x="3050" y="2290"/>
                    </a:cubicBezTo>
                    <a:cubicBezTo>
                      <a:pt x="3347" y="2290"/>
                      <a:pt x="3650" y="2247"/>
                      <a:pt x="3949" y="2152"/>
                    </a:cubicBezTo>
                    <a:cubicBezTo>
                      <a:pt x="5553" y="1641"/>
                      <a:pt x="4790" y="515"/>
                      <a:pt x="4387" y="54"/>
                    </a:cubicBezTo>
                    <a:cubicBezTo>
                      <a:pt x="4115" y="11"/>
                      <a:pt x="3949" y="1"/>
                      <a:pt x="3949" y="1"/>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7"/>
              <p:cNvSpPr/>
              <p:nvPr/>
            </p:nvSpPr>
            <p:spPr>
              <a:xfrm>
                <a:off x="5658557" y="2138781"/>
                <a:ext cx="47542" cy="58447"/>
              </a:xfrm>
              <a:custGeom>
                <a:avLst/>
                <a:gdLst/>
                <a:ahLst/>
                <a:cxnLst/>
                <a:rect l="l" t="t" r="r" b="b"/>
                <a:pathLst>
                  <a:path w="1116" h="1372" extrusionOk="0">
                    <a:moveTo>
                      <a:pt x="574" y="0"/>
                    </a:moveTo>
                    <a:cubicBezTo>
                      <a:pt x="350" y="160"/>
                      <a:pt x="477" y="829"/>
                      <a:pt x="477" y="829"/>
                    </a:cubicBezTo>
                    <a:cubicBezTo>
                      <a:pt x="477" y="829"/>
                      <a:pt x="279" y="718"/>
                      <a:pt x="247" y="288"/>
                    </a:cubicBezTo>
                    <a:lnTo>
                      <a:pt x="247" y="288"/>
                    </a:lnTo>
                    <a:cubicBezTo>
                      <a:pt x="0" y="1084"/>
                      <a:pt x="407" y="1371"/>
                      <a:pt x="407" y="1371"/>
                    </a:cubicBezTo>
                    <a:lnTo>
                      <a:pt x="1115" y="868"/>
                    </a:lnTo>
                    <a:cubicBezTo>
                      <a:pt x="1115" y="868"/>
                      <a:pt x="549" y="455"/>
                      <a:pt x="5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7"/>
              <p:cNvSpPr/>
              <p:nvPr/>
            </p:nvSpPr>
            <p:spPr>
              <a:xfrm>
                <a:off x="5662519" y="2165406"/>
                <a:ext cx="252235" cy="318392"/>
              </a:xfrm>
              <a:custGeom>
                <a:avLst/>
                <a:gdLst/>
                <a:ahLst/>
                <a:cxnLst/>
                <a:rect l="l" t="t" r="r" b="b"/>
                <a:pathLst>
                  <a:path w="5921" h="7474" extrusionOk="0">
                    <a:moveTo>
                      <a:pt x="2831" y="1"/>
                    </a:moveTo>
                    <a:cubicBezTo>
                      <a:pt x="1492" y="238"/>
                      <a:pt x="803" y="732"/>
                      <a:pt x="803" y="732"/>
                    </a:cubicBezTo>
                    <a:cubicBezTo>
                      <a:pt x="803" y="732"/>
                      <a:pt x="373" y="1512"/>
                      <a:pt x="31" y="2543"/>
                    </a:cubicBezTo>
                    <a:cubicBezTo>
                      <a:pt x="0" y="2934"/>
                      <a:pt x="554" y="3796"/>
                      <a:pt x="753" y="4011"/>
                    </a:cubicBezTo>
                    <a:cubicBezTo>
                      <a:pt x="983" y="4260"/>
                      <a:pt x="1205" y="4562"/>
                      <a:pt x="1205" y="4562"/>
                    </a:cubicBezTo>
                    <a:cubicBezTo>
                      <a:pt x="1205" y="4562"/>
                      <a:pt x="1231" y="4639"/>
                      <a:pt x="1270" y="4758"/>
                    </a:cubicBezTo>
                    <a:cubicBezTo>
                      <a:pt x="1377" y="5081"/>
                      <a:pt x="1581" y="5715"/>
                      <a:pt x="1626" y="5941"/>
                    </a:cubicBezTo>
                    <a:cubicBezTo>
                      <a:pt x="1895" y="6445"/>
                      <a:pt x="3430" y="7401"/>
                      <a:pt x="3741" y="7455"/>
                    </a:cubicBezTo>
                    <a:cubicBezTo>
                      <a:pt x="3814" y="7469"/>
                      <a:pt x="3956" y="7473"/>
                      <a:pt x="4113" y="7473"/>
                    </a:cubicBezTo>
                    <a:cubicBezTo>
                      <a:pt x="4129" y="7473"/>
                      <a:pt x="4146" y="7473"/>
                      <a:pt x="4163" y="7473"/>
                    </a:cubicBezTo>
                    <a:cubicBezTo>
                      <a:pt x="4343" y="7471"/>
                      <a:pt x="4534" y="7465"/>
                      <a:pt x="4657" y="7460"/>
                    </a:cubicBezTo>
                    <a:cubicBezTo>
                      <a:pt x="4737" y="7457"/>
                      <a:pt x="4809" y="7410"/>
                      <a:pt x="4842" y="7336"/>
                    </a:cubicBezTo>
                    <a:cubicBezTo>
                      <a:pt x="5036" y="6922"/>
                      <a:pt x="5668" y="5777"/>
                      <a:pt x="5755" y="4828"/>
                    </a:cubicBezTo>
                    <a:cubicBezTo>
                      <a:pt x="5792" y="4361"/>
                      <a:pt x="5725" y="3941"/>
                      <a:pt x="5685" y="3741"/>
                    </a:cubicBezTo>
                    <a:cubicBezTo>
                      <a:pt x="5670" y="3664"/>
                      <a:pt x="5659" y="3620"/>
                      <a:pt x="5659" y="3620"/>
                    </a:cubicBezTo>
                    <a:cubicBezTo>
                      <a:pt x="5659" y="3620"/>
                      <a:pt x="5671" y="3530"/>
                      <a:pt x="5693" y="3365"/>
                    </a:cubicBezTo>
                    <a:lnTo>
                      <a:pt x="5692" y="3365"/>
                    </a:lnTo>
                    <a:lnTo>
                      <a:pt x="5692" y="3364"/>
                    </a:lnTo>
                    <a:cubicBezTo>
                      <a:pt x="5728" y="3110"/>
                      <a:pt x="5789" y="2678"/>
                      <a:pt x="5867" y="2122"/>
                    </a:cubicBezTo>
                    <a:cubicBezTo>
                      <a:pt x="5921" y="1756"/>
                      <a:pt x="4118" y="206"/>
                      <a:pt x="2831" y="1"/>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7"/>
              <p:cNvSpPr/>
              <p:nvPr/>
            </p:nvSpPr>
            <p:spPr>
              <a:xfrm>
                <a:off x="5653572" y="2139931"/>
                <a:ext cx="277624" cy="208953"/>
              </a:xfrm>
              <a:custGeom>
                <a:avLst/>
                <a:gdLst/>
                <a:ahLst/>
                <a:cxnLst/>
                <a:rect l="l" t="t" r="r" b="b"/>
                <a:pathLst>
                  <a:path w="6517" h="4905" extrusionOk="0">
                    <a:moveTo>
                      <a:pt x="3215" y="1"/>
                    </a:moveTo>
                    <a:cubicBezTo>
                      <a:pt x="1856" y="59"/>
                      <a:pt x="1119" y="551"/>
                      <a:pt x="1119" y="551"/>
                    </a:cubicBezTo>
                    <a:cubicBezTo>
                      <a:pt x="1119" y="551"/>
                      <a:pt x="45" y="1310"/>
                      <a:pt x="1" y="3202"/>
                    </a:cubicBezTo>
                    <a:cubicBezTo>
                      <a:pt x="242" y="4378"/>
                      <a:pt x="987" y="4765"/>
                      <a:pt x="987" y="4765"/>
                    </a:cubicBezTo>
                    <a:lnTo>
                      <a:pt x="2099" y="4904"/>
                    </a:lnTo>
                    <a:cubicBezTo>
                      <a:pt x="2099" y="4904"/>
                      <a:pt x="1998" y="4498"/>
                      <a:pt x="2290" y="4210"/>
                    </a:cubicBezTo>
                    <a:cubicBezTo>
                      <a:pt x="2541" y="3962"/>
                      <a:pt x="1771" y="2878"/>
                      <a:pt x="1771" y="2878"/>
                    </a:cubicBezTo>
                    <a:cubicBezTo>
                      <a:pt x="1771" y="2878"/>
                      <a:pt x="1774" y="2878"/>
                      <a:pt x="1781" y="2878"/>
                    </a:cubicBezTo>
                    <a:cubicBezTo>
                      <a:pt x="1943" y="2878"/>
                      <a:pt x="3933" y="2897"/>
                      <a:pt x="4844" y="3814"/>
                    </a:cubicBezTo>
                    <a:cubicBezTo>
                      <a:pt x="4844" y="3814"/>
                      <a:pt x="4887" y="3238"/>
                      <a:pt x="4391" y="2902"/>
                    </a:cubicBezTo>
                    <a:lnTo>
                      <a:pt x="4391" y="2902"/>
                    </a:lnTo>
                    <a:cubicBezTo>
                      <a:pt x="4800" y="2910"/>
                      <a:pt x="5990" y="2983"/>
                      <a:pt x="6517" y="3728"/>
                    </a:cubicBezTo>
                    <a:cubicBezTo>
                      <a:pt x="6517" y="3414"/>
                      <a:pt x="6478" y="2168"/>
                      <a:pt x="5509" y="1629"/>
                    </a:cubicBezTo>
                    <a:lnTo>
                      <a:pt x="5509" y="1629"/>
                    </a:lnTo>
                    <a:cubicBezTo>
                      <a:pt x="5838" y="1658"/>
                      <a:pt x="6356" y="1812"/>
                      <a:pt x="6356" y="1812"/>
                    </a:cubicBezTo>
                    <a:cubicBezTo>
                      <a:pt x="6356" y="1812"/>
                      <a:pt x="5701" y="521"/>
                      <a:pt x="3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7"/>
              <p:cNvSpPr/>
              <p:nvPr/>
            </p:nvSpPr>
            <p:spPr>
              <a:xfrm>
                <a:off x="5685566" y="2314381"/>
                <a:ext cx="62452" cy="68927"/>
              </a:xfrm>
              <a:custGeom>
                <a:avLst/>
                <a:gdLst/>
                <a:ahLst/>
                <a:cxnLst/>
                <a:rect l="l" t="t" r="r" b="b"/>
                <a:pathLst>
                  <a:path w="1466" h="1618" extrusionOk="0">
                    <a:moveTo>
                      <a:pt x="524" y="0"/>
                    </a:moveTo>
                    <a:cubicBezTo>
                      <a:pt x="456" y="0"/>
                      <a:pt x="390" y="15"/>
                      <a:pt x="331" y="46"/>
                    </a:cubicBezTo>
                    <a:cubicBezTo>
                      <a:pt x="49" y="195"/>
                      <a:pt x="0" y="657"/>
                      <a:pt x="222" y="1077"/>
                    </a:cubicBezTo>
                    <a:cubicBezTo>
                      <a:pt x="347" y="1315"/>
                      <a:pt x="532" y="1489"/>
                      <a:pt x="719" y="1569"/>
                    </a:cubicBezTo>
                    <a:cubicBezTo>
                      <a:pt x="760" y="1586"/>
                      <a:pt x="801" y="1600"/>
                      <a:pt x="842" y="1608"/>
                    </a:cubicBezTo>
                    <a:cubicBezTo>
                      <a:pt x="875" y="1614"/>
                      <a:pt x="909" y="1618"/>
                      <a:pt x="941" y="1618"/>
                    </a:cubicBezTo>
                    <a:cubicBezTo>
                      <a:pt x="1009" y="1618"/>
                      <a:pt x="1074" y="1603"/>
                      <a:pt x="1135" y="1572"/>
                    </a:cubicBezTo>
                    <a:cubicBezTo>
                      <a:pt x="1416" y="1423"/>
                      <a:pt x="1465" y="962"/>
                      <a:pt x="1243" y="540"/>
                    </a:cubicBezTo>
                    <a:cubicBezTo>
                      <a:pt x="1069" y="208"/>
                      <a:pt x="778" y="0"/>
                      <a:pt x="524" y="0"/>
                    </a:cubicBezTo>
                    <a:close/>
                  </a:path>
                </a:pathLst>
              </a:custGeom>
              <a:solidFill>
                <a:srgbClr val="F5CF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7"/>
              <p:cNvSpPr/>
              <p:nvPr/>
            </p:nvSpPr>
            <p:spPr>
              <a:xfrm>
                <a:off x="5697963" y="2327077"/>
                <a:ext cx="39490" cy="48181"/>
              </a:xfrm>
              <a:custGeom>
                <a:avLst/>
                <a:gdLst/>
                <a:ahLst/>
                <a:cxnLst/>
                <a:rect l="l" t="t" r="r" b="b"/>
                <a:pathLst>
                  <a:path w="927" h="1131" extrusionOk="0">
                    <a:moveTo>
                      <a:pt x="82" y="1"/>
                    </a:moveTo>
                    <a:cubicBezTo>
                      <a:pt x="55" y="1"/>
                      <a:pt x="28" y="3"/>
                      <a:pt x="1" y="7"/>
                    </a:cubicBezTo>
                    <a:cubicBezTo>
                      <a:pt x="91" y="8"/>
                      <a:pt x="179" y="31"/>
                      <a:pt x="261" y="62"/>
                    </a:cubicBezTo>
                    <a:cubicBezTo>
                      <a:pt x="343" y="93"/>
                      <a:pt x="420" y="138"/>
                      <a:pt x="491" y="189"/>
                    </a:cubicBezTo>
                    <a:lnTo>
                      <a:pt x="544" y="229"/>
                    </a:lnTo>
                    <a:cubicBezTo>
                      <a:pt x="561" y="242"/>
                      <a:pt x="576" y="257"/>
                      <a:pt x="594" y="272"/>
                    </a:cubicBezTo>
                    <a:cubicBezTo>
                      <a:pt x="628" y="299"/>
                      <a:pt x="657" y="333"/>
                      <a:pt x="688" y="364"/>
                    </a:cubicBezTo>
                    <a:cubicBezTo>
                      <a:pt x="719" y="395"/>
                      <a:pt x="746" y="430"/>
                      <a:pt x="775" y="463"/>
                    </a:cubicBezTo>
                    <a:lnTo>
                      <a:pt x="840" y="548"/>
                    </a:lnTo>
                    <a:lnTo>
                      <a:pt x="840" y="548"/>
                    </a:lnTo>
                    <a:cubicBezTo>
                      <a:pt x="824" y="573"/>
                      <a:pt x="810" y="599"/>
                      <a:pt x="799" y="627"/>
                    </a:cubicBezTo>
                    <a:cubicBezTo>
                      <a:pt x="783" y="663"/>
                      <a:pt x="770" y="701"/>
                      <a:pt x="766" y="743"/>
                    </a:cubicBezTo>
                    <a:cubicBezTo>
                      <a:pt x="762" y="783"/>
                      <a:pt x="769" y="829"/>
                      <a:pt x="786" y="867"/>
                    </a:cubicBezTo>
                    <a:cubicBezTo>
                      <a:pt x="800" y="897"/>
                      <a:pt x="820" y="923"/>
                      <a:pt x="842" y="945"/>
                    </a:cubicBezTo>
                    <a:lnTo>
                      <a:pt x="842" y="945"/>
                    </a:lnTo>
                    <a:cubicBezTo>
                      <a:pt x="832" y="959"/>
                      <a:pt x="817" y="976"/>
                      <a:pt x="803" y="988"/>
                    </a:cubicBezTo>
                    <a:cubicBezTo>
                      <a:pt x="792" y="998"/>
                      <a:pt x="779" y="1007"/>
                      <a:pt x="768" y="1016"/>
                    </a:cubicBezTo>
                    <a:cubicBezTo>
                      <a:pt x="754" y="1024"/>
                      <a:pt x="742" y="1032"/>
                      <a:pt x="729" y="1039"/>
                    </a:cubicBezTo>
                    <a:cubicBezTo>
                      <a:pt x="679" y="1066"/>
                      <a:pt x="622" y="1082"/>
                      <a:pt x="565" y="1082"/>
                    </a:cubicBezTo>
                    <a:cubicBezTo>
                      <a:pt x="561" y="1082"/>
                      <a:pt x="557" y="1082"/>
                      <a:pt x="554" y="1081"/>
                    </a:cubicBezTo>
                    <a:cubicBezTo>
                      <a:pt x="493" y="1080"/>
                      <a:pt x="432" y="1061"/>
                      <a:pt x="377" y="1029"/>
                    </a:cubicBezTo>
                    <a:cubicBezTo>
                      <a:pt x="348" y="1016"/>
                      <a:pt x="322" y="995"/>
                      <a:pt x="296" y="977"/>
                    </a:cubicBezTo>
                    <a:cubicBezTo>
                      <a:pt x="271" y="957"/>
                      <a:pt x="248" y="934"/>
                      <a:pt x="222" y="912"/>
                    </a:cubicBezTo>
                    <a:lnTo>
                      <a:pt x="222" y="912"/>
                    </a:lnTo>
                    <a:cubicBezTo>
                      <a:pt x="244" y="937"/>
                      <a:pt x="263" y="965"/>
                      <a:pt x="286" y="988"/>
                    </a:cubicBezTo>
                    <a:cubicBezTo>
                      <a:pt x="310" y="1010"/>
                      <a:pt x="333" y="1035"/>
                      <a:pt x="362" y="1053"/>
                    </a:cubicBezTo>
                    <a:cubicBezTo>
                      <a:pt x="389" y="1074"/>
                      <a:pt x="420" y="1089"/>
                      <a:pt x="450" y="1103"/>
                    </a:cubicBezTo>
                    <a:cubicBezTo>
                      <a:pt x="467" y="1109"/>
                      <a:pt x="483" y="1114"/>
                      <a:pt x="500" y="1119"/>
                    </a:cubicBezTo>
                    <a:cubicBezTo>
                      <a:pt x="516" y="1124"/>
                      <a:pt x="533" y="1125"/>
                      <a:pt x="551" y="1129"/>
                    </a:cubicBezTo>
                    <a:cubicBezTo>
                      <a:pt x="564" y="1130"/>
                      <a:pt x="578" y="1131"/>
                      <a:pt x="592" y="1131"/>
                    </a:cubicBezTo>
                    <a:cubicBezTo>
                      <a:pt x="648" y="1131"/>
                      <a:pt x="704" y="1118"/>
                      <a:pt x="756" y="1094"/>
                    </a:cubicBezTo>
                    <a:cubicBezTo>
                      <a:pt x="772" y="1087"/>
                      <a:pt x="787" y="1078"/>
                      <a:pt x="803" y="1069"/>
                    </a:cubicBezTo>
                    <a:cubicBezTo>
                      <a:pt x="817" y="1059"/>
                      <a:pt x="832" y="1051"/>
                      <a:pt x="846" y="1038"/>
                    </a:cubicBezTo>
                    <a:cubicBezTo>
                      <a:pt x="859" y="1027"/>
                      <a:pt x="872" y="1015"/>
                      <a:pt x="885" y="1002"/>
                    </a:cubicBezTo>
                    <a:cubicBezTo>
                      <a:pt x="897" y="987"/>
                      <a:pt x="909" y="972"/>
                      <a:pt x="918" y="950"/>
                    </a:cubicBezTo>
                    <a:cubicBezTo>
                      <a:pt x="923" y="938"/>
                      <a:pt x="921" y="924"/>
                      <a:pt x="911" y="915"/>
                    </a:cubicBezTo>
                    <a:lnTo>
                      <a:pt x="909" y="912"/>
                    </a:lnTo>
                    <a:cubicBezTo>
                      <a:pt x="886" y="890"/>
                      <a:pt x="866" y="864"/>
                      <a:pt x="854" y="838"/>
                    </a:cubicBezTo>
                    <a:cubicBezTo>
                      <a:pt x="842" y="810"/>
                      <a:pt x="837" y="780"/>
                      <a:pt x="841" y="750"/>
                    </a:cubicBezTo>
                    <a:cubicBezTo>
                      <a:pt x="848" y="688"/>
                      <a:pt x="880" y="626"/>
                      <a:pt x="917" y="567"/>
                    </a:cubicBezTo>
                    <a:lnTo>
                      <a:pt x="919" y="565"/>
                    </a:lnTo>
                    <a:cubicBezTo>
                      <a:pt x="927" y="553"/>
                      <a:pt x="927" y="538"/>
                      <a:pt x="917" y="525"/>
                    </a:cubicBezTo>
                    <a:lnTo>
                      <a:pt x="833" y="416"/>
                    </a:lnTo>
                    <a:cubicBezTo>
                      <a:pt x="802" y="382"/>
                      <a:pt x="772" y="346"/>
                      <a:pt x="739" y="315"/>
                    </a:cubicBezTo>
                    <a:cubicBezTo>
                      <a:pt x="673" y="250"/>
                      <a:pt x="603" y="190"/>
                      <a:pt x="524" y="141"/>
                    </a:cubicBezTo>
                    <a:cubicBezTo>
                      <a:pt x="445" y="92"/>
                      <a:pt x="361" y="53"/>
                      <a:pt x="272" y="29"/>
                    </a:cubicBezTo>
                    <a:cubicBezTo>
                      <a:pt x="210" y="12"/>
                      <a:pt x="146" y="1"/>
                      <a:pt x="82" y="1"/>
                    </a:cubicBezTo>
                    <a:close/>
                  </a:path>
                </a:pathLst>
              </a:custGeom>
              <a:solidFill>
                <a:srgbClr val="F1B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7"/>
              <p:cNvSpPr/>
              <p:nvPr/>
            </p:nvSpPr>
            <p:spPr>
              <a:xfrm>
                <a:off x="5700945" y="2334276"/>
                <a:ext cx="19681" cy="36849"/>
              </a:xfrm>
              <a:custGeom>
                <a:avLst/>
                <a:gdLst/>
                <a:ahLst/>
                <a:cxnLst/>
                <a:rect l="l" t="t" r="r" b="b"/>
                <a:pathLst>
                  <a:path w="462" h="865" extrusionOk="0">
                    <a:moveTo>
                      <a:pt x="232" y="1"/>
                    </a:moveTo>
                    <a:cubicBezTo>
                      <a:pt x="225" y="1"/>
                      <a:pt x="218" y="5"/>
                      <a:pt x="215" y="12"/>
                    </a:cubicBezTo>
                    <a:cubicBezTo>
                      <a:pt x="212" y="17"/>
                      <a:pt x="1" y="506"/>
                      <a:pt x="427" y="860"/>
                    </a:cubicBezTo>
                    <a:cubicBezTo>
                      <a:pt x="431" y="863"/>
                      <a:pt x="436" y="864"/>
                      <a:pt x="440" y="864"/>
                    </a:cubicBezTo>
                    <a:cubicBezTo>
                      <a:pt x="445" y="864"/>
                      <a:pt x="450" y="862"/>
                      <a:pt x="454" y="858"/>
                    </a:cubicBezTo>
                    <a:cubicBezTo>
                      <a:pt x="461" y="850"/>
                      <a:pt x="460" y="838"/>
                      <a:pt x="452" y="831"/>
                    </a:cubicBezTo>
                    <a:cubicBezTo>
                      <a:pt x="49" y="495"/>
                      <a:pt x="241" y="46"/>
                      <a:pt x="249" y="28"/>
                    </a:cubicBezTo>
                    <a:cubicBezTo>
                      <a:pt x="253" y="18"/>
                      <a:pt x="249" y="6"/>
                      <a:pt x="240" y="2"/>
                    </a:cubicBezTo>
                    <a:cubicBezTo>
                      <a:pt x="237" y="1"/>
                      <a:pt x="235" y="1"/>
                      <a:pt x="232" y="1"/>
                    </a:cubicBezTo>
                    <a:close/>
                  </a:path>
                </a:pathLst>
              </a:custGeom>
              <a:solidFill>
                <a:srgbClr val="F1B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7"/>
              <p:cNvSpPr/>
              <p:nvPr/>
            </p:nvSpPr>
            <p:spPr>
              <a:xfrm>
                <a:off x="5908114" y="2493092"/>
                <a:ext cx="638063" cy="444020"/>
              </a:xfrm>
              <a:custGeom>
                <a:avLst/>
                <a:gdLst/>
                <a:ahLst/>
                <a:cxnLst/>
                <a:rect l="l" t="t" r="r" b="b"/>
                <a:pathLst>
                  <a:path w="14978" h="10423" extrusionOk="0">
                    <a:moveTo>
                      <a:pt x="14796" y="0"/>
                    </a:moveTo>
                    <a:cubicBezTo>
                      <a:pt x="14796" y="23"/>
                      <a:pt x="14762" y="2268"/>
                      <a:pt x="14162" y="4604"/>
                    </a:cubicBezTo>
                    <a:cubicBezTo>
                      <a:pt x="13612" y="6743"/>
                      <a:pt x="12462" y="9395"/>
                      <a:pt x="10106" y="9894"/>
                    </a:cubicBezTo>
                    <a:cubicBezTo>
                      <a:pt x="9007" y="10126"/>
                      <a:pt x="7993" y="10242"/>
                      <a:pt x="7065" y="10242"/>
                    </a:cubicBezTo>
                    <a:cubicBezTo>
                      <a:pt x="5406" y="10242"/>
                      <a:pt x="4024" y="9872"/>
                      <a:pt x="2938" y="9132"/>
                    </a:cubicBezTo>
                    <a:cubicBezTo>
                      <a:pt x="1493" y="8149"/>
                      <a:pt x="564" y="6497"/>
                      <a:pt x="178" y="4221"/>
                    </a:cubicBezTo>
                    <a:lnTo>
                      <a:pt x="0" y="4251"/>
                    </a:lnTo>
                    <a:cubicBezTo>
                      <a:pt x="395" y="6578"/>
                      <a:pt x="1350" y="8270"/>
                      <a:pt x="2836" y="9282"/>
                    </a:cubicBezTo>
                    <a:cubicBezTo>
                      <a:pt x="3953" y="10042"/>
                      <a:pt x="5368" y="10422"/>
                      <a:pt x="7065" y="10422"/>
                    </a:cubicBezTo>
                    <a:cubicBezTo>
                      <a:pt x="8006" y="10422"/>
                      <a:pt x="9033" y="10306"/>
                      <a:pt x="10143" y="10071"/>
                    </a:cubicBezTo>
                    <a:cubicBezTo>
                      <a:pt x="11228" y="9842"/>
                      <a:pt x="12157" y="9165"/>
                      <a:pt x="12905" y="8058"/>
                    </a:cubicBezTo>
                    <a:cubicBezTo>
                      <a:pt x="13499" y="7182"/>
                      <a:pt x="13981" y="6033"/>
                      <a:pt x="14338" y="4646"/>
                    </a:cubicBezTo>
                    <a:cubicBezTo>
                      <a:pt x="14943" y="2290"/>
                      <a:pt x="14978" y="25"/>
                      <a:pt x="14978" y="2"/>
                    </a:cubicBezTo>
                    <a:lnTo>
                      <a:pt x="147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7"/>
              <p:cNvSpPr/>
              <p:nvPr/>
            </p:nvSpPr>
            <p:spPr>
              <a:xfrm>
                <a:off x="6157117" y="3365729"/>
                <a:ext cx="449771" cy="268806"/>
              </a:xfrm>
              <a:custGeom>
                <a:avLst/>
                <a:gdLst/>
                <a:ahLst/>
                <a:cxnLst/>
                <a:rect l="l" t="t" r="r" b="b"/>
                <a:pathLst>
                  <a:path w="10558" h="6310" extrusionOk="0">
                    <a:moveTo>
                      <a:pt x="10558" y="0"/>
                    </a:moveTo>
                    <a:lnTo>
                      <a:pt x="1243" y="16"/>
                    </a:lnTo>
                    <a:lnTo>
                      <a:pt x="0" y="5687"/>
                    </a:lnTo>
                    <a:cubicBezTo>
                      <a:pt x="0" y="5687"/>
                      <a:pt x="2221" y="6309"/>
                      <a:pt x="5265" y="6309"/>
                    </a:cubicBezTo>
                    <a:cubicBezTo>
                      <a:pt x="6787" y="6309"/>
                      <a:pt x="8515" y="6154"/>
                      <a:pt x="10275" y="5687"/>
                    </a:cubicBezTo>
                    <a:lnTo>
                      <a:pt x="105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7"/>
              <p:cNvSpPr/>
              <p:nvPr/>
            </p:nvSpPr>
            <p:spPr>
              <a:xfrm>
                <a:off x="6520248" y="3309453"/>
                <a:ext cx="449899" cy="39959"/>
              </a:xfrm>
              <a:custGeom>
                <a:avLst/>
                <a:gdLst/>
                <a:ahLst/>
                <a:cxnLst/>
                <a:rect l="l" t="t" r="r" b="b"/>
                <a:pathLst>
                  <a:path w="10561" h="938" extrusionOk="0">
                    <a:moveTo>
                      <a:pt x="0" y="0"/>
                    </a:moveTo>
                    <a:lnTo>
                      <a:pt x="0" y="937"/>
                    </a:lnTo>
                    <a:lnTo>
                      <a:pt x="10561" y="937"/>
                    </a:lnTo>
                    <a:lnTo>
                      <a:pt x="10561" y="0"/>
                    </a:lnTo>
                    <a:close/>
                  </a:path>
                </a:pathLst>
              </a:custGeom>
              <a:solidFill>
                <a:srgbClr val="453E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7"/>
              <p:cNvSpPr/>
              <p:nvPr/>
            </p:nvSpPr>
            <p:spPr>
              <a:xfrm>
                <a:off x="6917715" y="2989648"/>
                <a:ext cx="52441" cy="991132"/>
              </a:xfrm>
              <a:custGeom>
                <a:avLst/>
                <a:gdLst/>
                <a:ahLst/>
                <a:cxnLst/>
                <a:rect l="l" t="t" r="r" b="b"/>
                <a:pathLst>
                  <a:path w="1231" h="23266" extrusionOk="0">
                    <a:moveTo>
                      <a:pt x="0" y="0"/>
                    </a:moveTo>
                    <a:lnTo>
                      <a:pt x="0" y="23265"/>
                    </a:lnTo>
                    <a:lnTo>
                      <a:pt x="1231" y="23265"/>
                    </a:lnTo>
                    <a:lnTo>
                      <a:pt x="12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7"/>
              <p:cNvSpPr/>
              <p:nvPr/>
            </p:nvSpPr>
            <p:spPr>
              <a:xfrm>
                <a:off x="6520248" y="2989648"/>
                <a:ext cx="52483" cy="991132"/>
              </a:xfrm>
              <a:custGeom>
                <a:avLst/>
                <a:gdLst/>
                <a:ahLst/>
                <a:cxnLst/>
                <a:rect l="l" t="t" r="r" b="b"/>
                <a:pathLst>
                  <a:path w="1232" h="23266" extrusionOk="0">
                    <a:moveTo>
                      <a:pt x="0" y="0"/>
                    </a:moveTo>
                    <a:lnTo>
                      <a:pt x="0" y="23265"/>
                    </a:lnTo>
                    <a:lnTo>
                      <a:pt x="1231" y="23265"/>
                    </a:lnTo>
                    <a:lnTo>
                      <a:pt x="1231" y="0"/>
                    </a:lnTo>
                    <a:close/>
                  </a:path>
                </a:pathLst>
              </a:custGeom>
              <a:solidFill>
                <a:srgbClr val="8271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7"/>
              <p:cNvSpPr/>
              <p:nvPr/>
            </p:nvSpPr>
            <p:spPr>
              <a:xfrm>
                <a:off x="6495369" y="2826998"/>
                <a:ext cx="200561" cy="104881"/>
              </a:xfrm>
              <a:custGeom>
                <a:avLst/>
                <a:gdLst/>
                <a:ahLst/>
                <a:cxnLst/>
                <a:rect l="l" t="t" r="r" b="b"/>
                <a:pathLst>
                  <a:path w="4708" h="2462" extrusionOk="0">
                    <a:moveTo>
                      <a:pt x="4708" y="0"/>
                    </a:moveTo>
                    <a:cubicBezTo>
                      <a:pt x="4707" y="0"/>
                      <a:pt x="1076" y="1107"/>
                      <a:pt x="299" y="1439"/>
                    </a:cubicBezTo>
                    <a:cubicBezTo>
                      <a:pt x="1" y="2351"/>
                      <a:pt x="477" y="2462"/>
                      <a:pt x="477" y="2462"/>
                    </a:cubicBezTo>
                    <a:lnTo>
                      <a:pt x="4237" y="2462"/>
                    </a:lnTo>
                    <a:lnTo>
                      <a:pt x="47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7"/>
              <p:cNvSpPr/>
              <p:nvPr/>
            </p:nvSpPr>
            <p:spPr>
              <a:xfrm>
                <a:off x="6501716" y="2825848"/>
                <a:ext cx="195236" cy="106841"/>
              </a:xfrm>
              <a:custGeom>
                <a:avLst/>
                <a:gdLst/>
                <a:ahLst/>
                <a:cxnLst/>
                <a:rect l="l" t="t" r="r" b="b"/>
                <a:pathLst>
                  <a:path w="4583" h="2508" extrusionOk="0">
                    <a:moveTo>
                      <a:pt x="4534" y="55"/>
                    </a:moveTo>
                    <a:lnTo>
                      <a:pt x="4072" y="2470"/>
                    </a:lnTo>
                    <a:lnTo>
                      <a:pt x="331" y="2470"/>
                    </a:lnTo>
                    <a:cubicBezTo>
                      <a:pt x="316" y="2465"/>
                      <a:pt x="213" y="2433"/>
                      <a:pt x="142" y="2306"/>
                    </a:cubicBezTo>
                    <a:cubicBezTo>
                      <a:pt x="71" y="2181"/>
                      <a:pt x="18" y="1936"/>
                      <a:pt x="165" y="1480"/>
                    </a:cubicBezTo>
                    <a:cubicBezTo>
                      <a:pt x="910" y="1164"/>
                      <a:pt x="4184" y="161"/>
                      <a:pt x="4534" y="55"/>
                    </a:cubicBezTo>
                    <a:close/>
                    <a:moveTo>
                      <a:pt x="4582" y="0"/>
                    </a:moveTo>
                    <a:lnTo>
                      <a:pt x="4552" y="10"/>
                    </a:lnTo>
                    <a:cubicBezTo>
                      <a:pt x="4517" y="21"/>
                      <a:pt x="911" y="1120"/>
                      <a:pt x="143" y="1448"/>
                    </a:cubicBezTo>
                    <a:lnTo>
                      <a:pt x="134" y="1452"/>
                    </a:lnTo>
                    <a:lnTo>
                      <a:pt x="132" y="1461"/>
                    </a:lnTo>
                    <a:cubicBezTo>
                      <a:pt x="7" y="1841"/>
                      <a:pt x="0" y="2132"/>
                      <a:pt x="109" y="2325"/>
                    </a:cubicBezTo>
                    <a:cubicBezTo>
                      <a:pt x="194" y="2475"/>
                      <a:pt x="319" y="2506"/>
                      <a:pt x="324" y="2507"/>
                    </a:cubicBezTo>
                    <a:lnTo>
                      <a:pt x="4103" y="2508"/>
                    </a:lnTo>
                    <a:lnTo>
                      <a:pt x="458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7"/>
              <p:cNvSpPr/>
              <p:nvPr/>
            </p:nvSpPr>
            <p:spPr>
              <a:xfrm>
                <a:off x="6624748" y="2541615"/>
                <a:ext cx="215130" cy="390259"/>
              </a:xfrm>
              <a:custGeom>
                <a:avLst/>
                <a:gdLst/>
                <a:ahLst/>
                <a:cxnLst/>
                <a:rect l="l" t="t" r="r" b="b"/>
                <a:pathLst>
                  <a:path w="5050" h="9161" extrusionOk="0">
                    <a:moveTo>
                      <a:pt x="3583" y="1"/>
                    </a:moveTo>
                    <a:cubicBezTo>
                      <a:pt x="3583" y="1"/>
                      <a:pt x="2340" y="966"/>
                      <a:pt x="1824" y="2434"/>
                    </a:cubicBezTo>
                    <a:cubicBezTo>
                      <a:pt x="1351" y="3780"/>
                      <a:pt x="512" y="5757"/>
                      <a:pt x="121" y="7426"/>
                    </a:cubicBezTo>
                    <a:cubicBezTo>
                      <a:pt x="1" y="7939"/>
                      <a:pt x="168" y="8863"/>
                      <a:pt x="654" y="9065"/>
                    </a:cubicBezTo>
                    <a:cubicBezTo>
                      <a:pt x="813" y="9132"/>
                      <a:pt x="963" y="9161"/>
                      <a:pt x="1102" y="9161"/>
                    </a:cubicBezTo>
                    <a:cubicBezTo>
                      <a:pt x="1790" y="9161"/>
                      <a:pt x="2232" y="8457"/>
                      <a:pt x="2451" y="8149"/>
                    </a:cubicBezTo>
                    <a:cubicBezTo>
                      <a:pt x="3426" y="6771"/>
                      <a:pt x="5049" y="5119"/>
                      <a:pt x="5049" y="3595"/>
                    </a:cubicBezTo>
                    <a:cubicBezTo>
                      <a:pt x="5049" y="1844"/>
                      <a:pt x="3583" y="1"/>
                      <a:pt x="35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7"/>
              <p:cNvSpPr/>
              <p:nvPr/>
            </p:nvSpPr>
            <p:spPr>
              <a:xfrm>
                <a:off x="6623854" y="2540550"/>
                <a:ext cx="216791" cy="392133"/>
              </a:xfrm>
              <a:custGeom>
                <a:avLst/>
                <a:gdLst/>
                <a:ahLst/>
                <a:cxnLst/>
                <a:rect l="l" t="t" r="r" b="b"/>
                <a:pathLst>
                  <a:path w="5089" h="9205" extrusionOk="0">
                    <a:moveTo>
                      <a:pt x="3601" y="52"/>
                    </a:moveTo>
                    <a:cubicBezTo>
                      <a:pt x="3739" y="232"/>
                      <a:pt x="5051" y="1978"/>
                      <a:pt x="5051" y="3620"/>
                    </a:cubicBezTo>
                    <a:cubicBezTo>
                      <a:pt x="5051" y="4800"/>
                      <a:pt x="4055" y="6080"/>
                      <a:pt x="3176" y="7209"/>
                    </a:cubicBezTo>
                    <a:cubicBezTo>
                      <a:pt x="2917" y="7542"/>
                      <a:pt x="2672" y="7857"/>
                      <a:pt x="2456" y="8163"/>
                    </a:cubicBezTo>
                    <a:cubicBezTo>
                      <a:pt x="2441" y="8183"/>
                      <a:pt x="2426" y="8206"/>
                      <a:pt x="2409" y="8229"/>
                    </a:cubicBezTo>
                    <a:cubicBezTo>
                      <a:pt x="2183" y="8553"/>
                      <a:pt x="1757" y="9166"/>
                      <a:pt x="1120" y="9166"/>
                    </a:cubicBezTo>
                    <a:cubicBezTo>
                      <a:pt x="984" y="9166"/>
                      <a:pt x="838" y="9138"/>
                      <a:pt x="682" y="9073"/>
                    </a:cubicBezTo>
                    <a:cubicBezTo>
                      <a:pt x="207" y="8874"/>
                      <a:pt x="40" y="7969"/>
                      <a:pt x="161" y="7455"/>
                    </a:cubicBezTo>
                    <a:cubicBezTo>
                      <a:pt x="442" y="6251"/>
                      <a:pt x="951" y="4903"/>
                      <a:pt x="1401" y="3713"/>
                    </a:cubicBezTo>
                    <a:cubicBezTo>
                      <a:pt x="1571" y="3263"/>
                      <a:pt x="1732" y="2839"/>
                      <a:pt x="1863" y="2465"/>
                    </a:cubicBezTo>
                    <a:cubicBezTo>
                      <a:pt x="2341" y="1106"/>
                      <a:pt x="3460" y="167"/>
                      <a:pt x="3601" y="52"/>
                    </a:cubicBezTo>
                    <a:close/>
                    <a:moveTo>
                      <a:pt x="3608" y="0"/>
                    </a:moveTo>
                    <a:lnTo>
                      <a:pt x="3593" y="11"/>
                    </a:lnTo>
                    <a:cubicBezTo>
                      <a:pt x="3581" y="21"/>
                      <a:pt x="2339" y="996"/>
                      <a:pt x="1827" y="2452"/>
                    </a:cubicBezTo>
                    <a:cubicBezTo>
                      <a:pt x="1696" y="2826"/>
                      <a:pt x="1536" y="3250"/>
                      <a:pt x="1366" y="3699"/>
                    </a:cubicBezTo>
                    <a:cubicBezTo>
                      <a:pt x="915" y="4890"/>
                      <a:pt x="406" y="6240"/>
                      <a:pt x="124" y="7447"/>
                    </a:cubicBezTo>
                    <a:cubicBezTo>
                      <a:pt x="0" y="7973"/>
                      <a:pt x="175" y="8903"/>
                      <a:pt x="668" y="9108"/>
                    </a:cubicBezTo>
                    <a:cubicBezTo>
                      <a:pt x="829" y="9175"/>
                      <a:pt x="981" y="9205"/>
                      <a:pt x="1122" y="9205"/>
                    </a:cubicBezTo>
                    <a:cubicBezTo>
                      <a:pt x="1776" y="9205"/>
                      <a:pt x="2211" y="8580"/>
                      <a:pt x="2441" y="8251"/>
                    </a:cubicBezTo>
                    <a:cubicBezTo>
                      <a:pt x="2457" y="8227"/>
                      <a:pt x="2472" y="8205"/>
                      <a:pt x="2487" y="8184"/>
                    </a:cubicBezTo>
                    <a:cubicBezTo>
                      <a:pt x="2702" y="7880"/>
                      <a:pt x="2947" y="7566"/>
                      <a:pt x="3206" y="7233"/>
                    </a:cubicBezTo>
                    <a:cubicBezTo>
                      <a:pt x="4089" y="6098"/>
                      <a:pt x="5089" y="4812"/>
                      <a:pt x="5089" y="3620"/>
                    </a:cubicBezTo>
                    <a:cubicBezTo>
                      <a:pt x="5089" y="1882"/>
                      <a:pt x="3634" y="33"/>
                      <a:pt x="3620" y="14"/>
                    </a:cubicBezTo>
                    <a:lnTo>
                      <a:pt x="360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7"/>
              <p:cNvSpPr/>
              <p:nvPr/>
            </p:nvSpPr>
            <p:spPr>
              <a:xfrm>
                <a:off x="6447698" y="2337897"/>
                <a:ext cx="23430" cy="84902"/>
              </a:xfrm>
              <a:custGeom>
                <a:avLst/>
                <a:gdLst/>
                <a:ahLst/>
                <a:cxnLst/>
                <a:rect l="l" t="t" r="r" b="b"/>
                <a:pathLst>
                  <a:path w="550" h="1993" extrusionOk="0">
                    <a:moveTo>
                      <a:pt x="105" y="0"/>
                    </a:moveTo>
                    <a:lnTo>
                      <a:pt x="8" y="1722"/>
                    </a:lnTo>
                    <a:cubicBezTo>
                      <a:pt x="0" y="1869"/>
                      <a:pt x="118" y="1992"/>
                      <a:pt x="258" y="1992"/>
                    </a:cubicBezTo>
                    <a:cubicBezTo>
                      <a:pt x="274" y="1992"/>
                      <a:pt x="290" y="1991"/>
                      <a:pt x="307" y="1988"/>
                    </a:cubicBezTo>
                    <a:cubicBezTo>
                      <a:pt x="309" y="1988"/>
                      <a:pt x="311" y="1988"/>
                      <a:pt x="313" y="1986"/>
                    </a:cubicBezTo>
                    <a:cubicBezTo>
                      <a:pt x="507" y="1689"/>
                      <a:pt x="549" y="1121"/>
                      <a:pt x="549" y="1121"/>
                    </a:cubicBezTo>
                    <a:lnTo>
                      <a:pt x="460" y="699"/>
                    </a:lnTo>
                    <a:lnTo>
                      <a:pt x="105" y="0"/>
                    </a:lnTo>
                    <a:close/>
                  </a:path>
                </a:pathLst>
              </a:custGeom>
              <a:solidFill>
                <a:srgbClr val="73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7"/>
              <p:cNvSpPr/>
              <p:nvPr/>
            </p:nvSpPr>
            <p:spPr>
              <a:xfrm>
                <a:off x="6444120" y="2183639"/>
                <a:ext cx="266122" cy="306422"/>
              </a:xfrm>
              <a:custGeom>
                <a:avLst/>
                <a:gdLst/>
                <a:ahLst/>
                <a:cxnLst/>
                <a:rect l="l" t="t" r="r" b="b"/>
                <a:pathLst>
                  <a:path w="6247" h="7193" extrusionOk="0">
                    <a:moveTo>
                      <a:pt x="2841" y="1"/>
                    </a:moveTo>
                    <a:cubicBezTo>
                      <a:pt x="2838" y="1"/>
                      <a:pt x="2834" y="1"/>
                      <a:pt x="2831" y="1"/>
                    </a:cubicBezTo>
                    <a:cubicBezTo>
                      <a:pt x="1923" y="1"/>
                      <a:pt x="366" y="402"/>
                      <a:pt x="71" y="1892"/>
                    </a:cubicBezTo>
                    <a:cubicBezTo>
                      <a:pt x="1" y="2249"/>
                      <a:pt x="3" y="2668"/>
                      <a:pt x="103" y="3159"/>
                    </a:cubicBezTo>
                    <a:cubicBezTo>
                      <a:pt x="118" y="3235"/>
                      <a:pt x="133" y="3310"/>
                      <a:pt x="147" y="3383"/>
                    </a:cubicBezTo>
                    <a:cubicBezTo>
                      <a:pt x="404" y="4764"/>
                      <a:pt x="352" y="5708"/>
                      <a:pt x="497" y="6445"/>
                    </a:cubicBezTo>
                    <a:cubicBezTo>
                      <a:pt x="547" y="6700"/>
                      <a:pt x="699" y="6913"/>
                      <a:pt x="904" y="7046"/>
                    </a:cubicBezTo>
                    <a:cubicBezTo>
                      <a:pt x="1049" y="7140"/>
                      <a:pt x="1221" y="7193"/>
                      <a:pt x="1403" y="7193"/>
                    </a:cubicBezTo>
                    <a:cubicBezTo>
                      <a:pt x="1411" y="7193"/>
                      <a:pt x="1420" y="7193"/>
                      <a:pt x="1428" y="7192"/>
                    </a:cubicBezTo>
                    <a:cubicBezTo>
                      <a:pt x="2577" y="7161"/>
                      <a:pt x="3604" y="6983"/>
                      <a:pt x="4438" y="6591"/>
                    </a:cubicBezTo>
                    <a:cubicBezTo>
                      <a:pt x="4438" y="6591"/>
                      <a:pt x="6246" y="4030"/>
                      <a:pt x="6152" y="2410"/>
                    </a:cubicBezTo>
                    <a:cubicBezTo>
                      <a:pt x="6012" y="3"/>
                      <a:pt x="4934" y="1"/>
                      <a:pt x="2841" y="1"/>
                    </a:cubicBezTo>
                    <a:close/>
                  </a:path>
                </a:pathLst>
              </a:custGeom>
              <a:solidFill>
                <a:srgbClr val="D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7"/>
              <p:cNvSpPr/>
              <p:nvPr/>
            </p:nvSpPr>
            <p:spPr>
              <a:xfrm>
                <a:off x="6482588" y="2343776"/>
                <a:ext cx="213639" cy="146288"/>
              </a:xfrm>
              <a:custGeom>
                <a:avLst/>
                <a:gdLst/>
                <a:ahLst/>
                <a:cxnLst/>
                <a:rect l="l" t="t" r="r" b="b"/>
                <a:pathLst>
                  <a:path w="5015" h="3434" extrusionOk="0">
                    <a:moveTo>
                      <a:pt x="3622" y="1"/>
                    </a:moveTo>
                    <a:cubicBezTo>
                      <a:pt x="3340" y="1"/>
                      <a:pt x="1827" y="790"/>
                      <a:pt x="1827" y="790"/>
                    </a:cubicBezTo>
                    <a:cubicBezTo>
                      <a:pt x="1827" y="790"/>
                      <a:pt x="1878" y="1665"/>
                      <a:pt x="1562" y="2391"/>
                    </a:cubicBezTo>
                    <a:cubicBezTo>
                      <a:pt x="985" y="3151"/>
                      <a:pt x="1" y="3286"/>
                      <a:pt x="1" y="3286"/>
                    </a:cubicBezTo>
                    <a:cubicBezTo>
                      <a:pt x="145" y="3380"/>
                      <a:pt x="315" y="3434"/>
                      <a:pt x="496" y="3434"/>
                    </a:cubicBezTo>
                    <a:cubicBezTo>
                      <a:pt x="505" y="3434"/>
                      <a:pt x="515" y="3434"/>
                      <a:pt x="525" y="3433"/>
                    </a:cubicBezTo>
                    <a:cubicBezTo>
                      <a:pt x="1674" y="3402"/>
                      <a:pt x="2682" y="3182"/>
                      <a:pt x="3535" y="2831"/>
                    </a:cubicBezTo>
                    <a:cubicBezTo>
                      <a:pt x="3655" y="2625"/>
                      <a:pt x="5015" y="347"/>
                      <a:pt x="4993" y="249"/>
                    </a:cubicBezTo>
                    <a:cubicBezTo>
                      <a:pt x="4965" y="110"/>
                      <a:pt x="3849" y="61"/>
                      <a:pt x="3647" y="3"/>
                    </a:cubicBezTo>
                    <a:cubicBezTo>
                      <a:pt x="3640" y="2"/>
                      <a:pt x="3632" y="1"/>
                      <a:pt x="3622" y="1"/>
                    </a:cubicBezTo>
                    <a:close/>
                  </a:path>
                </a:pathLst>
              </a:custGeom>
              <a:solidFill>
                <a:srgbClr val="73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7"/>
              <p:cNvSpPr/>
              <p:nvPr/>
            </p:nvSpPr>
            <p:spPr>
              <a:xfrm>
                <a:off x="6552497" y="2354767"/>
                <a:ext cx="137726" cy="149483"/>
              </a:xfrm>
              <a:custGeom>
                <a:avLst/>
                <a:gdLst/>
                <a:ahLst/>
                <a:cxnLst/>
                <a:rect l="l" t="t" r="r" b="b"/>
                <a:pathLst>
                  <a:path w="3233" h="3509" extrusionOk="0">
                    <a:moveTo>
                      <a:pt x="94" y="0"/>
                    </a:moveTo>
                    <a:lnTo>
                      <a:pt x="85" y="336"/>
                    </a:lnTo>
                    <a:lnTo>
                      <a:pt x="0" y="3508"/>
                    </a:lnTo>
                    <a:lnTo>
                      <a:pt x="3232" y="3508"/>
                    </a:lnTo>
                    <a:lnTo>
                      <a:pt x="3093" y="2508"/>
                    </a:lnTo>
                    <a:lnTo>
                      <a:pt x="2835" y="659"/>
                    </a:lnTo>
                    <a:lnTo>
                      <a:pt x="2801" y="419"/>
                    </a:lnTo>
                    <a:lnTo>
                      <a:pt x="2216" y="329"/>
                    </a:lnTo>
                    <a:lnTo>
                      <a:pt x="451" y="56"/>
                    </a:lnTo>
                    <a:lnTo>
                      <a:pt x="94" y="0"/>
                    </a:lnTo>
                    <a:close/>
                  </a:path>
                </a:pathLst>
              </a:custGeom>
              <a:solidFill>
                <a:srgbClr val="73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7"/>
              <p:cNvSpPr/>
              <p:nvPr/>
            </p:nvSpPr>
            <p:spPr>
              <a:xfrm>
                <a:off x="6411232" y="2166045"/>
                <a:ext cx="315368" cy="264631"/>
              </a:xfrm>
              <a:custGeom>
                <a:avLst/>
                <a:gdLst/>
                <a:ahLst/>
                <a:cxnLst/>
                <a:rect l="l" t="t" r="r" b="b"/>
                <a:pathLst>
                  <a:path w="7403" h="6212" extrusionOk="0">
                    <a:moveTo>
                      <a:pt x="5005" y="1"/>
                    </a:moveTo>
                    <a:cubicBezTo>
                      <a:pt x="4478" y="1"/>
                      <a:pt x="3817" y="91"/>
                      <a:pt x="2981" y="278"/>
                    </a:cubicBezTo>
                    <a:cubicBezTo>
                      <a:pt x="2639" y="159"/>
                      <a:pt x="2313" y="105"/>
                      <a:pt x="2012" y="105"/>
                    </a:cubicBezTo>
                    <a:cubicBezTo>
                      <a:pt x="812" y="105"/>
                      <a:pt x="1" y="964"/>
                      <a:pt x="42" y="1958"/>
                    </a:cubicBezTo>
                    <a:cubicBezTo>
                      <a:pt x="92" y="3223"/>
                      <a:pt x="862" y="3503"/>
                      <a:pt x="862" y="3503"/>
                    </a:cubicBezTo>
                    <a:cubicBezTo>
                      <a:pt x="862" y="3503"/>
                      <a:pt x="1080" y="3092"/>
                      <a:pt x="1676" y="3092"/>
                    </a:cubicBezTo>
                    <a:cubicBezTo>
                      <a:pt x="2204" y="3114"/>
                      <a:pt x="2369" y="3544"/>
                      <a:pt x="2418" y="3881"/>
                    </a:cubicBezTo>
                    <a:cubicBezTo>
                      <a:pt x="2453" y="4123"/>
                      <a:pt x="2647" y="4311"/>
                      <a:pt x="2890" y="4339"/>
                    </a:cubicBezTo>
                    <a:lnTo>
                      <a:pt x="3147" y="4344"/>
                    </a:lnTo>
                    <a:lnTo>
                      <a:pt x="3462" y="4349"/>
                    </a:lnTo>
                    <a:cubicBezTo>
                      <a:pt x="3464" y="4353"/>
                      <a:pt x="3467" y="4357"/>
                      <a:pt x="3469" y="4360"/>
                    </a:cubicBezTo>
                    <a:cubicBezTo>
                      <a:pt x="3548" y="4500"/>
                      <a:pt x="3629" y="4631"/>
                      <a:pt x="3712" y="4754"/>
                    </a:cubicBezTo>
                    <a:cubicBezTo>
                      <a:pt x="4410" y="5789"/>
                      <a:pt x="5195" y="6212"/>
                      <a:pt x="5796" y="6212"/>
                    </a:cubicBezTo>
                    <a:cubicBezTo>
                      <a:pt x="6156" y="6212"/>
                      <a:pt x="6450" y="6060"/>
                      <a:pt x="6619" y="5797"/>
                    </a:cubicBezTo>
                    <a:cubicBezTo>
                      <a:pt x="6756" y="5584"/>
                      <a:pt x="6812" y="5300"/>
                      <a:pt x="6755" y="4963"/>
                    </a:cubicBezTo>
                    <a:cubicBezTo>
                      <a:pt x="6745" y="4904"/>
                      <a:pt x="6739" y="4847"/>
                      <a:pt x="6735" y="4789"/>
                    </a:cubicBezTo>
                    <a:cubicBezTo>
                      <a:pt x="6666" y="3787"/>
                      <a:pt x="7402" y="2740"/>
                      <a:pt x="6995" y="1387"/>
                    </a:cubicBezTo>
                    <a:cubicBezTo>
                      <a:pt x="6724" y="489"/>
                      <a:pt x="6228" y="1"/>
                      <a:pt x="5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7"/>
              <p:cNvSpPr/>
              <p:nvPr/>
            </p:nvSpPr>
            <p:spPr>
              <a:xfrm>
                <a:off x="6508916" y="2310675"/>
                <a:ext cx="64880" cy="87458"/>
              </a:xfrm>
              <a:custGeom>
                <a:avLst/>
                <a:gdLst/>
                <a:ahLst/>
                <a:cxnLst/>
                <a:rect l="l" t="t" r="r" b="b"/>
                <a:pathLst>
                  <a:path w="1523" h="2053" extrusionOk="0">
                    <a:moveTo>
                      <a:pt x="951" y="0"/>
                    </a:moveTo>
                    <a:cubicBezTo>
                      <a:pt x="916" y="0"/>
                      <a:pt x="882" y="4"/>
                      <a:pt x="848" y="11"/>
                    </a:cubicBezTo>
                    <a:cubicBezTo>
                      <a:pt x="585" y="66"/>
                      <a:pt x="331" y="325"/>
                      <a:pt x="193" y="680"/>
                    </a:cubicBezTo>
                    <a:cubicBezTo>
                      <a:pt x="162" y="758"/>
                      <a:pt x="137" y="841"/>
                      <a:pt x="119" y="928"/>
                    </a:cubicBezTo>
                    <a:cubicBezTo>
                      <a:pt x="0" y="1491"/>
                      <a:pt x="210" y="1993"/>
                      <a:pt x="588" y="2047"/>
                    </a:cubicBezTo>
                    <a:cubicBezTo>
                      <a:pt x="610" y="2051"/>
                      <a:pt x="632" y="2052"/>
                      <a:pt x="655" y="2052"/>
                    </a:cubicBezTo>
                    <a:cubicBezTo>
                      <a:pt x="661" y="2052"/>
                      <a:pt x="667" y="2052"/>
                      <a:pt x="674" y="2052"/>
                    </a:cubicBezTo>
                    <a:cubicBezTo>
                      <a:pt x="808" y="2047"/>
                      <a:pt x="942" y="1987"/>
                      <a:pt x="1063" y="1884"/>
                    </a:cubicBezTo>
                    <a:cubicBezTo>
                      <a:pt x="1209" y="1762"/>
                      <a:pt x="1336" y="1578"/>
                      <a:pt x="1419" y="1359"/>
                    </a:cubicBezTo>
                    <a:cubicBezTo>
                      <a:pt x="1447" y="1285"/>
                      <a:pt x="1470" y="1206"/>
                      <a:pt x="1488" y="1125"/>
                    </a:cubicBezTo>
                    <a:cubicBezTo>
                      <a:pt x="1511" y="1012"/>
                      <a:pt x="1523" y="901"/>
                      <a:pt x="1522" y="796"/>
                    </a:cubicBezTo>
                    <a:cubicBezTo>
                      <a:pt x="1517" y="378"/>
                      <a:pt x="1321" y="49"/>
                      <a:pt x="1019" y="5"/>
                    </a:cubicBezTo>
                    <a:cubicBezTo>
                      <a:pt x="996" y="2"/>
                      <a:pt x="974" y="0"/>
                      <a:pt x="951" y="0"/>
                    </a:cubicBezTo>
                    <a:close/>
                  </a:path>
                </a:pathLst>
              </a:custGeom>
              <a:solidFill>
                <a:srgbClr val="D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7"/>
              <p:cNvSpPr/>
              <p:nvPr/>
            </p:nvSpPr>
            <p:spPr>
              <a:xfrm>
                <a:off x="6515817" y="2332870"/>
                <a:ext cx="31694" cy="51077"/>
              </a:xfrm>
              <a:custGeom>
                <a:avLst/>
                <a:gdLst/>
                <a:ahLst/>
                <a:cxnLst/>
                <a:rect l="l" t="t" r="r" b="b"/>
                <a:pathLst>
                  <a:path w="744" h="1199" extrusionOk="0">
                    <a:moveTo>
                      <a:pt x="476" y="1"/>
                    </a:moveTo>
                    <a:cubicBezTo>
                      <a:pt x="314" y="1"/>
                      <a:pt x="137" y="242"/>
                      <a:pt x="71" y="556"/>
                    </a:cubicBezTo>
                    <a:cubicBezTo>
                      <a:pt x="1" y="886"/>
                      <a:pt x="80" y="1174"/>
                      <a:pt x="246" y="1197"/>
                    </a:cubicBezTo>
                    <a:cubicBezTo>
                      <a:pt x="253" y="1198"/>
                      <a:pt x="261" y="1199"/>
                      <a:pt x="269" y="1199"/>
                    </a:cubicBezTo>
                    <a:cubicBezTo>
                      <a:pt x="430" y="1199"/>
                      <a:pt x="607" y="958"/>
                      <a:pt x="674" y="643"/>
                    </a:cubicBezTo>
                    <a:cubicBezTo>
                      <a:pt x="743" y="314"/>
                      <a:pt x="664" y="26"/>
                      <a:pt x="499" y="2"/>
                    </a:cubicBezTo>
                    <a:cubicBezTo>
                      <a:pt x="491" y="1"/>
                      <a:pt x="483" y="1"/>
                      <a:pt x="476" y="1"/>
                    </a:cubicBezTo>
                    <a:close/>
                  </a:path>
                </a:pathLst>
              </a:custGeom>
              <a:solidFill>
                <a:srgbClr val="735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7"/>
              <p:cNvSpPr/>
              <p:nvPr/>
            </p:nvSpPr>
            <p:spPr>
              <a:xfrm>
                <a:off x="6055172" y="3893511"/>
                <a:ext cx="224758" cy="87287"/>
              </a:xfrm>
              <a:custGeom>
                <a:avLst/>
                <a:gdLst/>
                <a:ahLst/>
                <a:cxnLst/>
                <a:rect l="l" t="t" r="r" b="b"/>
                <a:pathLst>
                  <a:path w="5276" h="2049" extrusionOk="0">
                    <a:moveTo>
                      <a:pt x="4683" y="1"/>
                    </a:moveTo>
                    <a:cubicBezTo>
                      <a:pt x="4385" y="1"/>
                      <a:pt x="3819" y="155"/>
                      <a:pt x="3313" y="155"/>
                    </a:cubicBezTo>
                    <a:cubicBezTo>
                      <a:pt x="3104" y="155"/>
                      <a:pt x="2905" y="128"/>
                      <a:pt x="2740" y="54"/>
                    </a:cubicBezTo>
                    <a:cubicBezTo>
                      <a:pt x="2740" y="54"/>
                      <a:pt x="1359" y="672"/>
                      <a:pt x="727" y="912"/>
                    </a:cubicBezTo>
                    <a:cubicBezTo>
                      <a:pt x="319" y="1065"/>
                      <a:pt x="44" y="1438"/>
                      <a:pt x="7" y="1862"/>
                    </a:cubicBezTo>
                    <a:cubicBezTo>
                      <a:pt x="2" y="1922"/>
                      <a:pt x="1" y="1984"/>
                      <a:pt x="6" y="2046"/>
                    </a:cubicBezTo>
                    <a:lnTo>
                      <a:pt x="6" y="2048"/>
                    </a:lnTo>
                    <a:lnTo>
                      <a:pt x="5233" y="2048"/>
                    </a:lnTo>
                    <a:cubicBezTo>
                      <a:pt x="5233" y="2048"/>
                      <a:pt x="5240" y="1977"/>
                      <a:pt x="5247" y="1862"/>
                    </a:cubicBezTo>
                    <a:cubicBezTo>
                      <a:pt x="5262" y="1641"/>
                      <a:pt x="5276" y="1257"/>
                      <a:pt x="5233" y="894"/>
                    </a:cubicBezTo>
                    <a:cubicBezTo>
                      <a:pt x="5167" y="344"/>
                      <a:pt x="5049" y="268"/>
                      <a:pt x="4873" y="54"/>
                    </a:cubicBezTo>
                    <a:cubicBezTo>
                      <a:pt x="4842" y="15"/>
                      <a:pt x="4775" y="1"/>
                      <a:pt x="46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7"/>
              <p:cNvSpPr/>
              <p:nvPr/>
            </p:nvSpPr>
            <p:spPr>
              <a:xfrm>
                <a:off x="6435174" y="3888441"/>
                <a:ext cx="179985" cy="92016"/>
              </a:xfrm>
              <a:custGeom>
                <a:avLst/>
                <a:gdLst/>
                <a:ahLst/>
                <a:cxnLst/>
                <a:rect l="l" t="t" r="r" b="b"/>
                <a:pathLst>
                  <a:path w="4225" h="2160" extrusionOk="0">
                    <a:moveTo>
                      <a:pt x="2964" y="0"/>
                    </a:moveTo>
                    <a:cubicBezTo>
                      <a:pt x="2917" y="0"/>
                      <a:pt x="2870" y="1"/>
                      <a:pt x="2823" y="3"/>
                    </a:cubicBezTo>
                    <a:cubicBezTo>
                      <a:pt x="2108" y="28"/>
                      <a:pt x="1438" y="336"/>
                      <a:pt x="929" y="839"/>
                    </a:cubicBezTo>
                    <a:cubicBezTo>
                      <a:pt x="808" y="960"/>
                      <a:pt x="678" y="1066"/>
                      <a:pt x="512" y="1136"/>
                    </a:cubicBezTo>
                    <a:cubicBezTo>
                      <a:pt x="112" y="1304"/>
                      <a:pt x="1" y="1577"/>
                      <a:pt x="4" y="1973"/>
                    </a:cubicBezTo>
                    <a:cubicBezTo>
                      <a:pt x="5" y="2031"/>
                      <a:pt x="8" y="2092"/>
                      <a:pt x="13" y="2157"/>
                    </a:cubicBezTo>
                    <a:lnTo>
                      <a:pt x="13" y="2159"/>
                    </a:lnTo>
                    <a:lnTo>
                      <a:pt x="4181" y="2159"/>
                    </a:lnTo>
                    <a:cubicBezTo>
                      <a:pt x="4181" y="2159"/>
                      <a:pt x="4189" y="2087"/>
                      <a:pt x="4196" y="1973"/>
                    </a:cubicBezTo>
                    <a:cubicBezTo>
                      <a:pt x="4210" y="1752"/>
                      <a:pt x="4224" y="1368"/>
                      <a:pt x="4181" y="1005"/>
                    </a:cubicBezTo>
                    <a:cubicBezTo>
                      <a:pt x="4116" y="455"/>
                      <a:pt x="3822" y="164"/>
                      <a:pt x="3822" y="164"/>
                    </a:cubicBezTo>
                    <a:cubicBezTo>
                      <a:pt x="3592" y="42"/>
                      <a:pt x="3280" y="0"/>
                      <a:pt x="29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7"/>
              <p:cNvSpPr/>
              <p:nvPr/>
            </p:nvSpPr>
            <p:spPr>
              <a:xfrm>
                <a:off x="6434535" y="3291688"/>
                <a:ext cx="212744" cy="632567"/>
              </a:xfrm>
              <a:custGeom>
                <a:avLst/>
                <a:gdLst/>
                <a:ahLst/>
                <a:cxnLst/>
                <a:rect l="l" t="t" r="r" b="b"/>
                <a:pathLst>
                  <a:path w="4994" h="14849" extrusionOk="0">
                    <a:moveTo>
                      <a:pt x="756" y="1"/>
                    </a:moveTo>
                    <a:cubicBezTo>
                      <a:pt x="756" y="1"/>
                      <a:pt x="753" y="4"/>
                      <a:pt x="748" y="12"/>
                    </a:cubicBezTo>
                    <a:cubicBezTo>
                      <a:pt x="209" y="848"/>
                      <a:pt x="0" y="1855"/>
                      <a:pt x="162" y="2837"/>
                    </a:cubicBezTo>
                    <a:cubicBezTo>
                      <a:pt x="162" y="2837"/>
                      <a:pt x="1295" y="12082"/>
                      <a:pt x="1555" y="14382"/>
                    </a:cubicBezTo>
                    <a:cubicBezTo>
                      <a:pt x="3010" y="14800"/>
                      <a:pt x="3772" y="14849"/>
                      <a:pt x="4046" y="14849"/>
                    </a:cubicBezTo>
                    <a:cubicBezTo>
                      <a:pt x="4129" y="14849"/>
                      <a:pt x="4168" y="14844"/>
                      <a:pt x="4168" y="14844"/>
                    </a:cubicBezTo>
                    <a:cubicBezTo>
                      <a:pt x="4168" y="14844"/>
                      <a:pt x="4497" y="14094"/>
                      <a:pt x="4468" y="13110"/>
                    </a:cubicBezTo>
                    <a:cubicBezTo>
                      <a:pt x="4390" y="10600"/>
                      <a:pt x="4904" y="7582"/>
                      <a:pt x="4943" y="6593"/>
                    </a:cubicBezTo>
                    <a:cubicBezTo>
                      <a:pt x="4994" y="5277"/>
                      <a:pt x="4778" y="4292"/>
                      <a:pt x="4778" y="4292"/>
                    </a:cubicBezTo>
                    <a:cubicBezTo>
                      <a:pt x="4692" y="3558"/>
                      <a:pt x="4508" y="2935"/>
                      <a:pt x="4182" y="2469"/>
                    </a:cubicBezTo>
                    <a:lnTo>
                      <a:pt x="7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7"/>
              <p:cNvSpPr/>
              <p:nvPr/>
            </p:nvSpPr>
            <p:spPr>
              <a:xfrm>
                <a:off x="6131471" y="3077363"/>
                <a:ext cx="762753" cy="287337"/>
              </a:xfrm>
              <a:custGeom>
                <a:avLst/>
                <a:gdLst/>
                <a:ahLst/>
                <a:cxnLst/>
                <a:rect l="l" t="t" r="r" b="b"/>
                <a:pathLst>
                  <a:path w="17905" h="6745" extrusionOk="0">
                    <a:moveTo>
                      <a:pt x="8882" y="0"/>
                    </a:moveTo>
                    <a:cubicBezTo>
                      <a:pt x="8857" y="122"/>
                      <a:pt x="8812" y="237"/>
                      <a:pt x="8754" y="341"/>
                    </a:cubicBezTo>
                    <a:cubicBezTo>
                      <a:pt x="8584" y="640"/>
                      <a:pt x="8288" y="856"/>
                      <a:pt x="7939" y="919"/>
                    </a:cubicBezTo>
                    <a:cubicBezTo>
                      <a:pt x="7545" y="989"/>
                      <a:pt x="7172" y="1060"/>
                      <a:pt x="6815" y="1131"/>
                    </a:cubicBezTo>
                    <a:cubicBezTo>
                      <a:pt x="1046" y="2271"/>
                      <a:pt x="0" y="3387"/>
                      <a:pt x="0" y="3387"/>
                    </a:cubicBezTo>
                    <a:lnTo>
                      <a:pt x="3402" y="6745"/>
                    </a:lnTo>
                    <a:cubicBezTo>
                      <a:pt x="6844" y="6745"/>
                      <a:pt x="11454" y="5464"/>
                      <a:pt x="11454" y="5464"/>
                    </a:cubicBezTo>
                    <a:lnTo>
                      <a:pt x="16952" y="5464"/>
                    </a:lnTo>
                    <a:cubicBezTo>
                      <a:pt x="16952" y="5464"/>
                      <a:pt x="17904" y="4560"/>
                      <a:pt x="17904" y="3179"/>
                    </a:cubicBezTo>
                    <a:cubicBezTo>
                      <a:pt x="17625" y="1246"/>
                      <a:pt x="17193" y="0"/>
                      <a:pt x="17192" y="0"/>
                    </a:cubicBezTo>
                    <a:close/>
                  </a:path>
                </a:pathLst>
              </a:custGeom>
              <a:solidFill>
                <a:srgbClr val="7A93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7"/>
              <p:cNvSpPr/>
              <p:nvPr/>
            </p:nvSpPr>
            <p:spPr>
              <a:xfrm>
                <a:off x="6169386" y="3869101"/>
                <a:ext cx="93848" cy="53378"/>
              </a:xfrm>
              <a:custGeom>
                <a:avLst/>
                <a:gdLst/>
                <a:ahLst/>
                <a:cxnLst/>
                <a:rect l="l" t="t" r="r" b="b"/>
                <a:pathLst>
                  <a:path w="2203" h="1253" extrusionOk="0">
                    <a:moveTo>
                      <a:pt x="0" y="0"/>
                    </a:moveTo>
                    <a:cubicBezTo>
                      <a:pt x="38" y="400"/>
                      <a:pt x="124" y="1252"/>
                      <a:pt x="124" y="1252"/>
                    </a:cubicBezTo>
                    <a:lnTo>
                      <a:pt x="2192" y="627"/>
                    </a:lnTo>
                    <a:cubicBezTo>
                      <a:pt x="2192" y="438"/>
                      <a:pt x="2195" y="247"/>
                      <a:pt x="2203" y="53"/>
                    </a:cubicBezTo>
                    <a:lnTo>
                      <a:pt x="2203" y="53"/>
                    </a:lnTo>
                    <a:cubicBezTo>
                      <a:pt x="1997" y="66"/>
                      <a:pt x="1750" y="75"/>
                      <a:pt x="1467" y="75"/>
                    </a:cubicBezTo>
                    <a:cubicBezTo>
                      <a:pt x="1053" y="75"/>
                      <a:pt x="561" y="5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7"/>
              <p:cNvSpPr/>
              <p:nvPr/>
            </p:nvSpPr>
            <p:spPr>
              <a:xfrm>
                <a:off x="6168491" y="3868163"/>
                <a:ext cx="95552" cy="55337"/>
              </a:xfrm>
              <a:custGeom>
                <a:avLst/>
                <a:gdLst/>
                <a:ahLst/>
                <a:cxnLst/>
                <a:rect l="l" t="t" r="r" b="b"/>
                <a:pathLst>
                  <a:path w="2243" h="1299" extrusionOk="0">
                    <a:moveTo>
                      <a:pt x="43" y="43"/>
                    </a:moveTo>
                    <a:lnTo>
                      <a:pt x="43" y="43"/>
                    </a:lnTo>
                    <a:cubicBezTo>
                      <a:pt x="601" y="97"/>
                      <a:pt x="1088" y="116"/>
                      <a:pt x="1490" y="116"/>
                    </a:cubicBezTo>
                    <a:cubicBezTo>
                      <a:pt x="1772" y="116"/>
                      <a:pt x="2012" y="107"/>
                      <a:pt x="2204" y="95"/>
                    </a:cubicBezTo>
                    <a:lnTo>
                      <a:pt x="2204" y="95"/>
                    </a:lnTo>
                    <a:cubicBezTo>
                      <a:pt x="2198" y="277"/>
                      <a:pt x="2195" y="458"/>
                      <a:pt x="2194" y="634"/>
                    </a:cubicBezTo>
                    <a:lnTo>
                      <a:pt x="161" y="1249"/>
                    </a:lnTo>
                    <a:cubicBezTo>
                      <a:pt x="147" y="1114"/>
                      <a:pt x="77" y="409"/>
                      <a:pt x="43" y="43"/>
                    </a:cubicBezTo>
                    <a:close/>
                    <a:moveTo>
                      <a:pt x="1" y="1"/>
                    </a:moveTo>
                    <a:lnTo>
                      <a:pt x="3" y="23"/>
                    </a:lnTo>
                    <a:cubicBezTo>
                      <a:pt x="41" y="419"/>
                      <a:pt x="126" y="1267"/>
                      <a:pt x="126" y="1275"/>
                    </a:cubicBezTo>
                    <a:lnTo>
                      <a:pt x="129" y="1299"/>
                    </a:lnTo>
                    <a:lnTo>
                      <a:pt x="2232" y="662"/>
                    </a:lnTo>
                    <a:lnTo>
                      <a:pt x="2232" y="649"/>
                    </a:lnTo>
                    <a:cubicBezTo>
                      <a:pt x="2232" y="461"/>
                      <a:pt x="2236" y="269"/>
                      <a:pt x="2242" y="75"/>
                    </a:cubicBezTo>
                    <a:lnTo>
                      <a:pt x="2243" y="55"/>
                    </a:lnTo>
                    <a:lnTo>
                      <a:pt x="2223" y="56"/>
                    </a:lnTo>
                    <a:cubicBezTo>
                      <a:pt x="2027" y="68"/>
                      <a:pt x="1781" y="78"/>
                      <a:pt x="1489" y="78"/>
                    </a:cubicBezTo>
                    <a:cubicBezTo>
                      <a:pt x="1083" y="78"/>
                      <a:pt x="589" y="59"/>
                      <a:pt x="23" y="3"/>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7"/>
              <p:cNvSpPr/>
              <p:nvPr/>
            </p:nvSpPr>
            <p:spPr>
              <a:xfrm>
                <a:off x="6099307" y="3221610"/>
                <a:ext cx="217771" cy="712826"/>
              </a:xfrm>
              <a:custGeom>
                <a:avLst/>
                <a:gdLst/>
                <a:ahLst/>
                <a:cxnLst/>
                <a:rect l="l" t="t" r="r" b="b"/>
                <a:pathLst>
                  <a:path w="5112" h="16733" extrusionOk="0">
                    <a:moveTo>
                      <a:pt x="756" y="0"/>
                    </a:moveTo>
                    <a:cubicBezTo>
                      <a:pt x="756" y="0"/>
                      <a:pt x="753" y="4"/>
                      <a:pt x="748" y="13"/>
                    </a:cubicBezTo>
                    <a:cubicBezTo>
                      <a:pt x="210" y="848"/>
                      <a:pt x="1" y="1856"/>
                      <a:pt x="163" y="2838"/>
                    </a:cubicBezTo>
                    <a:cubicBezTo>
                      <a:pt x="163" y="2838"/>
                      <a:pt x="816" y="13802"/>
                      <a:pt x="1076" y="16103"/>
                    </a:cubicBezTo>
                    <a:cubicBezTo>
                      <a:pt x="1544" y="16606"/>
                      <a:pt x="2345" y="16733"/>
                      <a:pt x="3030" y="16733"/>
                    </a:cubicBezTo>
                    <a:cubicBezTo>
                      <a:pt x="3719" y="16733"/>
                      <a:pt x="4292" y="16605"/>
                      <a:pt x="4292" y="16605"/>
                    </a:cubicBezTo>
                    <a:cubicBezTo>
                      <a:pt x="4292" y="16605"/>
                      <a:pt x="4564" y="16163"/>
                      <a:pt x="4449" y="15198"/>
                    </a:cubicBezTo>
                    <a:cubicBezTo>
                      <a:pt x="4150" y="12705"/>
                      <a:pt x="4981" y="7496"/>
                      <a:pt x="5082" y="4719"/>
                    </a:cubicBezTo>
                    <a:cubicBezTo>
                      <a:pt x="5111" y="3942"/>
                      <a:pt x="5081" y="3355"/>
                      <a:pt x="4954" y="3072"/>
                    </a:cubicBezTo>
                    <a:lnTo>
                      <a:pt x="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7"/>
              <p:cNvSpPr/>
              <p:nvPr/>
            </p:nvSpPr>
            <p:spPr>
              <a:xfrm>
                <a:off x="6432873" y="2493476"/>
                <a:ext cx="456246" cy="694593"/>
              </a:xfrm>
              <a:custGeom>
                <a:avLst/>
                <a:gdLst/>
                <a:ahLst/>
                <a:cxnLst/>
                <a:rect l="l" t="t" r="r" b="b"/>
                <a:pathLst>
                  <a:path w="10710" h="16305" extrusionOk="0">
                    <a:moveTo>
                      <a:pt x="5395" y="0"/>
                    </a:moveTo>
                    <a:cubicBezTo>
                      <a:pt x="5339" y="0"/>
                      <a:pt x="5283" y="1"/>
                      <a:pt x="5227" y="3"/>
                    </a:cubicBezTo>
                    <a:cubicBezTo>
                      <a:pt x="4582" y="27"/>
                      <a:pt x="3855" y="81"/>
                      <a:pt x="3112" y="200"/>
                    </a:cubicBezTo>
                    <a:cubicBezTo>
                      <a:pt x="3012" y="216"/>
                      <a:pt x="2909" y="234"/>
                      <a:pt x="2808" y="252"/>
                    </a:cubicBezTo>
                    <a:cubicBezTo>
                      <a:pt x="2727" y="267"/>
                      <a:pt x="2647" y="282"/>
                      <a:pt x="2568" y="298"/>
                    </a:cubicBezTo>
                    <a:cubicBezTo>
                      <a:pt x="2463" y="319"/>
                      <a:pt x="2359" y="341"/>
                      <a:pt x="2257" y="363"/>
                    </a:cubicBezTo>
                    <a:cubicBezTo>
                      <a:pt x="990" y="638"/>
                      <a:pt x="74" y="1744"/>
                      <a:pt x="44" y="3040"/>
                    </a:cubicBezTo>
                    <a:cubicBezTo>
                      <a:pt x="42" y="3103"/>
                      <a:pt x="40" y="3165"/>
                      <a:pt x="39" y="3228"/>
                    </a:cubicBezTo>
                    <a:cubicBezTo>
                      <a:pt x="1" y="4807"/>
                      <a:pt x="351" y="6367"/>
                      <a:pt x="1031" y="7793"/>
                    </a:cubicBezTo>
                    <a:cubicBezTo>
                      <a:pt x="1279" y="8314"/>
                      <a:pt x="1502" y="8955"/>
                      <a:pt x="1602" y="9705"/>
                    </a:cubicBezTo>
                    <a:cubicBezTo>
                      <a:pt x="1898" y="11912"/>
                      <a:pt x="1148" y="14535"/>
                      <a:pt x="1148" y="14535"/>
                    </a:cubicBezTo>
                    <a:cubicBezTo>
                      <a:pt x="1148" y="14535"/>
                      <a:pt x="3666" y="16304"/>
                      <a:pt x="6822" y="16304"/>
                    </a:cubicBezTo>
                    <a:cubicBezTo>
                      <a:pt x="8057" y="16304"/>
                      <a:pt x="9391" y="16033"/>
                      <a:pt x="10709" y="15278"/>
                    </a:cubicBezTo>
                    <a:cubicBezTo>
                      <a:pt x="10654" y="15024"/>
                      <a:pt x="10606" y="14804"/>
                      <a:pt x="10563" y="14615"/>
                    </a:cubicBezTo>
                    <a:cubicBezTo>
                      <a:pt x="10406" y="13928"/>
                      <a:pt x="10317" y="13228"/>
                      <a:pt x="10297" y="12525"/>
                    </a:cubicBezTo>
                    <a:cubicBezTo>
                      <a:pt x="10226" y="10010"/>
                      <a:pt x="9993" y="4032"/>
                      <a:pt x="9361" y="2662"/>
                    </a:cubicBezTo>
                    <a:lnTo>
                      <a:pt x="9360" y="2662"/>
                    </a:lnTo>
                    <a:cubicBezTo>
                      <a:pt x="9077" y="1852"/>
                      <a:pt x="8525" y="1148"/>
                      <a:pt x="7781" y="685"/>
                    </a:cubicBezTo>
                    <a:cubicBezTo>
                      <a:pt x="7768" y="676"/>
                      <a:pt x="7753" y="668"/>
                      <a:pt x="7740" y="660"/>
                    </a:cubicBezTo>
                    <a:cubicBezTo>
                      <a:pt x="7320" y="401"/>
                      <a:pt x="6862" y="216"/>
                      <a:pt x="6386" y="110"/>
                    </a:cubicBezTo>
                    <a:cubicBezTo>
                      <a:pt x="6062" y="37"/>
                      <a:pt x="5730" y="0"/>
                      <a:pt x="5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7"/>
              <p:cNvSpPr/>
              <p:nvPr/>
            </p:nvSpPr>
            <p:spPr>
              <a:xfrm>
                <a:off x="6527405" y="3400448"/>
                <a:ext cx="192083" cy="255387"/>
              </a:xfrm>
              <a:custGeom>
                <a:avLst/>
                <a:gdLst/>
                <a:ahLst/>
                <a:cxnLst/>
                <a:rect l="l" t="t" r="r" b="b"/>
                <a:pathLst>
                  <a:path w="4509" h="5995" extrusionOk="0">
                    <a:moveTo>
                      <a:pt x="4509" y="0"/>
                    </a:moveTo>
                    <a:lnTo>
                      <a:pt x="0" y="521"/>
                    </a:lnTo>
                    <a:lnTo>
                      <a:pt x="184" y="5761"/>
                    </a:lnTo>
                    <a:cubicBezTo>
                      <a:pt x="184" y="5761"/>
                      <a:pt x="1386" y="5994"/>
                      <a:pt x="2668" y="5994"/>
                    </a:cubicBezTo>
                    <a:cubicBezTo>
                      <a:pt x="3308" y="5994"/>
                      <a:pt x="3969" y="5936"/>
                      <a:pt x="4509" y="5761"/>
                    </a:cubicBezTo>
                    <a:lnTo>
                      <a:pt x="45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7"/>
              <p:cNvSpPr/>
              <p:nvPr/>
            </p:nvSpPr>
            <p:spPr>
              <a:xfrm>
                <a:off x="6055897" y="3112637"/>
                <a:ext cx="539018" cy="546601"/>
              </a:xfrm>
              <a:custGeom>
                <a:avLst/>
                <a:gdLst/>
                <a:ahLst/>
                <a:cxnLst/>
                <a:rect l="l" t="t" r="r" b="b"/>
                <a:pathLst>
                  <a:path w="12653" h="12831" extrusionOk="0">
                    <a:moveTo>
                      <a:pt x="9997" y="1"/>
                    </a:moveTo>
                    <a:cubicBezTo>
                      <a:pt x="9997" y="1"/>
                      <a:pt x="2832" y="634"/>
                      <a:pt x="1416" y="2558"/>
                    </a:cubicBezTo>
                    <a:cubicBezTo>
                      <a:pt x="1" y="4483"/>
                      <a:pt x="1002" y="12307"/>
                      <a:pt x="1002" y="12307"/>
                    </a:cubicBezTo>
                    <a:cubicBezTo>
                      <a:pt x="1002" y="12307"/>
                      <a:pt x="3085" y="12831"/>
                      <a:pt x="5112" y="12831"/>
                    </a:cubicBezTo>
                    <a:cubicBezTo>
                      <a:pt x="5568" y="12831"/>
                      <a:pt x="6022" y="12804"/>
                      <a:pt x="6448" y="12739"/>
                    </a:cubicBezTo>
                    <a:cubicBezTo>
                      <a:pt x="6606" y="9633"/>
                      <a:pt x="6763" y="7314"/>
                      <a:pt x="6763" y="7314"/>
                    </a:cubicBezTo>
                    <a:lnTo>
                      <a:pt x="12652" y="3461"/>
                    </a:lnTo>
                    <a:lnTo>
                      <a:pt x="12228" y="906"/>
                    </a:lnTo>
                    <a:lnTo>
                      <a:pt x="99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7"/>
              <p:cNvSpPr/>
              <p:nvPr/>
            </p:nvSpPr>
            <p:spPr>
              <a:xfrm>
                <a:off x="6156222" y="3074637"/>
                <a:ext cx="118641" cy="290362"/>
              </a:xfrm>
              <a:custGeom>
                <a:avLst/>
                <a:gdLst/>
                <a:ahLst/>
                <a:cxnLst/>
                <a:rect l="l" t="t" r="r" b="b"/>
                <a:pathLst>
                  <a:path w="2785" h="6816" extrusionOk="0">
                    <a:moveTo>
                      <a:pt x="501" y="1"/>
                    </a:moveTo>
                    <a:cubicBezTo>
                      <a:pt x="482" y="41"/>
                      <a:pt x="46" y="977"/>
                      <a:pt x="22" y="2278"/>
                    </a:cubicBezTo>
                    <a:cubicBezTo>
                      <a:pt x="1" y="3485"/>
                      <a:pt x="340" y="5252"/>
                      <a:pt x="2077" y="6816"/>
                    </a:cubicBezTo>
                    <a:lnTo>
                      <a:pt x="2785" y="6031"/>
                    </a:lnTo>
                    <a:cubicBezTo>
                      <a:pt x="1638" y="5000"/>
                      <a:pt x="1065" y="3757"/>
                      <a:pt x="1078" y="2337"/>
                    </a:cubicBezTo>
                    <a:cubicBezTo>
                      <a:pt x="1088" y="1253"/>
                      <a:pt x="1453" y="461"/>
                      <a:pt x="1456" y="452"/>
                    </a:cubicBezTo>
                    <a:lnTo>
                      <a:pt x="978" y="227"/>
                    </a:lnTo>
                    <a:lnTo>
                      <a:pt x="978" y="227"/>
                    </a:lnTo>
                    <a:lnTo>
                      <a:pt x="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7"/>
              <p:cNvSpPr/>
              <p:nvPr/>
            </p:nvSpPr>
            <p:spPr>
              <a:xfrm>
                <a:off x="6140161" y="3310092"/>
                <a:ext cx="571777" cy="112592"/>
              </a:xfrm>
              <a:custGeom>
                <a:avLst/>
                <a:gdLst/>
                <a:ahLst/>
                <a:cxnLst/>
                <a:rect l="l" t="t" r="r" b="b"/>
                <a:pathLst>
                  <a:path w="13422" h="2643" extrusionOk="0">
                    <a:moveTo>
                      <a:pt x="2195" y="1"/>
                    </a:moveTo>
                    <a:cubicBezTo>
                      <a:pt x="858" y="1"/>
                      <a:pt x="0" y="1434"/>
                      <a:pt x="641" y="2609"/>
                    </a:cubicBezTo>
                    <a:cubicBezTo>
                      <a:pt x="653" y="2631"/>
                      <a:pt x="661" y="2642"/>
                      <a:pt x="661" y="2642"/>
                    </a:cubicBezTo>
                    <a:lnTo>
                      <a:pt x="12229" y="2642"/>
                    </a:lnTo>
                    <a:cubicBezTo>
                      <a:pt x="12748" y="2642"/>
                      <a:pt x="13206" y="2293"/>
                      <a:pt x="13336" y="1790"/>
                    </a:cubicBezTo>
                    <a:cubicBezTo>
                      <a:pt x="13409" y="1504"/>
                      <a:pt x="13421" y="1247"/>
                      <a:pt x="13399" y="1022"/>
                    </a:cubicBezTo>
                    <a:cubicBezTo>
                      <a:pt x="13340" y="440"/>
                      <a:pt x="12844" y="1"/>
                      <a:pt x="12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7"/>
              <p:cNvSpPr/>
              <p:nvPr/>
            </p:nvSpPr>
            <p:spPr>
              <a:xfrm>
                <a:off x="6503591" y="3310134"/>
                <a:ext cx="560829" cy="112549"/>
              </a:xfrm>
              <a:custGeom>
                <a:avLst/>
                <a:gdLst/>
                <a:ahLst/>
                <a:cxnLst/>
                <a:rect l="l" t="t" r="r" b="b"/>
                <a:pathLst>
                  <a:path w="13165" h="2642" extrusionOk="0">
                    <a:moveTo>
                      <a:pt x="12004" y="1"/>
                    </a:moveTo>
                    <a:cubicBezTo>
                      <a:pt x="12004" y="1"/>
                      <a:pt x="12003" y="1"/>
                      <a:pt x="12002" y="1"/>
                    </a:cubicBezTo>
                    <a:lnTo>
                      <a:pt x="1155" y="1"/>
                    </a:lnTo>
                    <a:cubicBezTo>
                      <a:pt x="544" y="1"/>
                      <a:pt x="39" y="480"/>
                      <a:pt x="10" y="1090"/>
                    </a:cubicBezTo>
                    <a:cubicBezTo>
                      <a:pt x="0" y="1313"/>
                      <a:pt x="24" y="1528"/>
                      <a:pt x="65" y="1725"/>
                    </a:cubicBezTo>
                    <a:cubicBezTo>
                      <a:pt x="174" y="2259"/>
                      <a:pt x="642" y="2641"/>
                      <a:pt x="1187" y="2641"/>
                    </a:cubicBezTo>
                    <a:lnTo>
                      <a:pt x="11971" y="2641"/>
                    </a:lnTo>
                    <a:cubicBezTo>
                      <a:pt x="12491" y="2641"/>
                      <a:pt x="12949" y="2292"/>
                      <a:pt x="13078" y="1789"/>
                    </a:cubicBezTo>
                    <a:cubicBezTo>
                      <a:pt x="13152" y="1503"/>
                      <a:pt x="13164" y="1246"/>
                      <a:pt x="13142" y="1021"/>
                    </a:cubicBezTo>
                    <a:cubicBezTo>
                      <a:pt x="13083" y="440"/>
                      <a:pt x="12588" y="1"/>
                      <a:pt x="120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7"/>
              <p:cNvSpPr/>
              <p:nvPr/>
            </p:nvSpPr>
            <p:spPr>
              <a:xfrm>
                <a:off x="6830639" y="3908762"/>
                <a:ext cx="72037" cy="72037"/>
              </a:xfrm>
              <a:custGeom>
                <a:avLst/>
                <a:gdLst/>
                <a:ahLst/>
                <a:cxnLst/>
                <a:rect l="l" t="t" r="r" b="b"/>
                <a:pathLst>
                  <a:path w="1691" h="1691" extrusionOk="0">
                    <a:moveTo>
                      <a:pt x="845" y="1"/>
                    </a:moveTo>
                    <a:cubicBezTo>
                      <a:pt x="379" y="1"/>
                      <a:pt x="0" y="379"/>
                      <a:pt x="0" y="846"/>
                    </a:cubicBezTo>
                    <a:cubicBezTo>
                      <a:pt x="0" y="1311"/>
                      <a:pt x="379" y="1690"/>
                      <a:pt x="845" y="1690"/>
                    </a:cubicBezTo>
                    <a:cubicBezTo>
                      <a:pt x="1312" y="1690"/>
                      <a:pt x="1691" y="1311"/>
                      <a:pt x="1691" y="846"/>
                    </a:cubicBezTo>
                    <a:cubicBezTo>
                      <a:pt x="1691" y="379"/>
                      <a:pt x="1312"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7"/>
              <p:cNvSpPr/>
              <p:nvPr/>
            </p:nvSpPr>
            <p:spPr>
              <a:xfrm>
                <a:off x="6491407" y="3908762"/>
                <a:ext cx="71994" cy="72037"/>
              </a:xfrm>
              <a:custGeom>
                <a:avLst/>
                <a:gdLst/>
                <a:ahLst/>
                <a:cxnLst/>
                <a:rect l="l" t="t" r="r" b="b"/>
                <a:pathLst>
                  <a:path w="1690" h="1691" extrusionOk="0">
                    <a:moveTo>
                      <a:pt x="845" y="1"/>
                    </a:moveTo>
                    <a:cubicBezTo>
                      <a:pt x="379" y="1"/>
                      <a:pt x="1" y="379"/>
                      <a:pt x="1" y="846"/>
                    </a:cubicBezTo>
                    <a:cubicBezTo>
                      <a:pt x="1" y="1311"/>
                      <a:pt x="378" y="1690"/>
                      <a:pt x="845" y="1690"/>
                    </a:cubicBezTo>
                    <a:cubicBezTo>
                      <a:pt x="1312" y="1690"/>
                      <a:pt x="1690" y="1311"/>
                      <a:pt x="1690" y="846"/>
                    </a:cubicBezTo>
                    <a:cubicBezTo>
                      <a:pt x="1690" y="379"/>
                      <a:pt x="1312"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7"/>
              <p:cNvSpPr/>
              <p:nvPr/>
            </p:nvSpPr>
            <p:spPr>
              <a:xfrm>
                <a:off x="6672334" y="3422643"/>
                <a:ext cx="47158" cy="354347"/>
              </a:xfrm>
              <a:custGeom>
                <a:avLst/>
                <a:gdLst/>
                <a:ahLst/>
                <a:cxnLst/>
                <a:rect l="l" t="t" r="r" b="b"/>
                <a:pathLst>
                  <a:path w="1107" h="8318" extrusionOk="0">
                    <a:moveTo>
                      <a:pt x="1" y="0"/>
                    </a:moveTo>
                    <a:lnTo>
                      <a:pt x="1" y="8318"/>
                    </a:lnTo>
                    <a:lnTo>
                      <a:pt x="1107" y="8318"/>
                    </a:lnTo>
                    <a:lnTo>
                      <a:pt x="1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7"/>
              <p:cNvSpPr/>
              <p:nvPr/>
            </p:nvSpPr>
            <p:spPr>
              <a:xfrm>
                <a:off x="6656358" y="3776955"/>
                <a:ext cx="79066" cy="118897"/>
              </a:xfrm>
              <a:custGeom>
                <a:avLst/>
                <a:gdLst/>
                <a:ahLst/>
                <a:cxnLst/>
                <a:rect l="l" t="t" r="r" b="b"/>
                <a:pathLst>
                  <a:path w="1856" h="2791" extrusionOk="0">
                    <a:moveTo>
                      <a:pt x="203" y="1"/>
                    </a:moveTo>
                    <a:cubicBezTo>
                      <a:pt x="91" y="1"/>
                      <a:pt x="1" y="91"/>
                      <a:pt x="1" y="202"/>
                    </a:cubicBezTo>
                    <a:lnTo>
                      <a:pt x="1" y="2791"/>
                    </a:lnTo>
                    <a:lnTo>
                      <a:pt x="1855" y="2791"/>
                    </a:lnTo>
                    <a:lnTo>
                      <a:pt x="1855" y="202"/>
                    </a:lnTo>
                    <a:cubicBezTo>
                      <a:pt x="1855" y="91"/>
                      <a:pt x="1765" y="1"/>
                      <a:pt x="16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7"/>
              <p:cNvSpPr/>
              <p:nvPr/>
            </p:nvSpPr>
            <p:spPr>
              <a:xfrm>
                <a:off x="6482802" y="3895811"/>
                <a:ext cx="426170" cy="48990"/>
              </a:xfrm>
              <a:custGeom>
                <a:avLst/>
                <a:gdLst/>
                <a:ahLst/>
                <a:cxnLst/>
                <a:rect l="l" t="t" r="r" b="b"/>
                <a:pathLst>
                  <a:path w="10004" h="1150" extrusionOk="0">
                    <a:moveTo>
                      <a:pt x="1150" y="1"/>
                    </a:moveTo>
                    <a:cubicBezTo>
                      <a:pt x="515" y="1"/>
                      <a:pt x="1" y="515"/>
                      <a:pt x="1" y="1150"/>
                    </a:cubicBezTo>
                    <a:lnTo>
                      <a:pt x="10003" y="1150"/>
                    </a:lnTo>
                    <a:cubicBezTo>
                      <a:pt x="10003" y="515"/>
                      <a:pt x="9489" y="1"/>
                      <a:pt x="88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7"/>
              <p:cNvSpPr/>
              <p:nvPr/>
            </p:nvSpPr>
            <p:spPr>
              <a:xfrm>
                <a:off x="6668585" y="3754589"/>
                <a:ext cx="54613" cy="22408"/>
              </a:xfrm>
              <a:custGeom>
                <a:avLst/>
                <a:gdLst/>
                <a:ahLst/>
                <a:cxnLst/>
                <a:rect l="l" t="t" r="r" b="b"/>
                <a:pathLst>
                  <a:path w="1282" h="526" extrusionOk="0">
                    <a:moveTo>
                      <a:pt x="83" y="0"/>
                    </a:moveTo>
                    <a:cubicBezTo>
                      <a:pt x="38" y="0"/>
                      <a:pt x="1" y="37"/>
                      <a:pt x="1" y="82"/>
                    </a:cubicBezTo>
                    <a:lnTo>
                      <a:pt x="1" y="526"/>
                    </a:lnTo>
                    <a:lnTo>
                      <a:pt x="1282" y="526"/>
                    </a:lnTo>
                    <a:lnTo>
                      <a:pt x="1282" y="82"/>
                    </a:lnTo>
                    <a:cubicBezTo>
                      <a:pt x="1282" y="37"/>
                      <a:pt x="1245"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7"/>
              <p:cNvSpPr/>
              <p:nvPr/>
            </p:nvSpPr>
            <p:spPr>
              <a:xfrm>
                <a:off x="6471342" y="2545236"/>
                <a:ext cx="581660" cy="764883"/>
              </a:xfrm>
              <a:custGeom>
                <a:avLst/>
                <a:gdLst/>
                <a:ahLst/>
                <a:cxnLst/>
                <a:rect l="l" t="t" r="r" b="b"/>
                <a:pathLst>
                  <a:path w="13654" h="17955" extrusionOk="0">
                    <a:moveTo>
                      <a:pt x="7994" y="0"/>
                    </a:moveTo>
                    <a:cubicBezTo>
                      <a:pt x="6350" y="0"/>
                      <a:pt x="4666" y="319"/>
                      <a:pt x="3540" y="772"/>
                    </a:cubicBezTo>
                    <a:cubicBezTo>
                      <a:pt x="2866" y="1043"/>
                      <a:pt x="2438" y="1712"/>
                      <a:pt x="2466" y="2438"/>
                    </a:cubicBezTo>
                    <a:cubicBezTo>
                      <a:pt x="2917" y="14455"/>
                      <a:pt x="1" y="17939"/>
                      <a:pt x="1" y="17939"/>
                    </a:cubicBezTo>
                    <a:lnTo>
                      <a:pt x="11191" y="17955"/>
                    </a:lnTo>
                    <a:cubicBezTo>
                      <a:pt x="11191" y="17955"/>
                      <a:pt x="13653" y="11535"/>
                      <a:pt x="12590" y="2114"/>
                    </a:cubicBezTo>
                    <a:cubicBezTo>
                      <a:pt x="12531" y="1581"/>
                      <a:pt x="12228" y="1106"/>
                      <a:pt x="11768" y="827"/>
                    </a:cubicBezTo>
                    <a:cubicBezTo>
                      <a:pt x="10794" y="237"/>
                      <a:pt x="9408" y="0"/>
                      <a:pt x="79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7"/>
              <p:cNvSpPr/>
              <p:nvPr/>
            </p:nvSpPr>
            <p:spPr>
              <a:xfrm>
                <a:off x="6542273" y="2545236"/>
                <a:ext cx="573140" cy="764883"/>
              </a:xfrm>
              <a:custGeom>
                <a:avLst/>
                <a:gdLst/>
                <a:ahLst/>
                <a:cxnLst/>
                <a:rect l="l" t="t" r="r" b="b"/>
                <a:pathLst>
                  <a:path w="13454" h="17955" extrusionOk="0">
                    <a:moveTo>
                      <a:pt x="7995" y="0"/>
                    </a:moveTo>
                    <a:cubicBezTo>
                      <a:pt x="6350" y="0"/>
                      <a:pt x="4666" y="319"/>
                      <a:pt x="3540" y="773"/>
                    </a:cubicBezTo>
                    <a:cubicBezTo>
                      <a:pt x="2866" y="1043"/>
                      <a:pt x="2438" y="1712"/>
                      <a:pt x="2466" y="2437"/>
                    </a:cubicBezTo>
                    <a:cubicBezTo>
                      <a:pt x="2811" y="11632"/>
                      <a:pt x="1185" y="15832"/>
                      <a:pt x="402" y="17296"/>
                    </a:cubicBezTo>
                    <a:cubicBezTo>
                      <a:pt x="161" y="17747"/>
                      <a:pt x="0" y="17939"/>
                      <a:pt x="0" y="17939"/>
                    </a:cubicBezTo>
                    <a:lnTo>
                      <a:pt x="11191" y="17955"/>
                    </a:lnTo>
                    <a:cubicBezTo>
                      <a:pt x="11191" y="17955"/>
                      <a:pt x="11208" y="17909"/>
                      <a:pt x="11240" y="17819"/>
                    </a:cubicBezTo>
                    <a:cubicBezTo>
                      <a:pt x="11279" y="17709"/>
                      <a:pt x="11338" y="17534"/>
                      <a:pt x="11412" y="17297"/>
                    </a:cubicBezTo>
                    <a:cubicBezTo>
                      <a:pt x="11992" y="15435"/>
                      <a:pt x="13453" y="9765"/>
                      <a:pt x="12591" y="2114"/>
                    </a:cubicBezTo>
                    <a:cubicBezTo>
                      <a:pt x="12531" y="1581"/>
                      <a:pt x="12228" y="1106"/>
                      <a:pt x="11769" y="827"/>
                    </a:cubicBezTo>
                    <a:cubicBezTo>
                      <a:pt x="11148" y="451"/>
                      <a:pt x="10359" y="218"/>
                      <a:pt x="9503" y="99"/>
                    </a:cubicBezTo>
                    <a:cubicBezTo>
                      <a:pt x="9016" y="31"/>
                      <a:pt x="8507" y="0"/>
                      <a:pt x="79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7"/>
              <p:cNvSpPr/>
              <p:nvPr/>
            </p:nvSpPr>
            <p:spPr>
              <a:xfrm>
                <a:off x="6126316" y="3031993"/>
                <a:ext cx="470900" cy="73272"/>
              </a:xfrm>
              <a:custGeom>
                <a:avLst/>
                <a:gdLst/>
                <a:ahLst/>
                <a:cxnLst/>
                <a:rect l="l" t="t" r="r" b="b"/>
                <a:pathLst>
                  <a:path w="11054" h="1720" extrusionOk="0">
                    <a:moveTo>
                      <a:pt x="1125" y="0"/>
                    </a:moveTo>
                    <a:cubicBezTo>
                      <a:pt x="503" y="0"/>
                      <a:pt x="1" y="504"/>
                      <a:pt x="1" y="1126"/>
                    </a:cubicBezTo>
                    <a:lnTo>
                      <a:pt x="1" y="1215"/>
                    </a:lnTo>
                    <a:cubicBezTo>
                      <a:pt x="1" y="1493"/>
                      <a:pt x="227" y="1720"/>
                      <a:pt x="505" y="1720"/>
                    </a:cubicBezTo>
                    <a:lnTo>
                      <a:pt x="10347" y="1720"/>
                    </a:lnTo>
                    <a:cubicBezTo>
                      <a:pt x="10577" y="1720"/>
                      <a:pt x="10778" y="1559"/>
                      <a:pt x="10827" y="1334"/>
                    </a:cubicBezTo>
                    <a:lnTo>
                      <a:pt x="10987" y="597"/>
                    </a:lnTo>
                    <a:cubicBezTo>
                      <a:pt x="11054" y="290"/>
                      <a:pt x="10820" y="0"/>
                      <a:pt x="10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7"/>
              <p:cNvSpPr/>
              <p:nvPr/>
            </p:nvSpPr>
            <p:spPr>
              <a:xfrm>
                <a:off x="6661257" y="3422643"/>
                <a:ext cx="69268" cy="105563"/>
              </a:xfrm>
              <a:custGeom>
                <a:avLst/>
                <a:gdLst/>
                <a:ahLst/>
                <a:cxnLst/>
                <a:rect l="l" t="t" r="r" b="b"/>
                <a:pathLst>
                  <a:path w="1626" h="2478" extrusionOk="0">
                    <a:moveTo>
                      <a:pt x="1" y="0"/>
                    </a:moveTo>
                    <a:lnTo>
                      <a:pt x="1" y="2214"/>
                    </a:lnTo>
                    <a:cubicBezTo>
                      <a:pt x="1" y="2360"/>
                      <a:pt x="118" y="2477"/>
                      <a:pt x="264" y="2477"/>
                    </a:cubicBezTo>
                    <a:lnTo>
                      <a:pt x="1362" y="2477"/>
                    </a:lnTo>
                    <a:cubicBezTo>
                      <a:pt x="1508" y="2477"/>
                      <a:pt x="1626" y="2360"/>
                      <a:pt x="1626" y="2214"/>
                    </a:cubicBezTo>
                    <a:lnTo>
                      <a:pt x="16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7"/>
              <p:cNvSpPr/>
              <p:nvPr/>
            </p:nvSpPr>
            <p:spPr>
              <a:xfrm>
                <a:off x="6672461" y="3528166"/>
                <a:ext cx="47030" cy="16955"/>
              </a:xfrm>
              <a:custGeom>
                <a:avLst/>
                <a:gdLst/>
                <a:ahLst/>
                <a:cxnLst/>
                <a:rect l="l" t="t" r="r" b="b"/>
                <a:pathLst>
                  <a:path w="1104" h="398" extrusionOk="0">
                    <a:moveTo>
                      <a:pt x="1" y="0"/>
                    </a:moveTo>
                    <a:lnTo>
                      <a:pt x="1" y="398"/>
                    </a:lnTo>
                    <a:lnTo>
                      <a:pt x="1104" y="398"/>
                    </a:lnTo>
                    <a:lnTo>
                      <a:pt x="11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7"/>
              <p:cNvSpPr/>
              <p:nvPr/>
            </p:nvSpPr>
            <p:spPr>
              <a:xfrm>
                <a:off x="6569367" y="2344543"/>
                <a:ext cx="132060" cy="86137"/>
              </a:xfrm>
              <a:custGeom>
                <a:avLst/>
                <a:gdLst/>
                <a:ahLst/>
                <a:cxnLst/>
                <a:rect l="l" t="t" r="r" b="b"/>
                <a:pathLst>
                  <a:path w="3100" h="2022" extrusionOk="0">
                    <a:moveTo>
                      <a:pt x="103" y="1"/>
                    </a:moveTo>
                    <a:lnTo>
                      <a:pt x="103" y="1"/>
                    </a:lnTo>
                    <a:cubicBezTo>
                      <a:pt x="104" y="106"/>
                      <a:pt x="92" y="217"/>
                      <a:pt x="69" y="330"/>
                    </a:cubicBezTo>
                    <a:cubicBezTo>
                      <a:pt x="51" y="411"/>
                      <a:pt x="28" y="490"/>
                      <a:pt x="0" y="564"/>
                    </a:cubicBezTo>
                    <a:cubicBezTo>
                      <a:pt x="698" y="1599"/>
                      <a:pt x="1483" y="2022"/>
                      <a:pt x="2084" y="2022"/>
                    </a:cubicBezTo>
                    <a:cubicBezTo>
                      <a:pt x="2444" y="2022"/>
                      <a:pt x="2738" y="1870"/>
                      <a:pt x="2907" y="1607"/>
                    </a:cubicBezTo>
                    <a:cubicBezTo>
                      <a:pt x="3044" y="1394"/>
                      <a:pt x="3100" y="1110"/>
                      <a:pt x="3043" y="773"/>
                    </a:cubicBezTo>
                    <a:cubicBezTo>
                      <a:pt x="3033" y="714"/>
                      <a:pt x="3027" y="657"/>
                      <a:pt x="3023" y="599"/>
                    </a:cubicBezTo>
                    <a:cubicBezTo>
                      <a:pt x="2632" y="804"/>
                      <a:pt x="2267" y="885"/>
                      <a:pt x="1934" y="885"/>
                    </a:cubicBezTo>
                    <a:cubicBezTo>
                      <a:pt x="1075" y="885"/>
                      <a:pt x="428" y="345"/>
                      <a:pt x="103" y="1"/>
                    </a:cubicBezTo>
                    <a:close/>
                  </a:path>
                </a:pathLst>
              </a:custGeom>
              <a:solidFill>
                <a:srgbClr val="1C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7"/>
              <p:cNvSpPr/>
              <p:nvPr/>
            </p:nvSpPr>
            <p:spPr>
              <a:xfrm>
                <a:off x="6447911" y="2285498"/>
                <a:ext cx="97128" cy="54187"/>
              </a:xfrm>
              <a:custGeom>
                <a:avLst/>
                <a:gdLst/>
                <a:ahLst/>
                <a:cxnLst/>
                <a:rect l="l" t="t" r="r" b="b"/>
                <a:pathLst>
                  <a:path w="2280" h="1272" extrusionOk="0">
                    <a:moveTo>
                      <a:pt x="1131" y="0"/>
                    </a:moveTo>
                    <a:cubicBezTo>
                      <a:pt x="210" y="0"/>
                      <a:pt x="1" y="699"/>
                      <a:pt x="1" y="699"/>
                    </a:cubicBezTo>
                    <a:cubicBezTo>
                      <a:pt x="1" y="699"/>
                      <a:pt x="219" y="288"/>
                      <a:pt x="815" y="288"/>
                    </a:cubicBezTo>
                    <a:cubicBezTo>
                      <a:pt x="1343" y="310"/>
                      <a:pt x="1508" y="740"/>
                      <a:pt x="1557" y="1077"/>
                    </a:cubicBezTo>
                    <a:cubicBezTo>
                      <a:pt x="1567" y="1146"/>
                      <a:pt x="1591" y="1213"/>
                      <a:pt x="1625" y="1271"/>
                    </a:cubicBezTo>
                    <a:cubicBezTo>
                      <a:pt x="1763" y="916"/>
                      <a:pt x="2016" y="657"/>
                      <a:pt x="2280" y="602"/>
                    </a:cubicBezTo>
                    <a:cubicBezTo>
                      <a:pt x="2088" y="324"/>
                      <a:pt x="1771" y="39"/>
                      <a:pt x="1261" y="5"/>
                    </a:cubicBezTo>
                    <a:cubicBezTo>
                      <a:pt x="1216" y="1"/>
                      <a:pt x="1173" y="0"/>
                      <a:pt x="1131" y="0"/>
                    </a:cubicBezTo>
                    <a:close/>
                  </a:path>
                </a:pathLst>
              </a:custGeom>
              <a:solidFill>
                <a:srgbClr val="1C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7"/>
              <p:cNvSpPr/>
              <p:nvPr/>
            </p:nvSpPr>
            <p:spPr>
              <a:xfrm>
                <a:off x="5884470" y="2621278"/>
                <a:ext cx="53719" cy="78725"/>
              </a:xfrm>
              <a:custGeom>
                <a:avLst/>
                <a:gdLst/>
                <a:ahLst/>
                <a:cxnLst/>
                <a:rect l="l" t="t" r="r" b="b"/>
                <a:pathLst>
                  <a:path w="1261" h="1848" extrusionOk="0">
                    <a:moveTo>
                      <a:pt x="1105" y="0"/>
                    </a:moveTo>
                    <a:lnTo>
                      <a:pt x="414" y="59"/>
                    </a:lnTo>
                    <a:cubicBezTo>
                      <a:pt x="277" y="71"/>
                      <a:pt x="164" y="174"/>
                      <a:pt x="140" y="310"/>
                    </a:cubicBezTo>
                    <a:lnTo>
                      <a:pt x="136" y="330"/>
                    </a:lnTo>
                    <a:cubicBezTo>
                      <a:pt x="30" y="481"/>
                      <a:pt x="0" y="673"/>
                      <a:pt x="55" y="848"/>
                    </a:cubicBezTo>
                    <a:lnTo>
                      <a:pt x="60" y="865"/>
                    </a:lnTo>
                    <a:cubicBezTo>
                      <a:pt x="21" y="977"/>
                      <a:pt x="28" y="1101"/>
                      <a:pt x="82" y="1208"/>
                    </a:cubicBezTo>
                    <a:lnTo>
                      <a:pt x="105" y="1254"/>
                    </a:lnTo>
                    <a:cubicBezTo>
                      <a:pt x="76" y="1357"/>
                      <a:pt x="122" y="1466"/>
                      <a:pt x="216" y="1516"/>
                    </a:cubicBezTo>
                    <a:lnTo>
                      <a:pt x="836" y="1847"/>
                    </a:lnTo>
                    <a:lnTo>
                      <a:pt x="1260" y="1254"/>
                    </a:lnTo>
                    <a:lnTo>
                      <a:pt x="1105" y="0"/>
                    </a:lnTo>
                    <a:close/>
                  </a:path>
                </a:pathLst>
              </a:custGeom>
              <a:solidFill>
                <a:srgbClr val="D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7"/>
              <p:cNvSpPr/>
              <p:nvPr/>
            </p:nvSpPr>
            <p:spPr>
              <a:xfrm>
                <a:off x="6261617" y="2526193"/>
                <a:ext cx="324356" cy="347233"/>
              </a:xfrm>
              <a:custGeom>
                <a:avLst/>
                <a:gdLst/>
                <a:ahLst/>
                <a:cxnLst/>
                <a:rect l="l" t="t" r="r" b="b"/>
                <a:pathLst>
                  <a:path w="7614" h="8151" extrusionOk="0">
                    <a:moveTo>
                      <a:pt x="5780" y="1"/>
                    </a:moveTo>
                    <a:cubicBezTo>
                      <a:pt x="5385" y="1"/>
                      <a:pt x="5051" y="195"/>
                      <a:pt x="4797" y="448"/>
                    </a:cubicBezTo>
                    <a:cubicBezTo>
                      <a:pt x="3408" y="1829"/>
                      <a:pt x="1" y="6669"/>
                      <a:pt x="1" y="6669"/>
                    </a:cubicBezTo>
                    <a:lnTo>
                      <a:pt x="1582" y="8151"/>
                    </a:lnTo>
                    <a:cubicBezTo>
                      <a:pt x="1582" y="8151"/>
                      <a:pt x="6126" y="4689"/>
                      <a:pt x="6711" y="3674"/>
                    </a:cubicBezTo>
                    <a:cubicBezTo>
                      <a:pt x="7445" y="2403"/>
                      <a:pt x="7613" y="1013"/>
                      <a:pt x="6711" y="347"/>
                    </a:cubicBezTo>
                    <a:cubicBezTo>
                      <a:pt x="6375" y="100"/>
                      <a:pt x="6062" y="1"/>
                      <a:pt x="5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7"/>
              <p:cNvSpPr/>
              <p:nvPr/>
            </p:nvSpPr>
            <p:spPr>
              <a:xfrm>
                <a:off x="5966562" y="2673549"/>
                <a:ext cx="32461" cy="67095"/>
              </a:xfrm>
              <a:custGeom>
                <a:avLst/>
                <a:gdLst/>
                <a:ahLst/>
                <a:cxnLst/>
                <a:rect l="l" t="t" r="r" b="b"/>
                <a:pathLst>
                  <a:path w="762" h="1575" extrusionOk="0">
                    <a:moveTo>
                      <a:pt x="422" y="0"/>
                    </a:moveTo>
                    <a:lnTo>
                      <a:pt x="0" y="1191"/>
                    </a:lnTo>
                    <a:cubicBezTo>
                      <a:pt x="0" y="1191"/>
                      <a:pt x="229" y="1338"/>
                      <a:pt x="611" y="1575"/>
                    </a:cubicBezTo>
                    <a:cubicBezTo>
                      <a:pt x="590" y="956"/>
                      <a:pt x="706" y="359"/>
                      <a:pt x="762" y="108"/>
                    </a:cubicBezTo>
                    <a:cubicBezTo>
                      <a:pt x="546" y="39"/>
                      <a:pt x="422" y="0"/>
                      <a:pt x="422" y="0"/>
                    </a:cubicBezTo>
                    <a:close/>
                  </a:path>
                </a:pathLst>
              </a:custGeom>
              <a:solidFill>
                <a:srgbClr val="D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7"/>
              <p:cNvSpPr/>
              <p:nvPr/>
            </p:nvSpPr>
            <p:spPr>
              <a:xfrm>
                <a:off x="5890860" y="2621236"/>
                <a:ext cx="93677" cy="103049"/>
              </a:xfrm>
              <a:custGeom>
                <a:avLst/>
                <a:gdLst/>
                <a:ahLst/>
                <a:cxnLst/>
                <a:rect l="l" t="t" r="r" b="b"/>
                <a:pathLst>
                  <a:path w="2199" h="2419" extrusionOk="0">
                    <a:moveTo>
                      <a:pt x="942" y="1"/>
                    </a:moveTo>
                    <a:cubicBezTo>
                      <a:pt x="644" y="1"/>
                      <a:pt x="288" y="181"/>
                      <a:pt x="227" y="315"/>
                    </a:cubicBezTo>
                    <a:cubicBezTo>
                      <a:pt x="204" y="366"/>
                      <a:pt x="185" y="418"/>
                      <a:pt x="170" y="470"/>
                    </a:cubicBezTo>
                    <a:cubicBezTo>
                      <a:pt x="1" y="1041"/>
                      <a:pt x="280" y="1649"/>
                      <a:pt x="809" y="1921"/>
                    </a:cubicBezTo>
                    <a:lnTo>
                      <a:pt x="1777" y="2419"/>
                    </a:lnTo>
                    <a:lnTo>
                      <a:pt x="2199" y="1228"/>
                    </a:lnTo>
                    <a:cubicBezTo>
                      <a:pt x="2199" y="1228"/>
                      <a:pt x="1718" y="343"/>
                      <a:pt x="1181" y="54"/>
                    </a:cubicBezTo>
                    <a:cubicBezTo>
                      <a:pt x="1112" y="17"/>
                      <a:pt x="1030" y="1"/>
                      <a:pt x="942" y="1"/>
                    </a:cubicBezTo>
                    <a:close/>
                  </a:path>
                </a:pathLst>
              </a:custGeom>
              <a:solidFill>
                <a:srgbClr val="D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7"/>
              <p:cNvSpPr/>
              <p:nvPr/>
            </p:nvSpPr>
            <p:spPr>
              <a:xfrm>
                <a:off x="5991654" y="2672740"/>
                <a:ext cx="347105" cy="213767"/>
              </a:xfrm>
              <a:custGeom>
                <a:avLst/>
                <a:gdLst/>
                <a:ahLst/>
                <a:cxnLst/>
                <a:rect l="l" t="t" r="r" b="b"/>
                <a:pathLst>
                  <a:path w="8148" h="5018" extrusionOk="0">
                    <a:moveTo>
                      <a:pt x="204" y="1"/>
                    </a:moveTo>
                    <a:cubicBezTo>
                      <a:pt x="204" y="1"/>
                      <a:pt x="191" y="46"/>
                      <a:pt x="173" y="127"/>
                    </a:cubicBezTo>
                    <a:cubicBezTo>
                      <a:pt x="117" y="378"/>
                      <a:pt x="1" y="975"/>
                      <a:pt x="23" y="1594"/>
                    </a:cubicBezTo>
                    <a:cubicBezTo>
                      <a:pt x="29" y="1802"/>
                      <a:pt x="53" y="2012"/>
                      <a:pt x="98" y="2212"/>
                    </a:cubicBezTo>
                    <a:cubicBezTo>
                      <a:pt x="1655" y="3309"/>
                      <a:pt x="5503" y="4618"/>
                      <a:pt x="5564" y="4639"/>
                    </a:cubicBezTo>
                    <a:lnTo>
                      <a:pt x="5565" y="4639"/>
                    </a:lnTo>
                    <a:cubicBezTo>
                      <a:pt x="6011" y="4826"/>
                      <a:pt x="6400" y="4958"/>
                      <a:pt x="6694" y="5006"/>
                    </a:cubicBezTo>
                    <a:cubicBezTo>
                      <a:pt x="6740" y="5014"/>
                      <a:pt x="6789" y="5017"/>
                      <a:pt x="6839" y="5017"/>
                    </a:cubicBezTo>
                    <a:cubicBezTo>
                      <a:pt x="7314" y="5017"/>
                      <a:pt x="7919" y="4711"/>
                      <a:pt x="7919" y="4711"/>
                    </a:cubicBezTo>
                    <a:cubicBezTo>
                      <a:pt x="7919" y="4711"/>
                      <a:pt x="8148" y="3069"/>
                      <a:pt x="6942" y="2426"/>
                    </a:cubicBezTo>
                    <a:cubicBezTo>
                      <a:pt x="6687" y="2290"/>
                      <a:pt x="5927" y="2014"/>
                      <a:pt x="4994" y="1695"/>
                    </a:cubicBezTo>
                    <a:lnTo>
                      <a:pt x="4984" y="1691"/>
                    </a:lnTo>
                    <a:lnTo>
                      <a:pt x="2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7"/>
              <p:cNvSpPr/>
              <p:nvPr/>
            </p:nvSpPr>
            <p:spPr>
              <a:xfrm>
                <a:off x="6520163" y="2346929"/>
                <a:ext cx="23004" cy="23004"/>
              </a:xfrm>
              <a:custGeom>
                <a:avLst/>
                <a:gdLst/>
                <a:ahLst/>
                <a:cxnLst/>
                <a:rect l="l" t="t" r="r" b="b"/>
                <a:pathLst>
                  <a:path w="540" h="540" extrusionOk="0">
                    <a:moveTo>
                      <a:pt x="270" y="0"/>
                    </a:moveTo>
                    <a:cubicBezTo>
                      <a:pt x="121" y="0"/>
                      <a:pt x="0" y="121"/>
                      <a:pt x="0" y="269"/>
                    </a:cubicBezTo>
                    <a:cubicBezTo>
                      <a:pt x="0" y="419"/>
                      <a:pt x="121" y="540"/>
                      <a:pt x="270" y="540"/>
                    </a:cubicBezTo>
                    <a:cubicBezTo>
                      <a:pt x="419" y="540"/>
                      <a:pt x="540" y="419"/>
                      <a:pt x="540" y="269"/>
                    </a:cubicBezTo>
                    <a:cubicBezTo>
                      <a:pt x="540" y="121"/>
                      <a:pt x="419"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7"/>
              <p:cNvSpPr/>
              <p:nvPr/>
            </p:nvSpPr>
            <p:spPr>
              <a:xfrm>
                <a:off x="6518586" y="2355023"/>
                <a:ext cx="38553" cy="147396"/>
              </a:xfrm>
              <a:custGeom>
                <a:avLst/>
                <a:gdLst/>
                <a:ahLst/>
                <a:cxnLst/>
                <a:rect l="l" t="t" r="r" b="b"/>
                <a:pathLst>
                  <a:path w="905" h="3460" extrusionOk="0">
                    <a:moveTo>
                      <a:pt x="306" y="0"/>
                    </a:moveTo>
                    <a:cubicBezTo>
                      <a:pt x="250" y="0"/>
                      <a:pt x="203" y="44"/>
                      <a:pt x="199" y="101"/>
                    </a:cubicBezTo>
                    <a:lnTo>
                      <a:pt x="10" y="2874"/>
                    </a:lnTo>
                    <a:cubicBezTo>
                      <a:pt x="0" y="3025"/>
                      <a:pt x="54" y="3175"/>
                      <a:pt x="157" y="3285"/>
                    </a:cubicBezTo>
                    <a:cubicBezTo>
                      <a:pt x="260" y="3396"/>
                      <a:pt x="406" y="3459"/>
                      <a:pt x="557" y="3459"/>
                    </a:cubicBezTo>
                    <a:lnTo>
                      <a:pt x="796" y="3459"/>
                    </a:lnTo>
                    <a:cubicBezTo>
                      <a:pt x="856" y="3459"/>
                      <a:pt x="905" y="3410"/>
                      <a:pt x="905" y="3351"/>
                    </a:cubicBezTo>
                    <a:cubicBezTo>
                      <a:pt x="905" y="3290"/>
                      <a:pt x="855" y="3242"/>
                      <a:pt x="796" y="3242"/>
                    </a:cubicBezTo>
                    <a:lnTo>
                      <a:pt x="557" y="3242"/>
                    </a:lnTo>
                    <a:cubicBezTo>
                      <a:pt x="464" y="3242"/>
                      <a:pt x="378" y="3204"/>
                      <a:pt x="315" y="3137"/>
                    </a:cubicBezTo>
                    <a:cubicBezTo>
                      <a:pt x="251" y="3069"/>
                      <a:pt x="221" y="2981"/>
                      <a:pt x="227" y="2889"/>
                    </a:cubicBezTo>
                    <a:lnTo>
                      <a:pt x="415" y="115"/>
                    </a:lnTo>
                    <a:cubicBezTo>
                      <a:pt x="419" y="56"/>
                      <a:pt x="374" y="5"/>
                      <a:pt x="314" y="1"/>
                    </a:cubicBezTo>
                    <a:cubicBezTo>
                      <a:pt x="311" y="0"/>
                      <a:pt x="309"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7"/>
              <p:cNvSpPr/>
              <p:nvPr/>
            </p:nvSpPr>
            <p:spPr>
              <a:xfrm>
                <a:off x="6542273" y="2465795"/>
                <a:ext cx="162647" cy="42557"/>
              </a:xfrm>
              <a:custGeom>
                <a:avLst/>
                <a:gdLst/>
                <a:ahLst/>
                <a:cxnLst/>
                <a:rect l="l" t="t" r="r" b="b"/>
                <a:pathLst>
                  <a:path w="3818" h="999" extrusionOk="0">
                    <a:moveTo>
                      <a:pt x="2741" y="1"/>
                    </a:moveTo>
                    <a:cubicBezTo>
                      <a:pt x="1205" y="1"/>
                      <a:pt x="0" y="486"/>
                      <a:pt x="0" y="486"/>
                    </a:cubicBezTo>
                    <a:lnTo>
                      <a:pt x="0" y="998"/>
                    </a:lnTo>
                    <a:cubicBezTo>
                      <a:pt x="79" y="982"/>
                      <a:pt x="159" y="967"/>
                      <a:pt x="240" y="952"/>
                    </a:cubicBezTo>
                    <a:cubicBezTo>
                      <a:pt x="341" y="934"/>
                      <a:pt x="443" y="916"/>
                      <a:pt x="544" y="900"/>
                    </a:cubicBezTo>
                    <a:cubicBezTo>
                      <a:pt x="1287" y="781"/>
                      <a:pt x="2014" y="727"/>
                      <a:pt x="2659" y="703"/>
                    </a:cubicBezTo>
                    <a:cubicBezTo>
                      <a:pt x="2715" y="701"/>
                      <a:pt x="2771" y="700"/>
                      <a:pt x="2827" y="700"/>
                    </a:cubicBezTo>
                    <a:cubicBezTo>
                      <a:pt x="3162" y="700"/>
                      <a:pt x="3494" y="737"/>
                      <a:pt x="3818" y="810"/>
                    </a:cubicBezTo>
                    <a:cubicBezTo>
                      <a:pt x="3762" y="685"/>
                      <a:pt x="3660" y="457"/>
                      <a:pt x="3472" y="39"/>
                    </a:cubicBezTo>
                    <a:cubicBezTo>
                      <a:pt x="3223" y="12"/>
                      <a:pt x="2978" y="1"/>
                      <a:pt x="2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7"/>
              <p:cNvSpPr/>
              <p:nvPr/>
            </p:nvSpPr>
            <p:spPr>
              <a:xfrm>
                <a:off x="5531861" y="2840204"/>
                <a:ext cx="105179" cy="23004"/>
              </a:xfrm>
              <a:custGeom>
                <a:avLst/>
                <a:gdLst/>
                <a:ahLst/>
                <a:cxnLst/>
                <a:rect l="l" t="t" r="r" b="b"/>
                <a:pathLst>
                  <a:path w="2469" h="540" extrusionOk="0">
                    <a:moveTo>
                      <a:pt x="2469" y="0"/>
                    </a:moveTo>
                    <a:cubicBezTo>
                      <a:pt x="2144" y="116"/>
                      <a:pt x="1587" y="271"/>
                      <a:pt x="926" y="271"/>
                    </a:cubicBezTo>
                    <a:cubicBezTo>
                      <a:pt x="634" y="271"/>
                      <a:pt x="322" y="241"/>
                      <a:pt x="1" y="164"/>
                    </a:cubicBezTo>
                    <a:lnTo>
                      <a:pt x="1" y="164"/>
                    </a:lnTo>
                    <a:cubicBezTo>
                      <a:pt x="14" y="256"/>
                      <a:pt x="27" y="347"/>
                      <a:pt x="40" y="438"/>
                    </a:cubicBezTo>
                    <a:cubicBezTo>
                      <a:pt x="176" y="464"/>
                      <a:pt x="604" y="539"/>
                      <a:pt x="1138" y="539"/>
                    </a:cubicBezTo>
                    <a:cubicBezTo>
                      <a:pt x="1545" y="539"/>
                      <a:pt x="2013" y="496"/>
                      <a:pt x="2460" y="354"/>
                    </a:cubicBezTo>
                    <a:cubicBezTo>
                      <a:pt x="2463" y="238"/>
                      <a:pt x="2465" y="120"/>
                      <a:pt x="2469" y="0"/>
                    </a:cubicBezTo>
                    <a:close/>
                  </a:path>
                </a:pathLst>
              </a:custGeom>
              <a:solidFill>
                <a:srgbClr val="F1B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7"/>
              <p:cNvSpPr/>
              <p:nvPr/>
            </p:nvSpPr>
            <p:spPr>
              <a:xfrm>
                <a:off x="5646756" y="2619489"/>
                <a:ext cx="145692" cy="344804"/>
              </a:xfrm>
              <a:custGeom>
                <a:avLst/>
                <a:gdLst/>
                <a:ahLst/>
                <a:cxnLst/>
                <a:rect l="l" t="t" r="r" b="b"/>
                <a:pathLst>
                  <a:path w="3420" h="8094" extrusionOk="0">
                    <a:moveTo>
                      <a:pt x="65" y="0"/>
                    </a:moveTo>
                    <a:cubicBezTo>
                      <a:pt x="330" y="1137"/>
                      <a:pt x="317" y="2804"/>
                      <a:pt x="75" y="5057"/>
                    </a:cubicBezTo>
                    <a:cubicBezTo>
                      <a:pt x="75" y="5057"/>
                      <a:pt x="48" y="5070"/>
                      <a:pt x="1" y="5091"/>
                    </a:cubicBezTo>
                    <a:cubicBezTo>
                      <a:pt x="139" y="5674"/>
                      <a:pt x="213" y="6585"/>
                      <a:pt x="251" y="7442"/>
                    </a:cubicBezTo>
                    <a:cubicBezTo>
                      <a:pt x="705" y="7554"/>
                      <a:pt x="1283" y="7785"/>
                      <a:pt x="2090" y="8093"/>
                    </a:cubicBezTo>
                    <a:cubicBezTo>
                      <a:pt x="2425" y="8082"/>
                      <a:pt x="2765" y="8076"/>
                      <a:pt x="3102" y="8076"/>
                    </a:cubicBezTo>
                    <a:cubicBezTo>
                      <a:pt x="3208" y="8076"/>
                      <a:pt x="3314" y="8077"/>
                      <a:pt x="3420" y="8078"/>
                    </a:cubicBezTo>
                    <a:cubicBezTo>
                      <a:pt x="2027" y="7379"/>
                      <a:pt x="1113" y="5988"/>
                      <a:pt x="1027" y="4432"/>
                    </a:cubicBezTo>
                    <a:cubicBezTo>
                      <a:pt x="929" y="2640"/>
                      <a:pt x="454" y="1044"/>
                      <a:pt x="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7"/>
              <p:cNvSpPr/>
              <p:nvPr/>
            </p:nvSpPr>
            <p:spPr>
              <a:xfrm>
                <a:off x="5714108" y="2381180"/>
                <a:ext cx="125926" cy="106330"/>
              </a:xfrm>
              <a:custGeom>
                <a:avLst/>
                <a:gdLst/>
                <a:ahLst/>
                <a:cxnLst/>
                <a:rect l="l" t="t" r="r" b="b"/>
                <a:pathLst>
                  <a:path w="2956" h="2496" extrusionOk="0">
                    <a:moveTo>
                      <a:pt x="49" y="1"/>
                    </a:moveTo>
                    <a:cubicBezTo>
                      <a:pt x="37" y="315"/>
                      <a:pt x="20" y="598"/>
                      <a:pt x="1" y="853"/>
                    </a:cubicBezTo>
                    <a:cubicBezTo>
                      <a:pt x="122" y="1109"/>
                      <a:pt x="291" y="1446"/>
                      <a:pt x="410" y="1599"/>
                    </a:cubicBezTo>
                    <a:cubicBezTo>
                      <a:pt x="775" y="1865"/>
                      <a:pt x="2345" y="2495"/>
                      <a:pt x="2345" y="2495"/>
                    </a:cubicBezTo>
                    <a:lnTo>
                      <a:pt x="2956" y="2495"/>
                    </a:lnTo>
                    <a:cubicBezTo>
                      <a:pt x="2955" y="2468"/>
                      <a:pt x="2953" y="2439"/>
                      <a:pt x="2952" y="2407"/>
                    </a:cubicBezTo>
                    <a:cubicBezTo>
                      <a:pt x="2924" y="2407"/>
                      <a:pt x="2897" y="2408"/>
                      <a:pt x="2870" y="2408"/>
                    </a:cubicBezTo>
                    <a:cubicBezTo>
                      <a:pt x="2726" y="2408"/>
                      <a:pt x="2598" y="2403"/>
                      <a:pt x="2530" y="2390"/>
                    </a:cubicBezTo>
                    <a:cubicBezTo>
                      <a:pt x="2219" y="2336"/>
                      <a:pt x="684" y="1380"/>
                      <a:pt x="415" y="876"/>
                    </a:cubicBezTo>
                    <a:cubicBezTo>
                      <a:pt x="384" y="717"/>
                      <a:pt x="272" y="353"/>
                      <a:pt x="172" y="40"/>
                    </a:cubicBezTo>
                    <a:cubicBezTo>
                      <a:pt x="131" y="32"/>
                      <a:pt x="90" y="18"/>
                      <a:pt x="49" y="1"/>
                    </a:cubicBezTo>
                    <a:close/>
                  </a:path>
                </a:pathLst>
              </a:custGeom>
              <a:solidFill>
                <a:srgbClr val="F1B2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2" name="Google Shape;1762;p47"/>
            <p:cNvSpPr/>
            <p:nvPr/>
          </p:nvSpPr>
          <p:spPr>
            <a:xfrm>
              <a:off x="5204725" y="3969728"/>
              <a:ext cx="3144300" cy="301800"/>
            </a:xfrm>
            <a:prstGeom prst="ellipse">
              <a:avLst/>
            </a:prstGeom>
            <a:solidFill>
              <a:srgbClr val="333333">
                <a:alpha val="15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7"/>
            <p:cNvSpPr/>
            <p:nvPr/>
          </p:nvSpPr>
          <p:spPr>
            <a:xfrm>
              <a:off x="6365084" y="2664616"/>
              <a:ext cx="470300" cy="202400"/>
            </a:xfrm>
            <a:custGeom>
              <a:avLst/>
              <a:gdLst/>
              <a:ahLst/>
              <a:cxnLst/>
              <a:rect l="l" t="t" r="r" b="b"/>
              <a:pathLst>
                <a:path w="18812" h="8096" extrusionOk="0">
                  <a:moveTo>
                    <a:pt x="0" y="3524"/>
                  </a:moveTo>
                  <a:lnTo>
                    <a:pt x="12906" y="8096"/>
                  </a:lnTo>
                  <a:lnTo>
                    <a:pt x="14478" y="5620"/>
                  </a:lnTo>
                  <a:lnTo>
                    <a:pt x="18812" y="0"/>
                  </a:lnTo>
                </a:path>
              </a:pathLst>
            </a:custGeom>
            <a:noFill/>
            <a:ln w="9525" cap="flat" cmpd="sng">
              <a:solidFill>
                <a:schemeClr val="accent4"/>
              </a:solidFill>
              <a:prstDash val="solid"/>
              <a:round/>
              <a:headEnd type="none" w="med" len="med"/>
              <a:tailEnd type="none" w="med" len="med"/>
            </a:ln>
          </p:spPr>
        </p:sp>
        <p:sp>
          <p:nvSpPr>
            <p:cNvPr id="1764" name="Google Shape;1764;p47"/>
            <p:cNvSpPr/>
            <p:nvPr/>
          </p:nvSpPr>
          <p:spPr>
            <a:xfrm>
              <a:off x="6863950" y="2856300"/>
              <a:ext cx="63499" cy="291716"/>
            </a:xfrm>
            <a:custGeom>
              <a:avLst/>
              <a:gdLst/>
              <a:ahLst/>
              <a:cxnLst/>
              <a:rect l="l" t="t" r="r" b="b"/>
              <a:pathLst>
                <a:path w="3253" h="10668" extrusionOk="0">
                  <a:moveTo>
                    <a:pt x="0" y="0"/>
                  </a:moveTo>
                  <a:cubicBezTo>
                    <a:pt x="2869" y="2257"/>
                    <a:pt x="4193" y="7446"/>
                    <a:pt x="2476" y="10668"/>
                  </a:cubicBezTo>
                </a:path>
              </a:pathLst>
            </a:custGeom>
            <a:noFill/>
            <a:ln w="9525" cap="flat" cmpd="sng">
              <a:solidFill>
                <a:schemeClr val="accent4"/>
              </a:solidFill>
              <a:prstDash val="solid"/>
              <a:round/>
              <a:headEnd type="none" w="med" len="med"/>
              <a:tailEnd type="none" w="med" len="med"/>
            </a:ln>
          </p:spPr>
        </p:sp>
        <p:sp>
          <p:nvSpPr>
            <p:cNvPr id="1765" name="Google Shape;1765;p47"/>
            <p:cNvSpPr/>
            <p:nvPr/>
          </p:nvSpPr>
          <p:spPr>
            <a:xfrm>
              <a:off x="5647184" y="1667634"/>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7"/>
            <p:cNvSpPr/>
            <p:nvPr/>
          </p:nvSpPr>
          <p:spPr>
            <a:xfrm>
              <a:off x="5283982" y="2704030"/>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7"/>
            <p:cNvSpPr/>
            <p:nvPr/>
          </p:nvSpPr>
          <p:spPr>
            <a:xfrm>
              <a:off x="6365076" y="1492788"/>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7"/>
            <p:cNvSpPr/>
            <p:nvPr/>
          </p:nvSpPr>
          <p:spPr>
            <a:xfrm rot="2357840">
              <a:off x="5459542" y="2182786"/>
              <a:ext cx="236564" cy="248586"/>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7"/>
            <p:cNvSpPr/>
            <p:nvPr/>
          </p:nvSpPr>
          <p:spPr>
            <a:xfrm>
              <a:off x="6561584" y="2496309"/>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7"/>
            <p:cNvSpPr/>
            <p:nvPr/>
          </p:nvSpPr>
          <p:spPr>
            <a:xfrm rot="5400103">
              <a:off x="6736344" y="1101026"/>
              <a:ext cx="324313" cy="340784"/>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7"/>
            <p:cNvSpPr/>
            <p:nvPr/>
          </p:nvSpPr>
          <p:spPr>
            <a:xfrm>
              <a:off x="6917526" y="1873788"/>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7"/>
            <p:cNvSpPr/>
            <p:nvPr/>
          </p:nvSpPr>
          <p:spPr>
            <a:xfrm>
              <a:off x="6152009" y="1915284"/>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76"/>
        <p:cNvGrpSpPr/>
        <p:nvPr/>
      </p:nvGrpSpPr>
      <p:grpSpPr>
        <a:xfrm>
          <a:off x="0" y="0"/>
          <a:ext cx="0" cy="0"/>
          <a:chOff x="0" y="0"/>
          <a:chExt cx="0" cy="0"/>
        </a:xfrm>
      </p:grpSpPr>
      <p:sp>
        <p:nvSpPr>
          <p:cNvPr id="1777" name="Google Shape;1777;p48"/>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PACK</a:t>
            </a:r>
            <a:endParaRPr/>
          </a:p>
        </p:txBody>
      </p:sp>
      <p:grpSp>
        <p:nvGrpSpPr>
          <p:cNvPr id="1778" name="Google Shape;1778;p48"/>
          <p:cNvGrpSpPr/>
          <p:nvPr/>
        </p:nvGrpSpPr>
        <p:grpSpPr>
          <a:xfrm>
            <a:off x="969607" y="1325477"/>
            <a:ext cx="518631" cy="515678"/>
            <a:chOff x="969607" y="1282142"/>
            <a:chExt cx="518631" cy="515678"/>
          </a:xfrm>
        </p:grpSpPr>
        <p:sp>
          <p:nvSpPr>
            <p:cNvPr id="1779" name="Google Shape;1779;p48"/>
            <p:cNvSpPr/>
            <p:nvPr/>
          </p:nvSpPr>
          <p:spPr>
            <a:xfrm>
              <a:off x="969607" y="1282142"/>
              <a:ext cx="518631" cy="515678"/>
            </a:xfrm>
            <a:custGeom>
              <a:avLst/>
              <a:gdLst/>
              <a:ahLst/>
              <a:cxnLst/>
              <a:rect l="l" t="t" r="r" b="b"/>
              <a:pathLst>
                <a:path w="14930" h="14845" extrusionOk="0">
                  <a:moveTo>
                    <a:pt x="7465" y="4378"/>
                  </a:moveTo>
                  <a:cubicBezTo>
                    <a:pt x="7706" y="4378"/>
                    <a:pt x="7900" y="4574"/>
                    <a:pt x="7900" y="4814"/>
                  </a:cubicBezTo>
                  <a:cubicBezTo>
                    <a:pt x="7900" y="5053"/>
                    <a:pt x="7706" y="5249"/>
                    <a:pt x="7465" y="5249"/>
                  </a:cubicBezTo>
                  <a:cubicBezTo>
                    <a:pt x="7225" y="5249"/>
                    <a:pt x="7031" y="5053"/>
                    <a:pt x="7031" y="4814"/>
                  </a:cubicBezTo>
                  <a:cubicBezTo>
                    <a:pt x="7031" y="4574"/>
                    <a:pt x="7225" y="4378"/>
                    <a:pt x="7465" y="4378"/>
                  </a:cubicBezTo>
                  <a:close/>
                  <a:moveTo>
                    <a:pt x="4856" y="6988"/>
                  </a:moveTo>
                  <a:cubicBezTo>
                    <a:pt x="5096" y="6988"/>
                    <a:pt x="5291" y="7182"/>
                    <a:pt x="5291" y="7423"/>
                  </a:cubicBezTo>
                  <a:cubicBezTo>
                    <a:pt x="5291" y="7663"/>
                    <a:pt x="5096" y="7857"/>
                    <a:pt x="4856" y="7857"/>
                  </a:cubicBezTo>
                  <a:cubicBezTo>
                    <a:pt x="4616" y="7857"/>
                    <a:pt x="4421" y="7663"/>
                    <a:pt x="4421" y="7423"/>
                  </a:cubicBezTo>
                  <a:cubicBezTo>
                    <a:pt x="4421" y="7182"/>
                    <a:pt x="4616" y="6988"/>
                    <a:pt x="4856" y="6988"/>
                  </a:cubicBezTo>
                  <a:close/>
                  <a:moveTo>
                    <a:pt x="10074" y="6988"/>
                  </a:moveTo>
                  <a:cubicBezTo>
                    <a:pt x="10315" y="6988"/>
                    <a:pt x="10510" y="7182"/>
                    <a:pt x="10510" y="7423"/>
                  </a:cubicBezTo>
                  <a:cubicBezTo>
                    <a:pt x="10510" y="7663"/>
                    <a:pt x="10315" y="7857"/>
                    <a:pt x="10074" y="7857"/>
                  </a:cubicBezTo>
                  <a:cubicBezTo>
                    <a:pt x="9835" y="7857"/>
                    <a:pt x="9639" y="7663"/>
                    <a:pt x="9639" y="7423"/>
                  </a:cubicBezTo>
                  <a:cubicBezTo>
                    <a:pt x="9639" y="7182"/>
                    <a:pt x="9835" y="6988"/>
                    <a:pt x="10074" y="6988"/>
                  </a:cubicBezTo>
                  <a:close/>
                  <a:moveTo>
                    <a:pt x="7465" y="6118"/>
                  </a:moveTo>
                  <a:cubicBezTo>
                    <a:pt x="8185" y="6118"/>
                    <a:pt x="8770" y="6703"/>
                    <a:pt x="8770" y="7423"/>
                  </a:cubicBezTo>
                  <a:cubicBezTo>
                    <a:pt x="8770" y="8142"/>
                    <a:pt x="8185" y="8728"/>
                    <a:pt x="7465" y="8728"/>
                  </a:cubicBezTo>
                  <a:cubicBezTo>
                    <a:pt x="6746" y="8728"/>
                    <a:pt x="6161" y="8142"/>
                    <a:pt x="6161" y="7423"/>
                  </a:cubicBezTo>
                  <a:cubicBezTo>
                    <a:pt x="6161" y="6703"/>
                    <a:pt x="6746" y="6118"/>
                    <a:pt x="7465" y="6118"/>
                  </a:cubicBezTo>
                  <a:close/>
                  <a:moveTo>
                    <a:pt x="7465" y="9597"/>
                  </a:moveTo>
                  <a:cubicBezTo>
                    <a:pt x="7706" y="9597"/>
                    <a:pt x="7900" y="9792"/>
                    <a:pt x="7900" y="10032"/>
                  </a:cubicBezTo>
                  <a:cubicBezTo>
                    <a:pt x="7900" y="10272"/>
                    <a:pt x="7706" y="10467"/>
                    <a:pt x="7465" y="10467"/>
                  </a:cubicBezTo>
                  <a:cubicBezTo>
                    <a:pt x="7225" y="10467"/>
                    <a:pt x="7031" y="10272"/>
                    <a:pt x="7031" y="10032"/>
                  </a:cubicBezTo>
                  <a:cubicBezTo>
                    <a:pt x="7031" y="9792"/>
                    <a:pt x="7225" y="9597"/>
                    <a:pt x="7465" y="9597"/>
                  </a:cubicBezTo>
                  <a:close/>
                  <a:moveTo>
                    <a:pt x="6596" y="1"/>
                  </a:moveTo>
                  <a:cubicBezTo>
                    <a:pt x="6484" y="1"/>
                    <a:pt x="6373" y="43"/>
                    <a:pt x="6288" y="129"/>
                  </a:cubicBezTo>
                  <a:cubicBezTo>
                    <a:pt x="6118" y="298"/>
                    <a:pt x="6118" y="574"/>
                    <a:pt x="6288" y="743"/>
                  </a:cubicBezTo>
                  <a:lnTo>
                    <a:pt x="7031" y="1486"/>
                  </a:lnTo>
                  <a:lnTo>
                    <a:pt x="7031" y="2692"/>
                  </a:lnTo>
                  <a:cubicBezTo>
                    <a:pt x="6493" y="2804"/>
                    <a:pt x="6013" y="3109"/>
                    <a:pt x="5694" y="3558"/>
                  </a:cubicBezTo>
                  <a:cubicBezTo>
                    <a:pt x="5562" y="3526"/>
                    <a:pt x="5427" y="3509"/>
                    <a:pt x="5291" y="3509"/>
                  </a:cubicBezTo>
                  <a:cubicBezTo>
                    <a:pt x="4970" y="3509"/>
                    <a:pt x="4672" y="3603"/>
                    <a:pt x="4413" y="3756"/>
                  </a:cubicBezTo>
                  <a:lnTo>
                    <a:pt x="3552" y="2894"/>
                  </a:lnTo>
                  <a:lnTo>
                    <a:pt x="3552" y="1845"/>
                  </a:lnTo>
                  <a:cubicBezTo>
                    <a:pt x="3552" y="1604"/>
                    <a:pt x="3357" y="1409"/>
                    <a:pt x="3116" y="1409"/>
                  </a:cubicBezTo>
                  <a:cubicBezTo>
                    <a:pt x="2876" y="1409"/>
                    <a:pt x="2682" y="1604"/>
                    <a:pt x="2682" y="1845"/>
                  </a:cubicBezTo>
                  <a:lnTo>
                    <a:pt x="2682" y="2639"/>
                  </a:lnTo>
                  <a:lnTo>
                    <a:pt x="1886" y="2639"/>
                  </a:lnTo>
                  <a:cubicBezTo>
                    <a:pt x="1646" y="2639"/>
                    <a:pt x="1452" y="2834"/>
                    <a:pt x="1452" y="3074"/>
                  </a:cubicBezTo>
                  <a:cubicBezTo>
                    <a:pt x="1452" y="3315"/>
                    <a:pt x="1646" y="3509"/>
                    <a:pt x="1886" y="3509"/>
                  </a:cubicBezTo>
                  <a:lnTo>
                    <a:pt x="2936" y="3509"/>
                  </a:lnTo>
                  <a:lnTo>
                    <a:pt x="3798" y="4370"/>
                  </a:lnTo>
                  <a:cubicBezTo>
                    <a:pt x="3645" y="4629"/>
                    <a:pt x="3552" y="4927"/>
                    <a:pt x="3552" y="5249"/>
                  </a:cubicBezTo>
                  <a:cubicBezTo>
                    <a:pt x="3552" y="5384"/>
                    <a:pt x="3568" y="5520"/>
                    <a:pt x="3601" y="5652"/>
                  </a:cubicBezTo>
                  <a:cubicBezTo>
                    <a:pt x="3152" y="5970"/>
                    <a:pt x="2847" y="6451"/>
                    <a:pt x="2735" y="6988"/>
                  </a:cubicBezTo>
                  <a:lnTo>
                    <a:pt x="1528" y="6988"/>
                  </a:lnTo>
                  <a:lnTo>
                    <a:pt x="786" y="6245"/>
                  </a:lnTo>
                  <a:cubicBezTo>
                    <a:pt x="701" y="6160"/>
                    <a:pt x="590" y="6118"/>
                    <a:pt x="479" y="6118"/>
                  </a:cubicBezTo>
                  <a:cubicBezTo>
                    <a:pt x="367" y="6118"/>
                    <a:pt x="256" y="6160"/>
                    <a:pt x="170" y="6245"/>
                  </a:cubicBezTo>
                  <a:cubicBezTo>
                    <a:pt x="1" y="6416"/>
                    <a:pt x="1" y="6691"/>
                    <a:pt x="170" y="6861"/>
                  </a:cubicBezTo>
                  <a:lnTo>
                    <a:pt x="734" y="7423"/>
                  </a:lnTo>
                  <a:lnTo>
                    <a:pt x="170" y="7985"/>
                  </a:lnTo>
                  <a:cubicBezTo>
                    <a:pt x="1" y="8155"/>
                    <a:pt x="1" y="8431"/>
                    <a:pt x="170" y="8600"/>
                  </a:cubicBezTo>
                  <a:cubicBezTo>
                    <a:pt x="256" y="8685"/>
                    <a:pt x="367" y="8727"/>
                    <a:pt x="478" y="8727"/>
                  </a:cubicBezTo>
                  <a:cubicBezTo>
                    <a:pt x="589" y="8727"/>
                    <a:pt x="701" y="8685"/>
                    <a:pt x="786" y="8600"/>
                  </a:cubicBezTo>
                  <a:lnTo>
                    <a:pt x="1528" y="7857"/>
                  </a:lnTo>
                  <a:lnTo>
                    <a:pt x="2735" y="7857"/>
                  </a:lnTo>
                  <a:cubicBezTo>
                    <a:pt x="2847" y="8395"/>
                    <a:pt x="3151" y="8875"/>
                    <a:pt x="3601" y="9194"/>
                  </a:cubicBezTo>
                  <a:cubicBezTo>
                    <a:pt x="3568" y="9327"/>
                    <a:pt x="3552" y="9461"/>
                    <a:pt x="3552" y="9597"/>
                  </a:cubicBezTo>
                  <a:cubicBezTo>
                    <a:pt x="3552" y="9918"/>
                    <a:pt x="3645" y="10216"/>
                    <a:pt x="3798" y="10475"/>
                  </a:cubicBezTo>
                  <a:lnTo>
                    <a:pt x="2936" y="11336"/>
                  </a:lnTo>
                  <a:lnTo>
                    <a:pt x="1886" y="11336"/>
                  </a:lnTo>
                  <a:cubicBezTo>
                    <a:pt x="1646" y="11336"/>
                    <a:pt x="1452" y="11531"/>
                    <a:pt x="1452" y="11772"/>
                  </a:cubicBezTo>
                  <a:cubicBezTo>
                    <a:pt x="1452" y="12012"/>
                    <a:pt x="1646" y="12206"/>
                    <a:pt x="1886" y="12206"/>
                  </a:cubicBezTo>
                  <a:lnTo>
                    <a:pt x="2682" y="12206"/>
                  </a:lnTo>
                  <a:lnTo>
                    <a:pt x="2682" y="13002"/>
                  </a:lnTo>
                  <a:cubicBezTo>
                    <a:pt x="2682" y="13242"/>
                    <a:pt x="2876" y="13436"/>
                    <a:pt x="3116" y="13436"/>
                  </a:cubicBezTo>
                  <a:cubicBezTo>
                    <a:pt x="3357" y="13436"/>
                    <a:pt x="3552" y="13242"/>
                    <a:pt x="3552" y="13002"/>
                  </a:cubicBezTo>
                  <a:lnTo>
                    <a:pt x="3552" y="11952"/>
                  </a:lnTo>
                  <a:lnTo>
                    <a:pt x="4413" y="11090"/>
                  </a:lnTo>
                  <a:cubicBezTo>
                    <a:pt x="4672" y="11243"/>
                    <a:pt x="4970" y="11336"/>
                    <a:pt x="5291" y="11336"/>
                  </a:cubicBezTo>
                  <a:cubicBezTo>
                    <a:pt x="5427" y="11336"/>
                    <a:pt x="5562" y="11320"/>
                    <a:pt x="5694" y="11287"/>
                  </a:cubicBezTo>
                  <a:cubicBezTo>
                    <a:pt x="6013" y="11736"/>
                    <a:pt x="6493" y="12041"/>
                    <a:pt x="7031" y="12153"/>
                  </a:cubicBezTo>
                  <a:lnTo>
                    <a:pt x="7031" y="13360"/>
                  </a:lnTo>
                  <a:lnTo>
                    <a:pt x="6288" y="14102"/>
                  </a:lnTo>
                  <a:cubicBezTo>
                    <a:pt x="6118" y="14272"/>
                    <a:pt x="6118" y="14547"/>
                    <a:pt x="6288" y="14718"/>
                  </a:cubicBezTo>
                  <a:cubicBezTo>
                    <a:pt x="6373" y="14802"/>
                    <a:pt x="6484" y="14845"/>
                    <a:pt x="6596" y="14845"/>
                  </a:cubicBezTo>
                  <a:cubicBezTo>
                    <a:pt x="6707" y="14845"/>
                    <a:pt x="6818" y="14802"/>
                    <a:pt x="6903" y="14718"/>
                  </a:cubicBezTo>
                  <a:lnTo>
                    <a:pt x="7465" y="14155"/>
                  </a:lnTo>
                  <a:lnTo>
                    <a:pt x="8027" y="14718"/>
                  </a:lnTo>
                  <a:cubicBezTo>
                    <a:pt x="8112" y="14802"/>
                    <a:pt x="8223" y="14845"/>
                    <a:pt x="8335" y="14845"/>
                  </a:cubicBezTo>
                  <a:cubicBezTo>
                    <a:pt x="8446" y="14845"/>
                    <a:pt x="8558" y="14802"/>
                    <a:pt x="8643" y="14718"/>
                  </a:cubicBezTo>
                  <a:cubicBezTo>
                    <a:pt x="8812" y="14547"/>
                    <a:pt x="8812" y="14272"/>
                    <a:pt x="8643" y="14102"/>
                  </a:cubicBezTo>
                  <a:lnTo>
                    <a:pt x="7900" y="13360"/>
                  </a:lnTo>
                  <a:lnTo>
                    <a:pt x="7900" y="12153"/>
                  </a:lnTo>
                  <a:cubicBezTo>
                    <a:pt x="8437" y="12041"/>
                    <a:pt x="8918" y="11737"/>
                    <a:pt x="9236" y="11287"/>
                  </a:cubicBezTo>
                  <a:cubicBezTo>
                    <a:pt x="9369" y="11320"/>
                    <a:pt x="9504" y="11336"/>
                    <a:pt x="9639" y="11336"/>
                  </a:cubicBezTo>
                  <a:cubicBezTo>
                    <a:pt x="9961" y="11336"/>
                    <a:pt x="10259" y="11243"/>
                    <a:pt x="10518" y="11090"/>
                  </a:cubicBezTo>
                  <a:lnTo>
                    <a:pt x="11379" y="11952"/>
                  </a:lnTo>
                  <a:lnTo>
                    <a:pt x="11379" y="13002"/>
                  </a:lnTo>
                  <a:cubicBezTo>
                    <a:pt x="11379" y="13242"/>
                    <a:pt x="11573" y="13436"/>
                    <a:pt x="11814" y="13436"/>
                  </a:cubicBezTo>
                  <a:cubicBezTo>
                    <a:pt x="12054" y="13436"/>
                    <a:pt x="12249" y="13242"/>
                    <a:pt x="12249" y="13002"/>
                  </a:cubicBezTo>
                  <a:lnTo>
                    <a:pt x="12249" y="12206"/>
                  </a:lnTo>
                  <a:lnTo>
                    <a:pt x="13043" y="12206"/>
                  </a:lnTo>
                  <a:cubicBezTo>
                    <a:pt x="13284" y="12206"/>
                    <a:pt x="13479" y="12012"/>
                    <a:pt x="13479" y="11772"/>
                  </a:cubicBezTo>
                  <a:cubicBezTo>
                    <a:pt x="13479" y="11531"/>
                    <a:pt x="13284" y="11336"/>
                    <a:pt x="13043" y="11336"/>
                  </a:cubicBezTo>
                  <a:lnTo>
                    <a:pt x="11994" y="11336"/>
                  </a:lnTo>
                  <a:lnTo>
                    <a:pt x="11132" y="10475"/>
                  </a:lnTo>
                  <a:cubicBezTo>
                    <a:pt x="11285" y="10216"/>
                    <a:pt x="11379" y="9918"/>
                    <a:pt x="11379" y="9597"/>
                  </a:cubicBezTo>
                  <a:cubicBezTo>
                    <a:pt x="11379" y="9461"/>
                    <a:pt x="11363" y="9327"/>
                    <a:pt x="11330" y="9194"/>
                  </a:cubicBezTo>
                  <a:cubicBezTo>
                    <a:pt x="11779" y="8875"/>
                    <a:pt x="12084" y="8395"/>
                    <a:pt x="12196" y="7857"/>
                  </a:cubicBezTo>
                  <a:lnTo>
                    <a:pt x="13402" y="7857"/>
                  </a:lnTo>
                  <a:lnTo>
                    <a:pt x="14145" y="8600"/>
                  </a:lnTo>
                  <a:cubicBezTo>
                    <a:pt x="14230" y="8685"/>
                    <a:pt x="14341" y="8727"/>
                    <a:pt x="14452" y="8727"/>
                  </a:cubicBezTo>
                  <a:cubicBezTo>
                    <a:pt x="14563" y="8727"/>
                    <a:pt x="14675" y="8685"/>
                    <a:pt x="14759" y="8600"/>
                  </a:cubicBezTo>
                  <a:cubicBezTo>
                    <a:pt x="14930" y="8431"/>
                    <a:pt x="14930" y="8155"/>
                    <a:pt x="14759" y="7985"/>
                  </a:cubicBezTo>
                  <a:lnTo>
                    <a:pt x="14197" y="7423"/>
                  </a:lnTo>
                  <a:lnTo>
                    <a:pt x="14759" y="6861"/>
                  </a:lnTo>
                  <a:cubicBezTo>
                    <a:pt x="14930" y="6691"/>
                    <a:pt x="14930" y="6416"/>
                    <a:pt x="14759" y="6245"/>
                  </a:cubicBezTo>
                  <a:cubicBezTo>
                    <a:pt x="14675" y="6160"/>
                    <a:pt x="14563" y="6118"/>
                    <a:pt x="14452" y="6118"/>
                  </a:cubicBezTo>
                  <a:cubicBezTo>
                    <a:pt x="14341" y="6118"/>
                    <a:pt x="14230" y="6160"/>
                    <a:pt x="14145" y="6245"/>
                  </a:cubicBezTo>
                  <a:lnTo>
                    <a:pt x="13402" y="6988"/>
                  </a:lnTo>
                  <a:lnTo>
                    <a:pt x="12196" y="6988"/>
                  </a:lnTo>
                  <a:cubicBezTo>
                    <a:pt x="12084" y="6451"/>
                    <a:pt x="11779" y="5970"/>
                    <a:pt x="11330" y="5652"/>
                  </a:cubicBezTo>
                  <a:cubicBezTo>
                    <a:pt x="11363" y="5520"/>
                    <a:pt x="11379" y="5384"/>
                    <a:pt x="11379" y="5249"/>
                  </a:cubicBezTo>
                  <a:cubicBezTo>
                    <a:pt x="11379" y="4927"/>
                    <a:pt x="11285" y="4629"/>
                    <a:pt x="11132" y="4370"/>
                  </a:cubicBezTo>
                  <a:lnTo>
                    <a:pt x="11994" y="3509"/>
                  </a:lnTo>
                  <a:lnTo>
                    <a:pt x="13043" y="3509"/>
                  </a:lnTo>
                  <a:cubicBezTo>
                    <a:pt x="13284" y="3509"/>
                    <a:pt x="13479" y="3315"/>
                    <a:pt x="13479" y="3074"/>
                  </a:cubicBezTo>
                  <a:cubicBezTo>
                    <a:pt x="13479" y="2834"/>
                    <a:pt x="13284" y="2639"/>
                    <a:pt x="13043" y="2639"/>
                  </a:cubicBezTo>
                  <a:lnTo>
                    <a:pt x="12249" y="2639"/>
                  </a:lnTo>
                  <a:lnTo>
                    <a:pt x="12249" y="1845"/>
                  </a:lnTo>
                  <a:cubicBezTo>
                    <a:pt x="12249" y="1604"/>
                    <a:pt x="12054" y="1409"/>
                    <a:pt x="11814" y="1409"/>
                  </a:cubicBezTo>
                  <a:cubicBezTo>
                    <a:pt x="11573" y="1409"/>
                    <a:pt x="11379" y="1604"/>
                    <a:pt x="11379" y="1845"/>
                  </a:cubicBezTo>
                  <a:lnTo>
                    <a:pt x="11379" y="2894"/>
                  </a:lnTo>
                  <a:lnTo>
                    <a:pt x="10518" y="3756"/>
                  </a:lnTo>
                  <a:cubicBezTo>
                    <a:pt x="10259" y="3603"/>
                    <a:pt x="9961" y="3509"/>
                    <a:pt x="9639" y="3509"/>
                  </a:cubicBezTo>
                  <a:cubicBezTo>
                    <a:pt x="9504" y="3509"/>
                    <a:pt x="9368" y="3526"/>
                    <a:pt x="9236" y="3558"/>
                  </a:cubicBezTo>
                  <a:cubicBezTo>
                    <a:pt x="8918" y="3109"/>
                    <a:pt x="8437" y="2804"/>
                    <a:pt x="7900" y="2692"/>
                  </a:cubicBezTo>
                  <a:lnTo>
                    <a:pt x="7900" y="1486"/>
                  </a:lnTo>
                  <a:lnTo>
                    <a:pt x="8643" y="743"/>
                  </a:lnTo>
                  <a:cubicBezTo>
                    <a:pt x="8812" y="574"/>
                    <a:pt x="8812" y="298"/>
                    <a:pt x="8643" y="129"/>
                  </a:cubicBezTo>
                  <a:cubicBezTo>
                    <a:pt x="8558" y="43"/>
                    <a:pt x="8446" y="1"/>
                    <a:pt x="8335" y="1"/>
                  </a:cubicBezTo>
                  <a:cubicBezTo>
                    <a:pt x="8223" y="1"/>
                    <a:pt x="8112" y="43"/>
                    <a:pt x="8027" y="129"/>
                  </a:cubicBezTo>
                  <a:lnTo>
                    <a:pt x="7465" y="691"/>
                  </a:lnTo>
                  <a:lnTo>
                    <a:pt x="6903" y="129"/>
                  </a:lnTo>
                  <a:cubicBezTo>
                    <a:pt x="6818" y="43"/>
                    <a:pt x="6707" y="1"/>
                    <a:pt x="6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8"/>
            <p:cNvSpPr/>
            <p:nvPr/>
          </p:nvSpPr>
          <p:spPr>
            <a:xfrm>
              <a:off x="1213811" y="1524887"/>
              <a:ext cx="30256" cy="30222"/>
            </a:xfrm>
            <a:custGeom>
              <a:avLst/>
              <a:gdLst/>
              <a:ahLst/>
              <a:cxnLst/>
              <a:rect l="l" t="t" r="r" b="b"/>
              <a:pathLst>
                <a:path w="871" h="870" extrusionOk="0">
                  <a:moveTo>
                    <a:pt x="435" y="0"/>
                  </a:moveTo>
                  <a:cubicBezTo>
                    <a:pt x="195" y="0"/>
                    <a:pt x="1" y="194"/>
                    <a:pt x="1" y="435"/>
                  </a:cubicBezTo>
                  <a:cubicBezTo>
                    <a:pt x="1" y="675"/>
                    <a:pt x="195" y="869"/>
                    <a:pt x="435" y="869"/>
                  </a:cubicBezTo>
                  <a:cubicBezTo>
                    <a:pt x="676" y="869"/>
                    <a:pt x="870" y="675"/>
                    <a:pt x="870" y="435"/>
                  </a:cubicBezTo>
                  <a:cubicBezTo>
                    <a:pt x="870" y="194"/>
                    <a:pt x="676" y="0"/>
                    <a:pt x="4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48"/>
          <p:cNvGrpSpPr/>
          <p:nvPr/>
        </p:nvGrpSpPr>
        <p:grpSpPr>
          <a:xfrm>
            <a:off x="1775030" y="1325494"/>
            <a:ext cx="392812" cy="515643"/>
            <a:chOff x="1775030" y="1282177"/>
            <a:chExt cx="392812" cy="515643"/>
          </a:xfrm>
        </p:grpSpPr>
        <p:sp>
          <p:nvSpPr>
            <p:cNvPr id="1782" name="Google Shape;1782;p48"/>
            <p:cNvSpPr/>
            <p:nvPr/>
          </p:nvSpPr>
          <p:spPr>
            <a:xfrm>
              <a:off x="1956291" y="1615518"/>
              <a:ext cx="30291" cy="40296"/>
            </a:xfrm>
            <a:custGeom>
              <a:avLst/>
              <a:gdLst/>
              <a:ahLst/>
              <a:cxnLst/>
              <a:rect l="l" t="t" r="r" b="b"/>
              <a:pathLst>
                <a:path w="872" h="1160" extrusionOk="0">
                  <a:moveTo>
                    <a:pt x="434" y="1"/>
                  </a:moveTo>
                  <a:cubicBezTo>
                    <a:pt x="195" y="1"/>
                    <a:pt x="1" y="196"/>
                    <a:pt x="1" y="435"/>
                  </a:cubicBezTo>
                  <a:cubicBezTo>
                    <a:pt x="1" y="530"/>
                    <a:pt x="31" y="620"/>
                    <a:pt x="87" y="695"/>
                  </a:cubicBezTo>
                  <a:lnTo>
                    <a:pt x="436" y="1160"/>
                  </a:lnTo>
                  <a:lnTo>
                    <a:pt x="784" y="696"/>
                  </a:lnTo>
                  <a:cubicBezTo>
                    <a:pt x="841" y="620"/>
                    <a:pt x="871" y="530"/>
                    <a:pt x="871" y="435"/>
                  </a:cubicBezTo>
                  <a:cubicBezTo>
                    <a:pt x="871" y="195"/>
                    <a:pt x="676" y="1"/>
                    <a:pt x="436" y="1"/>
                  </a:cubicBezTo>
                  <a:cubicBezTo>
                    <a:pt x="435" y="1"/>
                    <a:pt x="434"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8"/>
            <p:cNvSpPr/>
            <p:nvPr/>
          </p:nvSpPr>
          <p:spPr>
            <a:xfrm>
              <a:off x="1835474" y="1488309"/>
              <a:ext cx="271960" cy="309511"/>
            </a:xfrm>
            <a:custGeom>
              <a:avLst/>
              <a:gdLst/>
              <a:ahLst/>
              <a:cxnLst/>
              <a:rect l="l" t="t" r="r" b="b"/>
              <a:pathLst>
                <a:path w="7829" h="8910" extrusionOk="0">
                  <a:moveTo>
                    <a:pt x="3914" y="2793"/>
                  </a:moveTo>
                  <a:cubicBezTo>
                    <a:pt x="4633" y="2793"/>
                    <a:pt x="5218" y="3378"/>
                    <a:pt x="5218" y="4097"/>
                  </a:cubicBezTo>
                  <a:cubicBezTo>
                    <a:pt x="5218" y="4382"/>
                    <a:pt x="5128" y="4652"/>
                    <a:pt x="4957" y="4879"/>
                  </a:cubicBezTo>
                  <a:lnTo>
                    <a:pt x="4457" y="5546"/>
                  </a:lnTo>
                  <a:lnTo>
                    <a:pt x="5131" y="6445"/>
                  </a:lnTo>
                  <a:cubicBezTo>
                    <a:pt x="5276" y="6637"/>
                    <a:pt x="5237" y="6910"/>
                    <a:pt x="5045" y="7054"/>
                  </a:cubicBezTo>
                  <a:cubicBezTo>
                    <a:pt x="4966" y="7113"/>
                    <a:pt x="4875" y="7141"/>
                    <a:pt x="4784" y="7141"/>
                  </a:cubicBezTo>
                  <a:cubicBezTo>
                    <a:pt x="4651" y="7141"/>
                    <a:pt x="4521" y="7081"/>
                    <a:pt x="4436" y="6967"/>
                  </a:cubicBezTo>
                  <a:lnTo>
                    <a:pt x="3914" y="6271"/>
                  </a:lnTo>
                  <a:lnTo>
                    <a:pt x="3392" y="6967"/>
                  </a:lnTo>
                  <a:cubicBezTo>
                    <a:pt x="3307" y="7081"/>
                    <a:pt x="3177" y="7141"/>
                    <a:pt x="3044" y="7141"/>
                  </a:cubicBezTo>
                  <a:cubicBezTo>
                    <a:pt x="2954" y="7141"/>
                    <a:pt x="2862" y="7113"/>
                    <a:pt x="2783" y="7054"/>
                  </a:cubicBezTo>
                  <a:cubicBezTo>
                    <a:pt x="2591" y="6910"/>
                    <a:pt x="2552" y="6637"/>
                    <a:pt x="2696" y="6445"/>
                  </a:cubicBezTo>
                  <a:lnTo>
                    <a:pt x="3370" y="5546"/>
                  </a:lnTo>
                  <a:lnTo>
                    <a:pt x="2871" y="4879"/>
                  </a:lnTo>
                  <a:cubicBezTo>
                    <a:pt x="2699" y="4652"/>
                    <a:pt x="2610" y="4382"/>
                    <a:pt x="2610" y="4097"/>
                  </a:cubicBezTo>
                  <a:cubicBezTo>
                    <a:pt x="2610" y="3377"/>
                    <a:pt x="3194" y="2793"/>
                    <a:pt x="3914" y="2793"/>
                  </a:cubicBezTo>
                  <a:close/>
                  <a:moveTo>
                    <a:pt x="3479" y="1"/>
                  </a:moveTo>
                  <a:lnTo>
                    <a:pt x="3479" y="1097"/>
                  </a:lnTo>
                  <a:cubicBezTo>
                    <a:pt x="1528" y="1317"/>
                    <a:pt x="0" y="2958"/>
                    <a:pt x="0" y="4967"/>
                  </a:cubicBezTo>
                  <a:cubicBezTo>
                    <a:pt x="0" y="7125"/>
                    <a:pt x="1756" y="8910"/>
                    <a:pt x="3914" y="8910"/>
                  </a:cubicBezTo>
                  <a:cubicBezTo>
                    <a:pt x="6072" y="8910"/>
                    <a:pt x="7828" y="7125"/>
                    <a:pt x="7828" y="4967"/>
                  </a:cubicBezTo>
                  <a:cubicBezTo>
                    <a:pt x="7828" y="2958"/>
                    <a:pt x="6300" y="1316"/>
                    <a:pt x="4349" y="1097"/>
                  </a:cubicBezTo>
                  <a:lnTo>
                    <a:pt x="4349" y="1"/>
                  </a:lnTo>
                  <a:cubicBezTo>
                    <a:pt x="4279" y="35"/>
                    <a:pt x="4219" y="70"/>
                    <a:pt x="4157" y="114"/>
                  </a:cubicBezTo>
                  <a:cubicBezTo>
                    <a:pt x="4083" y="162"/>
                    <a:pt x="3998" y="186"/>
                    <a:pt x="3914" y="186"/>
                  </a:cubicBezTo>
                  <a:cubicBezTo>
                    <a:pt x="3829" y="186"/>
                    <a:pt x="3744" y="162"/>
                    <a:pt x="3670" y="114"/>
                  </a:cubicBezTo>
                  <a:cubicBezTo>
                    <a:pt x="3609" y="70"/>
                    <a:pt x="3549" y="35"/>
                    <a:pt x="3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8"/>
            <p:cNvSpPr/>
            <p:nvPr/>
          </p:nvSpPr>
          <p:spPr>
            <a:xfrm>
              <a:off x="1775030" y="1282177"/>
              <a:ext cx="392812" cy="212559"/>
            </a:xfrm>
            <a:custGeom>
              <a:avLst/>
              <a:gdLst/>
              <a:ahLst/>
              <a:cxnLst/>
              <a:rect l="l" t="t" r="r" b="b"/>
              <a:pathLst>
                <a:path w="11308" h="6119" extrusionOk="0">
                  <a:moveTo>
                    <a:pt x="5654" y="0"/>
                  </a:moveTo>
                  <a:cubicBezTo>
                    <a:pt x="2540" y="0"/>
                    <a:pt x="1" y="2569"/>
                    <a:pt x="1" y="5682"/>
                  </a:cubicBezTo>
                  <a:cubicBezTo>
                    <a:pt x="1" y="5838"/>
                    <a:pt x="88" y="5986"/>
                    <a:pt x="227" y="6065"/>
                  </a:cubicBezTo>
                  <a:cubicBezTo>
                    <a:pt x="295" y="6101"/>
                    <a:pt x="366" y="6119"/>
                    <a:pt x="437" y="6119"/>
                  </a:cubicBezTo>
                  <a:cubicBezTo>
                    <a:pt x="521" y="6119"/>
                    <a:pt x="604" y="6095"/>
                    <a:pt x="679" y="6048"/>
                  </a:cubicBezTo>
                  <a:cubicBezTo>
                    <a:pt x="990" y="5834"/>
                    <a:pt x="1345" y="5732"/>
                    <a:pt x="1703" y="5732"/>
                  </a:cubicBezTo>
                  <a:cubicBezTo>
                    <a:pt x="2016" y="5732"/>
                    <a:pt x="2330" y="5810"/>
                    <a:pt x="2618" y="5961"/>
                  </a:cubicBezTo>
                  <a:cubicBezTo>
                    <a:pt x="2601" y="5248"/>
                    <a:pt x="2644" y="4534"/>
                    <a:pt x="2766" y="3865"/>
                  </a:cubicBezTo>
                  <a:cubicBezTo>
                    <a:pt x="2805" y="3656"/>
                    <a:pt x="2981" y="3509"/>
                    <a:pt x="3190" y="3509"/>
                  </a:cubicBezTo>
                  <a:cubicBezTo>
                    <a:pt x="3217" y="3509"/>
                    <a:pt x="3244" y="3511"/>
                    <a:pt x="3271" y="3516"/>
                  </a:cubicBezTo>
                  <a:cubicBezTo>
                    <a:pt x="3506" y="3560"/>
                    <a:pt x="3662" y="3777"/>
                    <a:pt x="3619" y="4021"/>
                  </a:cubicBezTo>
                  <a:cubicBezTo>
                    <a:pt x="3514" y="4630"/>
                    <a:pt x="3471" y="5291"/>
                    <a:pt x="3489" y="5952"/>
                  </a:cubicBezTo>
                  <a:cubicBezTo>
                    <a:pt x="3771" y="5809"/>
                    <a:pt x="4079" y="5735"/>
                    <a:pt x="4385" y="5735"/>
                  </a:cubicBezTo>
                  <a:cubicBezTo>
                    <a:pt x="4672" y="5735"/>
                    <a:pt x="4958" y="5800"/>
                    <a:pt x="5219" y="5935"/>
                  </a:cubicBezTo>
                  <a:lnTo>
                    <a:pt x="5219" y="3943"/>
                  </a:lnTo>
                  <a:cubicBezTo>
                    <a:pt x="5219" y="3699"/>
                    <a:pt x="5410" y="3508"/>
                    <a:pt x="5654" y="3508"/>
                  </a:cubicBezTo>
                  <a:cubicBezTo>
                    <a:pt x="5897" y="3508"/>
                    <a:pt x="6089" y="3699"/>
                    <a:pt x="6089" y="3943"/>
                  </a:cubicBezTo>
                  <a:lnTo>
                    <a:pt x="6089" y="5935"/>
                  </a:lnTo>
                  <a:cubicBezTo>
                    <a:pt x="6350" y="5800"/>
                    <a:pt x="6636" y="5735"/>
                    <a:pt x="6923" y="5735"/>
                  </a:cubicBezTo>
                  <a:cubicBezTo>
                    <a:pt x="7229" y="5735"/>
                    <a:pt x="7537" y="5809"/>
                    <a:pt x="7819" y="5952"/>
                  </a:cubicBezTo>
                  <a:cubicBezTo>
                    <a:pt x="7837" y="5291"/>
                    <a:pt x="7794" y="4630"/>
                    <a:pt x="7689" y="4021"/>
                  </a:cubicBezTo>
                  <a:cubicBezTo>
                    <a:pt x="7646" y="3777"/>
                    <a:pt x="7802" y="3560"/>
                    <a:pt x="8037" y="3516"/>
                  </a:cubicBezTo>
                  <a:cubicBezTo>
                    <a:pt x="8064" y="3511"/>
                    <a:pt x="8090" y="3509"/>
                    <a:pt x="8115" y="3509"/>
                  </a:cubicBezTo>
                  <a:cubicBezTo>
                    <a:pt x="8320" y="3509"/>
                    <a:pt x="8503" y="3656"/>
                    <a:pt x="8542" y="3865"/>
                  </a:cubicBezTo>
                  <a:cubicBezTo>
                    <a:pt x="8663" y="4534"/>
                    <a:pt x="8707" y="5248"/>
                    <a:pt x="8690" y="5961"/>
                  </a:cubicBezTo>
                  <a:cubicBezTo>
                    <a:pt x="8976" y="5812"/>
                    <a:pt x="9288" y="5735"/>
                    <a:pt x="9598" y="5735"/>
                  </a:cubicBezTo>
                  <a:cubicBezTo>
                    <a:pt x="9958" y="5735"/>
                    <a:pt x="10316" y="5838"/>
                    <a:pt x="10629" y="6048"/>
                  </a:cubicBezTo>
                  <a:cubicBezTo>
                    <a:pt x="10704" y="6095"/>
                    <a:pt x="10789" y="6119"/>
                    <a:pt x="10874" y="6119"/>
                  </a:cubicBezTo>
                  <a:cubicBezTo>
                    <a:pt x="10946" y="6119"/>
                    <a:pt x="11017" y="6101"/>
                    <a:pt x="11081" y="6065"/>
                  </a:cubicBezTo>
                  <a:cubicBezTo>
                    <a:pt x="11220" y="5986"/>
                    <a:pt x="11308" y="5839"/>
                    <a:pt x="11308" y="5682"/>
                  </a:cubicBezTo>
                  <a:cubicBezTo>
                    <a:pt x="11308" y="2569"/>
                    <a:pt x="8768" y="0"/>
                    <a:pt x="5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 name="Google Shape;1785;p48"/>
          <p:cNvGrpSpPr/>
          <p:nvPr/>
        </p:nvGrpSpPr>
        <p:grpSpPr>
          <a:xfrm>
            <a:off x="2456094" y="1371799"/>
            <a:ext cx="515678" cy="423033"/>
            <a:chOff x="2456094" y="1328482"/>
            <a:chExt cx="515678" cy="423033"/>
          </a:xfrm>
        </p:grpSpPr>
        <p:sp>
          <p:nvSpPr>
            <p:cNvPr id="1786" name="Google Shape;1786;p48"/>
            <p:cNvSpPr/>
            <p:nvPr/>
          </p:nvSpPr>
          <p:spPr>
            <a:xfrm>
              <a:off x="2456094" y="1328482"/>
              <a:ext cx="208008" cy="241738"/>
            </a:xfrm>
            <a:custGeom>
              <a:avLst/>
              <a:gdLst/>
              <a:ahLst/>
              <a:cxnLst/>
              <a:rect l="l" t="t" r="r" b="b"/>
              <a:pathLst>
                <a:path w="5988" h="6959" extrusionOk="0">
                  <a:moveTo>
                    <a:pt x="435" y="1"/>
                  </a:moveTo>
                  <a:cubicBezTo>
                    <a:pt x="195" y="1"/>
                    <a:pt x="0" y="195"/>
                    <a:pt x="0" y="436"/>
                  </a:cubicBezTo>
                  <a:cubicBezTo>
                    <a:pt x="0" y="2105"/>
                    <a:pt x="653" y="2810"/>
                    <a:pt x="1789" y="4022"/>
                  </a:cubicBezTo>
                  <a:cubicBezTo>
                    <a:pt x="1776" y="4131"/>
                    <a:pt x="1769" y="4240"/>
                    <a:pt x="1769" y="4349"/>
                  </a:cubicBezTo>
                  <a:cubicBezTo>
                    <a:pt x="1769" y="5789"/>
                    <a:pt x="2940" y="6959"/>
                    <a:pt x="4378" y="6959"/>
                  </a:cubicBezTo>
                  <a:lnTo>
                    <a:pt x="5682" y="6959"/>
                  </a:lnTo>
                  <a:lnTo>
                    <a:pt x="5682" y="5219"/>
                  </a:lnTo>
                  <a:cubicBezTo>
                    <a:pt x="5682" y="4856"/>
                    <a:pt x="5796" y="4518"/>
                    <a:pt x="5987" y="4238"/>
                  </a:cubicBezTo>
                  <a:cubicBezTo>
                    <a:pt x="5499" y="1528"/>
                    <a:pt x="3527"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8"/>
            <p:cNvSpPr/>
            <p:nvPr/>
          </p:nvSpPr>
          <p:spPr>
            <a:xfrm>
              <a:off x="2517510" y="1600407"/>
              <a:ext cx="146870" cy="151108"/>
            </a:xfrm>
            <a:custGeom>
              <a:avLst/>
              <a:gdLst/>
              <a:ahLst/>
              <a:cxnLst/>
              <a:rect l="l" t="t" r="r" b="b"/>
              <a:pathLst>
                <a:path w="4228" h="4350" extrusionOk="0">
                  <a:moveTo>
                    <a:pt x="2176" y="1740"/>
                  </a:moveTo>
                  <a:cubicBezTo>
                    <a:pt x="2415" y="1740"/>
                    <a:pt x="2610" y="1935"/>
                    <a:pt x="2610" y="2174"/>
                  </a:cubicBezTo>
                  <a:cubicBezTo>
                    <a:pt x="2610" y="2415"/>
                    <a:pt x="2415" y="2610"/>
                    <a:pt x="2176" y="2610"/>
                  </a:cubicBezTo>
                  <a:cubicBezTo>
                    <a:pt x="1935" y="2610"/>
                    <a:pt x="1740" y="2415"/>
                    <a:pt x="1740" y="2174"/>
                  </a:cubicBezTo>
                  <a:cubicBezTo>
                    <a:pt x="1740" y="1935"/>
                    <a:pt x="1935" y="1740"/>
                    <a:pt x="2176" y="1740"/>
                  </a:cubicBezTo>
                  <a:close/>
                  <a:moveTo>
                    <a:pt x="2176" y="0"/>
                  </a:moveTo>
                  <a:cubicBezTo>
                    <a:pt x="975" y="0"/>
                    <a:pt x="1" y="974"/>
                    <a:pt x="1" y="2174"/>
                  </a:cubicBezTo>
                  <a:cubicBezTo>
                    <a:pt x="1" y="3375"/>
                    <a:pt x="975" y="4349"/>
                    <a:pt x="2176" y="4349"/>
                  </a:cubicBezTo>
                  <a:cubicBezTo>
                    <a:pt x="3133" y="4349"/>
                    <a:pt x="3938" y="3726"/>
                    <a:pt x="4228" y="2865"/>
                  </a:cubicBezTo>
                  <a:cubicBezTo>
                    <a:pt x="4068" y="2325"/>
                    <a:pt x="3959" y="1659"/>
                    <a:pt x="3929" y="905"/>
                  </a:cubicBezTo>
                  <a:lnTo>
                    <a:pt x="3915" y="604"/>
                  </a:lnTo>
                  <a:lnTo>
                    <a:pt x="3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8"/>
            <p:cNvSpPr/>
            <p:nvPr/>
          </p:nvSpPr>
          <p:spPr>
            <a:xfrm>
              <a:off x="2636277" y="1328482"/>
              <a:ext cx="155346" cy="390102"/>
            </a:xfrm>
            <a:custGeom>
              <a:avLst/>
              <a:gdLst/>
              <a:ahLst/>
              <a:cxnLst/>
              <a:rect l="l" t="t" r="r" b="b"/>
              <a:pathLst>
                <a:path w="4472" h="11230" extrusionOk="0">
                  <a:moveTo>
                    <a:pt x="497" y="1"/>
                  </a:moveTo>
                  <a:cubicBezTo>
                    <a:pt x="337" y="1"/>
                    <a:pt x="183" y="88"/>
                    <a:pt x="107" y="241"/>
                  </a:cubicBezTo>
                  <a:cubicBezTo>
                    <a:pt x="0" y="456"/>
                    <a:pt x="86" y="717"/>
                    <a:pt x="302" y="825"/>
                  </a:cubicBezTo>
                  <a:cubicBezTo>
                    <a:pt x="1226" y="1287"/>
                    <a:pt x="1801" y="2216"/>
                    <a:pt x="1801" y="3250"/>
                  </a:cubicBezTo>
                  <a:lnTo>
                    <a:pt x="1801" y="4483"/>
                  </a:lnTo>
                  <a:cubicBezTo>
                    <a:pt x="1545" y="4635"/>
                    <a:pt x="1366" y="4902"/>
                    <a:pt x="1366" y="5219"/>
                  </a:cubicBezTo>
                  <a:lnTo>
                    <a:pt x="1379" y="8698"/>
                  </a:lnTo>
                  <a:cubicBezTo>
                    <a:pt x="1428" y="9894"/>
                    <a:pt x="1660" y="10680"/>
                    <a:pt x="1862" y="11017"/>
                  </a:cubicBezTo>
                  <a:cubicBezTo>
                    <a:pt x="1941" y="11149"/>
                    <a:pt x="2083" y="11229"/>
                    <a:pt x="2236" y="11229"/>
                  </a:cubicBezTo>
                  <a:cubicBezTo>
                    <a:pt x="2389" y="11229"/>
                    <a:pt x="2531" y="11149"/>
                    <a:pt x="2609" y="11017"/>
                  </a:cubicBezTo>
                  <a:cubicBezTo>
                    <a:pt x="2811" y="10680"/>
                    <a:pt x="3043" y="9894"/>
                    <a:pt x="3093" y="8698"/>
                  </a:cubicBezTo>
                  <a:lnTo>
                    <a:pt x="3105" y="5219"/>
                  </a:lnTo>
                  <a:cubicBezTo>
                    <a:pt x="3105" y="4902"/>
                    <a:pt x="2925" y="4635"/>
                    <a:pt x="2670" y="4483"/>
                  </a:cubicBezTo>
                  <a:lnTo>
                    <a:pt x="2670" y="3250"/>
                  </a:lnTo>
                  <a:cubicBezTo>
                    <a:pt x="2670" y="2216"/>
                    <a:pt x="3245" y="1287"/>
                    <a:pt x="4169" y="825"/>
                  </a:cubicBezTo>
                  <a:cubicBezTo>
                    <a:pt x="4384" y="717"/>
                    <a:pt x="4472" y="456"/>
                    <a:pt x="4364" y="241"/>
                  </a:cubicBezTo>
                  <a:cubicBezTo>
                    <a:pt x="4288" y="89"/>
                    <a:pt x="4134" y="1"/>
                    <a:pt x="3974" y="1"/>
                  </a:cubicBezTo>
                  <a:cubicBezTo>
                    <a:pt x="3909" y="1"/>
                    <a:pt x="3842" y="16"/>
                    <a:pt x="3780" y="46"/>
                  </a:cubicBezTo>
                  <a:cubicBezTo>
                    <a:pt x="3105" y="384"/>
                    <a:pt x="2578" y="915"/>
                    <a:pt x="2236" y="1549"/>
                  </a:cubicBezTo>
                  <a:cubicBezTo>
                    <a:pt x="1894" y="915"/>
                    <a:pt x="1367" y="384"/>
                    <a:pt x="691" y="46"/>
                  </a:cubicBezTo>
                  <a:cubicBezTo>
                    <a:pt x="628" y="15"/>
                    <a:pt x="562"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8"/>
            <p:cNvSpPr/>
            <p:nvPr/>
          </p:nvSpPr>
          <p:spPr>
            <a:xfrm>
              <a:off x="2763798" y="1328482"/>
              <a:ext cx="207973" cy="241738"/>
            </a:xfrm>
            <a:custGeom>
              <a:avLst/>
              <a:gdLst/>
              <a:ahLst/>
              <a:cxnLst/>
              <a:rect l="l" t="t" r="r" b="b"/>
              <a:pathLst>
                <a:path w="5987" h="6959" extrusionOk="0">
                  <a:moveTo>
                    <a:pt x="5552" y="1"/>
                  </a:moveTo>
                  <a:cubicBezTo>
                    <a:pt x="2460" y="1"/>
                    <a:pt x="487" y="1528"/>
                    <a:pt x="0" y="4238"/>
                  </a:cubicBezTo>
                  <a:cubicBezTo>
                    <a:pt x="191" y="4519"/>
                    <a:pt x="304" y="4856"/>
                    <a:pt x="304" y="5219"/>
                  </a:cubicBezTo>
                  <a:lnTo>
                    <a:pt x="304" y="6959"/>
                  </a:lnTo>
                  <a:lnTo>
                    <a:pt x="1609" y="6959"/>
                  </a:lnTo>
                  <a:cubicBezTo>
                    <a:pt x="3048" y="6959"/>
                    <a:pt x="4247" y="5789"/>
                    <a:pt x="4247" y="4349"/>
                  </a:cubicBezTo>
                  <a:cubicBezTo>
                    <a:pt x="4247" y="4240"/>
                    <a:pt x="4211" y="4131"/>
                    <a:pt x="4197" y="4022"/>
                  </a:cubicBezTo>
                  <a:cubicBezTo>
                    <a:pt x="5334" y="2810"/>
                    <a:pt x="5986" y="2106"/>
                    <a:pt x="5986" y="436"/>
                  </a:cubicBezTo>
                  <a:cubicBezTo>
                    <a:pt x="5986" y="195"/>
                    <a:pt x="5792" y="1"/>
                    <a:pt x="55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8"/>
            <p:cNvSpPr/>
            <p:nvPr/>
          </p:nvSpPr>
          <p:spPr>
            <a:xfrm>
              <a:off x="2763486" y="1600407"/>
              <a:ext cx="146835" cy="151108"/>
            </a:xfrm>
            <a:custGeom>
              <a:avLst/>
              <a:gdLst/>
              <a:ahLst/>
              <a:cxnLst/>
              <a:rect l="l" t="t" r="r" b="b"/>
              <a:pathLst>
                <a:path w="4227" h="4350" extrusionOk="0">
                  <a:moveTo>
                    <a:pt x="2053" y="1740"/>
                  </a:moveTo>
                  <a:cubicBezTo>
                    <a:pt x="2293" y="1740"/>
                    <a:pt x="2487" y="1935"/>
                    <a:pt x="2487" y="2174"/>
                  </a:cubicBezTo>
                  <a:cubicBezTo>
                    <a:pt x="2487" y="2415"/>
                    <a:pt x="2293" y="2610"/>
                    <a:pt x="2053" y="2610"/>
                  </a:cubicBezTo>
                  <a:cubicBezTo>
                    <a:pt x="1812" y="2610"/>
                    <a:pt x="1618" y="2415"/>
                    <a:pt x="1618" y="2174"/>
                  </a:cubicBezTo>
                  <a:cubicBezTo>
                    <a:pt x="1618" y="1935"/>
                    <a:pt x="1812" y="1740"/>
                    <a:pt x="2053" y="1740"/>
                  </a:cubicBezTo>
                  <a:close/>
                  <a:moveTo>
                    <a:pt x="313" y="0"/>
                  </a:moveTo>
                  <a:lnTo>
                    <a:pt x="313" y="604"/>
                  </a:lnTo>
                  <a:lnTo>
                    <a:pt x="300" y="905"/>
                  </a:lnTo>
                  <a:cubicBezTo>
                    <a:pt x="268" y="1659"/>
                    <a:pt x="160" y="2325"/>
                    <a:pt x="1" y="2865"/>
                  </a:cubicBezTo>
                  <a:cubicBezTo>
                    <a:pt x="291" y="3726"/>
                    <a:pt x="1094" y="4349"/>
                    <a:pt x="2053" y="4349"/>
                  </a:cubicBezTo>
                  <a:cubicBezTo>
                    <a:pt x="3254" y="4349"/>
                    <a:pt x="4227" y="3375"/>
                    <a:pt x="4227" y="2174"/>
                  </a:cubicBezTo>
                  <a:cubicBezTo>
                    <a:pt x="4227" y="974"/>
                    <a:pt x="3254" y="0"/>
                    <a:pt x="2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48"/>
          <p:cNvGrpSpPr/>
          <p:nvPr/>
        </p:nvGrpSpPr>
        <p:grpSpPr>
          <a:xfrm>
            <a:off x="3290245" y="1325494"/>
            <a:ext cx="332368" cy="515643"/>
            <a:chOff x="3290245" y="1282177"/>
            <a:chExt cx="332368" cy="515643"/>
          </a:xfrm>
        </p:grpSpPr>
        <p:sp>
          <p:nvSpPr>
            <p:cNvPr id="1792" name="Google Shape;1792;p48"/>
            <p:cNvSpPr/>
            <p:nvPr/>
          </p:nvSpPr>
          <p:spPr>
            <a:xfrm>
              <a:off x="3320467" y="1667103"/>
              <a:ext cx="271925" cy="130717"/>
            </a:xfrm>
            <a:custGeom>
              <a:avLst/>
              <a:gdLst/>
              <a:ahLst/>
              <a:cxnLst/>
              <a:rect l="l" t="t" r="r" b="b"/>
              <a:pathLst>
                <a:path w="7828" h="3763" extrusionOk="0">
                  <a:moveTo>
                    <a:pt x="1256" y="0"/>
                  </a:moveTo>
                  <a:cubicBezTo>
                    <a:pt x="488" y="397"/>
                    <a:pt x="0" y="959"/>
                    <a:pt x="0" y="1588"/>
                  </a:cubicBezTo>
                  <a:cubicBezTo>
                    <a:pt x="0" y="2789"/>
                    <a:pt x="1752" y="3763"/>
                    <a:pt x="3914" y="3763"/>
                  </a:cubicBezTo>
                  <a:cubicBezTo>
                    <a:pt x="6076" y="3763"/>
                    <a:pt x="7828" y="2789"/>
                    <a:pt x="7828" y="1588"/>
                  </a:cubicBezTo>
                  <a:cubicBezTo>
                    <a:pt x="7828" y="959"/>
                    <a:pt x="7341" y="397"/>
                    <a:pt x="6572" y="0"/>
                  </a:cubicBezTo>
                  <a:cubicBezTo>
                    <a:pt x="6119" y="656"/>
                    <a:pt x="5600" y="1411"/>
                    <a:pt x="5000" y="2312"/>
                  </a:cubicBezTo>
                  <a:cubicBezTo>
                    <a:pt x="4758" y="2676"/>
                    <a:pt x="4352" y="2893"/>
                    <a:pt x="3914" y="2893"/>
                  </a:cubicBezTo>
                  <a:cubicBezTo>
                    <a:pt x="3477" y="2893"/>
                    <a:pt x="3071" y="2676"/>
                    <a:pt x="2829" y="2312"/>
                  </a:cubicBezTo>
                  <a:cubicBezTo>
                    <a:pt x="2228" y="1411"/>
                    <a:pt x="1709" y="655"/>
                    <a:pt x="1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8"/>
            <p:cNvSpPr/>
            <p:nvPr/>
          </p:nvSpPr>
          <p:spPr>
            <a:xfrm>
              <a:off x="3441319" y="1404036"/>
              <a:ext cx="30256" cy="40330"/>
            </a:xfrm>
            <a:custGeom>
              <a:avLst/>
              <a:gdLst/>
              <a:ahLst/>
              <a:cxnLst/>
              <a:rect l="l" t="t" r="r" b="b"/>
              <a:pathLst>
                <a:path w="871" h="1161" extrusionOk="0">
                  <a:moveTo>
                    <a:pt x="435" y="0"/>
                  </a:moveTo>
                  <a:cubicBezTo>
                    <a:pt x="196" y="0"/>
                    <a:pt x="0" y="195"/>
                    <a:pt x="0" y="435"/>
                  </a:cubicBezTo>
                  <a:cubicBezTo>
                    <a:pt x="0" y="530"/>
                    <a:pt x="30" y="621"/>
                    <a:pt x="87" y="696"/>
                  </a:cubicBezTo>
                  <a:lnTo>
                    <a:pt x="435" y="1160"/>
                  </a:lnTo>
                  <a:lnTo>
                    <a:pt x="783" y="696"/>
                  </a:lnTo>
                  <a:cubicBezTo>
                    <a:pt x="841" y="620"/>
                    <a:pt x="871" y="530"/>
                    <a:pt x="871" y="435"/>
                  </a:cubicBezTo>
                  <a:cubicBezTo>
                    <a:pt x="871" y="195"/>
                    <a:pt x="675" y="0"/>
                    <a:pt x="4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8"/>
            <p:cNvSpPr/>
            <p:nvPr/>
          </p:nvSpPr>
          <p:spPr>
            <a:xfrm>
              <a:off x="3290245" y="1282177"/>
              <a:ext cx="332368" cy="455235"/>
            </a:xfrm>
            <a:custGeom>
              <a:avLst/>
              <a:gdLst/>
              <a:ahLst/>
              <a:cxnLst/>
              <a:rect l="l" t="t" r="r" b="b"/>
              <a:pathLst>
                <a:path w="9568" h="13105" extrusionOk="0">
                  <a:moveTo>
                    <a:pt x="4784" y="2638"/>
                  </a:moveTo>
                  <a:cubicBezTo>
                    <a:pt x="5503" y="2638"/>
                    <a:pt x="6089" y="3223"/>
                    <a:pt x="6089" y="3943"/>
                  </a:cubicBezTo>
                  <a:cubicBezTo>
                    <a:pt x="6089" y="4227"/>
                    <a:pt x="5998" y="4499"/>
                    <a:pt x="5828" y="4726"/>
                  </a:cubicBezTo>
                  <a:lnTo>
                    <a:pt x="5328" y="5392"/>
                  </a:lnTo>
                  <a:lnTo>
                    <a:pt x="6002" y="6291"/>
                  </a:lnTo>
                  <a:cubicBezTo>
                    <a:pt x="6146" y="6484"/>
                    <a:pt x="6107" y="6756"/>
                    <a:pt x="5915" y="6900"/>
                  </a:cubicBezTo>
                  <a:cubicBezTo>
                    <a:pt x="5837" y="6958"/>
                    <a:pt x="5745" y="6986"/>
                    <a:pt x="5654" y="6986"/>
                  </a:cubicBezTo>
                  <a:cubicBezTo>
                    <a:pt x="5522" y="6986"/>
                    <a:pt x="5391" y="6926"/>
                    <a:pt x="5306" y="6812"/>
                  </a:cubicBezTo>
                  <a:lnTo>
                    <a:pt x="4784" y="6117"/>
                  </a:lnTo>
                  <a:lnTo>
                    <a:pt x="4262" y="6812"/>
                  </a:lnTo>
                  <a:cubicBezTo>
                    <a:pt x="4177" y="6927"/>
                    <a:pt x="4047" y="6987"/>
                    <a:pt x="3915" y="6987"/>
                  </a:cubicBezTo>
                  <a:cubicBezTo>
                    <a:pt x="3824" y="6987"/>
                    <a:pt x="3732" y="6959"/>
                    <a:pt x="3654" y="6900"/>
                  </a:cubicBezTo>
                  <a:cubicBezTo>
                    <a:pt x="3462" y="6756"/>
                    <a:pt x="3423" y="6483"/>
                    <a:pt x="3566" y="6291"/>
                  </a:cubicBezTo>
                  <a:lnTo>
                    <a:pt x="4240" y="5392"/>
                  </a:lnTo>
                  <a:lnTo>
                    <a:pt x="3740" y="4725"/>
                  </a:lnTo>
                  <a:cubicBezTo>
                    <a:pt x="3570" y="4499"/>
                    <a:pt x="3480" y="4227"/>
                    <a:pt x="3480" y="3943"/>
                  </a:cubicBezTo>
                  <a:cubicBezTo>
                    <a:pt x="3479" y="3223"/>
                    <a:pt x="4065" y="2638"/>
                    <a:pt x="4784" y="2638"/>
                  </a:cubicBezTo>
                  <a:close/>
                  <a:moveTo>
                    <a:pt x="4784" y="0"/>
                  </a:moveTo>
                  <a:cubicBezTo>
                    <a:pt x="2146" y="0"/>
                    <a:pt x="0" y="2174"/>
                    <a:pt x="0" y="4813"/>
                  </a:cubicBezTo>
                  <a:cubicBezTo>
                    <a:pt x="0" y="6472"/>
                    <a:pt x="533" y="7268"/>
                    <a:pt x="2299" y="9804"/>
                  </a:cubicBezTo>
                  <a:cubicBezTo>
                    <a:pt x="2865" y="10618"/>
                    <a:pt x="3564" y="11623"/>
                    <a:pt x="4422" y="12910"/>
                  </a:cubicBezTo>
                  <a:cubicBezTo>
                    <a:pt x="4503" y="13032"/>
                    <a:pt x="4639" y="13105"/>
                    <a:pt x="4784" y="13105"/>
                  </a:cubicBezTo>
                  <a:cubicBezTo>
                    <a:pt x="4930" y="13105"/>
                    <a:pt x="5066" y="13032"/>
                    <a:pt x="5146" y="12910"/>
                  </a:cubicBezTo>
                  <a:cubicBezTo>
                    <a:pt x="6004" y="11625"/>
                    <a:pt x="6701" y="10621"/>
                    <a:pt x="7267" y="9807"/>
                  </a:cubicBezTo>
                  <a:cubicBezTo>
                    <a:pt x="9035" y="7268"/>
                    <a:pt x="9568" y="6472"/>
                    <a:pt x="9568" y="4813"/>
                  </a:cubicBezTo>
                  <a:cubicBezTo>
                    <a:pt x="9568" y="2174"/>
                    <a:pt x="7421" y="0"/>
                    <a:pt x="4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 name="Google Shape;1795;p48"/>
          <p:cNvGrpSpPr/>
          <p:nvPr/>
        </p:nvGrpSpPr>
        <p:grpSpPr>
          <a:xfrm>
            <a:off x="3941087" y="1356706"/>
            <a:ext cx="515678" cy="453220"/>
            <a:chOff x="3941087" y="1313371"/>
            <a:chExt cx="515678" cy="453220"/>
          </a:xfrm>
        </p:grpSpPr>
        <p:sp>
          <p:nvSpPr>
            <p:cNvPr id="1796" name="Google Shape;1796;p48"/>
            <p:cNvSpPr/>
            <p:nvPr/>
          </p:nvSpPr>
          <p:spPr>
            <a:xfrm>
              <a:off x="3941087" y="1313371"/>
              <a:ext cx="515678" cy="241738"/>
            </a:xfrm>
            <a:custGeom>
              <a:avLst/>
              <a:gdLst/>
              <a:ahLst/>
              <a:cxnLst/>
              <a:rect l="l" t="t" r="r" b="b"/>
              <a:pathLst>
                <a:path w="14845" h="6959" extrusionOk="0">
                  <a:moveTo>
                    <a:pt x="9763" y="871"/>
                  </a:moveTo>
                  <a:lnTo>
                    <a:pt x="10198" y="1740"/>
                  </a:lnTo>
                  <a:lnTo>
                    <a:pt x="4647" y="1740"/>
                  </a:lnTo>
                  <a:lnTo>
                    <a:pt x="5083" y="871"/>
                  </a:lnTo>
                  <a:close/>
                  <a:moveTo>
                    <a:pt x="4813" y="0"/>
                  </a:moveTo>
                  <a:cubicBezTo>
                    <a:pt x="4649" y="0"/>
                    <a:pt x="4498" y="94"/>
                    <a:pt x="4425" y="241"/>
                  </a:cubicBezTo>
                  <a:lnTo>
                    <a:pt x="3675" y="1740"/>
                  </a:lnTo>
                  <a:lnTo>
                    <a:pt x="1306" y="1740"/>
                  </a:lnTo>
                  <a:cubicBezTo>
                    <a:pt x="586" y="1740"/>
                    <a:pt x="1" y="2325"/>
                    <a:pt x="1" y="3045"/>
                  </a:cubicBezTo>
                  <a:lnTo>
                    <a:pt x="1" y="6958"/>
                  </a:lnTo>
                  <a:lnTo>
                    <a:pt x="3509" y="6958"/>
                  </a:lnTo>
                  <a:lnTo>
                    <a:pt x="3509" y="3915"/>
                  </a:lnTo>
                  <a:cubicBezTo>
                    <a:pt x="3509" y="3675"/>
                    <a:pt x="3704" y="3479"/>
                    <a:pt x="3944" y="3479"/>
                  </a:cubicBezTo>
                  <a:lnTo>
                    <a:pt x="10902" y="3479"/>
                  </a:lnTo>
                  <a:cubicBezTo>
                    <a:pt x="11143" y="3479"/>
                    <a:pt x="11337" y="3675"/>
                    <a:pt x="11337" y="3915"/>
                  </a:cubicBezTo>
                  <a:lnTo>
                    <a:pt x="11337" y="6958"/>
                  </a:lnTo>
                  <a:lnTo>
                    <a:pt x="14845" y="6958"/>
                  </a:lnTo>
                  <a:lnTo>
                    <a:pt x="14845" y="3045"/>
                  </a:lnTo>
                  <a:cubicBezTo>
                    <a:pt x="14845" y="2325"/>
                    <a:pt x="14260" y="1740"/>
                    <a:pt x="13540" y="1740"/>
                  </a:cubicBezTo>
                  <a:lnTo>
                    <a:pt x="11170" y="1740"/>
                  </a:lnTo>
                  <a:lnTo>
                    <a:pt x="10421" y="241"/>
                  </a:lnTo>
                  <a:cubicBezTo>
                    <a:pt x="10347" y="94"/>
                    <a:pt x="10197" y="0"/>
                    <a:pt x="100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8"/>
            <p:cNvSpPr/>
            <p:nvPr/>
          </p:nvSpPr>
          <p:spPr>
            <a:xfrm>
              <a:off x="3941087" y="1585296"/>
              <a:ext cx="515678" cy="181295"/>
            </a:xfrm>
            <a:custGeom>
              <a:avLst/>
              <a:gdLst/>
              <a:ahLst/>
              <a:cxnLst/>
              <a:rect l="l" t="t" r="r" b="b"/>
              <a:pathLst>
                <a:path w="14845" h="5219" extrusionOk="0">
                  <a:moveTo>
                    <a:pt x="1" y="1"/>
                  </a:moveTo>
                  <a:lnTo>
                    <a:pt x="1" y="3914"/>
                  </a:lnTo>
                  <a:cubicBezTo>
                    <a:pt x="1" y="4633"/>
                    <a:pt x="586" y="5219"/>
                    <a:pt x="1306" y="5219"/>
                  </a:cubicBezTo>
                  <a:lnTo>
                    <a:pt x="13540" y="5219"/>
                  </a:lnTo>
                  <a:cubicBezTo>
                    <a:pt x="14260" y="5219"/>
                    <a:pt x="14845" y="4633"/>
                    <a:pt x="14845" y="3914"/>
                  </a:cubicBezTo>
                  <a:lnTo>
                    <a:pt x="14845" y="1"/>
                  </a:lnTo>
                  <a:lnTo>
                    <a:pt x="11337" y="1"/>
                  </a:lnTo>
                  <a:lnTo>
                    <a:pt x="11337" y="3045"/>
                  </a:lnTo>
                  <a:cubicBezTo>
                    <a:pt x="11337" y="3285"/>
                    <a:pt x="11143" y="3479"/>
                    <a:pt x="10902" y="3479"/>
                  </a:cubicBezTo>
                  <a:lnTo>
                    <a:pt x="3944" y="3479"/>
                  </a:lnTo>
                  <a:cubicBezTo>
                    <a:pt x="3704" y="3479"/>
                    <a:pt x="3509" y="3285"/>
                    <a:pt x="3509" y="3045"/>
                  </a:cubicBezTo>
                  <a:lnTo>
                    <a:pt x="35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8"/>
            <p:cNvSpPr/>
            <p:nvPr/>
          </p:nvSpPr>
          <p:spPr>
            <a:xfrm>
              <a:off x="4183798" y="1524887"/>
              <a:ext cx="30256" cy="40330"/>
            </a:xfrm>
            <a:custGeom>
              <a:avLst/>
              <a:gdLst/>
              <a:ahLst/>
              <a:cxnLst/>
              <a:rect l="l" t="t" r="r" b="b"/>
              <a:pathLst>
                <a:path w="871" h="1161" extrusionOk="0">
                  <a:moveTo>
                    <a:pt x="436" y="0"/>
                  </a:moveTo>
                  <a:cubicBezTo>
                    <a:pt x="196" y="0"/>
                    <a:pt x="1" y="195"/>
                    <a:pt x="1" y="435"/>
                  </a:cubicBezTo>
                  <a:cubicBezTo>
                    <a:pt x="1" y="530"/>
                    <a:pt x="30" y="620"/>
                    <a:pt x="88" y="696"/>
                  </a:cubicBezTo>
                  <a:lnTo>
                    <a:pt x="436" y="1160"/>
                  </a:lnTo>
                  <a:lnTo>
                    <a:pt x="785" y="696"/>
                  </a:lnTo>
                  <a:cubicBezTo>
                    <a:pt x="841" y="621"/>
                    <a:pt x="871" y="530"/>
                    <a:pt x="871" y="435"/>
                  </a:cubicBezTo>
                  <a:cubicBezTo>
                    <a:pt x="871" y="195"/>
                    <a:pt x="676"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8"/>
            <p:cNvSpPr/>
            <p:nvPr/>
          </p:nvSpPr>
          <p:spPr>
            <a:xfrm>
              <a:off x="4093168" y="1464444"/>
              <a:ext cx="211517" cy="211517"/>
            </a:xfrm>
            <a:custGeom>
              <a:avLst/>
              <a:gdLst/>
              <a:ahLst/>
              <a:cxnLst/>
              <a:rect l="l" t="t" r="r" b="b"/>
              <a:pathLst>
                <a:path w="6089" h="6089" extrusionOk="0">
                  <a:moveTo>
                    <a:pt x="3045" y="870"/>
                  </a:moveTo>
                  <a:cubicBezTo>
                    <a:pt x="3764" y="870"/>
                    <a:pt x="4350" y="1455"/>
                    <a:pt x="4350" y="2175"/>
                  </a:cubicBezTo>
                  <a:cubicBezTo>
                    <a:pt x="4350" y="2460"/>
                    <a:pt x="4260" y="2731"/>
                    <a:pt x="4089" y="2958"/>
                  </a:cubicBezTo>
                  <a:lnTo>
                    <a:pt x="3589" y="3624"/>
                  </a:lnTo>
                  <a:lnTo>
                    <a:pt x="4263" y="4523"/>
                  </a:lnTo>
                  <a:cubicBezTo>
                    <a:pt x="4407" y="4716"/>
                    <a:pt x="4368" y="4988"/>
                    <a:pt x="4175" y="5132"/>
                  </a:cubicBezTo>
                  <a:cubicBezTo>
                    <a:pt x="4097" y="5191"/>
                    <a:pt x="4006" y="5219"/>
                    <a:pt x="3915" y="5219"/>
                  </a:cubicBezTo>
                  <a:cubicBezTo>
                    <a:pt x="3783" y="5219"/>
                    <a:pt x="3652" y="5158"/>
                    <a:pt x="3567" y="5044"/>
                  </a:cubicBezTo>
                  <a:lnTo>
                    <a:pt x="3045" y="4349"/>
                  </a:lnTo>
                  <a:lnTo>
                    <a:pt x="2523" y="5044"/>
                  </a:lnTo>
                  <a:cubicBezTo>
                    <a:pt x="2438" y="5159"/>
                    <a:pt x="2308" y="5219"/>
                    <a:pt x="2175" y="5219"/>
                  </a:cubicBezTo>
                  <a:cubicBezTo>
                    <a:pt x="2084" y="5219"/>
                    <a:pt x="1993" y="5191"/>
                    <a:pt x="1914" y="5132"/>
                  </a:cubicBezTo>
                  <a:cubicBezTo>
                    <a:pt x="1722" y="4988"/>
                    <a:pt x="1683" y="4716"/>
                    <a:pt x="1828" y="4523"/>
                  </a:cubicBezTo>
                  <a:lnTo>
                    <a:pt x="2502" y="3624"/>
                  </a:lnTo>
                  <a:lnTo>
                    <a:pt x="2001" y="2958"/>
                  </a:lnTo>
                  <a:cubicBezTo>
                    <a:pt x="1831" y="2731"/>
                    <a:pt x="1740" y="2460"/>
                    <a:pt x="1740" y="2175"/>
                  </a:cubicBezTo>
                  <a:cubicBezTo>
                    <a:pt x="1740" y="1455"/>
                    <a:pt x="2326" y="870"/>
                    <a:pt x="3045" y="870"/>
                  </a:cubicBezTo>
                  <a:close/>
                  <a:moveTo>
                    <a:pt x="1" y="1"/>
                  </a:moveTo>
                  <a:lnTo>
                    <a:pt x="1" y="6088"/>
                  </a:lnTo>
                  <a:lnTo>
                    <a:pt x="6089" y="6088"/>
                  </a:lnTo>
                  <a:lnTo>
                    <a:pt x="60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48"/>
          <p:cNvGrpSpPr/>
          <p:nvPr/>
        </p:nvGrpSpPr>
        <p:grpSpPr>
          <a:xfrm>
            <a:off x="4683601" y="1325494"/>
            <a:ext cx="515678" cy="515643"/>
            <a:chOff x="4683601" y="1282177"/>
            <a:chExt cx="515678" cy="515643"/>
          </a:xfrm>
        </p:grpSpPr>
        <p:sp>
          <p:nvSpPr>
            <p:cNvPr id="1801" name="Google Shape;1801;p48"/>
            <p:cNvSpPr/>
            <p:nvPr/>
          </p:nvSpPr>
          <p:spPr>
            <a:xfrm>
              <a:off x="4987763" y="1282177"/>
              <a:ext cx="211517" cy="273975"/>
            </a:xfrm>
            <a:custGeom>
              <a:avLst/>
              <a:gdLst/>
              <a:ahLst/>
              <a:cxnLst/>
              <a:rect l="l" t="t" r="r" b="b"/>
              <a:pathLst>
                <a:path w="6089" h="7887" extrusionOk="0">
                  <a:moveTo>
                    <a:pt x="3045" y="0"/>
                  </a:moveTo>
                  <a:cubicBezTo>
                    <a:pt x="2887" y="0"/>
                    <a:pt x="2730" y="74"/>
                    <a:pt x="2656" y="221"/>
                  </a:cubicBezTo>
                  <a:cubicBezTo>
                    <a:pt x="2308" y="917"/>
                    <a:pt x="1943" y="1381"/>
                    <a:pt x="1520" y="1859"/>
                  </a:cubicBezTo>
                  <a:cubicBezTo>
                    <a:pt x="1190" y="2232"/>
                    <a:pt x="849" y="2617"/>
                    <a:pt x="490" y="3167"/>
                  </a:cubicBezTo>
                  <a:cubicBezTo>
                    <a:pt x="170" y="3658"/>
                    <a:pt x="0" y="4227"/>
                    <a:pt x="0" y="4813"/>
                  </a:cubicBezTo>
                  <a:cubicBezTo>
                    <a:pt x="0" y="6491"/>
                    <a:pt x="1366" y="7886"/>
                    <a:pt x="3044" y="7886"/>
                  </a:cubicBezTo>
                  <a:cubicBezTo>
                    <a:pt x="4722" y="7886"/>
                    <a:pt x="6088" y="6491"/>
                    <a:pt x="6088" y="4813"/>
                  </a:cubicBezTo>
                  <a:cubicBezTo>
                    <a:pt x="6089" y="4226"/>
                    <a:pt x="5918" y="3657"/>
                    <a:pt x="5598" y="3166"/>
                  </a:cubicBezTo>
                  <a:lnTo>
                    <a:pt x="5598" y="3167"/>
                  </a:lnTo>
                  <a:cubicBezTo>
                    <a:pt x="5242" y="2623"/>
                    <a:pt x="4902" y="2237"/>
                    <a:pt x="4572" y="1863"/>
                  </a:cubicBezTo>
                  <a:cubicBezTo>
                    <a:pt x="4147" y="1379"/>
                    <a:pt x="3779" y="911"/>
                    <a:pt x="3434" y="221"/>
                  </a:cubicBezTo>
                  <a:cubicBezTo>
                    <a:pt x="3360" y="74"/>
                    <a:pt x="3202" y="0"/>
                    <a:pt x="30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8"/>
            <p:cNvSpPr/>
            <p:nvPr/>
          </p:nvSpPr>
          <p:spPr>
            <a:xfrm>
              <a:off x="4683601" y="1586303"/>
              <a:ext cx="60443" cy="181295"/>
            </a:xfrm>
            <a:custGeom>
              <a:avLst/>
              <a:gdLst/>
              <a:ahLst/>
              <a:cxnLst/>
              <a:rect l="l" t="t" r="r" b="b"/>
              <a:pathLst>
                <a:path w="1740" h="5219" extrusionOk="0">
                  <a:moveTo>
                    <a:pt x="436" y="0"/>
                  </a:moveTo>
                  <a:cubicBezTo>
                    <a:pt x="195" y="0"/>
                    <a:pt x="0" y="194"/>
                    <a:pt x="0" y="435"/>
                  </a:cubicBezTo>
                  <a:lnTo>
                    <a:pt x="0" y="4784"/>
                  </a:lnTo>
                  <a:cubicBezTo>
                    <a:pt x="1" y="5025"/>
                    <a:pt x="195" y="5219"/>
                    <a:pt x="436" y="5219"/>
                  </a:cubicBezTo>
                  <a:lnTo>
                    <a:pt x="1740" y="5219"/>
                  </a:lnTo>
                  <a:lnTo>
                    <a:pt x="17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8"/>
            <p:cNvSpPr/>
            <p:nvPr/>
          </p:nvSpPr>
          <p:spPr>
            <a:xfrm>
              <a:off x="4774231" y="1556082"/>
              <a:ext cx="425048" cy="241738"/>
            </a:xfrm>
            <a:custGeom>
              <a:avLst/>
              <a:gdLst/>
              <a:ahLst/>
              <a:cxnLst/>
              <a:rect l="l" t="t" r="r" b="b"/>
              <a:pathLst>
                <a:path w="12236" h="6959" extrusionOk="0">
                  <a:moveTo>
                    <a:pt x="2639" y="0"/>
                  </a:moveTo>
                  <a:cubicBezTo>
                    <a:pt x="2070" y="0"/>
                    <a:pt x="1470" y="155"/>
                    <a:pt x="863" y="468"/>
                  </a:cubicBezTo>
                  <a:cubicBezTo>
                    <a:pt x="595" y="605"/>
                    <a:pt x="302" y="729"/>
                    <a:pt x="1" y="801"/>
                  </a:cubicBezTo>
                  <a:lnTo>
                    <a:pt x="1" y="6115"/>
                  </a:lnTo>
                  <a:cubicBezTo>
                    <a:pt x="945" y="6178"/>
                    <a:pt x="1652" y="6426"/>
                    <a:pt x="2667" y="6653"/>
                  </a:cubicBezTo>
                  <a:cubicBezTo>
                    <a:pt x="3479" y="6856"/>
                    <a:pt x="4344" y="6959"/>
                    <a:pt x="5180" y="6959"/>
                  </a:cubicBezTo>
                  <a:lnTo>
                    <a:pt x="11800" y="6959"/>
                  </a:lnTo>
                  <a:cubicBezTo>
                    <a:pt x="12041" y="6959"/>
                    <a:pt x="12235" y="6764"/>
                    <a:pt x="12235" y="6523"/>
                  </a:cubicBezTo>
                  <a:cubicBezTo>
                    <a:pt x="12236" y="5803"/>
                    <a:pt x="11651" y="5220"/>
                    <a:pt x="10931" y="5220"/>
                  </a:cubicBezTo>
                  <a:lnTo>
                    <a:pt x="5918" y="5220"/>
                  </a:lnTo>
                  <a:cubicBezTo>
                    <a:pt x="5038" y="5220"/>
                    <a:pt x="4167" y="4851"/>
                    <a:pt x="3576" y="4209"/>
                  </a:cubicBezTo>
                  <a:cubicBezTo>
                    <a:pt x="3459" y="4082"/>
                    <a:pt x="3428" y="3898"/>
                    <a:pt x="3497" y="3740"/>
                  </a:cubicBezTo>
                  <a:cubicBezTo>
                    <a:pt x="3567" y="3582"/>
                    <a:pt x="3723" y="3480"/>
                    <a:pt x="3896" y="3480"/>
                  </a:cubicBezTo>
                  <a:lnTo>
                    <a:pt x="7887" y="3480"/>
                  </a:lnTo>
                  <a:cubicBezTo>
                    <a:pt x="8366" y="3480"/>
                    <a:pt x="8756" y="3091"/>
                    <a:pt x="8756" y="2610"/>
                  </a:cubicBezTo>
                  <a:cubicBezTo>
                    <a:pt x="8756" y="2129"/>
                    <a:pt x="8366" y="1740"/>
                    <a:pt x="7887" y="1740"/>
                  </a:cubicBezTo>
                  <a:lnTo>
                    <a:pt x="7236" y="1740"/>
                  </a:lnTo>
                  <a:cubicBezTo>
                    <a:pt x="5588" y="1740"/>
                    <a:pt x="4523" y="1"/>
                    <a:pt x="2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 name="Google Shape;1804;p48"/>
          <p:cNvGrpSpPr/>
          <p:nvPr/>
        </p:nvGrpSpPr>
        <p:grpSpPr>
          <a:xfrm>
            <a:off x="5426115" y="1325494"/>
            <a:ext cx="515643" cy="515643"/>
            <a:chOff x="5426115" y="1282177"/>
            <a:chExt cx="515643" cy="515643"/>
          </a:xfrm>
        </p:grpSpPr>
        <p:sp>
          <p:nvSpPr>
            <p:cNvPr id="1805" name="Google Shape;1805;p48"/>
            <p:cNvSpPr/>
            <p:nvPr/>
          </p:nvSpPr>
          <p:spPr>
            <a:xfrm>
              <a:off x="5487531" y="1282177"/>
              <a:ext cx="222042" cy="272933"/>
            </a:xfrm>
            <a:custGeom>
              <a:avLst/>
              <a:gdLst/>
              <a:ahLst/>
              <a:cxnLst/>
              <a:rect l="l" t="t" r="r" b="b"/>
              <a:pathLst>
                <a:path w="6392" h="7857" extrusionOk="0">
                  <a:moveTo>
                    <a:pt x="436" y="0"/>
                  </a:moveTo>
                  <a:cubicBezTo>
                    <a:pt x="196" y="0"/>
                    <a:pt x="0" y="195"/>
                    <a:pt x="0" y="435"/>
                  </a:cubicBezTo>
                  <a:lnTo>
                    <a:pt x="0" y="2360"/>
                  </a:lnTo>
                  <a:cubicBezTo>
                    <a:pt x="0" y="3488"/>
                    <a:pt x="605" y="5528"/>
                    <a:pt x="2866" y="6020"/>
                  </a:cubicBezTo>
                  <a:cubicBezTo>
                    <a:pt x="3838" y="6232"/>
                    <a:pt x="4271" y="7072"/>
                    <a:pt x="4390" y="7856"/>
                  </a:cubicBezTo>
                  <a:lnTo>
                    <a:pt x="6391" y="7856"/>
                  </a:lnTo>
                  <a:cubicBezTo>
                    <a:pt x="5158" y="6990"/>
                    <a:pt x="4350" y="5560"/>
                    <a:pt x="4350" y="3943"/>
                  </a:cubicBezTo>
                  <a:cubicBezTo>
                    <a:pt x="4350" y="3799"/>
                    <a:pt x="4359" y="3658"/>
                    <a:pt x="4371" y="3518"/>
                  </a:cubicBezTo>
                  <a:cubicBezTo>
                    <a:pt x="4300" y="3515"/>
                    <a:pt x="4231" y="3508"/>
                    <a:pt x="4159" y="3508"/>
                  </a:cubicBezTo>
                  <a:cubicBezTo>
                    <a:pt x="2610" y="3508"/>
                    <a:pt x="2610" y="2716"/>
                    <a:pt x="2610" y="2456"/>
                  </a:cubicBezTo>
                  <a:lnTo>
                    <a:pt x="2610" y="435"/>
                  </a:lnTo>
                  <a:cubicBezTo>
                    <a:pt x="2610" y="195"/>
                    <a:pt x="2416" y="0"/>
                    <a:pt x="2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8"/>
            <p:cNvSpPr/>
            <p:nvPr/>
          </p:nvSpPr>
          <p:spPr>
            <a:xfrm>
              <a:off x="5426115" y="1585296"/>
              <a:ext cx="397640" cy="212524"/>
            </a:xfrm>
            <a:custGeom>
              <a:avLst/>
              <a:gdLst/>
              <a:ahLst/>
              <a:cxnLst/>
              <a:rect l="l" t="t" r="r" b="b"/>
              <a:pathLst>
                <a:path w="11447" h="6118" extrusionOk="0">
                  <a:moveTo>
                    <a:pt x="6160" y="1"/>
                  </a:moveTo>
                  <a:cubicBezTo>
                    <a:pt x="6080" y="535"/>
                    <a:pt x="5860" y="870"/>
                    <a:pt x="5682" y="870"/>
                  </a:cubicBezTo>
                  <a:cubicBezTo>
                    <a:pt x="5570" y="870"/>
                    <a:pt x="5459" y="830"/>
                    <a:pt x="5370" y="754"/>
                  </a:cubicBezTo>
                  <a:cubicBezTo>
                    <a:pt x="4783" y="264"/>
                    <a:pt x="4049" y="2"/>
                    <a:pt x="3293" y="2"/>
                  </a:cubicBezTo>
                  <a:cubicBezTo>
                    <a:pt x="3221" y="2"/>
                    <a:pt x="3148" y="5"/>
                    <a:pt x="3074" y="10"/>
                  </a:cubicBezTo>
                  <a:cubicBezTo>
                    <a:pt x="1367" y="108"/>
                    <a:pt x="0" y="1590"/>
                    <a:pt x="0" y="3384"/>
                  </a:cubicBezTo>
                  <a:lnTo>
                    <a:pt x="0" y="5682"/>
                  </a:lnTo>
                  <a:cubicBezTo>
                    <a:pt x="0" y="5923"/>
                    <a:pt x="194" y="6118"/>
                    <a:pt x="435" y="6118"/>
                  </a:cubicBezTo>
                  <a:lnTo>
                    <a:pt x="2203" y="6118"/>
                  </a:lnTo>
                  <a:cubicBezTo>
                    <a:pt x="2444" y="6118"/>
                    <a:pt x="2639" y="5923"/>
                    <a:pt x="2639" y="5682"/>
                  </a:cubicBezTo>
                  <a:lnTo>
                    <a:pt x="2639" y="3253"/>
                  </a:lnTo>
                  <a:cubicBezTo>
                    <a:pt x="2639" y="2893"/>
                    <a:pt x="2921" y="2609"/>
                    <a:pt x="3282" y="2609"/>
                  </a:cubicBezTo>
                  <a:cubicBezTo>
                    <a:pt x="3570" y="2609"/>
                    <a:pt x="3889" y="2819"/>
                    <a:pt x="3918" y="3211"/>
                  </a:cubicBezTo>
                  <a:cubicBezTo>
                    <a:pt x="4083" y="5197"/>
                    <a:pt x="5420" y="6076"/>
                    <a:pt x="6741" y="6076"/>
                  </a:cubicBezTo>
                  <a:cubicBezTo>
                    <a:pt x="6821" y="6076"/>
                    <a:pt x="6900" y="6073"/>
                    <a:pt x="6979" y="6067"/>
                  </a:cubicBezTo>
                  <a:cubicBezTo>
                    <a:pt x="9255" y="5890"/>
                    <a:pt x="11446" y="3565"/>
                    <a:pt x="11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8"/>
            <p:cNvSpPr/>
            <p:nvPr/>
          </p:nvSpPr>
          <p:spPr>
            <a:xfrm>
              <a:off x="5789643" y="1373779"/>
              <a:ext cx="30291" cy="30291"/>
            </a:xfrm>
            <a:custGeom>
              <a:avLst/>
              <a:gdLst/>
              <a:ahLst/>
              <a:cxnLst/>
              <a:rect l="l" t="t" r="r" b="b"/>
              <a:pathLst>
                <a:path w="872" h="872" extrusionOk="0">
                  <a:moveTo>
                    <a:pt x="437" y="1"/>
                  </a:moveTo>
                  <a:cubicBezTo>
                    <a:pt x="196" y="1"/>
                    <a:pt x="1" y="196"/>
                    <a:pt x="1" y="436"/>
                  </a:cubicBezTo>
                  <a:cubicBezTo>
                    <a:pt x="1" y="676"/>
                    <a:pt x="196" y="871"/>
                    <a:pt x="437" y="871"/>
                  </a:cubicBezTo>
                  <a:cubicBezTo>
                    <a:pt x="676" y="871"/>
                    <a:pt x="871" y="676"/>
                    <a:pt x="871" y="436"/>
                  </a:cubicBezTo>
                  <a:cubicBezTo>
                    <a:pt x="871" y="196"/>
                    <a:pt x="676" y="1"/>
                    <a:pt x="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8"/>
            <p:cNvSpPr/>
            <p:nvPr/>
          </p:nvSpPr>
          <p:spPr>
            <a:xfrm>
              <a:off x="5668791" y="1282177"/>
              <a:ext cx="272967" cy="272933"/>
            </a:xfrm>
            <a:custGeom>
              <a:avLst/>
              <a:gdLst/>
              <a:ahLst/>
              <a:cxnLst/>
              <a:rect l="l" t="t" r="r" b="b"/>
              <a:pathLst>
                <a:path w="7858" h="7857" extrusionOk="0">
                  <a:moveTo>
                    <a:pt x="3916" y="1769"/>
                  </a:moveTo>
                  <a:cubicBezTo>
                    <a:pt x="4635" y="1769"/>
                    <a:pt x="5219" y="2354"/>
                    <a:pt x="5219" y="3073"/>
                  </a:cubicBezTo>
                  <a:cubicBezTo>
                    <a:pt x="5219" y="3793"/>
                    <a:pt x="4635" y="4377"/>
                    <a:pt x="3916" y="4377"/>
                  </a:cubicBezTo>
                  <a:cubicBezTo>
                    <a:pt x="3195" y="4377"/>
                    <a:pt x="2611" y="3793"/>
                    <a:pt x="2611" y="3073"/>
                  </a:cubicBezTo>
                  <a:cubicBezTo>
                    <a:pt x="2611" y="2354"/>
                    <a:pt x="3195" y="1769"/>
                    <a:pt x="3916" y="1769"/>
                  </a:cubicBezTo>
                  <a:close/>
                  <a:moveTo>
                    <a:pt x="2176" y="4377"/>
                  </a:moveTo>
                  <a:cubicBezTo>
                    <a:pt x="2415" y="4377"/>
                    <a:pt x="2611" y="4573"/>
                    <a:pt x="2611" y="4813"/>
                  </a:cubicBezTo>
                  <a:cubicBezTo>
                    <a:pt x="2611" y="5052"/>
                    <a:pt x="2415" y="5248"/>
                    <a:pt x="2176" y="5248"/>
                  </a:cubicBezTo>
                  <a:cubicBezTo>
                    <a:pt x="1936" y="5248"/>
                    <a:pt x="1740" y="5052"/>
                    <a:pt x="1740" y="4813"/>
                  </a:cubicBezTo>
                  <a:cubicBezTo>
                    <a:pt x="1740" y="4573"/>
                    <a:pt x="1936" y="4377"/>
                    <a:pt x="2176" y="4377"/>
                  </a:cubicBezTo>
                  <a:close/>
                  <a:moveTo>
                    <a:pt x="4785" y="5248"/>
                  </a:moveTo>
                  <a:cubicBezTo>
                    <a:pt x="5025" y="5248"/>
                    <a:pt x="5219" y="5442"/>
                    <a:pt x="5219" y="5682"/>
                  </a:cubicBezTo>
                  <a:cubicBezTo>
                    <a:pt x="5219" y="5923"/>
                    <a:pt x="5025" y="6117"/>
                    <a:pt x="4785" y="6117"/>
                  </a:cubicBezTo>
                  <a:cubicBezTo>
                    <a:pt x="4544" y="6117"/>
                    <a:pt x="4350" y="5923"/>
                    <a:pt x="4350" y="5682"/>
                  </a:cubicBezTo>
                  <a:cubicBezTo>
                    <a:pt x="4350" y="5442"/>
                    <a:pt x="4544" y="5248"/>
                    <a:pt x="4785" y="5248"/>
                  </a:cubicBezTo>
                  <a:close/>
                  <a:moveTo>
                    <a:pt x="3916" y="0"/>
                  </a:moveTo>
                  <a:cubicBezTo>
                    <a:pt x="1757" y="0"/>
                    <a:pt x="1" y="1785"/>
                    <a:pt x="1" y="3943"/>
                  </a:cubicBezTo>
                  <a:cubicBezTo>
                    <a:pt x="1" y="6101"/>
                    <a:pt x="1757" y="7856"/>
                    <a:pt x="3916" y="7856"/>
                  </a:cubicBezTo>
                  <a:cubicBezTo>
                    <a:pt x="6073" y="7856"/>
                    <a:pt x="7858" y="6101"/>
                    <a:pt x="7858" y="3943"/>
                  </a:cubicBezTo>
                  <a:cubicBezTo>
                    <a:pt x="7858" y="1785"/>
                    <a:pt x="6073" y="0"/>
                    <a:pt x="39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48"/>
          <p:cNvGrpSpPr/>
          <p:nvPr/>
        </p:nvGrpSpPr>
        <p:grpSpPr>
          <a:xfrm>
            <a:off x="6230045" y="1325477"/>
            <a:ext cx="392777" cy="515678"/>
            <a:chOff x="6230045" y="1282142"/>
            <a:chExt cx="392777" cy="515678"/>
          </a:xfrm>
        </p:grpSpPr>
        <p:sp>
          <p:nvSpPr>
            <p:cNvPr id="1810" name="Google Shape;1810;p48"/>
            <p:cNvSpPr/>
            <p:nvPr/>
          </p:nvSpPr>
          <p:spPr>
            <a:xfrm>
              <a:off x="6230045" y="1737377"/>
              <a:ext cx="392777" cy="60443"/>
            </a:xfrm>
            <a:custGeom>
              <a:avLst/>
              <a:gdLst/>
              <a:ahLst/>
              <a:cxnLst/>
              <a:rect l="l" t="t" r="r" b="b"/>
              <a:pathLst>
                <a:path w="11307" h="1740" extrusionOk="0">
                  <a:moveTo>
                    <a:pt x="2175" y="1"/>
                  </a:moveTo>
                  <a:cubicBezTo>
                    <a:pt x="1934" y="1"/>
                    <a:pt x="1740" y="195"/>
                    <a:pt x="1740" y="435"/>
                  </a:cubicBezTo>
                  <a:lnTo>
                    <a:pt x="1740" y="870"/>
                  </a:lnTo>
                  <a:lnTo>
                    <a:pt x="435" y="870"/>
                  </a:lnTo>
                  <a:cubicBezTo>
                    <a:pt x="195" y="870"/>
                    <a:pt x="1" y="1064"/>
                    <a:pt x="1" y="1304"/>
                  </a:cubicBezTo>
                  <a:cubicBezTo>
                    <a:pt x="1" y="1545"/>
                    <a:pt x="195" y="1740"/>
                    <a:pt x="435" y="1740"/>
                  </a:cubicBezTo>
                  <a:lnTo>
                    <a:pt x="10872" y="1740"/>
                  </a:lnTo>
                  <a:cubicBezTo>
                    <a:pt x="11113" y="1740"/>
                    <a:pt x="11307" y="1545"/>
                    <a:pt x="11307" y="1304"/>
                  </a:cubicBezTo>
                  <a:cubicBezTo>
                    <a:pt x="11307" y="1064"/>
                    <a:pt x="11113" y="870"/>
                    <a:pt x="10872" y="870"/>
                  </a:cubicBezTo>
                  <a:lnTo>
                    <a:pt x="9567" y="870"/>
                  </a:lnTo>
                  <a:lnTo>
                    <a:pt x="9567" y="435"/>
                  </a:lnTo>
                  <a:cubicBezTo>
                    <a:pt x="9567" y="195"/>
                    <a:pt x="9373" y="1"/>
                    <a:pt x="9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8"/>
            <p:cNvSpPr/>
            <p:nvPr/>
          </p:nvSpPr>
          <p:spPr>
            <a:xfrm>
              <a:off x="6260232" y="1282142"/>
              <a:ext cx="332403" cy="152116"/>
            </a:xfrm>
            <a:custGeom>
              <a:avLst/>
              <a:gdLst/>
              <a:ahLst/>
              <a:cxnLst/>
              <a:rect l="l" t="t" r="r" b="b"/>
              <a:pathLst>
                <a:path w="9569" h="4379" extrusionOk="0">
                  <a:moveTo>
                    <a:pt x="3045" y="1"/>
                  </a:moveTo>
                  <a:cubicBezTo>
                    <a:pt x="2934" y="1"/>
                    <a:pt x="2823" y="43"/>
                    <a:pt x="2738" y="129"/>
                  </a:cubicBezTo>
                  <a:lnTo>
                    <a:pt x="1868" y="998"/>
                  </a:lnTo>
                  <a:cubicBezTo>
                    <a:pt x="1787" y="1080"/>
                    <a:pt x="1740" y="1190"/>
                    <a:pt x="1740" y="1305"/>
                  </a:cubicBezTo>
                  <a:lnTo>
                    <a:pt x="1740" y="2639"/>
                  </a:lnTo>
                  <a:lnTo>
                    <a:pt x="436" y="2639"/>
                  </a:lnTo>
                  <a:cubicBezTo>
                    <a:pt x="195" y="2639"/>
                    <a:pt x="1" y="2834"/>
                    <a:pt x="1" y="3074"/>
                  </a:cubicBezTo>
                  <a:lnTo>
                    <a:pt x="1" y="3944"/>
                  </a:lnTo>
                  <a:cubicBezTo>
                    <a:pt x="1" y="4184"/>
                    <a:pt x="195" y="4378"/>
                    <a:pt x="436" y="4378"/>
                  </a:cubicBezTo>
                  <a:lnTo>
                    <a:pt x="9133" y="4378"/>
                  </a:lnTo>
                  <a:cubicBezTo>
                    <a:pt x="9373" y="4378"/>
                    <a:pt x="9569" y="4184"/>
                    <a:pt x="9569" y="3944"/>
                  </a:cubicBezTo>
                  <a:lnTo>
                    <a:pt x="9569" y="3074"/>
                  </a:lnTo>
                  <a:cubicBezTo>
                    <a:pt x="9569" y="2834"/>
                    <a:pt x="9373" y="2639"/>
                    <a:pt x="9133" y="2639"/>
                  </a:cubicBezTo>
                  <a:lnTo>
                    <a:pt x="7829" y="2639"/>
                  </a:lnTo>
                  <a:lnTo>
                    <a:pt x="7829" y="1305"/>
                  </a:lnTo>
                  <a:cubicBezTo>
                    <a:pt x="7829" y="1190"/>
                    <a:pt x="7783" y="1079"/>
                    <a:pt x="7702" y="998"/>
                  </a:cubicBezTo>
                  <a:lnTo>
                    <a:pt x="6831" y="129"/>
                  </a:lnTo>
                  <a:cubicBezTo>
                    <a:pt x="6747" y="43"/>
                    <a:pt x="6635" y="1"/>
                    <a:pt x="6524" y="1"/>
                  </a:cubicBezTo>
                  <a:cubicBezTo>
                    <a:pt x="6413" y="1"/>
                    <a:pt x="6302" y="43"/>
                    <a:pt x="6217" y="129"/>
                  </a:cubicBezTo>
                  <a:cubicBezTo>
                    <a:pt x="6046" y="298"/>
                    <a:pt x="6046" y="574"/>
                    <a:pt x="6217" y="743"/>
                  </a:cubicBezTo>
                  <a:lnTo>
                    <a:pt x="6959" y="1486"/>
                  </a:lnTo>
                  <a:lnTo>
                    <a:pt x="6959" y="2639"/>
                  </a:lnTo>
                  <a:lnTo>
                    <a:pt x="2611" y="2639"/>
                  </a:lnTo>
                  <a:lnTo>
                    <a:pt x="2611" y="1486"/>
                  </a:lnTo>
                  <a:lnTo>
                    <a:pt x="3352" y="743"/>
                  </a:lnTo>
                  <a:cubicBezTo>
                    <a:pt x="3523" y="574"/>
                    <a:pt x="3523" y="298"/>
                    <a:pt x="3352" y="129"/>
                  </a:cubicBezTo>
                  <a:cubicBezTo>
                    <a:pt x="3268" y="43"/>
                    <a:pt x="3157" y="1"/>
                    <a:pt x="30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8"/>
            <p:cNvSpPr/>
            <p:nvPr/>
          </p:nvSpPr>
          <p:spPr>
            <a:xfrm>
              <a:off x="6411340" y="1539964"/>
              <a:ext cx="30222" cy="40330"/>
            </a:xfrm>
            <a:custGeom>
              <a:avLst/>
              <a:gdLst/>
              <a:ahLst/>
              <a:cxnLst/>
              <a:rect l="l" t="t" r="r" b="b"/>
              <a:pathLst>
                <a:path w="870" h="1161" extrusionOk="0">
                  <a:moveTo>
                    <a:pt x="435" y="1"/>
                  </a:moveTo>
                  <a:cubicBezTo>
                    <a:pt x="194" y="1"/>
                    <a:pt x="0" y="196"/>
                    <a:pt x="0" y="435"/>
                  </a:cubicBezTo>
                  <a:cubicBezTo>
                    <a:pt x="0" y="531"/>
                    <a:pt x="30" y="621"/>
                    <a:pt x="86" y="696"/>
                  </a:cubicBezTo>
                  <a:lnTo>
                    <a:pt x="435" y="1161"/>
                  </a:lnTo>
                  <a:lnTo>
                    <a:pt x="783" y="696"/>
                  </a:lnTo>
                  <a:cubicBezTo>
                    <a:pt x="840" y="621"/>
                    <a:pt x="869" y="531"/>
                    <a:pt x="869" y="435"/>
                  </a:cubicBezTo>
                  <a:cubicBezTo>
                    <a:pt x="869" y="196"/>
                    <a:pt x="674"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8"/>
            <p:cNvSpPr/>
            <p:nvPr/>
          </p:nvSpPr>
          <p:spPr>
            <a:xfrm>
              <a:off x="6292052" y="1464444"/>
              <a:ext cx="268799" cy="242746"/>
            </a:xfrm>
            <a:custGeom>
              <a:avLst/>
              <a:gdLst/>
              <a:ahLst/>
              <a:cxnLst/>
              <a:rect l="l" t="t" r="r" b="b"/>
              <a:pathLst>
                <a:path w="7738" h="6988" extrusionOk="0">
                  <a:moveTo>
                    <a:pt x="3869" y="1305"/>
                  </a:moveTo>
                  <a:cubicBezTo>
                    <a:pt x="4588" y="1305"/>
                    <a:pt x="5174" y="1890"/>
                    <a:pt x="5174" y="2609"/>
                  </a:cubicBezTo>
                  <a:cubicBezTo>
                    <a:pt x="5174" y="2895"/>
                    <a:pt x="5083" y="3165"/>
                    <a:pt x="4913" y="3392"/>
                  </a:cubicBezTo>
                  <a:lnTo>
                    <a:pt x="4412" y="4059"/>
                  </a:lnTo>
                  <a:lnTo>
                    <a:pt x="5086" y="4958"/>
                  </a:lnTo>
                  <a:cubicBezTo>
                    <a:pt x="5231" y="5150"/>
                    <a:pt x="5192" y="5422"/>
                    <a:pt x="4999" y="5566"/>
                  </a:cubicBezTo>
                  <a:cubicBezTo>
                    <a:pt x="4921" y="5625"/>
                    <a:pt x="4829" y="5654"/>
                    <a:pt x="4738" y="5654"/>
                  </a:cubicBezTo>
                  <a:cubicBezTo>
                    <a:pt x="4606" y="5654"/>
                    <a:pt x="4476" y="5594"/>
                    <a:pt x="4391" y="5480"/>
                  </a:cubicBezTo>
                  <a:lnTo>
                    <a:pt x="3869" y="4784"/>
                  </a:lnTo>
                  <a:lnTo>
                    <a:pt x="3347" y="5480"/>
                  </a:lnTo>
                  <a:cubicBezTo>
                    <a:pt x="3262" y="5594"/>
                    <a:pt x="3132" y="5654"/>
                    <a:pt x="3000" y="5654"/>
                  </a:cubicBezTo>
                  <a:cubicBezTo>
                    <a:pt x="2909" y="5654"/>
                    <a:pt x="2817" y="5625"/>
                    <a:pt x="2739" y="5566"/>
                  </a:cubicBezTo>
                  <a:cubicBezTo>
                    <a:pt x="2546" y="5422"/>
                    <a:pt x="2507" y="5150"/>
                    <a:pt x="2651" y="4958"/>
                  </a:cubicBezTo>
                  <a:lnTo>
                    <a:pt x="3325" y="4059"/>
                  </a:lnTo>
                  <a:lnTo>
                    <a:pt x="2825" y="3392"/>
                  </a:lnTo>
                  <a:cubicBezTo>
                    <a:pt x="2654" y="3165"/>
                    <a:pt x="2564" y="2895"/>
                    <a:pt x="2564" y="2609"/>
                  </a:cubicBezTo>
                  <a:cubicBezTo>
                    <a:pt x="2564" y="1890"/>
                    <a:pt x="3150" y="1305"/>
                    <a:pt x="3869" y="1305"/>
                  </a:cubicBezTo>
                  <a:close/>
                  <a:moveTo>
                    <a:pt x="0" y="1"/>
                  </a:moveTo>
                  <a:lnTo>
                    <a:pt x="774" y="6987"/>
                  </a:lnTo>
                  <a:lnTo>
                    <a:pt x="6963" y="6987"/>
                  </a:lnTo>
                  <a:lnTo>
                    <a:pt x="77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48"/>
          <p:cNvGrpSpPr/>
          <p:nvPr/>
        </p:nvGrpSpPr>
        <p:grpSpPr>
          <a:xfrm>
            <a:off x="7002607" y="1325494"/>
            <a:ext cx="332612" cy="515643"/>
            <a:chOff x="7002642" y="1282177"/>
            <a:chExt cx="332612" cy="515643"/>
          </a:xfrm>
        </p:grpSpPr>
        <p:sp>
          <p:nvSpPr>
            <p:cNvPr id="1815" name="Google Shape;1815;p48"/>
            <p:cNvSpPr/>
            <p:nvPr/>
          </p:nvSpPr>
          <p:spPr>
            <a:xfrm>
              <a:off x="7002642" y="1645704"/>
              <a:ext cx="332612" cy="152116"/>
            </a:xfrm>
            <a:custGeom>
              <a:avLst/>
              <a:gdLst/>
              <a:ahLst/>
              <a:cxnLst/>
              <a:rect l="l" t="t" r="r" b="b"/>
              <a:pathLst>
                <a:path w="9575" h="4379" extrusionOk="0">
                  <a:moveTo>
                    <a:pt x="3044" y="1740"/>
                  </a:moveTo>
                  <a:cubicBezTo>
                    <a:pt x="3284" y="1740"/>
                    <a:pt x="3479" y="1936"/>
                    <a:pt x="3479" y="2175"/>
                  </a:cubicBezTo>
                  <a:cubicBezTo>
                    <a:pt x="3479" y="2416"/>
                    <a:pt x="3284" y="2610"/>
                    <a:pt x="3044" y="2610"/>
                  </a:cubicBezTo>
                  <a:cubicBezTo>
                    <a:pt x="2804" y="2610"/>
                    <a:pt x="2609" y="2416"/>
                    <a:pt x="2609" y="2175"/>
                  </a:cubicBezTo>
                  <a:cubicBezTo>
                    <a:pt x="2609" y="1936"/>
                    <a:pt x="2804" y="1740"/>
                    <a:pt x="3044" y="1740"/>
                  </a:cubicBezTo>
                  <a:close/>
                  <a:moveTo>
                    <a:pt x="5653" y="1740"/>
                  </a:moveTo>
                  <a:cubicBezTo>
                    <a:pt x="5894" y="1740"/>
                    <a:pt x="6088" y="1936"/>
                    <a:pt x="6088" y="2175"/>
                  </a:cubicBezTo>
                  <a:cubicBezTo>
                    <a:pt x="6088" y="2416"/>
                    <a:pt x="5894" y="2610"/>
                    <a:pt x="5653" y="2610"/>
                  </a:cubicBezTo>
                  <a:cubicBezTo>
                    <a:pt x="5413" y="2610"/>
                    <a:pt x="5218" y="2416"/>
                    <a:pt x="5218" y="2175"/>
                  </a:cubicBezTo>
                  <a:cubicBezTo>
                    <a:pt x="5218" y="1936"/>
                    <a:pt x="5413" y="1740"/>
                    <a:pt x="5653" y="1740"/>
                  </a:cubicBezTo>
                  <a:close/>
                  <a:moveTo>
                    <a:pt x="1979" y="1"/>
                  </a:moveTo>
                  <a:cubicBezTo>
                    <a:pt x="1191" y="1"/>
                    <a:pt x="33" y="1"/>
                    <a:pt x="33" y="1"/>
                  </a:cubicBezTo>
                  <a:cubicBezTo>
                    <a:pt x="20" y="146"/>
                    <a:pt x="0" y="289"/>
                    <a:pt x="0" y="436"/>
                  </a:cubicBezTo>
                  <a:cubicBezTo>
                    <a:pt x="0" y="1951"/>
                    <a:pt x="707" y="3375"/>
                    <a:pt x="1938" y="4293"/>
                  </a:cubicBezTo>
                  <a:cubicBezTo>
                    <a:pt x="2013" y="4348"/>
                    <a:pt x="2104" y="4379"/>
                    <a:pt x="2198" y="4379"/>
                  </a:cubicBezTo>
                  <a:lnTo>
                    <a:pt x="7369" y="4379"/>
                  </a:lnTo>
                  <a:cubicBezTo>
                    <a:pt x="7462" y="4379"/>
                    <a:pt x="7554" y="4348"/>
                    <a:pt x="7629" y="4293"/>
                  </a:cubicBezTo>
                  <a:cubicBezTo>
                    <a:pt x="8742" y="3464"/>
                    <a:pt x="9453" y="2215"/>
                    <a:pt x="9575" y="870"/>
                  </a:cubicBezTo>
                  <a:lnTo>
                    <a:pt x="7898" y="870"/>
                  </a:lnTo>
                  <a:cubicBezTo>
                    <a:pt x="6734" y="870"/>
                    <a:pt x="5892" y="669"/>
                    <a:pt x="4934" y="370"/>
                  </a:cubicBezTo>
                  <a:cubicBezTo>
                    <a:pt x="4694" y="672"/>
                    <a:pt x="4329" y="870"/>
                    <a:pt x="3914" y="870"/>
                  </a:cubicBezTo>
                  <a:cubicBezTo>
                    <a:pt x="3350" y="870"/>
                    <a:pt x="2872" y="504"/>
                    <a:pt x="2691" y="1"/>
                  </a:cubicBezTo>
                  <a:cubicBezTo>
                    <a:pt x="2674" y="1"/>
                    <a:pt x="2373" y="1"/>
                    <a:pt x="19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8"/>
            <p:cNvSpPr/>
            <p:nvPr/>
          </p:nvSpPr>
          <p:spPr>
            <a:xfrm>
              <a:off x="7009173" y="1282177"/>
              <a:ext cx="325803" cy="363597"/>
            </a:xfrm>
            <a:custGeom>
              <a:avLst/>
              <a:gdLst/>
              <a:ahLst/>
              <a:cxnLst/>
              <a:rect l="l" t="t" r="r" b="b"/>
              <a:pathLst>
                <a:path w="9379" h="10467" extrusionOk="0">
                  <a:moveTo>
                    <a:pt x="2856" y="0"/>
                  </a:moveTo>
                  <a:cubicBezTo>
                    <a:pt x="2705" y="0"/>
                    <a:pt x="2566" y="78"/>
                    <a:pt x="2487" y="207"/>
                  </a:cubicBezTo>
                  <a:cubicBezTo>
                    <a:pt x="2406" y="334"/>
                    <a:pt x="2399" y="495"/>
                    <a:pt x="2467" y="629"/>
                  </a:cubicBezTo>
                  <a:cubicBezTo>
                    <a:pt x="2722" y="1139"/>
                    <a:pt x="2856" y="1738"/>
                    <a:pt x="2856" y="2306"/>
                  </a:cubicBezTo>
                  <a:lnTo>
                    <a:pt x="2856" y="6456"/>
                  </a:lnTo>
                  <a:cubicBezTo>
                    <a:pt x="1440" y="7008"/>
                    <a:pt x="403" y="8179"/>
                    <a:pt x="0" y="9597"/>
                  </a:cubicBezTo>
                  <a:cubicBezTo>
                    <a:pt x="0" y="9597"/>
                    <a:pt x="1089" y="9596"/>
                    <a:pt x="1830" y="9596"/>
                  </a:cubicBezTo>
                  <a:cubicBezTo>
                    <a:pt x="2200" y="9596"/>
                    <a:pt x="2483" y="9596"/>
                    <a:pt x="2500" y="9597"/>
                  </a:cubicBezTo>
                  <a:cubicBezTo>
                    <a:pt x="2679" y="9089"/>
                    <a:pt x="3157" y="8727"/>
                    <a:pt x="3726" y="8727"/>
                  </a:cubicBezTo>
                  <a:cubicBezTo>
                    <a:pt x="4439" y="8727"/>
                    <a:pt x="5017" y="9301"/>
                    <a:pt x="5028" y="10012"/>
                  </a:cubicBezTo>
                  <a:cubicBezTo>
                    <a:pt x="5914" y="10291"/>
                    <a:pt x="6676" y="10466"/>
                    <a:pt x="7710" y="10466"/>
                  </a:cubicBezTo>
                  <a:lnTo>
                    <a:pt x="9379" y="10466"/>
                  </a:lnTo>
                  <a:cubicBezTo>
                    <a:pt x="9214" y="8676"/>
                    <a:pt x="8031" y="7128"/>
                    <a:pt x="6335" y="6460"/>
                  </a:cubicBezTo>
                  <a:lnTo>
                    <a:pt x="6335" y="6118"/>
                  </a:lnTo>
                  <a:lnTo>
                    <a:pt x="5030" y="6118"/>
                  </a:lnTo>
                  <a:cubicBezTo>
                    <a:pt x="4790" y="6118"/>
                    <a:pt x="4595" y="5923"/>
                    <a:pt x="4595" y="5682"/>
                  </a:cubicBezTo>
                  <a:cubicBezTo>
                    <a:pt x="4595" y="5442"/>
                    <a:pt x="4790" y="5248"/>
                    <a:pt x="5030" y="5248"/>
                  </a:cubicBezTo>
                  <a:lnTo>
                    <a:pt x="6335" y="5248"/>
                  </a:lnTo>
                  <a:lnTo>
                    <a:pt x="6335" y="4378"/>
                  </a:lnTo>
                  <a:lnTo>
                    <a:pt x="5030" y="4378"/>
                  </a:lnTo>
                  <a:cubicBezTo>
                    <a:pt x="4790" y="4378"/>
                    <a:pt x="4595" y="4183"/>
                    <a:pt x="4595" y="3943"/>
                  </a:cubicBezTo>
                  <a:cubicBezTo>
                    <a:pt x="4595" y="3702"/>
                    <a:pt x="4790" y="3508"/>
                    <a:pt x="5030" y="3508"/>
                  </a:cubicBezTo>
                  <a:lnTo>
                    <a:pt x="6335" y="3508"/>
                  </a:lnTo>
                  <a:lnTo>
                    <a:pt x="6335" y="2639"/>
                  </a:lnTo>
                  <a:lnTo>
                    <a:pt x="5030" y="2639"/>
                  </a:lnTo>
                  <a:cubicBezTo>
                    <a:pt x="4790" y="2639"/>
                    <a:pt x="4595" y="2444"/>
                    <a:pt x="4595" y="2203"/>
                  </a:cubicBezTo>
                  <a:cubicBezTo>
                    <a:pt x="4595" y="1963"/>
                    <a:pt x="4790" y="1769"/>
                    <a:pt x="5030" y="1769"/>
                  </a:cubicBezTo>
                  <a:lnTo>
                    <a:pt x="6380" y="1769"/>
                  </a:lnTo>
                  <a:cubicBezTo>
                    <a:pt x="6437" y="1383"/>
                    <a:pt x="6550" y="977"/>
                    <a:pt x="6724" y="629"/>
                  </a:cubicBezTo>
                  <a:cubicBezTo>
                    <a:pt x="6792" y="495"/>
                    <a:pt x="6784" y="334"/>
                    <a:pt x="6704" y="207"/>
                  </a:cubicBezTo>
                  <a:cubicBezTo>
                    <a:pt x="6625" y="78"/>
                    <a:pt x="6485" y="0"/>
                    <a:pt x="6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8"/>
            <p:cNvSpPr/>
            <p:nvPr/>
          </p:nvSpPr>
          <p:spPr>
            <a:xfrm>
              <a:off x="7123494" y="1615483"/>
              <a:ext cx="30222" cy="30291"/>
            </a:xfrm>
            <a:custGeom>
              <a:avLst/>
              <a:gdLst/>
              <a:ahLst/>
              <a:cxnLst/>
              <a:rect l="l" t="t" r="r" b="b"/>
              <a:pathLst>
                <a:path w="870" h="872" extrusionOk="0">
                  <a:moveTo>
                    <a:pt x="435" y="1"/>
                  </a:moveTo>
                  <a:cubicBezTo>
                    <a:pt x="194" y="1"/>
                    <a:pt x="0" y="196"/>
                    <a:pt x="0" y="436"/>
                  </a:cubicBezTo>
                  <a:cubicBezTo>
                    <a:pt x="0" y="676"/>
                    <a:pt x="194" y="871"/>
                    <a:pt x="435" y="871"/>
                  </a:cubicBezTo>
                  <a:cubicBezTo>
                    <a:pt x="675" y="871"/>
                    <a:pt x="869" y="676"/>
                    <a:pt x="869" y="436"/>
                  </a:cubicBezTo>
                  <a:cubicBezTo>
                    <a:pt x="869" y="196"/>
                    <a:pt x="67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 name="Google Shape;1818;p48"/>
          <p:cNvGrpSpPr/>
          <p:nvPr/>
        </p:nvGrpSpPr>
        <p:grpSpPr>
          <a:xfrm>
            <a:off x="7647717" y="1325477"/>
            <a:ext cx="527419" cy="515678"/>
            <a:chOff x="7647717" y="1368812"/>
            <a:chExt cx="527419" cy="515678"/>
          </a:xfrm>
        </p:grpSpPr>
        <p:sp>
          <p:nvSpPr>
            <p:cNvPr id="1819" name="Google Shape;1819;p48"/>
            <p:cNvSpPr/>
            <p:nvPr/>
          </p:nvSpPr>
          <p:spPr>
            <a:xfrm>
              <a:off x="7775482" y="1460449"/>
              <a:ext cx="30222" cy="30256"/>
            </a:xfrm>
            <a:custGeom>
              <a:avLst/>
              <a:gdLst/>
              <a:ahLst/>
              <a:cxnLst/>
              <a:rect l="l" t="t" r="r" b="b"/>
              <a:pathLst>
                <a:path w="870" h="871" extrusionOk="0">
                  <a:moveTo>
                    <a:pt x="435" y="0"/>
                  </a:moveTo>
                  <a:cubicBezTo>
                    <a:pt x="195" y="0"/>
                    <a:pt x="1" y="196"/>
                    <a:pt x="1" y="436"/>
                  </a:cubicBezTo>
                  <a:cubicBezTo>
                    <a:pt x="1" y="676"/>
                    <a:pt x="195" y="871"/>
                    <a:pt x="435" y="871"/>
                  </a:cubicBezTo>
                  <a:cubicBezTo>
                    <a:pt x="676" y="871"/>
                    <a:pt x="870" y="676"/>
                    <a:pt x="870" y="436"/>
                  </a:cubicBezTo>
                  <a:cubicBezTo>
                    <a:pt x="870" y="196"/>
                    <a:pt x="676" y="0"/>
                    <a:pt x="4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8"/>
            <p:cNvSpPr/>
            <p:nvPr/>
          </p:nvSpPr>
          <p:spPr>
            <a:xfrm>
              <a:off x="7653588" y="1368812"/>
              <a:ext cx="272967" cy="272933"/>
            </a:xfrm>
            <a:custGeom>
              <a:avLst/>
              <a:gdLst/>
              <a:ahLst/>
              <a:cxnLst/>
              <a:rect l="l" t="t" r="r" b="b"/>
              <a:pathLst>
                <a:path w="7858" h="7857" extrusionOk="0">
                  <a:moveTo>
                    <a:pt x="3944" y="1769"/>
                  </a:moveTo>
                  <a:cubicBezTo>
                    <a:pt x="4663" y="1769"/>
                    <a:pt x="5249" y="2354"/>
                    <a:pt x="5249" y="3074"/>
                  </a:cubicBezTo>
                  <a:cubicBezTo>
                    <a:pt x="5249" y="3793"/>
                    <a:pt x="4663" y="4378"/>
                    <a:pt x="3944" y="4378"/>
                  </a:cubicBezTo>
                  <a:cubicBezTo>
                    <a:pt x="3225" y="4378"/>
                    <a:pt x="2639" y="3793"/>
                    <a:pt x="2639" y="3074"/>
                  </a:cubicBezTo>
                  <a:cubicBezTo>
                    <a:pt x="2639" y="2354"/>
                    <a:pt x="3225" y="1769"/>
                    <a:pt x="3944" y="1769"/>
                  </a:cubicBezTo>
                  <a:close/>
                  <a:moveTo>
                    <a:pt x="2205" y="4378"/>
                  </a:moveTo>
                  <a:cubicBezTo>
                    <a:pt x="2445" y="4378"/>
                    <a:pt x="2639" y="4573"/>
                    <a:pt x="2639" y="4813"/>
                  </a:cubicBezTo>
                  <a:cubicBezTo>
                    <a:pt x="2639" y="5053"/>
                    <a:pt x="2445" y="5248"/>
                    <a:pt x="2205" y="5248"/>
                  </a:cubicBezTo>
                  <a:cubicBezTo>
                    <a:pt x="1964" y="5248"/>
                    <a:pt x="1770" y="5053"/>
                    <a:pt x="1770" y="4813"/>
                  </a:cubicBezTo>
                  <a:cubicBezTo>
                    <a:pt x="1770" y="4573"/>
                    <a:pt x="1964" y="4378"/>
                    <a:pt x="2205" y="4378"/>
                  </a:cubicBezTo>
                  <a:close/>
                  <a:moveTo>
                    <a:pt x="4813" y="5248"/>
                  </a:moveTo>
                  <a:cubicBezTo>
                    <a:pt x="5054" y="5248"/>
                    <a:pt x="5249" y="5442"/>
                    <a:pt x="5249" y="5683"/>
                  </a:cubicBezTo>
                  <a:cubicBezTo>
                    <a:pt x="5249" y="5923"/>
                    <a:pt x="5054" y="6117"/>
                    <a:pt x="4813" y="6117"/>
                  </a:cubicBezTo>
                  <a:cubicBezTo>
                    <a:pt x="4574" y="6117"/>
                    <a:pt x="4379" y="5923"/>
                    <a:pt x="4379" y="5683"/>
                  </a:cubicBezTo>
                  <a:cubicBezTo>
                    <a:pt x="4379" y="5442"/>
                    <a:pt x="4574" y="5248"/>
                    <a:pt x="4813" y="5248"/>
                  </a:cubicBezTo>
                  <a:close/>
                  <a:moveTo>
                    <a:pt x="3944" y="1"/>
                  </a:moveTo>
                  <a:cubicBezTo>
                    <a:pt x="1786" y="1"/>
                    <a:pt x="1" y="1786"/>
                    <a:pt x="1" y="3943"/>
                  </a:cubicBezTo>
                  <a:cubicBezTo>
                    <a:pt x="1" y="6102"/>
                    <a:pt x="1786" y="7857"/>
                    <a:pt x="3944" y="7857"/>
                  </a:cubicBezTo>
                  <a:cubicBezTo>
                    <a:pt x="6102" y="7857"/>
                    <a:pt x="7858" y="6102"/>
                    <a:pt x="7858" y="3943"/>
                  </a:cubicBezTo>
                  <a:cubicBezTo>
                    <a:pt x="7858" y="1786"/>
                    <a:pt x="6102" y="1"/>
                    <a:pt x="39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8"/>
            <p:cNvSpPr/>
            <p:nvPr/>
          </p:nvSpPr>
          <p:spPr>
            <a:xfrm>
              <a:off x="7647717" y="1368812"/>
              <a:ext cx="527419" cy="515678"/>
            </a:xfrm>
            <a:custGeom>
              <a:avLst/>
              <a:gdLst/>
              <a:ahLst/>
              <a:cxnLst/>
              <a:rect l="l" t="t" r="r" b="b"/>
              <a:pathLst>
                <a:path w="15183" h="14845" extrusionOk="0">
                  <a:moveTo>
                    <a:pt x="12044" y="0"/>
                  </a:moveTo>
                  <a:cubicBezTo>
                    <a:pt x="11599" y="0"/>
                    <a:pt x="11154" y="170"/>
                    <a:pt x="10814" y="510"/>
                  </a:cubicBezTo>
                  <a:cubicBezTo>
                    <a:pt x="10135" y="1189"/>
                    <a:pt x="10135" y="2290"/>
                    <a:pt x="10814" y="2970"/>
                  </a:cubicBezTo>
                  <a:lnTo>
                    <a:pt x="8772" y="5012"/>
                  </a:lnTo>
                  <a:cubicBezTo>
                    <a:pt x="8364" y="6792"/>
                    <a:pt x="6961" y="8194"/>
                    <a:pt x="5182" y="8602"/>
                  </a:cubicBezTo>
                  <a:lnTo>
                    <a:pt x="3139" y="10644"/>
                  </a:lnTo>
                  <a:cubicBezTo>
                    <a:pt x="2800" y="10305"/>
                    <a:pt x="2354" y="10135"/>
                    <a:pt x="1909" y="10135"/>
                  </a:cubicBezTo>
                  <a:cubicBezTo>
                    <a:pt x="1464" y="10135"/>
                    <a:pt x="1019" y="10305"/>
                    <a:pt x="679" y="10644"/>
                  </a:cubicBezTo>
                  <a:cubicBezTo>
                    <a:pt x="0" y="11324"/>
                    <a:pt x="0" y="12425"/>
                    <a:pt x="679" y="13104"/>
                  </a:cubicBezTo>
                  <a:cubicBezTo>
                    <a:pt x="955" y="13380"/>
                    <a:pt x="1269" y="13552"/>
                    <a:pt x="1604" y="13552"/>
                  </a:cubicBezTo>
                  <a:cubicBezTo>
                    <a:pt x="1900" y="13552"/>
                    <a:pt x="2211" y="13418"/>
                    <a:pt x="2525" y="13104"/>
                  </a:cubicBezTo>
                  <a:lnTo>
                    <a:pt x="2832" y="12797"/>
                  </a:lnTo>
                  <a:cubicBezTo>
                    <a:pt x="3086" y="12543"/>
                    <a:pt x="3420" y="12416"/>
                    <a:pt x="3755" y="12416"/>
                  </a:cubicBezTo>
                  <a:cubicBezTo>
                    <a:pt x="4089" y="12416"/>
                    <a:pt x="4423" y="12543"/>
                    <a:pt x="4677" y="12797"/>
                  </a:cubicBezTo>
                  <a:cubicBezTo>
                    <a:pt x="4847" y="12968"/>
                    <a:pt x="4847" y="13242"/>
                    <a:pt x="4677" y="13412"/>
                  </a:cubicBezTo>
                  <a:cubicBezTo>
                    <a:pt x="4592" y="13497"/>
                    <a:pt x="4481" y="13540"/>
                    <a:pt x="4369" y="13540"/>
                  </a:cubicBezTo>
                  <a:cubicBezTo>
                    <a:pt x="4258" y="13540"/>
                    <a:pt x="4147" y="13497"/>
                    <a:pt x="4062" y="13412"/>
                  </a:cubicBezTo>
                  <a:cubicBezTo>
                    <a:pt x="3977" y="13328"/>
                    <a:pt x="3866" y="13285"/>
                    <a:pt x="3754" y="13285"/>
                  </a:cubicBezTo>
                  <a:cubicBezTo>
                    <a:pt x="3643" y="13285"/>
                    <a:pt x="3532" y="13328"/>
                    <a:pt x="3446" y="13412"/>
                  </a:cubicBezTo>
                  <a:lnTo>
                    <a:pt x="3139" y="13720"/>
                  </a:lnTo>
                  <a:cubicBezTo>
                    <a:pt x="3052" y="13808"/>
                    <a:pt x="2953" y="13878"/>
                    <a:pt x="2857" y="13951"/>
                  </a:cubicBezTo>
                  <a:cubicBezTo>
                    <a:pt x="2933" y="14087"/>
                    <a:pt x="3023" y="14219"/>
                    <a:pt x="3139" y="14335"/>
                  </a:cubicBezTo>
                  <a:cubicBezTo>
                    <a:pt x="3479" y="14675"/>
                    <a:pt x="3924" y="14844"/>
                    <a:pt x="4369" y="14844"/>
                  </a:cubicBezTo>
                  <a:cubicBezTo>
                    <a:pt x="4814" y="14844"/>
                    <a:pt x="5260" y="14675"/>
                    <a:pt x="5600" y="14335"/>
                  </a:cubicBezTo>
                  <a:cubicBezTo>
                    <a:pt x="6279" y="13656"/>
                    <a:pt x="6279" y="12554"/>
                    <a:pt x="5600" y="11874"/>
                  </a:cubicBezTo>
                  <a:lnTo>
                    <a:pt x="12044" y="5430"/>
                  </a:lnTo>
                  <a:cubicBezTo>
                    <a:pt x="12384" y="5770"/>
                    <a:pt x="12829" y="5939"/>
                    <a:pt x="13274" y="5939"/>
                  </a:cubicBezTo>
                  <a:cubicBezTo>
                    <a:pt x="13719" y="5939"/>
                    <a:pt x="14164" y="5770"/>
                    <a:pt x="14504" y="5430"/>
                  </a:cubicBezTo>
                  <a:cubicBezTo>
                    <a:pt x="15183" y="4751"/>
                    <a:pt x="15183" y="3649"/>
                    <a:pt x="14504" y="2970"/>
                  </a:cubicBezTo>
                  <a:cubicBezTo>
                    <a:pt x="14388" y="2854"/>
                    <a:pt x="14257" y="2764"/>
                    <a:pt x="14121" y="2687"/>
                  </a:cubicBezTo>
                  <a:cubicBezTo>
                    <a:pt x="14048" y="2783"/>
                    <a:pt x="13977" y="2882"/>
                    <a:pt x="13889" y="2970"/>
                  </a:cubicBezTo>
                  <a:lnTo>
                    <a:pt x="13582" y="3278"/>
                  </a:lnTo>
                  <a:cubicBezTo>
                    <a:pt x="13412" y="3447"/>
                    <a:pt x="13412" y="3722"/>
                    <a:pt x="13582" y="3892"/>
                  </a:cubicBezTo>
                  <a:cubicBezTo>
                    <a:pt x="13752" y="4063"/>
                    <a:pt x="13752" y="4337"/>
                    <a:pt x="13582" y="4507"/>
                  </a:cubicBezTo>
                  <a:cubicBezTo>
                    <a:pt x="13497" y="4592"/>
                    <a:pt x="13385" y="4635"/>
                    <a:pt x="13274" y="4635"/>
                  </a:cubicBezTo>
                  <a:cubicBezTo>
                    <a:pt x="13163" y="4635"/>
                    <a:pt x="13052" y="4592"/>
                    <a:pt x="12967" y="4507"/>
                  </a:cubicBezTo>
                  <a:cubicBezTo>
                    <a:pt x="12458" y="3999"/>
                    <a:pt x="12458" y="3171"/>
                    <a:pt x="12967" y="2662"/>
                  </a:cubicBezTo>
                  <a:lnTo>
                    <a:pt x="13274" y="2355"/>
                  </a:lnTo>
                  <a:cubicBezTo>
                    <a:pt x="13821" y="1809"/>
                    <a:pt x="13921" y="1158"/>
                    <a:pt x="13274" y="510"/>
                  </a:cubicBezTo>
                  <a:cubicBezTo>
                    <a:pt x="12934" y="170"/>
                    <a:pt x="12489" y="0"/>
                    <a:pt x="120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48"/>
          <p:cNvGrpSpPr/>
          <p:nvPr/>
        </p:nvGrpSpPr>
        <p:grpSpPr>
          <a:xfrm>
            <a:off x="1032551" y="1998829"/>
            <a:ext cx="392777" cy="515643"/>
            <a:chOff x="1032551" y="1955494"/>
            <a:chExt cx="392777" cy="515643"/>
          </a:xfrm>
        </p:grpSpPr>
        <p:sp>
          <p:nvSpPr>
            <p:cNvPr id="1823" name="Google Shape;1823;p48"/>
            <p:cNvSpPr/>
            <p:nvPr/>
          </p:nvSpPr>
          <p:spPr>
            <a:xfrm>
              <a:off x="1032551" y="2243502"/>
              <a:ext cx="74755" cy="227635"/>
            </a:xfrm>
            <a:custGeom>
              <a:avLst/>
              <a:gdLst/>
              <a:ahLst/>
              <a:cxnLst/>
              <a:rect l="l" t="t" r="r" b="b"/>
              <a:pathLst>
                <a:path w="2152" h="6553" extrusionOk="0">
                  <a:moveTo>
                    <a:pt x="0" y="1"/>
                  </a:moveTo>
                  <a:lnTo>
                    <a:pt x="0" y="6118"/>
                  </a:lnTo>
                  <a:cubicBezTo>
                    <a:pt x="0" y="6359"/>
                    <a:pt x="195" y="6553"/>
                    <a:pt x="435" y="6553"/>
                  </a:cubicBezTo>
                  <a:lnTo>
                    <a:pt x="990" y="6553"/>
                  </a:lnTo>
                  <a:cubicBezTo>
                    <a:pt x="1668" y="5461"/>
                    <a:pt x="2071" y="4180"/>
                    <a:pt x="2152" y="2896"/>
                  </a:cubicBezTo>
                  <a:cubicBezTo>
                    <a:pt x="911" y="2512"/>
                    <a:pt x="0" y="136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8"/>
            <p:cNvSpPr/>
            <p:nvPr/>
          </p:nvSpPr>
          <p:spPr>
            <a:xfrm>
              <a:off x="1350607" y="2243502"/>
              <a:ext cx="74720" cy="227635"/>
            </a:xfrm>
            <a:custGeom>
              <a:avLst/>
              <a:gdLst/>
              <a:ahLst/>
              <a:cxnLst/>
              <a:rect l="l" t="t" r="r" b="b"/>
              <a:pathLst>
                <a:path w="2151" h="6553" extrusionOk="0">
                  <a:moveTo>
                    <a:pt x="2150" y="1"/>
                  </a:moveTo>
                  <a:cubicBezTo>
                    <a:pt x="2150" y="1366"/>
                    <a:pt x="1240" y="2511"/>
                    <a:pt x="0" y="2895"/>
                  </a:cubicBezTo>
                  <a:cubicBezTo>
                    <a:pt x="81" y="4186"/>
                    <a:pt x="476" y="5462"/>
                    <a:pt x="1153" y="6553"/>
                  </a:cubicBezTo>
                  <a:lnTo>
                    <a:pt x="1716" y="6553"/>
                  </a:lnTo>
                  <a:cubicBezTo>
                    <a:pt x="1956" y="6553"/>
                    <a:pt x="2150" y="6359"/>
                    <a:pt x="2150" y="6118"/>
                  </a:cubicBezTo>
                  <a:lnTo>
                    <a:pt x="2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8"/>
            <p:cNvSpPr/>
            <p:nvPr/>
          </p:nvSpPr>
          <p:spPr>
            <a:xfrm>
              <a:off x="1101887" y="2297102"/>
              <a:ext cx="254174" cy="174035"/>
            </a:xfrm>
            <a:custGeom>
              <a:avLst/>
              <a:gdLst/>
              <a:ahLst/>
              <a:cxnLst/>
              <a:rect l="l" t="t" r="r" b="b"/>
              <a:pathLst>
                <a:path w="7317" h="5010" extrusionOk="0">
                  <a:moveTo>
                    <a:pt x="3657" y="0"/>
                  </a:moveTo>
                  <a:cubicBezTo>
                    <a:pt x="3126" y="895"/>
                    <a:pt x="2161" y="1502"/>
                    <a:pt x="1048" y="1502"/>
                  </a:cubicBezTo>
                  <a:cubicBezTo>
                    <a:pt x="1037" y="1502"/>
                    <a:pt x="1028" y="1499"/>
                    <a:pt x="1018" y="1499"/>
                  </a:cubicBezTo>
                  <a:cubicBezTo>
                    <a:pt x="927" y="2716"/>
                    <a:pt x="579" y="3936"/>
                    <a:pt x="1" y="5010"/>
                  </a:cubicBezTo>
                  <a:lnTo>
                    <a:pt x="7316" y="5010"/>
                  </a:lnTo>
                  <a:cubicBezTo>
                    <a:pt x="6738" y="3937"/>
                    <a:pt x="6388" y="2724"/>
                    <a:pt x="6298" y="1499"/>
                  </a:cubicBezTo>
                  <a:cubicBezTo>
                    <a:pt x="6288" y="1499"/>
                    <a:pt x="6277" y="1502"/>
                    <a:pt x="6266" y="1502"/>
                  </a:cubicBezTo>
                  <a:cubicBezTo>
                    <a:pt x="5153" y="1502"/>
                    <a:pt x="4189" y="895"/>
                    <a:pt x="3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8"/>
            <p:cNvSpPr/>
            <p:nvPr/>
          </p:nvSpPr>
          <p:spPr>
            <a:xfrm>
              <a:off x="1032551" y="1955494"/>
              <a:ext cx="392777" cy="363563"/>
            </a:xfrm>
            <a:custGeom>
              <a:avLst/>
              <a:gdLst/>
              <a:ahLst/>
              <a:cxnLst/>
              <a:rect l="l" t="t" r="r" b="b"/>
              <a:pathLst>
                <a:path w="11307" h="10466" extrusionOk="0">
                  <a:moveTo>
                    <a:pt x="8262" y="7857"/>
                  </a:moveTo>
                  <a:cubicBezTo>
                    <a:pt x="8503" y="7857"/>
                    <a:pt x="8698" y="8051"/>
                    <a:pt x="8698" y="8292"/>
                  </a:cubicBezTo>
                  <a:cubicBezTo>
                    <a:pt x="8698" y="8532"/>
                    <a:pt x="8503" y="8727"/>
                    <a:pt x="8262" y="8727"/>
                  </a:cubicBezTo>
                  <a:cubicBezTo>
                    <a:pt x="8023" y="8727"/>
                    <a:pt x="7827" y="8532"/>
                    <a:pt x="7827" y="8292"/>
                  </a:cubicBezTo>
                  <a:cubicBezTo>
                    <a:pt x="7827" y="8051"/>
                    <a:pt x="8023" y="7857"/>
                    <a:pt x="8262" y="7857"/>
                  </a:cubicBezTo>
                  <a:close/>
                  <a:moveTo>
                    <a:pt x="3659" y="7242"/>
                  </a:moveTo>
                  <a:cubicBezTo>
                    <a:pt x="3770" y="7242"/>
                    <a:pt x="3882" y="7284"/>
                    <a:pt x="3966" y="7369"/>
                  </a:cubicBezTo>
                  <a:cubicBezTo>
                    <a:pt x="4137" y="7540"/>
                    <a:pt x="4137" y="7814"/>
                    <a:pt x="3966" y="7985"/>
                  </a:cubicBezTo>
                  <a:lnTo>
                    <a:pt x="3659" y="8292"/>
                  </a:lnTo>
                  <a:lnTo>
                    <a:pt x="3966" y="8599"/>
                  </a:lnTo>
                  <a:cubicBezTo>
                    <a:pt x="4137" y="8769"/>
                    <a:pt x="4137" y="9044"/>
                    <a:pt x="3966" y="9215"/>
                  </a:cubicBezTo>
                  <a:cubicBezTo>
                    <a:pt x="3882" y="9299"/>
                    <a:pt x="3770" y="9342"/>
                    <a:pt x="3659" y="9342"/>
                  </a:cubicBezTo>
                  <a:cubicBezTo>
                    <a:pt x="3548" y="9342"/>
                    <a:pt x="3437" y="9299"/>
                    <a:pt x="3352" y="9215"/>
                  </a:cubicBezTo>
                  <a:lnTo>
                    <a:pt x="3044" y="8906"/>
                  </a:lnTo>
                  <a:lnTo>
                    <a:pt x="2736" y="9215"/>
                  </a:lnTo>
                  <a:cubicBezTo>
                    <a:pt x="2652" y="9299"/>
                    <a:pt x="2540" y="9342"/>
                    <a:pt x="2429" y="9342"/>
                  </a:cubicBezTo>
                  <a:cubicBezTo>
                    <a:pt x="2318" y="9342"/>
                    <a:pt x="2207" y="9299"/>
                    <a:pt x="2122" y="9215"/>
                  </a:cubicBezTo>
                  <a:cubicBezTo>
                    <a:pt x="1951" y="9044"/>
                    <a:pt x="1951" y="8770"/>
                    <a:pt x="2122" y="8599"/>
                  </a:cubicBezTo>
                  <a:lnTo>
                    <a:pt x="2429" y="8292"/>
                  </a:lnTo>
                  <a:lnTo>
                    <a:pt x="2122" y="7985"/>
                  </a:lnTo>
                  <a:cubicBezTo>
                    <a:pt x="1951" y="7814"/>
                    <a:pt x="1951" y="7540"/>
                    <a:pt x="2122" y="7369"/>
                  </a:cubicBezTo>
                  <a:cubicBezTo>
                    <a:pt x="2207" y="7284"/>
                    <a:pt x="2318" y="7242"/>
                    <a:pt x="2429" y="7242"/>
                  </a:cubicBezTo>
                  <a:cubicBezTo>
                    <a:pt x="2540" y="7242"/>
                    <a:pt x="2652" y="7284"/>
                    <a:pt x="2736" y="7369"/>
                  </a:cubicBezTo>
                  <a:lnTo>
                    <a:pt x="3044" y="7676"/>
                  </a:lnTo>
                  <a:lnTo>
                    <a:pt x="3352" y="7369"/>
                  </a:lnTo>
                  <a:cubicBezTo>
                    <a:pt x="3437" y="7284"/>
                    <a:pt x="3548" y="7242"/>
                    <a:pt x="3659" y="7242"/>
                  </a:cubicBezTo>
                  <a:close/>
                  <a:moveTo>
                    <a:pt x="4349" y="0"/>
                  </a:moveTo>
                  <a:cubicBezTo>
                    <a:pt x="4108" y="0"/>
                    <a:pt x="3914" y="195"/>
                    <a:pt x="3914" y="435"/>
                  </a:cubicBezTo>
                  <a:cubicBezTo>
                    <a:pt x="3914" y="1254"/>
                    <a:pt x="3356" y="1979"/>
                    <a:pt x="2557" y="2157"/>
                  </a:cubicBezTo>
                  <a:lnTo>
                    <a:pt x="1703" y="2346"/>
                  </a:lnTo>
                  <a:cubicBezTo>
                    <a:pt x="700" y="2569"/>
                    <a:pt x="0" y="3442"/>
                    <a:pt x="0" y="4469"/>
                  </a:cubicBezTo>
                  <a:lnTo>
                    <a:pt x="0" y="8292"/>
                  </a:lnTo>
                  <a:cubicBezTo>
                    <a:pt x="0" y="7336"/>
                    <a:pt x="458" y="6423"/>
                    <a:pt x="1225" y="5851"/>
                  </a:cubicBezTo>
                  <a:cubicBezTo>
                    <a:pt x="1547" y="5610"/>
                    <a:pt x="1740" y="5227"/>
                    <a:pt x="1740" y="4826"/>
                  </a:cubicBezTo>
                  <a:cubicBezTo>
                    <a:pt x="1740" y="4586"/>
                    <a:pt x="1934" y="4384"/>
                    <a:pt x="2174" y="4384"/>
                  </a:cubicBezTo>
                  <a:cubicBezTo>
                    <a:pt x="2415" y="4384"/>
                    <a:pt x="2609" y="4573"/>
                    <a:pt x="2609" y="4813"/>
                  </a:cubicBezTo>
                  <a:lnTo>
                    <a:pt x="2609" y="4826"/>
                  </a:lnTo>
                  <a:cubicBezTo>
                    <a:pt x="2609" y="5500"/>
                    <a:pt x="2286" y="6145"/>
                    <a:pt x="1745" y="6548"/>
                  </a:cubicBezTo>
                  <a:cubicBezTo>
                    <a:pt x="1189" y="6963"/>
                    <a:pt x="870" y="7598"/>
                    <a:pt x="870" y="8292"/>
                  </a:cubicBezTo>
                  <a:cubicBezTo>
                    <a:pt x="870" y="9491"/>
                    <a:pt x="1846" y="10466"/>
                    <a:pt x="3044" y="10466"/>
                  </a:cubicBezTo>
                  <a:cubicBezTo>
                    <a:pt x="4243" y="10466"/>
                    <a:pt x="5219" y="9491"/>
                    <a:pt x="5219" y="8292"/>
                  </a:cubicBezTo>
                  <a:cubicBezTo>
                    <a:pt x="5219" y="8051"/>
                    <a:pt x="5413" y="7857"/>
                    <a:pt x="5653" y="7857"/>
                  </a:cubicBezTo>
                  <a:cubicBezTo>
                    <a:pt x="5894" y="7857"/>
                    <a:pt x="6088" y="8051"/>
                    <a:pt x="6088" y="8292"/>
                  </a:cubicBezTo>
                  <a:cubicBezTo>
                    <a:pt x="6088" y="9491"/>
                    <a:pt x="7064" y="10466"/>
                    <a:pt x="8262" y="10466"/>
                  </a:cubicBezTo>
                  <a:cubicBezTo>
                    <a:pt x="9461" y="10466"/>
                    <a:pt x="10437" y="9491"/>
                    <a:pt x="10437" y="8292"/>
                  </a:cubicBezTo>
                  <a:cubicBezTo>
                    <a:pt x="10437" y="7598"/>
                    <a:pt x="10118" y="6963"/>
                    <a:pt x="9562" y="6548"/>
                  </a:cubicBezTo>
                  <a:cubicBezTo>
                    <a:pt x="9020" y="6145"/>
                    <a:pt x="8698" y="5500"/>
                    <a:pt x="8698" y="4826"/>
                  </a:cubicBezTo>
                  <a:cubicBezTo>
                    <a:pt x="8698" y="4586"/>
                    <a:pt x="8892" y="4384"/>
                    <a:pt x="9132" y="4384"/>
                  </a:cubicBezTo>
                  <a:cubicBezTo>
                    <a:pt x="9373" y="4384"/>
                    <a:pt x="9567" y="4573"/>
                    <a:pt x="9567" y="4813"/>
                  </a:cubicBezTo>
                  <a:lnTo>
                    <a:pt x="9567" y="4826"/>
                  </a:lnTo>
                  <a:cubicBezTo>
                    <a:pt x="9567" y="5227"/>
                    <a:pt x="9759" y="5610"/>
                    <a:pt x="10082" y="5851"/>
                  </a:cubicBezTo>
                  <a:cubicBezTo>
                    <a:pt x="10849" y="6423"/>
                    <a:pt x="11306" y="7336"/>
                    <a:pt x="11306" y="8292"/>
                  </a:cubicBezTo>
                  <a:lnTo>
                    <a:pt x="11306" y="4469"/>
                  </a:lnTo>
                  <a:cubicBezTo>
                    <a:pt x="11306" y="3442"/>
                    <a:pt x="10607" y="2569"/>
                    <a:pt x="9604" y="2346"/>
                  </a:cubicBezTo>
                  <a:lnTo>
                    <a:pt x="8750" y="2157"/>
                  </a:lnTo>
                  <a:cubicBezTo>
                    <a:pt x="7951" y="1979"/>
                    <a:pt x="7393" y="1254"/>
                    <a:pt x="7393" y="435"/>
                  </a:cubicBezTo>
                  <a:cubicBezTo>
                    <a:pt x="7393" y="195"/>
                    <a:pt x="7199" y="0"/>
                    <a:pt x="69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 name="Google Shape;1827;p48"/>
          <p:cNvGrpSpPr/>
          <p:nvPr/>
        </p:nvGrpSpPr>
        <p:grpSpPr>
          <a:xfrm>
            <a:off x="1804661" y="1998829"/>
            <a:ext cx="332994" cy="515643"/>
            <a:chOff x="1804661" y="1955494"/>
            <a:chExt cx="332994" cy="515643"/>
          </a:xfrm>
        </p:grpSpPr>
        <p:sp>
          <p:nvSpPr>
            <p:cNvPr id="1828" name="Google Shape;1828;p48"/>
            <p:cNvSpPr/>
            <p:nvPr/>
          </p:nvSpPr>
          <p:spPr>
            <a:xfrm>
              <a:off x="2016769" y="1985680"/>
              <a:ext cx="45367" cy="120887"/>
            </a:xfrm>
            <a:custGeom>
              <a:avLst/>
              <a:gdLst/>
              <a:ahLst/>
              <a:cxnLst/>
              <a:rect l="l" t="t" r="r" b="b"/>
              <a:pathLst>
                <a:path w="1306" h="3480" extrusionOk="0">
                  <a:moveTo>
                    <a:pt x="653" y="1"/>
                  </a:moveTo>
                  <a:cubicBezTo>
                    <a:pt x="292" y="1"/>
                    <a:pt x="0" y="293"/>
                    <a:pt x="0" y="653"/>
                  </a:cubicBezTo>
                  <a:lnTo>
                    <a:pt x="0" y="2828"/>
                  </a:lnTo>
                  <a:cubicBezTo>
                    <a:pt x="0" y="3188"/>
                    <a:pt x="292" y="3480"/>
                    <a:pt x="653" y="3480"/>
                  </a:cubicBezTo>
                  <a:cubicBezTo>
                    <a:pt x="1013" y="3480"/>
                    <a:pt x="1305" y="3188"/>
                    <a:pt x="1305" y="2828"/>
                  </a:cubicBezTo>
                  <a:lnTo>
                    <a:pt x="1305" y="653"/>
                  </a:lnTo>
                  <a:cubicBezTo>
                    <a:pt x="1305" y="293"/>
                    <a:pt x="1013" y="1"/>
                    <a:pt x="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8"/>
            <p:cNvSpPr/>
            <p:nvPr/>
          </p:nvSpPr>
          <p:spPr>
            <a:xfrm>
              <a:off x="2092288" y="2015902"/>
              <a:ext cx="45367" cy="120887"/>
            </a:xfrm>
            <a:custGeom>
              <a:avLst/>
              <a:gdLst/>
              <a:ahLst/>
              <a:cxnLst/>
              <a:rect l="l" t="t" r="r" b="b"/>
              <a:pathLst>
                <a:path w="1306" h="3480" extrusionOk="0">
                  <a:moveTo>
                    <a:pt x="653" y="1"/>
                  </a:moveTo>
                  <a:cubicBezTo>
                    <a:pt x="292" y="1"/>
                    <a:pt x="1" y="293"/>
                    <a:pt x="1" y="653"/>
                  </a:cubicBezTo>
                  <a:lnTo>
                    <a:pt x="1" y="2827"/>
                  </a:lnTo>
                  <a:cubicBezTo>
                    <a:pt x="1" y="3188"/>
                    <a:pt x="292" y="3480"/>
                    <a:pt x="653" y="3480"/>
                  </a:cubicBezTo>
                  <a:cubicBezTo>
                    <a:pt x="1014" y="3480"/>
                    <a:pt x="1305" y="3188"/>
                    <a:pt x="1305" y="2827"/>
                  </a:cubicBezTo>
                  <a:lnTo>
                    <a:pt x="1305" y="653"/>
                  </a:lnTo>
                  <a:cubicBezTo>
                    <a:pt x="1305" y="293"/>
                    <a:pt x="1014" y="1"/>
                    <a:pt x="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8"/>
            <p:cNvSpPr/>
            <p:nvPr/>
          </p:nvSpPr>
          <p:spPr>
            <a:xfrm>
              <a:off x="1865695" y="1985680"/>
              <a:ext cx="45367" cy="60478"/>
            </a:xfrm>
            <a:custGeom>
              <a:avLst/>
              <a:gdLst/>
              <a:ahLst/>
              <a:cxnLst/>
              <a:rect l="l" t="t" r="r" b="b"/>
              <a:pathLst>
                <a:path w="1306" h="1741" extrusionOk="0">
                  <a:moveTo>
                    <a:pt x="653" y="1"/>
                  </a:moveTo>
                  <a:cubicBezTo>
                    <a:pt x="293" y="1"/>
                    <a:pt x="0" y="293"/>
                    <a:pt x="0" y="653"/>
                  </a:cubicBezTo>
                  <a:lnTo>
                    <a:pt x="0" y="1740"/>
                  </a:lnTo>
                  <a:lnTo>
                    <a:pt x="1305" y="1740"/>
                  </a:lnTo>
                  <a:lnTo>
                    <a:pt x="1305" y="653"/>
                  </a:lnTo>
                  <a:cubicBezTo>
                    <a:pt x="1305" y="293"/>
                    <a:pt x="1013" y="1"/>
                    <a:pt x="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8"/>
            <p:cNvSpPr/>
            <p:nvPr/>
          </p:nvSpPr>
          <p:spPr>
            <a:xfrm>
              <a:off x="1941249" y="1955494"/>
              <a:ext cx="45332" cy="90665"/>
            </a:xfrm>
            <a:custGeom>
              <a:avLst/>
              <a:gdLst/>
              <a:ahLst/>
              <a:cxnLst/>
              <a:rect l="l" t="t" r="r" b="b"/>
              <a:pathLst>
                <a:path w="1305" h="2610" extrusionOk="0">
                  <a:moveTo>
                    <a:pt x="653" y="0"/>
                  </a:moveTo>
                  <a:cubicBezTo>
                    <a:pt x="292" y="0"/>
                    <a:pt x="0" y="292"/>
                    <a:pt x="0" y="653"/>
                  </a:cubicBezTo>
                  <a:lnTo>
                    <a:pt x="0" y="2609"/>
                  </a:lnTo>
                  <a:lnTo>
                    <a:pt x="1304" y="2609"/>
                  </a:lnTo>
                  <a:lnTo>
                    <a:pt x="1304" y="653"/>
                  </a:lnTo>
                  <a:cubicBezTo>
                    <a:pt x="1304" y="292"/>
                    <a:pt x="1012" y="0"/>
                    <a:pt x="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8"/>
            <p:cNvSpPr/>
            <p:nvPr/>
          </p:nvSpPr>
          <p:spPr>
            <a:xfrm>
              <a:off x="1986547" y="2302938"/>
              <a:ext cx="30256" cy="40330"/>
            </a:xfrm>
            <a:custGeom>
              <a:avLst/>
              <a:gdLst/>
              <a:ahLst/>
              <a:cxnLst/>
              <a:rect l="l" t="t" r="r" b="b"/>
              <a:pathLst>
                <a:path w="871" h="1161" extrusionOk="0">
                  <a:moveTo>
                    <a:pt x="436" y="1"/>
                  </a:moveTo>
                  <a:cubicBezTo>
                    <a:pt x="195" y="1"/>
                    <a:pt x="0" y="196"/>
                    <a:pt x="0" y="435"/>
                  </a:cubicBezTo>
                  <a:cubicBezTo>
                    <a:pt x="0" y="531"/>
                    <a:pt x="30" y="620"/>
                    <a:pt x="88" y="695"/>
                  </a:cubicBezTo>
                  <a:lnTo>
                    <a:pt x="436" y="1161"/>
                  </a:lnTo>
                  <a:lnTo>
                    <a:pt x="784" y="696"/>
                  </a:lnTo>
                  <a:cubicBezTo>
                    <a:pt x="841" y="620"/>
                    <a:pt x="870" y="531"/>
                    <a:pt x="870" y="435"/>
                  </a:cubicBezTo>
                  <a:cubicBezTo>
                    <a:pt x="870" y="195"/>
                    <a:pt x="675"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8"/>
            <p:cNvSpPr/>
            <p:nvPr/>
          </p:nvSpPr>
          <p:spPr>
            <a:xfrm>
              <a:off x="1804661" y="2076345"/>
              <a:ext cx="332994" cy="394792"/>
            </a:xfrm>
            <a:custGeom>
              <a:avLst/>
              <a:gdLst/>
              <a:ahLst/>
              <a:cxnLst/>
              <a:rect l="l" t="t" r="r" b="b"/>
              <a:pathLst>
                <a:path w="9586" h="11365" extrusionOk="0">
                  <a:moveTo>
                    <a:pt x="5672" y="5653"/>
                  </a:moveTo>
                  <a:cubicBezTo>
                    <a:pt x="6391" y="5653"/>
                    <a:pt x="6976" y="6239"/>
                    <a:pt x="6976" y="6958"/>
                  </a:cubicBezTo>
                  <a:cubicBezTo>
                    <a:pt x="6976" y="7243"/>
                    <a:pt x="6886" y="7514"/>
                    <a:pt x="6716" y="7741"/>
                  </a:cubicBezTo>
                  <a:lnTo>
                    <a:pt x="6215" y="8408"/>
                  </a:lnTo>
                  <a:lnTo>
                    <a:pt x="6889" y="9307"/>
                  </a:lnTo>
                  <a:cubicBezTo>
                    <a:pt x="7033" y="9499"/>
                    <a:pt x="6994" y="9771"/>
                    <a:pt x="6802" y="9915"/>
                  </a:cubicBezTo>
                  <a:cubicBezTo>
                    <a:pt x="6724" y="9974"/>
                    <a:pt x="6632" y="10002"/>
                    <a:pt x="6542" y="10002"/>
                  </a:cubicBezTo>
                  <a:cubicBezTo>
                    <a:pt x="6409" y="10002"/>
                    <a:pt x="6279" y="9942"/>
                    <a:pt x="6194" y="9828"/>
                  </a:cubicBezTo>
                  <a:lnTo>
                    <a:pt x="5672" y="9132"/>
                  </a:lnTo>
                  <a:lnTo>
                    <a:pt x="5150" y="9828"/>
                  </a:lnTo>
                  <a:cubicBezTo>
                    <a:pt x="5065" y="9942"/>
                    <a:pt x="4934" y="10003"/>
                    <a:pt x="4802" y="10003"/>
                  </a:cubicBezTo>
                  <a:cubicBezTo>
                    <a:pt x="4711" y="10003"/>
                    <a:pt x="4619" y="9974"/>
                    <a:pt x="4541" y="9915"/>
                  </a:cubicBezTo>
                  <a:cubicBezTo>
                    <a:pt x="4349" y="9771"/>
                    <a:pt x="4309" y="9498"/>
                    <a:pt x="4454" y="9307"/>
                  </a:cubicBezTo>
                  <a:lnTo>
                    <a:pt x="5128" y="8408"/>
                  </a:lnTo>
                  <a:lnTo>
                    <a:pt x="4628" y="7740"/>
                  </a:lnTo>
                  <a:cubicBezTo>
                    <a:pt x="4457" y="7514"/>
                    <a:pt x="4367" y="7243"/>
                    <a:pt x="4367" y="6958"/>
                  </a:cubicBezTo>
                  <a:cubicBezTo>
                    <a:pt x="4367" y="6239"/>
                    <a:pt x="4953" y="5653"/>
                    <a:pt x="5672" y="5653"/>
                  </a:cubicBezTo>
                  <a:close/>
                  <a:moveTo>
                    <a:pt x="1323" y="0"/>
                  </a:moveTo>
                  <a:cubicBezTo>
                    <a:pt x="1132" y="0"/>
                    <a:pt x="966" y="123"/>
                    <a:pt x="914" y="296"/>
                  </a:cubicBezTo>
                  <a:lnTo>
                    <a:pt x="44" y="2905"/>
                  </a:lnTo>
                  <a:cubicBezTo>
                    <a:pt x="0" y="3018"/>
                    <a:pt x="10" y="3132"/>
                    <a:pt x="62" y="3236"/>
                  </a:cubicBezTo>
                  <a:cubicBezTo>
                    <a:pt x="627" y="4367"/>
                    <a:pt x="1531" y="5306"/>
                    <a:pt x="2628" y="5914"/>
                  </a:cubicBezTo>
                  <a:lnTo>
                    <a:pt x="2628" y="10930"/>
                  </a:lnTo>
                  <a:cubicBezTo>
                    <a:pt x="2628" y="11174"/>
                    <a:pt x="2819" y="11365"/>
                    <a:pt x="3062" y="11365"/>
                  </a:cubicBezTo>
                  <a:lnTo>
                    <a:pt x="8281" y="11365"/>
                  </a:lnTo>
                  <a:cubicBezTo>
                    <a:pt x="8524" y="11365"/>
                    <a:pt x="8715" y="11174"/>
                    <a:pt x="8715" y="10930"/>
                  </a:cubicBezTo>
                  <a:lnTo>
                    <a:pt x="8715" y="5828"/>
                  </a:lnTo>
                  <a:cubicBezTo>
                    <a:pt x="9272" y="5211"/>
                    <a:pt x="9585" y="4383"/>
                    <a:pt x="9585" y="3557"/>
                  </a:cubicBezTo>
                  <a:lnTo>
                    <a:pt x="9585" y="2453"/>
                  </a:lnTo>
                  <a:cubicBezTo>
                    <a:pt x="9385" y="2548"/>
                    <a:pt x="9168" y="2610"/>
                    <a:pt x="8933" y="2610"/>
                  </a:cubicBezTo>
                  <a:cubicBezTo>
                    <a:pt x="8255" y="2610"/>
                    <a:pt x="7681" y="2157"/>
                    <a:pt x="7489" y="1549"/>
                  </a:cubicBezTo>
                  <a:cubicBezTo>
                    <a:pt x="7272" y="1662"/>
                    <a:pt x="7028" y="1740"/>
                    <a:pt x="6759" y="1740"/>
                  </a:cubicBezTo>
                  <a:cubicBezTo>
                    <a:pt x="6428" y="1740"/>
                    <a:pt x="6115" y="1627"/>
                    <a:pt x="5863" y="1436"/>
                  </a:cubicBezTo>
                  <a:cubicBezTo>
                    <a:pt x="5619" y="1913"/>
                    <a:pt x="5193" y="2287"/>
                    <a:pt x="4689" y="2470"/>
                  </a:cubicBezTo>
                  <a:cubicBezTo>
                    <a:pt x="5028" y="2854"/>
                    <a:pt x="5236" y="3358"/>
                    <a:pt x="5236" y="3914"/>
                  </a:cubicBezTo>
                  <a:cubicBezTo>
                    <a:pt x="5236" y="4157"/>
                    <a:pt x="5045" y="4350"/>
                    <a:pt x="4802" y="4350"/>
                  </a:cubicBezTo>
                  <a:cubicBezTo>
                    <a:pt x="4558" y="4350"/>
                    <a:pt x="4367" y="4157"/>
                    <a:pt x="4367" y="3914"/>
                  </a:cubicBezTo>
                  <a:cubicBezTo>
                    <a:pt x="4367" y="3193"/>
                    <a:pt x="3784" y="2610"/>
                    <a:pt x="3062" y="2610"/>
                  </a:cubicBezTo>
                  <a:cubicBezTo>
                    <a:pt x="2819" y="2610"/>
                    <a:pt x="2628" y="2418"/>
                    <a:pt x="2628" y="2174"/>
                  </a:cubicBezTo>
                  <a:cubicBezTo>
                    <a:pt x="2628" y="1931"/>
                    <a:pt x="2819" y="1740"/>
                    <a:pt x="3062" y="1740"/>
                  </a:cubicBezTo>
                  <a:lnTo>
                    <a:pt x="3932" y="1740"/>
                  </a:lnTo>
                  <a:cubicBezTo>
                    <a:pt x="4654" y="1740"/>
                    <a:pt x="5236" y="1157"/>
                    <a:pt x="5236" y="435"/>
                  </a:cubicBezTo>
                  <a:cubicBezTo>
                    <a:pt x="5236" y="191"/>
                    <a:pt x="5045" y="0"/>
                    <a:pt x="4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 name="Google Shape;1834;p48"/>
          <p:cNvGrpSpPr/>
          <p:nvPr/>
        </p:nvGrpSpPr>
        <p:grpSpPr>
          <a:xfrm>
            <a:off x="2456094" y="2075147"/>
            <a:ext cx="515678" cy="363007"/>
            <a:chOff x="2456094" y="2031812"/>
            <a:chExt cx="515678" cy="363007"/>
          </a:xfrm>
        </p:grpSpPr>
        <p:sp>
          <p:nvSpPr>
            <p:cNvPr id="1835" name="Google Shape;1835;p48"/>
            <p:cNvSpPr/>
            <p:nvPr/>
          </p:nvSpPr>
          <p:spPr>
            <a:xfrm>
              <a:off x="2547870" y="2031812"/>
              <a:ext cx="423902" cy="363007"/>
            </a:xfrm>
            <a:custGeom>
              <a:avLst/>
              <a:gdLst/>
              <a:ahLst/>
              <a:cxnLst/>
              <a:rect l="l" t="t" r="r" b="b"/>
              <a:pathLst>
                <a:path w="12203" h="10450" extrusionOk="0">
                  <a:moveTo>
                    <a:pt x="3265" y="0"/>
                  </a:moveTo>
                  <a:cubicBezTo>
                    <a:pt x="601" y="0"/>
                    <a:pt x="0" y="2595"/>
                    <a:pt x="0" y="3501"/>
                  </a:cubicBezTo>
                  <a:cubicBezTo>
                    <a:pt x="0" y="4127"/>
                    <a:pt x="148" y="4685"/>
                    <a:pt x="444" y="5225"/>
                  </a:cubicBezTo>
                  <a:lnTo>
                    <a:pt x="3213" y="5225"/>
                  </a:lnTo>
                  <a:lnTo>
                    <a:pt x="3962" y="3727"/>
                  </a:lnTo>
                  <a:cubicBezTo>
                    <a:pt x="4036" y="3579"/>
                    <a:pt x="4195" y="3505"/>
                    <a:pt x="4354" y="3505"/>
                  </a:cubicBezTo>
                  <a:cubicBezTo>
                    <a:pt x="4513" y="3505"/>
                    <a:pt x="4672" y="3579"/>
                    <a:pt x="4746" y="3727"/>
                  </a:cubicBezTo>
                  <a:lnTo>
                    <a:pt x="6096" y="6427"/>
                  </a:lnTo>
                  <a:lnTo>
                    <a:pt x="6575" y="5468"/>
                  </a:lnTo>
                  <a:cubicBezTo>
                    <a:pt x="6653" y="5320"/>
                    <a:pt x="6801" y="5225"/>
                    <a:pt x="6966" y="5225"/>
                  </a:cubicBezTo>
                  <a:lnTo>
                    <a:pt x="8272" y="5225"/>
                  </a:lnTo>
                  <a:cubicBezTo>
                    <a:pt x="8517" y="5225"/>
                    <a:pt x="8708" y="5416"/>
                    <a:pt x="8708" y="5660"/>
                  </a:cubicBezTo>
                  <a:cubicBezTo>
                    <a:pt x="8708" y="5904"/>
                    <a:pt x="8517" y="6096"/>
                    <a:pt x="8272" y="6096"/>
                  </a:cubicBezTo>
                  <a:lnTo>
                    <a:pt x="7236" y="6096"/>
                  </a:lnTo>
                  <a:lnTo>
                    <a:pt x="6487" y="7593"/>
                  </a:lnTo>
                  <a:cubicBezTo>
                    <a:pt x="6409" y="7741"/>
                    <a:pt x="6260" y="7837"/>
                    <a:pt x="6095" y="7837"/>
                  </a:cubicBezTo>
                  <a:cubicBezTo>
                    <a:pt x="5929" y="7837"/>
                    <a:pt x="5782" y="7741"/>
                    <a:pt x="5703" y="7593"/>
                  </a:cubicBezTo>
                  <a:lnTo>
                    <a:pt x="4353" y="4894"/>
                  </a:lnTo>
                  <a:lnTo>
                    <a:pt x="3875" y="5851"/>
                  </a:lnTo>
                  <a:cubicBezTo>
                    <a:pt x="3796" y="5999"/>
                    <a:pt x="3649" y="6096"/>
                    <a:pt x="3483" y="6096"/>
                  </a:cubicBezTo>
                  <a:lnTo>
                    <a:pt x="1045" y="6096"/>
                  </a:lnTo>
                  <a:cubicBezTo>
                    <a:pt x="2012" y="7271"/>
                    <a:pt x="3639" y="8482"/>
                    <a:pt x="5773" y="10344"/>
                  </a:cubicBezTo>
                  <a:cubicBezTo>
                    <a:pt x="5849" y="10406"/>
                    <a:pt x="5956" y="10450"/>
                    <a:pt x="6069" y="10450"/>
                  </a:cubicBezTo>
                  <a:cubicBezTo>
                    <a:pt x="6163" y="10450"/>
                    <a:pt x="6261" y="10420"/>
                    <a:pt x="6348" y="10344"/>
                  </a:cubicBezTo>
                  <a:cubicBezTo>
                    <a:pt x="9587" y="7532"/>
                    <a:pt x="12202" y="6096"/>
                    <a:pt x="12202" y="3501"/>
                  </a:cubicBezTo>
                  <a:cubicBezTo>
                    <a:pt x="12202" y="1506"/>
                    <a:pt x="10771" y="0"/>
                    <a:pt x="8916" y="0"/>
                  </a:cubicBezTo>
                  <a:cubicBezTo>
                    <a:pt x="7410" y="0"/>
                    <a:pt x="6557" y="749"/>
                    <a:pt x="6095" y="1333"/>
                  </a:cubicBezTo>
                  <a:cubicBezTo>
                    <a:pt x="5651" y="749"/>
                    <a:pt x="4763" y="0"/>
                    <a:pt x="3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8"/>
            <p:cNvSpPr/>
            <p:nvPr/>
          </p:nvSpPr>
          <p:spPr>
            <a:xfrm>
              <a:off x="2456094" y="2213281"/>
              <a:ext cx="128077" cy="30291"/>
            </a:xfrm>
            <a:custGeom>
              <a:avLst/>
              <a:gdLst/>
              <a:ahLst/>
              <a:cxnLst/>
              <a:rect l="l" t="t" r="r" b="b"/>
              <a:pathLst>
                <a:path w="3687" h="872" extrusionOk="0">
                  <a:moveTo>
                    <a:pt x="436" y="1"/>
                  </a:moveTo>
                  <a:cubicBezTo>
                    <a:pt x="193" y="1"/>
                    <a:pt x="0" y="192"/>
                    <a:pt x="0" y="436"/>
                  </a:cubicBezTo>
                  <a:cubicBezTo>
                    <a:pt x="0" y="680"/>
                    <a:pt x="193" y="872"/>
                    <a:pt x="436" y="872"/>
                  </a:cubicBezTo>
                  <a:lnTo>
                    <a:pt x="3687" y="872"/>
                  </a:lnTo>
                  <a:cubicBezTo>
                    <a:pt x="3443" y="575"/>
                    <a:pt x="3243" y="288"/>
                    <a:pt x="30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 name="Google Shape;1837;p48"/>
          <p:cNvGrpSpPr/>
          <p:nvPr/>
        </p:nvGrpSpPr>
        <p:grpSpPr>
          <a:xfrm>
            <a:off x="3191521" y="2060244"/>
            <a:ext cx="522765" cy="392812"/>
            <a:chOff x="3191521" y="2016909"/>
            <a:chExt cx="522765" cy="392812"/>
          </a:xfrm>
        </p:grpSpPr>
        <p:sp>
          <p:nvSpPr>
            <p:cNvPr id="1838" name="Google Shape;1838;p48"/>
            <p:cNvSpPr/>
            <p:nvPr/>
          </p:nvSpPr>
          <p:spPr>
            <a:xfrm>
              <a:off x="3267909" y="2086211"/>
              <a:ext cx="254174" cy="254209"/>
            </a:xfrm>
            <a:custGeom>
              <a:avLst/>
              <a:gdLst/>
              <a:ahLst/>
              <a:cxnLst/>
              <a:rect l="l" t="t" r="r" b="b"/>
              <a:pathLst>
                <a:path w="7317" h="7318" extrusionOk="0">
                  <a:moveTo>
                    <a:pt x="6702" y="1"/>
                  </a:moveTo>
                  <a:lnTo>
                    <a:pt x="1" y="6702"/>
                  </a:lnTo>
                  <a:cubicBezTo>
                    <a:pt x="187" y="6926"/>
                    <a:pt x="391" y="7130"/>
                    <a:pt x="615" y="7317"/>
                  </a:cubicBezTo>
                  <a:lnTo>
                    <a:pt x="7316" y="616"/>
                  </a:lnTo>
                  <a:cubicBezTo>
                    <a:pt x="7131" y="392"/>
                    <a:pt x="6926" y="188"/>
                    <a:pt x="67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8"/>
            <p:cNvSpPr/>
            <p:nvPr/>
          </p:nvSpPr>
          <p:spPr>
            <a:xfrm>
              <a:off x="3191521" y="2016909"/>
              <a:ext cx="299229" cy="289120"/>
            </a:xfrm>
            <a:custGeom>
              <a:avLst/>
              <a:gdLst/>
              <a:ahLst/>
              <a:cxnLst/>
              <a:rect l="l" t="t" r="r" b="b"/>
              <a:pathLst>
                <a:path w="8614" h="8323" extrusionOk="0">
                  <a:moveTo>
                    <a:pt x="5858" y="1"/>
                  </a:moveTo>
                  <a:cubicBezTo>
                    <a:pt x="5205" y="1"/>
                    <a:pt x="4534" y="118"/>
                    <a:pt x="3864" y="367"/>
                  </a:cubicBezTo>
                  <a:cubicBezTo>
                    <a:pt x="2353" y="929"/>
                    <a:pt x="1131" y="2152"/>
                    <a:pt x="569" y="3663"/>
                  </a:cubicBezTo>
                  <a:cubicBezTo>
                    <a:pt x="0" y="5198"/>
                    <a:pt x="120" y="6738"/>
                    <a:pt x="765" y="8068"/>
                  </a:cubicBezTo>
                  <a:cubicBezTo>
                    <a:pt x="844" y="8232"/>
                    <a:pt x="1004" y="8323"/>
                    <a:pt x="1167" y="8323"/>
                  </a:cubicBezTo>
                  <a:cubicBezTo>
                    <a:pt x="1276" y="8323"/>
                    <a:pt x="1385" y="8282"/>
                    <a:pt x="1472" y="8196"/>
                  </a:cubicBezTo>
                  <a:lnTo>
                    <a:pt x="8399" y="1268"/>
                  </a:lnTo>
                  <a:cubicBezTo>
                    <a:pt x="8613" y="1054"/>
                    <a:pt x="8546" y="693"/>
                    <a:pt x="8272" y="562"/>
                  </a:cubicBezTo>
                  <a:cubicBezTo>
                    <a:pt x="7521" y="198"/>
                    <a:pt x="6704" y="1"/>
                    <a:pt x="5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8"/>
            <p:cNvSpPr/>
            <p:nvPr/>
          </p:nvSpPr>
          <p:spPr>
            <a:xfrm>
              <a:off x="3299242" y="2120601"/>
              <a:ext cx="292142" cy="289120"/>
            </a:xfrm>
            <a:custGeom>
              <a:avLst/>
              <a:gdLst/>
              <a:ahLst/>
              <a:cxnLst/>
              <a:rect l="l" t="t" r="r" b="b"/>
              <a:pathLst>
                <a:path w="8410" h="8323" extrusionOk="0">
                  <a:moveTo>
                    <a:pt x="7448" y="1"/>
                  </a:moveTo>
                  <a:cubicBezTo>
                    <a:pt x="7339" y="1"/>
                    <a:pt x="7229" y="41"/>
                    <a:pt x="7143" y="128"/>
                  </a:cubicBezTo>
                  <a:lnTo>
                    <a:pt x="216" y="7055"/>
                  </a:lnTo>
                  <a:cubicBezTo>
                    <a:pt x="0" y="7271"/>
                    <a:pt x="70" y="7630"/>
                    <a:pt x="343" y="7763"/>
                  </a:cubicBezTo>
                  <a:cubicBezTo>
                    <a:pt x="1094" y="8125"/>
                    <a:pt x="1912" y="8323"/>
                    <a:pt x="2757" y="8323"/>
                  </a:cubicBezTo>
                  <a:cubicBezTo>
                    <a:pt x="3360" y="8323"/>
                    <a:pt x="3945" y="8225"/>
                    <a:pt x="4508" y="8041"/>
                  </a:cubicBezTo>
                  <a:cubicBezTo>
                    <a:pt x="4226" y="7624"/>
                    <a:pt x="4062" y="7123"/>
                    <a:pt x="4062" y="6583"/>
                  </a:cubicBezTo>
                  <a:cubicBezTo>
                    <a:pt x="4062" y="5144"/>
                    <a:pt x="5232" y="3974"/>
                    <a:pt x="6670" y="3974"/>
                  </a:cubicBezTo>
                  <a:lnTo>
                    <a:pt x="8239" y="3974"/>
                  </a:lnTo>
                  <a:cubicBezTo>
                    <a:pt x="8341" y="3547"/>
                    <a:pt x="8410" y="3114"/>
                    <a:pt x="8410" y="2669"/>
                  </a:cubicBezTo>
                  <a:cubicBezTo>
                    <a:pt x="8410" y="1824"/>
                    <a:pt x="8214" y="1007"/>
                    <a:pt x="7851" y="256"/>
                  </a:cubicBezTo>
                  <a:cubicBezTo>
                    <a:pt x="7771" y="92"/>
                    <a:pt x="7610" y="1"/>
                    <a:pt x="7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8"/>
            <p:cNvSpPr/>
            <p:nvPr/>
          </p:nvSpPr>
          <p:spPr>
            <a:xfrm>
              <a:off x="3470498" y="2288835"/>
              <a:ext cx="243788" cy="120887"/>
            </a:xfrm>
            <a:custGeom>
              <a:avLst/>
              <a:gdLst/>
              <a:ahLst/>
              <a:cxnLst/>
              <a:rect l="l" t="t" r="r" b="b"/>
              <a:pathLst>
                <a:path w="7018" h="3480" extrusionOk="0">
                  <a:moveTo>
                    <a:pt x="3480" y="435"/>
                  </a:moveTo>
                  <a:cubicBezTo>
                    <a:pt x="3720" y="435"/>
                    <a:pt x="3915" y="630"/>
                    <a:pt x="3915" y="870"/>
                  </a:cubicBezTo>
                  <a:lnTo>
                    <a:pt x="3915" y="2609"/>
                  </a:lnTo>
                  <a:cubicBezTo>
                    <a:pt x="3915" y="2850"/>
                    <a:pt x="3720" y="3044"/>
                    <a:pt x="3480" y="3044"/>
                  </a:cubicBezTo>
                  <a:cubicBezTo>
                    <a:pt x="3239" y="3044"/>
                    <a:pt x="3045" y="2850"/>
                    <a:pt x="3045" y="2609"/>
                  </a:cubicBezTo>
                  <a:lnTo>
                    <a:pt x="3045" y="870"/>
                  </a:lnTo>
                  <a:cubicBezTo>
                    <a:pt x="3045" y="630"/>
                    <a:pt x="3239" y="435"/>
                    <a:pt x="3480" y="435"/>
                  </a:cubicBezTo>
                  <a:close/>
                  <a:moveTo>
                    <a:pt x="1740" y="1"/>
                  </a:moveTo>
                  <a:cubicBezTo>
                    <a:pt x="780" y="1"/>
                    <a:pt x="1" y="780"/>
                    <a:pt x="1" y="1740"/>
                  </a:cubicBezTo>
                  <a:cubicBezTo>
                    <a:pt x="1" y="2701"/>
                    <a:pt x="780" y="3480"/>
                    <a:pt x="1740" y="3480"/>
                  </a:cubicBezTo>
                  <a:lnTo>
                    <a:pt x="5248" y="3480"/>
                  </a:lnTo>
                  <a:cubicBezTo>
                    <a:pt x="6209" y="3480"/>
                    <a:pt x="7017" y="2701"/>
                    <a:pt x="7017" y="1740"/>
                  </a:cubicBezTo>
                  <a:cubicBezTo>
                    <a:pt x="7017" y="780"/>
                    <a:pt x="6210" y="1"/>
                    <a:pt x="5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 name="Google Shape;1842;p48"/>
          <p:cNvGrpSpPr/>
          <p:nvPr/>
        </p:nvGrpSpPr>
        <p:grpSpPr>
          <a:xfrm>
            <a:off x="3941087" y="1998829"/>
            <a:ext cx="515678" cy="515643"/>
            <a:chOff x="3941087" y="1955494"/>
            <a:chExt cx="515678" cy="515643"/>
          </a:xfrm>
        </p:grpSpPr>
        <p:sp>
          <p:nvSpPr>
            <p:cNvPr id="1843" name="Google Shape;1843;p48"/>
            <p:cNvSpPr/>
            <p:nvPr/>
          </p:nvSpPr>
          <p:spPr>
            <a:xfrm>
              <a:off x="4380204" y="2167983"/>
              <a:ext cx="76561" cy="60478"/>
            </a:xfrm>
            <a:custGeom>
              <a:avLst/>
              <a:gdLst/>
              <a:ahLst/>
              <a:cxnLst/>
              <a:rect l="l" t="t" r="r" b="b"/>
              <a:pathLst>
                <a:path w="2204" h="1741" extrusionOk="0">
                  <a:moveTo>
                    <a:pt x="1" y="1"/>
                  </a:moveTo>
                  <a:lnTo>
                    <a:pt x="1" y="1740"/>
                  </a:lnTo>
                  <a:lnTo>
                    <a:pt x="1769" y="1740"/>
                  </a:lnTo>
                  <a:cubicBezTo>
                    <a:pt x="2009" y="1740"/>
                    <a:pt x="2204" y="1545"/>
                    <a:pt x="2204" y="1305"/>
                  </a:cubicBezTo>
                  <a:lnTo>
                    <a:pt x="22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8"/>
            <p:cNvSpPr/>
            <p:nvPr/>
          </p:nvSpPr>
          <p:spPr>
            <a:xfrm>
              <a:off x="3941087" y="2167983"/>
              <a:ext cx="76596" cy="60478"/>
            </a:xfrm>
            <a:custGeom>
              <a:avLst/>
              <a:gdLst/>
              <a:ahLst/>
              <a:cxnLst/>
              <a:rect l="l" t="t" r="r" b="b"/>
              <a:pathLst>
                <a:path w="2205" h="1741" extrusionOk="0">
                  <a:moveTo>
                    <a:pt x="1" y="1"/>
                  </a:moveTo>
                  <a:lnTo>
                    <a:pt x="1" y="1305"/>
                  </a:lnTo>
                  <a:cubicBezTo>
                    <a:pt x="1" y="1545"/>
                    <a:pt x="196" y="1740"/>
                    <a:pt x="435" y="1740"/>
                  </a:cubicBezTo>
                  <a:lnTo>
                    <a:pt x="2205" y="1740"/>
                  </a:lnTo>
                  <a:lnTo>
                    <a:pt x="22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8"/>
            <p:cNvSpPr/>
            <p:nvPr/>
          </p:nvSpPr>
          <p:spPr>
            <a:xfrm>
              <a:off x="4183798" y="2198204"/>
              <a:ext cx="30256" cy="40330"/>
            </a:xfrm>
            <a:custGeom>
              <a:avLst/>
              <a:gdLst/>
              <a:ahLst/>
              <a:cxnLst/>
              <a:rect l="l" t="t" r="r" b="b"/>
              <a:pathLst>
                <a:path w="871" h="1161" extrusionOk="0">
                  <a:moveTo>
                    <a:pt x="436" y="0"/>
                  </a:moveTo>
                  <a:cubicBezTo>
                    <a:pt x="196" y="0"/>
                    <a:pt x="1" y="195"/>
                    <a:pt x="1" y="435"/>
                  </a:cubicBezTo>
                  <a:cubicBezTo>
                    <a:pt x="1" y="530"/>
                    <a:pt x="30" y="621"/>
                    <a:pt x="88" y="696"/>
                  </a:cubicBezTo>
                  <a:lnTo>
                    <a:pt x="436" y="1160"/>
                  </a:lnTo>
                  <a:lnTo>
                    <a:pt x="785" y="696"/>
                  </a:lnTo>
                  <a:cubicBezTo>
                    <a:pt x="841" y="621"/>
                    <a:pt x="871" y="530"/>
                    <a:pt x="871" y="436"/>
                  </a:cubicBezTo>
                  <a:cubicBezTo>
                    <a:pt x="871" y="195"/>
                    <a:pt x="676"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8"/>
            <p:cNvSpPr/>
            <p:nvPr/>
          </p:nvSpPr>
          <p:spPr>
            <a:xfrm>
              <a:off x="3941087" y="1955494"/>
              <a:ext cx="515678" cy="515643"/>
            </a:xfrm>
            <a:custGeom>
              <a:avLst/>
              <a:gdLst/>
              <a:ahLst/>
              <a:cxnLst/>
              <a:rect l="l" t="t" r="r" b="b"/>
              <a:pathLst>
                <a:path w="14845" h="14844" extrusionOk="0">
                  <a:moveTo>
                    <a:pt x="7423" y="6118"/>
                  </a:moveTo>
                  <a:cubicBezTo>
                    <a:pt x="8142" y="6118"/>
                    <a:pt x="8728" y="6702"/>
                    <a:pt x="8728" y="7422"/>
                  </a:cubicBezTo>
                  <a:cubicBezTo>
                    <a:pt x="8728" y="7707"/>
                    <a:pt x="8638" y="7977"/>
                    <a:pt x="8467" y="8205"/>
                  </a:cubicBezTo>
                  <a:lnTo>
                    <a:pt x="7967" y="8871"/>
                  </a:lnTo>
                  <a:lnTo>
                    <a:pt x="8641" y="9770"/>
                  </a:lnTo>
                  <a:cubicBezTo>
                    <a:pt x="8785" y="9963"/>
                    <a:pt x="8746" y="10235"/>
                    <a:pt x="8553" y="10379"/>
                  </a:cubicBezTo>
                  <a:cubicBezTo>
                    <a:pt x="8475" y="10438"/>
                    <a:pt x="8383" y="10466"/>
                    <a:pt x="8292" y="10466"/>
                  </a:cubicBezTo>
                  <a:cubicBezTo>
                    <a:pt x="8160" y="10466"/>
                    <a:pt x="8030" y="10406"/>
                    <a:pt x="7945" y="10292"/>
                  </a:cubicBezTo>
                  <a:lnTo>
                    <a:pt x="7423" y="9597"/>
                  </a:lnTo>
                  <a:lnTo>
                    <a:pt x="6901" y="10292"/>
                  </a:lnTo>
                  <a:cubicBezTo>
                    <a:pt x="6816" y="10406"/>
                    <a:pt x="6686" y="10466"/>
                    <a:pt x="6554" y="10466"/>
                  </a:cubicBezTo>
                  <a:cubicBezTo>
                    <a:pt x="6463" y="10466"/>
                    <a:pt x="6371" y="10438"/>
                    <a:pt x="6292" y="10379"/>
                  </a:cubicBezTo>
                  <a:cubicBezTo>
                    <a:pt x="6100" y="10235"/>
                    <a:pt x="6061" y="9963"/>
                    <a:pt x="6206" y="9770"/>
                  </a:cubicBezTo>
                  <a:lnTo>
                    <a:pt x="6880" y="8871"/>
                  </a:lnTo>
                  <a:lnTo>
                    <a:pt x="6379" y="8205"/>
                  </a:lnTo>
                  <a:cubicBezTo>
                    <a:pt x="6209" y="7977"/>
                    <a:pt x="6118" y="7707"/>
                    <a:pt x="6118" y="7422"/>
                  </a:cubicBezTo>
                  <a:cubicBezTo>
                    <a:pt x="6118" y="6702"/>
                    <a:pt x="6704" y="6118"/>
                    <a:pt x="7423" y="6118"/>
                  </a:cubicBezTo>
                  <a:close/>
                  <a:moveTo>
                    <a:pt x="4207" y="0"/>
                  </a:moveTo>
                  <a:cubicBezTo>
                    <a:pt x="1901" y="0"/>
                    <a:pt x="1" y="1899"/>
                    <a:pt x="1" y="4207"/>
                  </a:cubicBezTo>
                  <a:lnTo>
                    <a:pt x="1" y="5248"/>
                  </a:lnTo>
                  <a:lnTo>
                    <a:pt x="2205" y="5248"/>
                  </a:lnTo>
                  <a:lnTo>
                    <a:pt x="2205" y="3943"/>
                  </a:lnTo>
                  <a:cubicBezTo>
                    <a:pt x="2205" y="3703"/>
                    <a:pt x="2399" y="3508"/>
                    <a:pt x="2639" y="3508"/>
                  </a:cubicBezTo>
                  <a:cubicBezTo>
                    <a:pt x="2880" y="3508"/>
                    <a:pt x="3074" y="3703"/>
                    <a:pt x="3074" y="3943"/>
                  </a:cubicBezTo>
                  <a:lnTo>
                    <a:pt x="3074" y="14409"/>
                  </a:lnTo>
                  <a:cubicBezTo>
                    <a:pt x="3074" y="14649"/>
                    <a:pt x="3269" y="14844"/>
                    <a:pt x="3509" y="14844"/>
                  </a:cubicBezTo>
                  <a:lnTo>
                    <a:pt x="11337" y="14844"/>
                  </a:lnTo>
                  <a:cubicBezTo>
                    <a:pt x="11577" y="14844"/>
                    <a:pt x="11771" y="14649"/>
                    <a:pt x="11771" y="14409"/>
                  </a:cubicBezTo>
                  <a:lnTo>
                    <a:pt x="11771" y="3943"/>
                  </a:lnTo>
                  <a:cubicBezTo>
                    <a:pt x="11771" y="3703"/>
                    <a:pt x="11967" y="3508"/>
                    <a:pt x="12206" y="3508"/>
                  </a:cubicBezTo>
                  <a:cubicBezTo>
                    <a:pt x="12446" y="3508"/>
                    <a:pt x="12642" y="3703"/>
                    <a:pt x="12642" y="3943"/>
                  </a:cubicBezTo>
                  <a:lnTo>
                    <a:pt x="12642" y="5248"/>
                  </a:lnTo>
                  <a:lnTo>
                    <a:pt x="14845" y="5248"/>
                  </a:lnTo>
                  <a:lnTo>
                    <a:pt x="14845" y="4207"/>
                  </a:lnTo>
                  <a:cubicBezTo>
                    <a:pt x="14845" y="1893"/>
                    <a:pt x="12938" y="0"/>
                    <a:pt x="10638" y="0"/>
                  </a:cubicBezTo>
                  <a:lnTo>
                    <a:pt x="9873" y="0"/>
                  </a:lnTo>
                  <a:cubicBezTo>
                    <a:pt x="9732" y="0"/>
                    <a:pt x="9599" y="68"/>
                    <a:pt x="9518" y="183"/>
                  </a:cubicBezTo>
                  <a:cubicBezTo>
                    <a:pt x="9276" y="524"/>
                    <a:pt x="8477" y="870"/>
                    <a:pt x="7423" y="870"/>
                  </a:cubicBezTo>
                  <a:cubicBezTo>
                    <a:pt x="6368" y="870"/>
                    <a:pt x="5571" y="524"/>
                    <a:pt x="5327" y="183"/>
                  </a:cubicBezTo>
                  <a:cubicBezTo>
                    <a:pt x="5246" y="68"/>
                    <a:pt x="5113" y="0"/>
                    <a:pt x="49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48"/>
          <p:cNvGrpSpPr/>
          <p:nvPr/>
        </p:nvGrpSpPr>
        <p:grpSpPr>
          <a:xfrm>
            <a:off x="4683601" y="2030058"/>
            <a:ext cx="515678" cy="453185"/>
            <a:chOff x="4683601" y="1986723"/>
            <a:chExt cx="515678" cy="453185"/>
          </a:xfrm>
        </p:grpSpPr>
        <p:sp>
          <p:nvSpPr>
            <p:cNvPr id="1848" name="Google Shape;1848;p48"/>
            <p:cNvSpPr/>
            <p:nvPr/>
          </p:nvSpPr>
          <p:spPr>
            <a:xfrm>
              <a:off x="5047164" y="2258613"/>
              <a:ext cx="30222" cy="40330"/>
            </a:xfrm>
            <a:custGeom>
              <a:avLst/>
              <a:gdLst/>
              <a:ahLst/>
              <a:cxnLst/>
              <a:rect l="l" t="t" r="r" b="b"/>
              <a:pathLst>
                <a:path w="870" h="1161" extrusionOk="0">
                  <a:moveTo>
                    <a:pt x="435" y="1"/>
                  </a:moveTo>
                  <a:cubicBezTo>
                    <a:pt x="196" y="1"/>
                    <a:pt x="1" y="196"/>
                    <a:pt x="1" y="435"/>
                  </a:cubicBezTo>
                  <a:cubicBezTo>
                    <a:pt x="1" y="531"/>
                    <a:pt x="31" y="621"/>
                    <a:pt x="87" y="696"/>
                  </a:cubicBezTo>
                  <a:lnTo>
                    <a:pt x="435" y="1161"/>
                  </a:lnTo>
                  <a:lnTo>
                    <a:pt x="784" y="696"/>
                  </a:lnTo>
                  <a:cubicBezTo>
                    <a:pt x="841" y="621"/>
                    <a:pt x="870" y="531"/>
                    <a:pt x="870" y="436"/>
                  </a:cubicBezTo>
                  <a:cubicBezTo>
                    <a:pt x="870" y="196"/>
                    <a:pt x="67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8"/>
            <p:cNvSpPr/>
            <p:nvPr/>
          </p:nvSpPr>
          <p:spPr>
            <a:xfrm>
              <a:off x="4926312" y="2167983"/>
              <a:ext cx="272967" cy="271925"/>
            </a:xfrm>
            <a:custGeom>
              <a:avLst/>
              <a:gdLst/>
              <a:ahLst/>
              <a:cxnLst/>
              <a:rect l="l" t="t" r="r" b="b"/>
              <a:pathLst>
                <a:path w="7858" h="7828" extrusionOk="0">
                  <a:moveTo>
                    <a:pt x="3914" y="1740"/>
                  </a:moveTo>
                  <a:cubicBezTo>
                    <a:pt x="4634" y="1740"/>
                    <a:pt x="5219" y="2325"/>
                    <a:pt x="5219" y="3044"/>
                  </a:cubicBezTo>
                  <a:cubicBezTo>
                    <a:pt x="5219" y="3330"/>
                    <a:pt x="5129" y="3600"/>
                    <a:pt x="4958" y="3827"/>
                  </a:cubicBezTo>
                  <a:lnTo>
                    <a:pt x="4458" y="4494"/>
                  </a:lnTo>
                  <a:lnTo>
                    <a:pt x="5132" y="5393"/>
                  </a:lnTo>
                  <a:cubicBezTo>
                    <a:pt x="5277" y="5585"/>
                    <a:pt x="5238" y="5857"/>
                    <a:pt x="5045" y="6001"/>
                  </a:cubicBezTo>
                  <a:cubicBezTo>
                    <a:pt x="4966" y="6060"/>
                    <a:pt x="4875" y="6089"/>
                    <a:pt x="4784" y="6089"/>
                  </a:cubicBezTo>
                  <a:cubicBezTo>
                    <a:pt x="4652" y="6089"/>
                    <a:pt x="4521" y="6029"/>
                    <a:pt x="4436" y="5915"/>
                  </a:cubicBezTo>
                  <a:lnTo>
                    <a:pt x="3914" y="5219"/>
                  </a:lnTo>
                  <a:lnTo>
                    <a:pt x="3392" y="5915"/>
                  </a:lnTo>
                  <a:cubicBezTo>
                    <a:pt x="3308" y="6029"/>
                    <a:pt x="3178" y="6089"/>
                    <a:pt x="3046" y="6089"/>
                  </a:cubicBezTo>
                  <a:cubicBezTo>
                    <a:pt x="2955" y="6089"/>
                    <a:pt x="2863" y="6060"/>
                    <a:pt x="2784" y="6001"/>
                  </a:cubicBezTo>
                  <a:cubicBezTo>
                    <a:pt x="2592" y="5857"/>
                    <a:pt x="2553" y="5585"/>
                    <a:pt x="2697" y="5393"/>
                  </a:cubicBezTo>
                  <a:lnTo>
                    <a:pt x="3371" y="4494"/>
                  </a:lnTo>
                  <a:lnTo>
                    <a:pt x="2870" y="3827"/>
                  </a:lnTo>
                  <a:cubicBezTo>
                    <a:pt x="2700" y="3600"/>
                    <a:pt x="2609" y="3330"/>
                    <a:pt x="2609" y="3044"/>
                  </a:cubicBezTo>
                  <a:cubicBezTo>
                    <a:pt x="2609" y="2325"/>
                    <a:pt x="3195" y="1740"/>
                    <a:pt x="3914" y="1740"/>
                  </a:cubicBezTo>
                  <a:close/>
                  <a:moveTo>
                    <a:pt x="3914" y="1"/>
                  </a:moveTo>
                  <a:cubicBezTo>
                    <a:pt x="1757" y="1"/>
                    <a:pt x="1" y="1756"/>
                    <a:pt x="1" y="3914"/>
                  </a:cubicBezTo>
                  <a:cubicBezTo>
                    <a:pt x="1" y="6072"/>
                    <a:pt x="1757" y="7828"/>
                    <a:pt x="3914" y="7828"/>
                  </a:cubicBezTo>
                  <a:cubicBezTo>
                    <a:pt x="6073" y="7828"/>
                    <a:pt x="7858" y="6072"/>
                    <a:pt x="7858" y="3914"/>
                  </a:cubicBezTo>
                  <a:cubicBezTo>
                    <a:pt x="7858" y="1756"/>
                    <a:pt x="6073" y="1"/>
                    <a:pt x="3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8"/>
            <p:cNvSpPr/>
            <p:nvPr/>
          </p:nvSpPr>
          <p:spPr>
            <a:xfrm>
              <a:off x="4683601" y="1986723"/>
              <a:ext cx="423450" cy="362312"/>
            </a:xfrm>
            <a:custGeom>
              <a:avLst/>
              <a:gdLst/>
              <a:ahLst/>
              <a:cxnLst/>
              <a:rect l="l" t="t" r="r" b="b"/>
              <a:pathLst>
                <a:path w="12190" h="10430" extrusionOk="0">
                  <a:moveTo>
                    <a:pt x="3287" y="0"/>
                  </a:moveTo>
                  <a:cubicBezTo>
                    <a:pt x="628" y="0"/>
                    <a:pt x="0" y="2592"/>
                    <a:pt x="0" y="3499"/>
                  </a:cubicBezTo>
                  <a:cubicBezTo>
                    <a:pt x="1" y="5877"/>
                    <a:pt x="2174" y="7186"/>
                    <a:pt x="5800" y="10330"/>
                  </a:cubicBezTo>
                  <a:cubicBezTo>
                    <a:pt x="5872" y="10393"/>
                    <a:pt x="5977" y="10430"/>
                    <a:pt x="6088" y="10430"/>
                  </a:cubicBezTo>
                  <a:cubicBezTo>
                    <a:pt x="6098" y="10430"/>
                    <a:pt x="6108" y="10430"/>
                    <a:pt x="6118" y="10429"/>
                  </a:cubicBezTo>
                  <a:cubicBezTo>
                    <a:pt x="6175" y="10425"/>
                    <a:pt x="6233" y="10406"/>
                    <a:pt x="6288" y="10379"/>
                  </a:cubicBezTo>
                  <a:cubicBezTo>
                    <a:pt x="6180" y="9981"/>
                    <a:pt x="6118" y="9564"/>
                    <a:pt x="6118" y="9132"/>
                  </a:cubicBezTo>
                  <a:cubicBezTo>
                    <a:pt x="6118" y="6495"/>
                    <a:pt x="8264" y="4349"/>
                    <a:pt x="10901" y="4349"/>
                  </a:cubicBezTo>
                  <a:cubicBezTo>
                    <a:pt x="11297" y="4349"/>
                    <a:pt x="11680" y="4403"/>
                    <a:pt x="12048" y="4493"/>
                  </a:cubicBezTo>
                  <a:cubicBezTo>
                    <a:pt x="12138" y="4179"/>
                    <a:pt x="12190" y="3850"/>
                    <a:pt x="12190" y="3499"/>
                  </a:cubicBezTo>
                  <a:cubicBezTo>
                    <a:pt x="12190" y="1505"/>
                    <a:pt x="10788" y="0"/>
                    <a:pt x="8932" y="0"/>
                  </a:cubicBezTo>
                  <a:cubicBezTo>
                    <a:pt x="7430" y="0"/>
                    <a:pt x="6575" y="749"/>
                    <a:pt x="6118" y="1334"/>
                  </a:cubicBezTo>
                  <a:cubicBezTo>
                    <a:pt x="5674" y="747"/>
                    <a:pt x="4788" y="0"/>
                    <a:pt x="3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 name="Google Shape;1851;p48"/>
          <p:cNvGrpSpPr/>
          <p:nvPr/>
        </p:nvGrpSpPr>
        <p:grpSpPr>
          <a:xfrm>
            <a:off x="5426115" y="1998829"/>
            <a:ext cx="515643" cy="515643"/>
            <a:chOff x="5426115" y="1955494"/>
            <a:chExt cx="515643" cy="515643"/>
          </a:xfrm>
        </p:grpSpPr>
        <p:sp>
          <p:nvSpPr>
            <p:cNvPr id="1852" name="Google Shape;1852;p48"/>
            <p:cNvSpPr/>
            <p:nvPr/>
          </p:nvSpPr>
          <p:spPr>
            <a:xfrm>
              <a:off x="5604249" y="1985715"/>
              <a:ext cx="159376" cy="485422"/>
            </a:xfrm>
            <a:custGeom>
              <a:avLst/>
              <a:gdLst/>
              <a:ahLst/>
              <a:cxnLst/>
              <a:rect l="l" t="t" r="r" b="b"/>
              <a:pathLst>
                <a:path w="4588" h="13974" extrusionOk="0">
                  <a:moveTo>
                    <a:pt x="2294" y="1"/>
                  </a:moveTo>
                  <a:cubicBezTo>
                    <a:pt x="1574" y="1"/>
                    <a:pt x="990" y="585"/>
                    <a:pt x="990" y="1305"/>
                  </a:cubicBezTo>
                  <a:lnTo>
                    <a:pt x="990" y="2363"/>
                  </a:lnTo>
                  <a:cubicBezTo>
                    <a:pt x="437" y="2947"/>
                    <a:pt x="119" y="3830"/>
                    <a:pt x="119" y="4783"/>
                  </a:cubicBezTo>
                  <a:cubicBezTo>
                    <a:pt x="119" y="5690"/>
                    <a:pt x="408" y="6541"/>
                    <a:pt x="912" y="7120"/>
                  </a:cubicBezTo>
                  <a:cubicBezTo>
                    <a:pt x="1306" y="7571"/>
                    <a:pt x="1412" y="8241"/>
                    <a:pt x="1179" y="8896"/>
                  </a:cubicBezTo>
                  <a:lnTo>
                    <a:pt x="56" y="12974"/>
                  </a:lnTo>
                  <a:cubicBezTo>
                    <a:pt x="0" y="13172"/>
                    <a:pt x="91" y="13380"/>
                    <a:pt x="272" y="13476"/>
                  </a:cubicBezTo>
                  <a:cubicBezTo>
                    <a:pt x="891" y="13801"/>
                    <a:pt x="1591" y="13974"/>
                    <a:pt x="2294" y="13974"/>
                  </a:cubicBezTo>
                  <a:cubicBezTo>
                    <a:pt x="2997" y="13974"/>
                    <a:pt x="3697" y="13801"/>
                    <a:pt x="4317" y="13476"/>
                  </a:cubicBezTo>
                  <a:cubicBezTo>
                    <a:pt x="4497" y="13380"/>
                    <a:pt x="4588" y="13172"/>
                    <a:pt x="4532" y="12974"/>
                  </a:cubicBezTo>
                  <a:lnTo>
                    <a:pt x="3400" y="8868"/>
                  </a:lnTo>
                  <a:cubicBezTo>
                    <a:pt x="3176" y="8241"/>
                    <a:pt x="3282" y="7571"/>
                    <a:pt x="3677" y="7120"/>
                  </a:cubicBezTo>
                  <a:cubicBezTo>
                    <a:pt x="4180" y="6541"/>
                    <a:pt x="4469" y="5690"/>
                    <a:pt x="4469" y="4783"/>
                  </a:cubicBezTo>
                  <a:cubicBezTo>
                    <a:pt x="4469" y="3830"/>
                    <a:pt x="4151" y="2947"/>
                    <a:pt x="3598" y="2362"/>
                  </a:cubicBezTo>
                  <a:lnTo>
                    <a:pt x="3598" y="1305"/>
                  </a:lnTo>
                  <a:cubicBezTo>
                    <a:pt x="3598" y="585"/>
                    <a:pt x="3014" y="1"/>
                    <a:pt x="2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8"/>
            <p:cNvSpPr/>
            <p:nvPr/>
          </p:nvSpPr>
          <p:spPr>
            <a:xfrm>
              <a:off x="5426115" y="1955494"/>
              <a:ext cx="178308" cy="290649"/>
            </a:xfrm>
            <a:custGeom>
              <a:avLst/>
              <a:gdLst/>
              <a:ahLst/>
              <a:cxnLst/>
              <a:rect l="l" t="t" r="r" b="b"/>
              <a:pathLst>
                <a:path w="5133" h="8367" extrusionOk="0">
                  <a:moveTo>
                    <a:pt x="436" y="0"/>
                  </a:moveTo>
                  <a:cubicBezTo>
                    <a:pt x="340" y="0"/>
                    <a:pt x="245" y="33"/>
                    <a:pt x="168" y="92"/>
                  </a:cubicBezTo>
                  <a:cubicBezTo>
                    <a:pt x="62" y="175"/>
                    <a:pt x="0" y="301"/>
                    <a:pt x="0" y="435"/>
                  </a:cubicBezTo>
                  <a:lnTo>
                    <a:pt x="0" y="1343"/>
                  </a:lnTo>
                  <a:cubicBezTo>
                    <a:pt x="22" y="1805"/>
                    <a:pt x="404" y="2174"/>
                    <a:pt x="869" y="2174"/>
                  </a:cubicBezTo>
                  <a:cubicBezTo>
                    <a:pt x="1110" y="2174"/>
                    <a:pt x="1305" y="2370"/>
                    <a:pt x="1305" y="2610"/>
                  </a:cubicBezTo>
                  <a:cubicBezTo>
                    <a:pt x="1305" y="2850"/>
                    <a:pt x="1111" y="3045"/>
                    <a:pt x="870" y="3045"/>
                  </a:cubicBezTo>
                  <a:cubicBezTo>
                    <a:pt x="558" y="3045"/>
                    <a:pt x="254" y="2955"/>
                    <a:pt x="0" y="2811"/>
                  </a:cubicBezTo>
                  <a:lnTo>
                    <a:pt x="0" y="2811"/>
                  </a:lnTo>
                  <a:lnTo>
                    <a:pt x="2" y="3532"/>
                  </a:lnTo>
                  <a:cubicBezTo>
                    <a:pt x="99" y="4691"/>
                    <a:pt x="1314" y="4746"/>
                    <a:pt x="1410" y="4798"/>
                  </a:cubicBezTo>
                  <a:cubicBezTo>
                    <a:pt x="1643" y="4855"/>
                    <a:pt x="1785" y="5091"/>
                    <a:pt x="1726" y="5325"/>
                  </a:cubicBezTo>
                  <a:cubicBezTo>
                    <a:pt x="1677" y="5524"/>
                    <a:pt x="1498" y="5654"/>
                    <a:pt x="1304" y="5654"/>
                  </a:cubicBezTo>
                  <a:cubicBezTo>
                    <a:pt x="1270" y="5654"/>
                    <a:pt x="1234" y="5650"/>
                    <a:pt x="1199" y="5641"/>
                  </a:cubicBezTo>
                  <a:cubicBezTo>
                    <a:pt x="900" y="5551"/>
                    <a:pt x="546" y="5532"/>
                    <a:pt x="99" y="5235"/>
                  </a:cubicBezTo>
                  <a:lnTo>
                    <a:pt x="99" y="5235"/>
                  </a:lnTo>
                  <a:cubicBezTo>
                    <a:pt x="211" y="5757"/>
                    <a:pt x="412" y="6225"/>
                    <a:pt x="709" y="6649"/>
                  </a:cubicBezTo>
                  <a:cubicBezTo>
                    <a:pt x="1634" y="7968"/>
                    <a:pt x="2896" y="8367"/>
                    <a:pt x="3961" y="8367"/>
                  </a:cubicBezTo>
                  <a:cubicBezTo>
                    <a:pt x="4392" y="8367"/>
                    <a:pt x="4787" y="8298"/>
                    <a:pt x="5132" y="8203"/>
                  </a:cubicBezTo>
                  <a:cubicBezTo>
                    <a:pt x="4657" y="7500"/>
                    <a:pt x="4378" y="6603"/>
                    <a:pt x="4378" y="5653"/>
                  </a:cubicBezTo>
                  <a:cubicBezTo>
                    <a:pt x="4378" y="5087"/>
                    <a:pt x="4480" y="4542"/>
                    <a:pt x="4657" y="4041"/>
                  </a:cubicBezTo>
                  <a:cubicBezTo>
                    <a:pt x="4470" y="3757"/>
                    <a:pt x="4363" y="3420"/>
                    <a:pt x="4371" y="3062"/>
                  </a:cubicBezTo>
                  <a:cubicBezTo>
                    <a:pt x="4397" y="1838"/>
                    <a:pt x="3647" y="790"/>
                    <a:pt x="2546" y="512"/>
                  </a:cubicBezTo>
                  <a:lnTo>
                    <a:pt x="542" y="14"/>
                  </a:lnTo>
                  <a:cubicBezTo>
                    <a:pt x="507" y="5"/>
                    <a:pt x="471"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8"/>
            <p:cNvSpPr/>
            <p:nvPr/>
          </p:nvSpPr>
          <p:spPr>
            <a:xfrm>
              <a:off x="5763451" y="1955494"/>
              <a:ext cx="178308" cy="290649"/>
            </a:xfrm>
            <a:custGeom>
              <a:avLst/>
              <a:gdLst/>
              <a:ahLst/>
              <a:cxnLst/>
              <a:rect l="l" t="t" r="r" b="b"/>
              <a:pathLst>
                <a:path w="5133" h="8367" extrusionOk="0">
                  <a:moveTo>
                    <a:pt x="4697" y="0"/>
                  </a:moveTo>
                  <a:cubicBezTo>
                    <a:pt x="4662" y="0"/>
                    <a:pt x="4626" y="5"/>
                    <a:pt x="4591" y="14"/>
                  </a:cubicBezTo>
                  <a:lnTo>
                    <a:pt x="2587" y="512"/>
                  </a:lnTo>
                  <a:cubicBezTo>
                    <a:pt x="1486" y="790"/>
                    <a:pt x="736" y="1839"/>
                    <a:pt x="762" y="3062"/>
                  </a:cubicBezTo>
                  <a:cubicBezTo>
                    <a:pt x="770" y="3420"/>
                    <a:pt x="663" y="3757"/>
                    <a:pt x="476" y="4041"/>
                  </a:cubicBezTo>
                  <a:cubicBezTo>
                    <a:pt x="653" y="4543"/>
                    <a:pt x="755" y="5087"/>
                    <a:pt x="755" y="5653"/>
                  </a:cubicBezTo>
                  <a:cubicBezTo>
                    <a:pt x="755" y="6603"/>
                    <a:pt x="475" y="7500"/>
                    <a:pt x="1" y="8203"/>
                  </a:cubicBezTo>
                  <a:cubicBezTo>
                    <a:pt x="346" y="8298"/>
                    <a:pt x="742" y="8367"/>
                    <a:pt x="1172" y="8367"/>
                  </a:cubicBezTo>
                  <a:cubicBezTo>
                    <a:pt x="2237" y="8367"/>
                    <a:pt x="3498" y="7968"/>
                    <a:pt x="4424" y="6649"/>
                  </a:cubicBezTo>
                  <a:cubicBezTo>
                    <a:pt x="4721" y="6225"/>
                    <a:pt x="4922" y="5757"/>
                    <a:pt x="5033" y="5235"/>
                  </a:cubicBezTo>
                  <a:lnTo>
                    <a:pt x="5033" y="5235"/>
                  </a:lnTo>
                  <a:cubicBezTo>
                    <a:pt x="4587" y="5532"/>
                    <a:pt x="4232" y="5551"/>
                    <a:pt x="3934" y="5641"/>
                  </a:cubicBezTo>
                  <a:cubicBezTo>
                    <a:pt x="3899" y="5650"/>
                    <a:pt x="3863" y="5654"/>
                    <a:pt x="3829" y="5654"/>
                  </a:cubicBezTo>
                  <a:cubicBezTo>
                    <a:pt x="3635" y="5654"/>
                    <a:pt x="3456" y="5524"/>
                    <a:pt x="3407" y="5325"/>
                  </a:cubicBezTo>
                  <a:cubicBezTo>
                    <a:pt x="3348" y="5091"/>
                    <a:pt x="3489" y="4856"/>
                    <a:pt x="3722" y="4798"/>
                  </a:cubicBezTo>
                  <a:cubicBezTo>
                    <a:pt x="3819" y="4746"/>
                    <a:pt x="5034" y="4691"/>
                    <a:pt x="5131" y="3532"/>
                  </a:cubicBezTo>
                  <a:lnTo>
                    <a:pt x="5133" y="2811"/>
                  </a:lnTo>
                  <a:lnTo>
                    <a:pt x="5133" y="2811"/>
                  </a:lnTo>
                  <a:cubicBezTo>
                    <a:pt x="4879" y="2955"/>
                    <a:pt x="4574" y="3045"/>
                    <a:pt x="4263" y="3045"/>
                  </a:cubicBezTo>
                  <a:cubicBezTo>
                    <a:pt x="4022" y="3045"/>
                    <a:pt x="3828" y="2850"/>
                    <a:pt x="3828" y="2610"/>
                  </a:cubicBezTo>
                  <a:cubicBezTo>
                    <a:pt x="3828" y="2370"/>
                    <a:pt x="4022" y="2175"/>
                    <a:pt x="4263" y="2175"/>
                  </a:cubicBezTo>
                  <a:cubicBezTo>
                    <a:pt x="4729" y="2175"/>
                    <a:pt x="5111" y="1805"/>
                    <a:pt x="5133" y="1343"/>
                  </a:cubicBezTo>
                  <a:lnTo>
                    <a:pt x="5133" y="436"/>
                  </a:lnTo>
                  <a:cubicBezTo>
                    <a:pt x="5133" y="301"/>
                    <a:pt x="5070" y="175"/>
                    <a:pt x="4964" y="93"/>
                  </a:cubicBezTo>
                  <a:cubicBezTo>
                    <a:pt x="4888" y="33"/>
                    <a:pt x="4793" y="0"/>
                    <a:pt x="4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 name="Google Shape;1855;p48"/>
          <p:cNvGrpSpPr/>
          <p:nvPr/>
        </p:nvGrpSpPr>
        <p:grpSpPr>
          <a:xfrm>
            <a:off x="6260232" y="1998829"/>
            <a:ext cx="332403" cy="515643"/>
            <a:chOff x="6260232" y="1955494"/>
            <a:chExt cx="332403" cy="515643"/>
          </a:xfrm>
        </p:grpSpPr>
        <p:sp>
          <p:nvSpPr>
            <p:cNvPr id="1856" name="Google Shape;1856;p48"/>
            <p:cNvSpPr/>
            <p:nvPr/>
          </p:nvSpPr>
          <p:spPr>
            <a:xfrm>
              <a:off x="6411340" y="2122650"/>
              <a:ext cx="30222" cy="40330"/>
            </a:xfrm>
            <a:custGeom>
              <a:avLst/>
              <a:gdLst/>
              <a:ahLst/>
              <a:cxnLst/>
              <a:rect l="l" t="t" r="r" b="b"/>
              <a:pathLst>
                <a:path w="870" h="1161" extrusionOk="0">
                  <a:moveTo>
                    <a:pt x="435" y="1"/>
                  </a:moveTo>
                  <a:cubicBezTo>
                    <a:pt x="194" y="1"/>
                    <a:pt x="0" y="196"/>
                    <a:pt x="0" y="436"/>
                  </a:cubicBezTo>
                  <a:cubicBezTo>
                    <a:pt x="0" y="531"/>
                    <a:pt x="30" y="620"/>
                    <a:pt x="86" y="697"/>
                  </a:cubicBezTo>
                  <a:lnTo>
                    <a:pt x="435" y="1161"/>
                  </a:lnTo>
                  <a:lnTo>
                    <a:pt x="783" y="697"/>
                  </a:lnTo>
                  <a:cubicBezTo>
                    <a:pt x="840" y="620"/>
                    <a:pt x="869" y="531"/>
                    <a:pt x="869" y="436"/>
                  </a:cubicBezTo>
                  <a:cubicBezTo>
                    <a:pt x="869" y="196"/>
                    <a:pt x="674"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8"/>
            <p:cNvSpPr/>
            <p:nvPr/>
          </p:nvSpPr>
          <p:spPr>
            <a:xfrm>
              <a:off x="6501936" y="1963831"/>
              <a:ext cx="82363" cy="83335"/>
            </a:xfrm>
            <a:custGeom>
              <a:avLst/>
              <a:gdLst/>
              <a:ahLst/>
              <a:cxnLst/>
              <a:rect l="l" t="t" r="r" b="b"/>
              <a:pathLst>
                <a:path w="2371" h="2399" extrusionOk="0">
                  <a:moveTo>
                    <a:pt x="1" y="1"/>
                  </a:moveTo>
                  <a:lnTo>
                    <a:pt x="1" y="2399"/>
                  </a:lnTo>
                  <a:lnTo>
                    <a:pt x="2370" y="2399"/>
                  </a:lnTo>
                  <a:cubicBezTo>
                    <a:pt x="1976" y="1293"/>
                    <a:pt x="1106" y="39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8"/>
            <p:cNvSpPr/>
            <p:nvPr/>
          </p:nvSpPr>
          <p:spPr>
            <a:xfrm>
              <a:off x="6260232" y="1955494"/>
              <a:ext cx="332403" cy="515643"/>
            </a:xfrm>
            <a:custGeom>
              <a:avLst/>
              <a:gdLst/>
              <a:ahLst/>
              <a:cxnLst/>
              <a:rect l="l" t="t" r="r" b="b"/>
              <a:pathLst>
                <a:path w="9569" h="14844" extrusionOk="0">
                  <a:moveTo>
                    <a:pt x="4785" y="3943"/>
                  </a:moveTo>
                  <a:cubicBezTo>
                    <a:pt x="5504" y="3943"/>
                    <a:pt x="6090" y="4528"/>
                    <a:pt x="6090" y="5248"/>
                  </a:cubicBezTo>
                  <a:cubicBezTo>
                    <a:pt x="6090" y="5532"/>
                    <a:pt x="5999" y="5803"/>
                    <a:pt x="5829" y="6030"/>
                  </a:cubicBezTo>
                  <a:lnTo>
                    <a:pt x="5328" y="6697"/>
                  </a:lnTo>
                  <a:lnTo>
                    <a:pt x="6002" y="7596"/>
                  </a:lnTo>
                  <a:cubicBezTo>
                    <a:pt x="6147" y="7788"/>
                    <a:pt x="6108" y="8061"/>
                    <a:pt x="5915" y="8205"/>
                  </a:cubicBezTo>
                  <a:cubicBezTo>
                    <a:pt x="5837" y="8263"/>
                    <a:pt x="5745" y="8291"/>
                    <a:pt x="5655" y="8291"/>
                  </a:cubicBezTo>
                  <a:cubicBezTo>
                    <a:pt x="5523" y="8291"/>
                    <a:pt x="5392" y="8231"/>
                    <a:pt x="5307" y="8117"/>
                  </a:cubicBezTo>
                  <a:lnTo>
                    <a:pt x="4785" y="7422"/>
                  </a:lnTo>
                  <a:lnTo>
                    <a:pt x="4263" y="8117"/>
                  </a:lnTo>
                  <a:cubicBezTo>
                    <a:pt x="4178" y="8232"/>
                    <a:pt x="4048" y="8292"/>
                    <a:pt x="3915" y="8292"/>
                  </a:cubicBezTo>
                  <a:cubicBezTo>
                    <a:pt x="3825" y="8292"/>
                    <a:pt x="3733" y="8264"/>
                    <a:pt x="3655" y="8205"/>
                  </a:cubicBezTo>
                  <a:cubicBezTo>
                    <a:pt x="3462" y="8061"/>
                    <a:pt x="3423" y="7788"/>
                    <a:pt x="3567" y="7596"/>
                  </a:cubicBezTo>
                  <a:lnTo>
                    <a:pt x="4241" y="6697"/>
                  </a:lnTo>
                  <a:lnTo>
                    <a:pt x="3741" y="6029"/>
                  </a:lnTo>
                  <a:cubicBezTo>
                    <a:pt x="3570" y="5803"/>
                    <a:pt x="3480" y="5532"/>
                    <a:pt x="3480" y="5248"/>
                  </a:cubicBezTo>
                  <a:cubicBezTo>
                    <a:pt x="3480" y="4528"/>
                    <a:pt x="4066" y="3943"/>
                    <a:pt x="4785" y="3943"/>
                  </a:cubicBezTo>
                  <a:close/>
                  <a:moveTo>
                    <a:pt x="2175" y="9161"/>
                  </a:moveTo>
                  <a:cubicBezTo>
                    <a:pt x="2415" y="9161"/>
                    <a:pt x="2611" y="9356"/>
                    <a:pt x="2611" y="9597"/>
                  </a:cubicBezTo>
                  <a:cubicBezTo>
                    <a:pt x="2611" y="9836"/>
                    <a:pt x="2415" y="10031"/>
                    <a:pt x="2175" y="10031"/>
                  </a:cubicBezTo>
                  <a:cubicBezTo>
                    <a:pt x="1936" y="10031"/>
                    <a:pt x="1740" y="9836"/>
                    <a:pt x="1740" y="9597"/>
                  </a:cubicBezTo>
                  <a:cubicBezTo>
                    <a:pt x="1740" y="9356"/>
                    <a:pt x="1936" y="9161"/>
                    <a:pt x="2175" y="9161"/>
                  </a:cubicBezTo>
                  <a:close/>
                  <a:moveTo>
                    <a:pt x="7393" y="9161"/>
                  </a:moveTo>
                  <a:cubicBezTo>
                    <a:pt x="7634" y="9161"/>
                    <a:pt x="7829" y="9356"/>
                    <a:pt x="7829" y="9597"/>
                  </a:cubicBezTo>
                  <a:cubicBezTo>
                    <a:pt x="7829" y="9837"/>
                    <a:pt x="7634" y="10031"/>
                    <a:pt x="7393" y="10031"/>
                  </a:cubicBezTo>
                  <a:lnTo>
                    <a:pt x="3915" y="10031"/>
                  </a:lnTo>
                  <a:cubicBezTo>
                    <a:pt x="3674" y="10031"/>
                    <a:pt x="3480" y="9837"/>
                    <a:pt x="3480" y="9597"/>
                  </a:cubicBezTo>
                  <a:cubicBezTo>
                    <a:pt x="3480" y="9356"/>
                    <a:pt x="3674" y="9161"/>
                    <a:pt x="3915" y="9161"/>
                  </a:cubicBezTo>
                  <a:close/>
                  <a:moveTo>
                    <a:pt x="2175" y="10901"/>
                  </a:moveTo>
                  <a:cubicBezTo>
                    <a:pt x="2415" y="10901"/>
                    <a:pt x="2611" y="11096"/>
                    <a:pt x="2611" y="11336"/>
                  </a:cubicBezTo>
                  <a:cubicBezTo>
                    <a:pt x="2611" y="11576"/>
                    <a:pt x="2415" y="11771"/>
                    <a:pt x="2175" y="11771"/>
                  </a:cubicBezTo>
                  <a:cubicBezTo>
                    <a:pt x="1936" y="11771"/>
                    <a:pt x="1740" y="11576"/>
                    <a:pt x="1740" y="11336"/>
                  </a:cubicBezTo>
                  <a:cubicBezTo>
                    <a:pt x="1740" y="11096"/>
                    <a:pt x="1936" y="10901"/>
                    <a:pt x="2175" y="10901"/>
                  </a:cubicBezTo>
                  <a:close/>
                  <a:moveTo>
                    <a:pt x="7393" y="10901"/>
                  </a:moveTo>
                  <a:cubicBezTo>
                    <a:pt x="7634" y="10901"/>
                    <a:pt x="7829" y="11096"/>
                    <a:pt x="7829" y="11336"/>
                  </a:cubicBezTo>
                  <a:cubicBezTo>
                    <a:pt x="7829" y="11577"/>
                    <a:pt x="7634" y="11771"/>
                    <a:pt x="7393" y="11771"/>
                  </a:cubicBezTo>
                  <a:lnTo>
                    <a:pt x="3915" y="11771"/>
                  </a:lnTo>
                  <a:cubicBezTo>
                    <a:pt x="3674" y="11771"/>
                    <a:pt x="3480" y="11577"/>
                    <a:pt x="3480" y="11336"/>
                  </a:cubicBezTo>
                  <a:cubicBezTo>
                    <a:pt x="3480" y="11096"/>
                    <a:pt x="3674" y="10901"/>
                    <a:pt x="3915" y="10901"/>
                  </a:cubicBezTo>
                  <a:close/>
                  <a:moveTo>
                    <a:pt x="2175" y="12640"/>
                  </a:moveTo>
                  <a:cubicBezTo>
                    <a:pt x="2415" y="12640"/>
                    <a:pt x="2611" y="12835"/>
                    <a:pt x="2611" y="13076"/>
                  </a:cubicBezTo>
                  <a:cubicBezTo>
                    <a:pt x="2611" y="13315"/>
                    <a:pt x="2415" y="13510"/>
                    <a:pt x="2175" y="13510"/>
                  </a:cubicBezTo>
                  <a:cubicBezTo>
                    <a:pt x="1936" y="13510"/>
                    <a:pt x="1740" y="13315"/>
                    <a:pt x="1740" y="13076"/>
                  </a:cubicBezTo>
                  <a:cubicBezTo>
                    <a:pt x="1740" y="12835"/>
                    <a:pt x="1936" y="12640"/>
                    <a:pt x="2175" y="12640"/>
                  </a:cubicBezTo>
                  <a:close/>
                  <a:moveTo>
                    <a:pt x="7393" y="12640"/>
                  </a:moveTo>
                  <a:cubicBezTo>
                    <a:pt x="7634" y="12640"/>
                    <a:pt x="7829" y="12835"/>
                    <a:pt x="7829" y="13076"/>
                  </a:cubicBezTo>
                  <a:cubicBezTo>
                    <a:pt x="7829" y="13316"/>
                    <a:pt x="7634" y="13510"/>
                    <a:pt x="7393" y="13510"/>
                  </a:cubicBezTo>
                  <a:lnTo>
                    <a:pt x="3915" y="13510"/>
                  </a:lnTo>
                  <a:cubicBezTo>
                    <a:pt x="3674" y="13510"/>
                    <a:pt x="3480" y="13316"/>
                    <a:pt x="3480" y="13076"/>
                  </a:cubicBezTo>
                  <a:cubicBezTo>
                    <a:pt x="3480" y="12835"/>
                    <a:pt x="3674" y="12640"/>
                    <a:pt x="3915" y="12640"/>
                  </a:cubicBezTo>
                  <a:close/>
                  <a:moveTo>
                    <a:pt x="436" y="0"/>
                  </a:moveTo>
                  <a:cubicBezTo>
                    <a:pt x="195" y="0"/>
                    <a:pt x="1" y="195"/>
                    <a:pt x="1" y="435"/>
                  </a:cubicBezTo>
                  <a:lnTo>
                    <a:pt x="1" y="14409"/>
                  </a:lnTo>
                  <a:cubicBezTo>
                    <a:pt x="1" y="14650"/>
                    <a:pt x="195" y="14844"/>
                    <a:pt x="436" y="14844"/>
                  </a:cubicBezTo>
                  <a:lnTo>
                    <a:pt x="9133" y="14844"/>
                  </a:lnTo>
                  <a:cubicBezTo>
                    <a:pt x="9373" y="14844"/>
                    <a:pt x="9569" y="14650"/>
                    <a:pt x="9569" y="14409"/>
                  </a:cubicBezTo>
                  <a:lnTo>
                    <a:pt x="9569" y="3943"/>
                  </a:lnTo>
                  <a:cubicBezTo>
                    <a:pt x="9569" y="3795"/>
                    <a:pt x="9541" y="3653"/>
                    <a:pt x="9524" y="3508"/>
                  </a:cubicBezTo>
                  <a:lnTo>
                    <a:pt x="6524" y="3508"/>
                  </a:lnTo>
                  <a:cubicBezTo>
                    <a:pt x="6284" y="3508"/>
                    <a:pt x="6090" y="3314"/>
                    <a:pt x="6090" y="3073"/>
                  </a:cubicBezTo>
                  <a:lnTo>
                    <a:pt x="6090" y="44"/>
                  </a:lnTo>
                  <a:cubicBezTo>
                    <a:pt x="5945" y="28"/>
                    <a:pt x="5803" y="0"/>
                    <a:pt x="5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 name="Google Shape;1859;p48"/>
          <p:cNvGrpSpPr/>
          <p:nvPr/>
        </p:nvGrpSpPr>
        <p:grpSpPr>
          <a:xfrm>
            <a:off x="6911074" y="2045134"/>
            <a:ext cx="515678" cy="423033"/>
            <a:chOff x="6911109" y="2001799"/>
            <a:chExt cx="515678" cy="423033"/>
          </a:xfrm>
        </p:grpSpPr>
        <p:sp>
          <p:nvSpPr>
            <p:cNvPr id="1860" name="Google Shape;1860;p48"/>
            <p:cNvSpPr/>
            <p:nvPr/>
          </p:nvSpPr>
          <p:spPr>
            <a:xfrm>
              <a:off x="7187376" y="2001799"/>
              <a:ext cx="239411" cy="211551"/>
            </a:xfrm>
            <a:custGeom>
              <a:avLst/>
              <a:gdLst/>
              <a:ahLst/>
              <a:cxnLst/>
              <a:rect l="l" t="t" r="r" b="b"/>
              <a:pathLst>
                <a:path w="6892" h="6090" extrusionOk="0">
                  <a:moveTo>
                    <a:pt x="1940" y="1"/>
                  </a:moveTo>
                  <a:cubicBezTo>
                    <a:pt x="852" y="1"/>
                    <a:pt x="0" y="909"/>
                    <a:pt x="0" y="2070"/>
                  </a:cubicBezTo>
                  <a:cubicBezTo>
                    <a:pt x="0" y="3551"/>
                    <a:pt x="1429" y="4511"/>
                    <a:pt x="3127" y="5983"/>
                  </a:cubicBezTo>
                  <a:cubicBezTo>
                    <a:pt x="3209" y="6054"/>
                    <a:pt x="3311" y="6089"/>
                    <a:pt x="3412" y="6089"/>
                  </a:cubicBezTo>
                  <a:cubicBezTo>
                    <a:pt x="3514" y="6089"/>
                    <a:pt x="3615" y="6053"/>
                    <a:pt x="3697" y="5983"/>
                  </a:cubicBezTo>
                  <a:cubicBezTo>
                    <a:pt x="5465" y="4449"/>
                    <a:pt x="6891" y="3536"/>
                    <a:pt x="6891" y="2070"/>
                  </a:cubicBezTo>
                  <a:cubicBezTo>
                    <a:pt x="6891" y="909"/>
                    <a:pt x="6039" y="1"/>
                    <a:pt x="4950" y="1"/>
                  </a:cubicBezTo>
                  <a:cubicBezTo>
                    <a:pt x="4220" y="1"/>
                    <a:pt x="3716" y="413"/>
                    <a:pt x="3412" y="833"/>
                  </a:cubicBezTo>
                  <a:cubicBezTo>
                    <a:pt x="3124" y="412"/>
                    <a:pt x="2674" y="1"/>
                    <a:pt x="19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8"/>
            <p:cNvSpPr/>
            <p:nvPr/>
          </p:nvSpPr>
          <p:spPr>
            <a:xfrm>
              <a:off x="6911109" y="2213281"/>
              <a:ext cx="60478" cy="181330"/>
            </a:xfrm>
            <a:custGeom>
              <a:avLst/>
              <a:gdLst/>
              <a:ahLst/>
              <a:cxnLst/>
              <a:rect l="l" t="t" r="r" b="b"/>
              <a:pathLst>
                <a:path w="1741" h="5220" extrusionOk="0">
                  <a:moveTo>
                    <a:pt x="435" y="1"/>
                  </a:moveTo>
                  <a:cubicBezTo>
                    <a:pt x="195" y="1"/>
                    <a:pt x="1" y="196"/>
                    <a:pt x="1" y="436"/>
                  </a:cubicBezTo>
                  <a:lnTo>
                    <a:pt x="1" y="4784"/>
                  </a:lnTo>
                  <a:cubicBezTo>
                    <a:pt x="1" y="5025"/>
                    <a:pt x="195" y="5219"/>
                    <a:pt x="435" y="5219"/>
                  </a:cubicBezTo>
                  <a:lnTo>
                    <a:pt x="1740" y="5219"/>
                  </a:lnTo>
                  <a:lnTo>
                    <a:pt x="17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8"/>
            <p:cNvSpPr/>
            <p:nvPr/>
          </p:nvSpPr>
          <p:spPr>
            <a:xfrm>
              <a:off x="7001739" y="2183094"/>
              <a:ext cx="425048" cy="241738"/>
            </a:xfrm>
            <a:custGeom>
              <a:avLst/>
              <a:gdLst/>
              <a:ahLst/>
              <a:cxnLst/>
              <a:rect l="l" t="t" r="r" b="b"/>
              <a:pathLst>
                <a:path w="12236" h="6959" extrusionOk="0">
                  <a:moveTo>
                    <a:pt x="2639" y="0"/>
                  </a:moveTo>
                  <a:cubicBezTo>
                    <a:pt x="2070" y="0"/>
                    <a:pt x="1470" y="155"/>
                    <a:pt x="862" y="467"/>
                  </a:cubicBezTo>
                  <a:cubicBezTo>
                    <a:pt x="595" y="605"/>
                    <a:pt x="302" y="728"/>
                    <a:pt x="0" y="802"/>
                  </a:cubicBezTo>
                  <a:lnTo>
                    <a:pt x="0" y="6115"/>
                  </a:lnTo>
                  <a:cubicBezTo>
                    <a:pt x="945" y="6177"/>
                    <a:pt x="1651" y="6425"/>
                    <a:pt x="2667" y="6652"/>
                  </a:cubicBezTo>
                  <a:cubicBezTo>
                    <a:pt x="3479" y="6856"/>
                    <a:pt x="4343" y="6958"/>
                    <a:pt x="5180" y="6958"/>
                  </a:cubicBezTo>
                  <a:lnTo>
                    <a:pt x="11801" y="6958"/>
                  </a:lnTo>
                  <a:cubicBezTo>
                    <a:pt x="12040" y="6958"/>
                    <a:pt x="12235" y="6763"/>
                    <a:pt x="12235" y="6524"/>
                  </a:cubicBezTo>
                  <a:cubicBezTo>
                    <a:pt x="12235" y="5802"/>
                    <a:pt x="11651" y="5219"/>
                    <a:pt x="10930" y="5219"/>
                  </a:cubicBezTo>
                  <a:lnTo>
                    <a:pt x="5917" y="5219"/>
                  </a:lnTo>
                  <a:cubicBezTo>
                    <a:pt x="5038" y="5219"/>
                    <a:pt x="4167" y="4851"/>
                    <a:pt x="3576" y="4209"/>
                  </a:cubicBezTo>
                  <a:cubicBezTo>
                    <a:pt x="3459" y="4081"/>
                    <a:pt x="3428" y="3898"/>
                    <a:pt x="3498" y="3739"/>
                  </a:cubicBezTo>
                  <a:cubicBezTo>
                    <a:pt x="3567" y="3581"/>
                    <a:pt x="3724" y="3479"/>
                    <a:pt x="3895" y="3479"/>
                  </a:cubicBezTo>
                  <a:lnTo>
                    <a:pt x="7886" y="3479"/>
                  </a:lnTo>
                  <a:cubicBezTo>
                    <a:pt x="8367" y="3479"/>
                    <a:pt x="8756" y="3090"/>
                    <a:pt x="8756" y="2609"/>
                  </a:cubicBezTo>
                  <a:cubicBezTo>
                    <a:pt x="8756" y="2129"/>
                    <a:pt x="8367" y="1740"/>
                    <a:pt x="7886" y="1740"/>
                  </a:cubicBezTo>
                  <a:lnTo>
                    <a:pt x="7236" y="1740"/>
                  </a:lnTo>
                  <a:cubicBezTo>
                    <a:pt x="5589" y="1740"/>
                    <a:pt x="4522" y="0"/>
                    <a:pt x="26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 name="Google Shape;1863;p48"/>
          <p:cNvGrpSpPr/>
          <p:nvPr/>
        </p:nvGrpSpPr>
        <p:grpSpPr>
          <a:xfrm>
            <a:off x="7653588" y="1998811"/>
            <a:ext cx="515678" cy="515678"/>
            <a:chOff x="7653588" y="2042129"/>
            <a:chExt cx="515678" cy="515678"/>
          </a:xfrm>
        </p:grpSpPr>
        <p:sp>
          <p:nvSpPr>
            <p:cNvPr id="1864" name="Google Shape;1864;p48"/>
            <p:cNvSpPr/>
            <p:nvPr/>
          </p:nvSpPr>
          <p:spPr>
            <a:xfrm>
              <a:off x="7775482" y="2194210"/>
              <a:ext cx="30222" cy="40296"/>
            </a:xfrm>
            <a:custGeom>
              <a:avLst/>
              <a:gdLst/>
              <a:ahLst/>
              <a:cxnLst/>
              <a:rect l="l" t="t" r="r" b="b"/>
              <a:pathLst>
                <a:path w="870" h="1160" extrusionOk="0">
                  <a:moveTo>
                    <a:pt x="435" y="1"/>
                  </a:moveTo>
                  <a:cubicBezTo>
                    <a:pt x="195" y="1"/>
                    <a:pt x="1" y="195"/>
                    <a:pt x="1" y="436"/>
                  </a:cubicBezTo>
                  <a:cubicBezTo>
                    <a:pt x="1" y="530"/>
                    <a:pt x="29" y="621"/>
                    <a:pt x="87" y="696"/>
                  </a:cubicBezTo>
                  <a:lnTo>
                    <a:pt x="435" y="1160"/>
                  </a:lnTo>
                  <a:lnTo>
                    <a:pt x="784" y="697"/>
                  </a:lnTo>
                  <a:cubicBezTo>
                    <a:pt x="840" y="621"/>
                    <a:pt x="870" y="530"/>
                    <a:pt x="870" y="436"/>
                  </a:cubicBezTo>
                  <a:cubicBezTo>
                    <a:pt x="870" y="195"/>
                    <a:pt x="67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8"/>
            <p:cNvSpPr/>
            <p:nvPr/>
          </p:nvSpPr>
          <p:spPr>
            <a:xfrm>
              <a:off x="7653588" y="2042129"/>
              <a:ext cx="515678" cy="333411"/>
            </a:xfrm>
            <a:custGeom>
              <a:avLst/>
              <a:gdLst/>
              <a:ahLst/>
              <a:cxnLst/>
              <a:rect l="l" t="t" r="r" b="b"/>
              <a:pathLst>
                <a:path w="14845" h="9598" extrusionOk="0">
                  <a:moveTo>
                    <a:pt x="11771" y="3509"/>
                  </a:moveTo>
                  <a:cubicBezTo>
                    <a:pt x="12012" y="3509"/>
                    <a:pt x="12207" y="3703"/>
                    <a:pt x="12207" y="3943"/>
                  </a:cubicBezTo>
                  <a:cubicBezTo>
                    <a:pt x="12207" y="4184"/>
                    <a:pt x="12012" y="4379"/>
                    <a:pt x="11771" y="4379"/>
                  </a:cubicBezTo>
                  <a:lnTo>
                    <a:pt x="7423" y="4379"/>
                  </a:lnTo>
                  <a:cubicBezTo>
                    <a:pt x="7183" y="4379"/>
                    <a:pt x="6989" y="4184"/>
                    <a:pt x="6989" y="3943"/>
                  </a:cubicBezTo>
                  <a:cubicBezTo>
                    <a:pt x="6989" y="3703"/>
                    <a:pt x="7183" y="3509"/>
                    <a:pt x="7423" y="3509"/>
                  </a:cubicBezTo>
                  <a:close/>
                  <a:moveTo>
                    <a:pt x="11771" y="5248"/>
                  </a:moveTo>
                  <a:cubicBezTo>
                    <a:pt x="12012" y="5248"/>
                    <a:pt x="12207" y="5442"/>
                    <a:pt x="12207" y="5683"/>
                  </a:cubicBezTo>
                  <a:cubicBezTo>
                    <a:pt x="12207" y="5923"/>
                    <a:pt x="12012" y="6118"/>
                    <a:pt x="11771" y="6118"/>
                  </a:cubicBezTo>
                  <a:lnTo>
                    <a:pt x="7423" y="6118"/>
                  </a:lnTo>
                  <a:cubicBezTo>
                    <a:pt x="7183" y="6118"/>
                    <a:pt x="6989" y="5923"/>
                    <a:pt x="6989" y="5683"/>
                  </a:cubicBezTo>
                  <a:cubicBezTo>
                    <a:pt x="6989" y="5442"/>
                    <a:pt x="7183" y="5248"/>
                    <a:pt x="7423" y="5248"/>
                  </a:cubicBezTo>
                  <a:close/>
                  <a:moveTo>
                    <a:pt x="3944" y="3509"/>
                  </a:moveTo>
                  <a:cubicBezTo>
                    <a:pt x="4663" y="3509"/>
                    <a:pt x="5249" y="4094"/>
                    <a:pt x="5249" y="4814"/>
                  </a:cubicBezTo>
                  <a:cubicBezTo>
                    <a:pt x="5249" y="5098"/>
                    <a:pt x="5159" y="5368"/>
                    <a:pt x="4988" y="5597"/>
                  </a:cubicBezTo>
                  <a:lnTo>
                    <a:pt x="4488" y="6262"/>
                  </a:lnTo>
                  <a:lnTo>
                    <a:pt x="5162" y="7162"/>
                  </a:lnTo>
                  <a:cubicBezTo>
                    <a:pt x="5306" y="7353"/>
                    <a:pt x="5267" y="7627"/>
                    <a:pt x="5074" y="7771"/>
                  </a:cubicBezTo>
                  <a:cubicBezTo>
                    <a:pt x="4996" y="7829"/>
                    <a:pt x="4905" y="7857"/>
                    <a:pt x="4814" y="7857"/>
                  </a:cubicBezTo>
                  <a:cubicBezTo>
                    <a:pt x="4682" y="7857"/>
                    <a:pt x="4551" y="7797"/>
                    <a:pt x="4466" y="7683"/>
                  </a:cubicBezTo>
                  <a:lnTo>
                    <a:pt x="3944" y="6988"/>
                  </a:lnTo>
                  <a:lnTo>
                    <a:pt x="3422" y="7683"/>
                  </a:lnTo>
                  <a:cubicBezTo>
                    <a:pt x="3337" y="7798"/>
                    <a:pt x="3207" y="7858"/>
                    <a:pt x="3075" y="7858"/>
                  </a:cubicBezTo>
                  <a:cubicBezTo>
                    <a:pt x="2984" y="7858"/>
                    <a:pt x="2892" y="7829"/>
                    <a:pt x="2814" y="7771"/>
                  </a:cubicBezTo>
                  <a:cubicBezTo>
                    <a:pt x="2621" y="7627"/>
                    <a:pt x="2582" y="7353"/>
                    <a:pt x="2727" y="7162"/>
                  </a:cubicBezTo>
                  <a:lnTo>
                    <a:pt x="3401" y="6263"/>
                  </a:lnTo>
                  <a:lnTo>
                    <a:pt x="2900" y="5595"/>
                  </a:lnTo>
                  <a:cubicBezTo>
                    <a:pt x="2730" y="5368"/>
                    <a:pt x="2639" y="5098"/>
                    <a:pt x="2639" y="4814"/>
                  </a:cubicBezTo>
                  <a:cubicBezTo>
                    <a:pt x="2639" y="4094"/>
                    <a:pt x="3225" y="3509"/>
                    <a:pt x="3944" y="3509"/>
                  </a:cubicBezTo>
                  <a:close/>
                  <a:moveTo>
                    <a:pt x="10032" y="6988"/>
                  </a:moveTo>
                  <a:cubicBezTo>
                    <a:pt x="10272" y="6988"/>
                    <a:pt x="10468" y="7182"/>
                    <a:pt x="10468" y="7422"/>
                  </a:cubicBezTo>
                  <a:cubicBezTo>
                    <a:pt x="10468" y="7663"/>
                    <a:pt x="10272" y="7858"/>
                    <a:pt x="10032" y="7858"/>
                  </a:cubicBezTo>
                  <a:lnTo>
                    <a:pt x="7423" y="7858"/>
                  </a:lnTo>
                  <a:cubicBezTo>
                    <a:pt x="7183" y="7858"/>
                    <a:pt x="6989" y="7663"/>
                    <a:pt x="6989" y="7422"/>
                  </a:cubicBezTo>
                  <a:cubicBezTo>
                    <a:pt x="6989" y="7182"/>
                    <a:pt x="7183" y="6988"/>
                    <a:pt x="7423" y="6988"/>
                  </a:cubicBezTo>
                  <a:close/>
                  <a:moveTo>
                    <a:pt x="3074" y="1"/>
                  </a:moveTo>
                  <a:cubicBezTo>
                    <a:pt x="2834" y="1"/>
                    <a:pt x="2639" y="195"/>
                    <a:pt x="2639" y="436"/>
                  </a:cubicBezTo>
                  <a:cubicBezTo>
                    <a:pt x="2639" y="676"/>
                    <a:pt x="2834" y="870"/>
                    <a:pt x="3074" y="870"/>
                  </a:cubicBezTo>
                  <a:lnTo>
                    <a:pt x="4379" y="870"/>
                  </a:lnTo>
                  <a:lnTo>
                    <a:pt x="4379" y="1740"/>
                  </a:lnTo>
                  <a:lnTo>
                    <a:pt x="436" y="1740"/>
                  </a:lnTo>
                  <a:cubicBezTo>
                    <a:pt x="196" y="1740"/>
                    <a:pt x="1" y="1935"/>
                    <a:pt x="1" y="2175"/>
                  </a:cubicBezTo>
                  <a:lnTo>
                    <a:pt x="1" y="9162"/>
                  </a:lnTo>
                  <a:cubicBezTo>
                    <a:pt x="1" y="9402"/>
                    <a:pt x="196" y="9597"/>
                    <a:pt x="436" y="9597"/>
                  </a:cubicBezTo>
                  <a:lnTo>
                    <a:pt x="14410" y="9597"/>
                  </a:lnTo>
                  <a:cubicBezTo>
                    <a:pt x="14650" y="9597"/>
                    <a:pt x="14844" y="9402"/>
                    <a:pt x="14844" y="9162"/>
                  </a:cubicBezTo>
                  <a:lnTo>
                    <a:pt x="14844" y="2175"/>
                  </a:lnTo>
                  <a:cubicBezTo>
                    <a:pt x="14844" y="1935"/>
                    <a:pt x="14650" y="1740"/>
                    <a:pt x="14410" y="1740"/>
                  </a:cubicBezTo>
                  <a:lnTo>
                    <a:pt x="10468" y="1740"/>
                  </a:lnTo>
                  <a:lnTo>
                    <a:pt x="10468" y="870"/>
                  </a:lnTo>
                  <a:lnTo>
                    <a:pt x="11771" y="870"/>
                  </a:lnTo>
                  <a:cubicBezTo>
                    <a:pt x="12012" y="870"/>
                    <a:pt x="12207" y="676"/>
                    <a:pt x="12207" y="436"/>
                  </a:cubicBezTo>
                  <a:cubicBezTo>
                    <a:pt x="12207" y="195"/>
                    <a:pt x="12012" y="1"/>
                    <a:pt x="11771" y="1"/>
                  </a:cubicBezTo>
                  <a:lnTo>
                    <a:pt x="8292" y="1"/>
                  </a:lnTo>
                  <a:cubicBezTo>
                    <a:pt x="8052" y="1"/>
                    <a:pt x="7858" y="195"/>
                    <a:pt x="7858" y="436"/>
                  </a:cubicBezTo>
                  <a:cubicBezTo>
                    <a:pt x="7858" y="676"/>
                    <a:pt x="8052" y="870"/>
                    <a:pt x="8292" y="870"/>
                  </a:cubicBezTo>
                  <a:lnTo>
                    <a:pt x="9597" y="870"/>
                  </a:lnTo>
                  <a:lnTo>
                    <a:pt x="9597" y="1740"/>
                  </a:lnTo>
                  <a:lnTo>
                    <a:pt x="5249" y="1740"/>
                  </a:lnTo>
                  <a:lnTo>
                    <a:pt x="5249" y="870"/>
                  </a:lnTo>
                  <a:lnTo>
                    <a:pt x="6553" y="870"/>
                  </a:lnTo>
                  <a:cubicBezTo>
                    <a:pt x="6793" y="870"/>
                    <a:pt x="6989" y="676"/>
                    <a:pt x="6989" y="436"/>
                  </a:cubicBezTo>
                  <a:cubicBezTo>
                    <a:pt x="6989" y="195"/>
                    <a:pt x="6793" y="1"/>
                    <a:pt x="65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8"/>
            <p:cNvSpPr/>
            <p:nvPr/>
          </p:nvSpPr>
          <p:spPr>
            <a:xfrm>
              <a:off x="7715073" y="2405692"/>
              <a:ext cx="392777" cy="152116"/>
            </a:xfrm>
            <a:custGeom>
              <a:avLst/>
              <a:gdLst/>
              <a:ahLst/>
              <a:cxnLst/>
              <a:rect l="l" t="t" r="r" b="b"/>
              <a:pathLst>
                <a:path w="11307" h="4379" extrusionOk="0">
                  <a:moveTo>
                    <a:pt x="1740" y="1"/>
                  </a:moveTo>
                  <a:lnTo>
                    <a:pt x="1740" y="871"/>
                  </a:lnTo>
                  <a:lnTo>
                    <a:pt x="435" y="871"/>
                  </a:lnTo>
                  <a:cubicBezTo>
                    <a:pt x="194" y="871"/>
                    <a:pt x="0" y="1065"/>
                    <a:pt x="0" y="1306"/>
                  </a:cubicBezTo>
                  <a:cubicBezTo>
                    <a:pt x="0" y="1546"/>
                    <a:pt x="194" y="1740"/>
                    <a:pt x="435" y="1740"/>
                  </a:cubicBezTo>
                  <a:lnTo>
                    <a:pt x="4783" y="1740"/>
                  </a:lnTo>
                  <a:lnTo>
                    <a:pt x="4783" y="3508"/>
                  </a:lnTo>
                  <a:lnTo>
                    <a:pt x="3043" y="3508"/>
                  </a:lnTo>
                  <a:cubicBezTo>
                    <a:pt x="2803" y="3508"/>
                    <a:pt x="2609" y="3704"/>
                    <a:pt x="2609" y="3944"/>
                  </a:cubicBezTo>
                  <a:cubicBezTo>
                    <a:pt x="2609" y="4184"/>
                    <a:pt x="2803" y="4379"/>
                    <a:pt x="3043" y="4379"/>
                  </a:cubicBezTo>
                  <a:lnTo>
                    <a:pt x="8262" y="4379"/>
                  </a:lnTo>
                  <a:cubicBezTo>
                    <a:pt x="8502" y="4379"/>
                    <a:pt x="8698" y="4184"/>
                    <a:pt x="8698" y="3944"/>
                  </a:cubicBezTo>
                  <a:cubicBezTo>
                    <a:pt x="8698" y="3704"/>
                    <a:pt x="8502" y="3508"/>
                    <a:pt x="8262" y="3508"/>
                  </a:cubicBezTo>
                  <a:lnTo>
                    <a:pt x="6522" y="3508"/>
                  </a:lnTo>
                  <a:lnTo>
                    <a:pt x="6522" y="1740"/>
                  </a:lnTo>
                  <a:lnTo>
                    <a:pt x="10872" y="1740"/>
                  </a:lnTo>
                  <a:cubicBezTo>
                    <a:pt x="11112" y="1740"/>
                    <a:pt x="11306" y="1546"/>
                    <a:pt x="11306" y="1306"/>
                  </a:cubicBezTo>
                  <a:cubicBezTo>
                    <a:pt x="11306" y="1065"/>
                    <a:pt x="11112" y="871"/>
                    <a:pt x="10872" y="871"/>
                  </a:cubicBezTo>
                  <a:lnTo>
                    <a:pt x="9567" y="871"/>
                  </a:lnTo>
                  <a:lnTo>
                    <a:pt x="9567" y="1"/>
                  </a:lnTo>
                  <a:lnTo>
                    <a:pt x="8698" y="1"/>
                  </a:lnTo>
                  <a:lnTo>
                    <a:pt x="8698" y="871"/>
                  </a:lnTo>
                  <a:lnTo>
                    <a:pt x="6522" y="871"/>
                  </a:lnTo>
                  <a:lnTo>
                    <a:pt x="6522" y="1"/>
                  </a:lnTo>
                  <a:lnTo>
                    <a:pt x="4783" y="1"/>
                  </a:lnTo>
                  <a:lnTo>
                    <a:pt x="4783" y="871"/>
                  </a:lnTo>
                  <a:lnTo>
                    <a:pt x="2609" y="871"/>
                  </a:lnTo>
                  <a:lnTo>
                    <a:pt x="26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48"/>
          <p:cNvGrpSpPr/>
          <p:nvPr/>
        </p:nvGrpSpPr>
        <p:grpSpPr>
          <a:xfrm>
            <a:off x="971100" y="2707439"/>
            <a:ext cx="515643" cy="422999"/>
            <a:chOff x="971100" y="2664104"/>
            <a:chExt cx="515643" cy="422999"/>
          </a:xfrm>
        </p:grpSpPr>
        <p:sp>
          <p:nvSpPr>
            <p:cNvPr id="1868" name="Google Shape;1868;p48"/>
            <p:cNvSpPr/>
            <p:nvPr/>
          </p:nvSpPr>
          <p:spPr>
            <a:xfrm>
              <a:off x="1061730" y="2754734"/>
              <a:ext cx="151073" cy="211517"/>
            </a:xfrm>
            <a:custGeom>
              <a:avLst/>
              <a:gdLst/>
              <a:ahLst/>
              <a:cxnLst/>
              <a:rect l="l" t="t" r="r" b="b"/>
              <a:pathLst>
                <a:path w="4349" h="6089" extrusionOk="0">
                  <a:moveTo>
                    <a:pt x="1306" y="0"/>
                  </a:moveTo>
                  <a:cubicBezTo>
                    <a:pt x="586" y="0"/>
                    <a:pt x="1" y="586"/>
                    <a:pt x="1" y="1305"/>
                  </a:cubicBezTo>
                  <a:lnTo>
                    <a:pt x="1" y="4784"/>
                  </a:lnTo>
                  <a:cubicBezTo>
                    <a:pt x="1" y="5503"/>
                    <a:pt x="586" y="6089"/>
                    <a:pt x="1306" y="6089"/>
                  </a:cubicBezTo>
                  <a:lnTo>
                    <a:pt x="3045" y="6089"/>
                  </a:lnTo>
                  <a:cubicBezTo>
                    <a:pt x="3764" y="6089"/>
                    <a:pt x="4349" y="5503"/>
                    <a:pt x="4349" y="4784"/>
                  </a:cubicBezTo>
                  <a:lnTo>
                    <a:pt x="4349" y="1305"/>
                  </a:lnTo>
                  <a:cubicBezTo>
                    <a:pt x="4349" y="586"/>
                    <a:pt x="3764" y="0"/>
                    <a:pt x="30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8"/>
            <p:cNvSpPr/>
            <p:nvPr/>
          </p:nvSpPr>
          <p:spPr>
            <a:xfrm>
              <a:off x="1241497" y="2664104"/>
              <a:ext cx="184838" cy="392777"/>
            </a:xfrm>
            <a:custGeom>
              <a:avLst/>
              <a:gdLst/>
              <a:ahLst/>
              <a:cxnLst/>
              <a:rect l="l" t="t" r="r" b="b"/>
              <a:pathLst>
                <a:path w="5321" h="11307" extrusionOk="0">
                  <a:moveTo>
                    <a:pt x="4886" y="0"/>
                  </a:moveTo>
                  <a:cubicBezTo>
                    <a:pt x="4645" y="0"/>
                    <a:pt x="4451" y="195"/>
                    <a:pt x="4451" y="435"/>
                  </a:cubicBezTo>
                  <a:lnTo>
                    <a:pt x="4451" y="1159"/>
                  </a:lnTo>
                  <a:cubicBezTo>
                    <a:pt x="3444" y="2599"/>
                    <a:pt x="1759" y="3461"/>
                    <a:pt x="0" y="3476"/>
                  </a:cubicBezTo>
                  <a:cubicBezTo>
                    <a:pt x="29" y="3618"/>
                    <a:pt x="44" y="3764"/>
                    <a:pt x="44" y="3914"/>
                  </a:cubicBezTo>
                  <a:lnTo>
                    <a:pt x="44" y="7393"/>
                  </a:lnTo>
                  <a:cubicBezTo>
                    <a:pt x="44" y="7543"/>
                    <a:pt x="29" y="7689"/>
                    <a:pt x="0" y="7831"/>
                  </a:cubicBezTo>
                  <a:cubicBezTo>
                    <a:pt x="1759" y="7846"/>
                    <a:pt x="3444" y="8708"/>
                    <a:pt x="4451" y="10148"/>
                  </a:cubicBezTo>
                  <a:lnTo>
                    <a:pt x="4451" y="10872"/>
                  </a:lnTo>
                  <a:cubicBezTo>
                    <a:pt x="4451" y="11112"/>
                    <a:pt x="4645" y="11307"/>
                    <a:pt x="4886" y="11307"/>
                  </a:cubicBezTo>
                  <a:cubicBezTo>
                    <a:pt x="5126" y="11307"/>
                    <a:pt x="5320" y="11112"/>
                    <a:pt x="5320" y="10872"/>
                  </a:cubicBezTo>
                  <a:lnTo>
                    <a:pt x="5320" y="435"/>
                  </a:lnTo>
                  <a:cubicBezTo>
                    <a:pt x="5320" y="195"/>
                    <a:pt x="5126" y="0"/>
                    <a:pt x="48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8"/>
            <p:cNvSpPr/>
            <p:nvPr/>
          </p:nvSpPr>
          <p:spPr>
            <a:xfrm>
              <a:off x="1456522" y="2817921"/>
              <a:ext cx="30222" cy="85142"/>
            </a:xfrm>
            <a:custGeom>
              <a:avLst/>
              <a:gdLst/>
              <a:ahLst/>
              <a:cxnLst/>
              <a:rect l="l" t="t" r="r" b="b"/>
              <a:pathLst>
                <a:path w="870" h="2451" extrusionOk="0">
                  <a:moveTo>
                    <a:pt x="0" y="1"/>
                  </a:moveTo>
                  <a:lnTo>
                    <a:pt x="0" y="2450"/>
                  </a:lnTo>
                  <a:cubicBezTo>
                    <a:pt x="505" y="2269"/>
                    <a:pt x="870" y="1792"/>
                    <a:pt x="870" y="1226"/>
                  </a:cubicBezTo>
                  <a:cubicBezTo>
                    <a:pt x="870" y="659"/>
                    <a:pt x="505" y="1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8"/>
            <p:cNvSpPr/>
            <p:nvPr/>
          </p:nvSpPr>
          <p:spPr>
            <a:xfrm>
              <a:off x="971100" y="2786345"/>
              <a:ext cx="61833" cy="148294"/>
            </a:xfrm>
            <a:custGeom>
              <a:avLst/>
              <a:gdLst/>
              <a:ahLst/>
              <a:cxnLst/>
              <a:rect l="l" t="t" r="r" b="b"/>
              <a:pathLst>
                <a:path w="1780" h="4269" extrusionOk="0">
                  <a:moveTo>
                    <a:pt x="1780" y="1"/>
                  </a:moveTo>
                  <a:lnTo>
                    <a:pt x="1780" y="1"/>
                  </a:lnTo>
                  <a:cubicBezTo>
                    <a:pt x="770" y="186"/>
                    <a:pt x="0" y="1071"/>
                    <a:pt x="0" y="2135"/>
                  </a:cubicBezTo>
                  <a:cubicBezTo>
                    <a:pt x="0" y="3198"/>
                    <a:pt x="770" y="4083"/>
                    <a:pt x="1780" y="4269"/>
                  </a:cubicBezTo>
                  <a:cubicBezTo>
                    <a:pt x="1756" y="4140"/>
                    <a:pt x="1740" y="4010"/>
                    <a:pt x="1740" y="3874"/>
                  </a:cubicBezTo>
                  <a:lnTo>
                    <a:pt x="1740" y="395"/>
                  </a:lnTo>
                  <a:cubicBezTo>
                    <a:pt x="1740" y="259"/>
                    <a:pt x="1756" y="129"/>
                    <a:pt x="17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8"/>
            <p:cNvSpPr/>
            <p:nvPr/>
          </p:nvSpPr>
          <p:spPr>
            <a:xfrm>
              <a:off x="1091952" y="2994874"/>
              <a:ext cx="120852" cy="92228"/>
            </a:xfrm>
            <a:custGeom>
              <a:avLst/>
              <a:gdLst/>
              <a:ahLst/>
              <a:cxnLst/>
              <a:rect l="l" t="t" r="r" b="b"/>
              <a:pathLst>
                <a:path w="3479" h="2655" extrusionOk="0">
                  <a:moveTo>
                    <a:pt x="0" y="1"/>
                  </a:moveTo>
                  <a:lnTo>
                    <a:pt x="0" y="2219"/>
                  </a:lnTo>
                  <a:cubicBezTo>
                    <a:pt x="0" y="2460"/>
                    <a:pt x="195" y="2655"/>
                    <a:pt x="436" y="2655"/>
                  </a:cubicBezTo>
                  <a:lnTo>
                    <a:pt x="2175" y="2655"/>
                  </a:lnTo>
                  <a:cubicBezTo>
                    <a:pt x="2416" y="2655"/>
                    <a:pt x="2610" y="2460"/>
                    <a:pt x="2610" y="2219"/>
                  </a:cubicBezTo>
                  <a:lnTo>
                    <a:pt x="2610" y="915"/>
                  </a:lnTo>
                  <a:lnTo>
                    <a:pt x="3044" y="915"/>
                  </a:lnTo>
                  <a:cubicBezTo>
                    <a:pt x="3285" y="915"/>
                    <a:pt x="3479" y="720"/>
                    <a:pt x="3479" y="480"/>
                  </a:cubicBezTo>
                  <a:cubicBezTo>
                    <a:pt x="3479" y="240"/>
                    <a:pt x="3285" y="45"/>
                    <a:pt x="3044" y="45"/>
                  </a:cubicBezTo>
                  <a:lnTo>
                    <a:pt x="436" y="45"/>
                  </a:lnTo>
                  <a:cubicBezTo>
                    <a:pt x="287" y="45"/>
                    <a:pt x="141" y="3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48"/>
          <p:cNvGrpSpPr/>
          <p:nvPr/>
        </p:nvGrpSpPr>
        <p:grpSpPr>
          <a:xfrm>
            <a:off x="1775030" y="2661099"/>
            <a:ext cx="392777" cy="515678"/>
            <a:chOff x="1775030" y="2617764"/>
            <a:chExt cx="392777" cy="515678"/>
          </a:xfrm>
        </p:grpSpPr>
        <p:sp>
          <p:nvSpPr>
            <p:cNvPr id="1874" name="Google Shape;1874;p48"/>
            <p:cNvSpPr/>
            <p:nvPr/>
          </p:nvSpPr>
          <p:spPr>
            <a:xfrm>
              <a:off x="1956291" y="2920918"/>
              <a:ext cx="30291" cy="40330"/>
            </a:xfrm>
            <a:custGeom>
              <a:avLst/>
              <a:gdLst/>
              <a:ahLst/>
              <a:cxnLst/>
              <a:rect l="l" t="t" r="r" b="b"/>
              <a:pathLst>
                <a:path w="872" h="1161" extrusionOk="0">
                  <a:moveTo>
                    <a:pt x="436" y="0"/>
                  </a:moveTo>
                  <a:cubicBezTo>
                    <a:pt x="196" y="0"/>
                    <a:pt x="1" y="195"/>
                    <a:pt x="1" y="435"/>
                  </a:cubicBezTo>
                  <a:cubicBezTo>
                    <a:pt x="1" y="530"/>
                    <a:pt x="31" y="620"/>
                    <a:pt x="87" y="696"/>
                  </a:cubicBezTo>
                  <a:lnTo>
                    <a:pt x="436" y="1160"/>
                  </a:lnTo>
                  <a:lnTo>
                    <a:pt x="784" y="696"/>
                  </a:lnTo>
                  <a:cubicBezTo>
                    <a:pt x="841" y="621"/>
                    <a:pt x="871" y="530"/>
                    <a:pt x="871" y="435"/>
                  </a:cubicBezTo>
                  <a:cubicBezTo>
                    <a:pt x="871" y="195"/>
                    <a:pt x="676"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8"/>
            <p:cNvSpPr/>
            <p:nvPr/>
          </p:nvSpPr>
          <p:spPr>
            <a:xfrm>
              <a:off x="1775030" y="2617764"/>
              <a:ext cx="392777" cy="515678"/>
            </a:xfrm>
            <a:custGeom>
              <a:avLst/>
              <a:gdLst/>
              <a:ahLst/>
              <a:cxnLst/>
              <a:rect l="l" t="t" r="r" b="b"/>
              <a:pathLst>
                <a:path w="11307" h="14845" extrusionOk="0">
                  <a:moveTo>
                    <a:pt x="5654" y="7857"/>
                  </a:moveTo>
                  <a:cubicBezTo>
                    <a:pt x="6373" y="7857"/>
                    <a:pt x="6958" y="8442"/>
                    <a:pt x="6958" y="9162"/>
                  </a:cubicBezTo>
                  <a:cubicBezTo>
                    <a:pt x="6958" y="9447"/>
                    <a:pt x="6868" y="9717"/>
                    <a:pt x="6697" y="9945"/>
                  </a:cubicBezTo>
                  <a:lnTo>
                    <a:pt x="6197" y="10611"/>
                  </a:lnTo>
                  <a:lnTo>
                    <a:pt x="6871" y="11510"/>
                  </a:lnTo>
                  <a:cubicBezTo>
                    <a:pt x="7016" y="11703"/>
                    <a:pt x="6977" y="11975"/>
                    <a:pt x="6785" y="12119"/>
                  </a:cubicBezTo>
                  <a:cubicBezTo>
                    <a:pt x="6706" y="12178"/>
                    <a:pt x="6615" y="12206"/>
                    <a:pt x="6524" y="12206"/>
                  </a:cubicBezTo>
                  <a:cubicBezTo>
                    <a:pt x="6392" y="12206"/>
                    <a:pt x="6261" y="12145"/>
                    <a:pt x="6176" y="12031"/>
                  </a:cubicBezTo>
                  <a:lnTo>
                    <a:pt x="5654" y="11336"/>
                  </a:lnTo>
                  <a:lnTo>
                    <a:pt x="5132" y="12031"/>
                  </a:lnTo>
                  <a:cubicBezTo>
                    <a:pt x="5047" y="12146"/>
                    <a:pt x="4917" y="12206"/>
                    <a:pt x="4785" y="12206"/>
                  </a:cubicBezTo>
                  <a:cubicBezTo>
                    <a:pt x="4694" y="12206"/>
                    <a:pt x="4602" y="12178"/>
                    <a:pt x="4523" y="12119"/>
                  </a:cubicBezTo>
                  <a:cubicBezTo>
                    <a:pt x="4331" y="11975"/>
                    <a:pt x="4292" y="11703"/>
                    <a:pt x="4436" y="11510"/>
                  </a:cubicBezTo>
                  <a:lnTo>
                    <a:pt x="5110" y="10611"/>
                  </a:lnTo>
                  <a:lnTo>
                    <a:pt x="4611" y="9945"/>
                  </a:lnTo>
                  <a:cubicBezTo>
                    <a:pt x="4439" y="9717"/>
                    <a:pt x="4350" y="9447"/>
                    <a:pt x="4350" y="9162"/>
                  </a:cubicBezTo>
                  <a:cubicBezTo>
                    <a:pt x="4350" y="8442"/>
                    <a:pt x="4934" y="7857"/>
                    <a:pt x="5654" y="7857"/>
                  </a:cubicBezTo>
                  <a:close/>
                  <a:moveTo>
                    <a:pt x="9133" y="1"/>
                  </a:moveTo>
                  <a:cubicBezTo>
                    <a:pt x="7342" y="1"/>
                    <a:pt x="5845" y="1216"/>
                    <a:pt x="5381" y="2860"/>
                  </a:cubicBezTo>
                  <a:cubicBezTo>
                    <a:pt x="5053" y="2417"/>
                    <a:pt x="4625" y="2044"/>
                    <a:pt x="4108" y="1786"/>
                  </a:cubicBezTo>
                  <a:cubicBezTo>
                    <a:pt x="4046" y="1755"/>
                    <a:pt x="3980" y="1740"/>
                    <a:pt x="3915" y="1740"/>
                  </a:cubicBezTo>
                  <a:cubicBezTo>
                    <a:pt x="3755" y="1740"/>
                    <a:pt x="3602" y="1828"/>
                    <a:pt x="3526" y="1981"/>
                  </a:cubicBezTo>
                  <a:cubicBezTo>
                    <a:pt x="3418" y="2195"/>
                    <a:pt x="3505" y="2456"/>
                    <a:pt x="3720" y="2563"/>
                  </a:cubicBezTo>
                  <a:cubicBezTo>
                    <a:pt x="4620" y="3014"/>
                    <a:pt x="5184" y="3908"/>
                    <a:pt x="5214" y="4910"/>
                  </a:cubicBezTo>
                  <a:cubicBezTo>
                    <a:pt x="4633" y="4552"/>
                    <a:pt x="4030" y="4349"/>
                    <a:pt x="3479" y="4349"/>
                  </a:cubicBezTo>
                  <a:cubicBezTo>
                    <a:pt x="1875" y="4349"/>
                    <a:pt x="1" y="5517"/>
                    <a:pt x="1" y="8727"/>
                  </a:cubicBezTo>
                  <a:cubicBezTo>
                    <a:pt x="1" y="11515"/>
                    <a:pt x="2358" y="14845"/>
                    <a:pt x="4350" y="14845"/>
                  </a:cubicBezTo>
                  <a:cubicBezTo>
                    <a:pt x="4801" y="14845"/>
                    <a:pt x="5238" y="14717"/>
                    <a:pt x="5654" y="14466"/>
                  </a:cubicBezTo>
                  <a:cubicBezTo>
                    <a:pt x="6069" y="14717"/>
                    <a:pt x="6506" y="14845"/>
                    <a:pt x="6958" y="14845"/>
                  </a:cubicBezTo>
                  <a:cubicBezTo>
                    <a:pt x="8950" y="14845"/>
                    <a:pt x="11307" y="11515"/>
                    <a:pt x="11307" y="8727"/>
                  </a:cubicBezTo>
                  <a:cubicBezTo>
                    <a:pt x="11307" y="5517"/>
                    <a:pt x="9433" y="4349"/>
                    <a:pt x="7828" y="4349"/>
                  </a:cubicBezTo>
                  <a:cubicBezTo>
                    <a:pt x="7274" y="4349"/>
                    <a:pt x="6667" y="4556"/>
                    <a:pt x="6084" y="4916"/>
                  </a:cubicBezTo>
                  <a:cubicBezTo>
                    <a:pt x="6080" y="4711"/>
                    <a:pt x="6055" y="4509"/>
                    <a:pt x="6017" y="4312"/>
                  </a:cubicBezTo>
                  <a:cubicBezTo>
                    <a:pt x="8003" y="4126"/>
                    <a:pt x="9568" y="2469"/>
                    <a:pt x="9568" y="435"/>
                  </a:cubicBezTo>
                  <a:cubicBezTo>
                    <a:pt x="9568" y="195"/>
                    <a:pt x="9373" y="1"/>
                    <a:pt x="9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 name="Google Shape;1876;p48"/>
          <p:cNvGrpSpPr/>
          <p:nvPr/>
        </p:nvGrpSpPr>
        <p:grpSpPr>
          <a:xfrm>
            <a:off x="2454114" y="2661099"/>
            <a:ext cx="519638" cy="515678"/>
            <a:chOff x="2454114" y="2617764"/>
            <a:chExt cx="519638" cy="515678"/>
          </a:xfrm>
        </p:grpSpPr>
        <p:sp>
          <p:nvSpPr>
            <p:cNvPr id="1877" name="Google Shape;1877;p48"/>
            <p:cNvSpPr/>
            <p:nvPr/>
          </p:nvSpPr>
          <p:spPr>
            <a:xfrm>
              <a:off x="2454114" y="2617764"/>
              <a:ext cx="519638" cy="455200"/>
            </a:xfrm>
            <a:custGeom>
              <a:avLst/>
              <a:gdLst/>
              <a:ahLst/>
              <a:cxnLst/>
              <a:rect l="l" t="t" r="r" b="b"/>
              <a:pathLst>
                <a:path w="14959" h="13104" extrusionOk="0">
                  <a:moveTo>
                    <a:pt x="7480" y="3537"/>
                  </a:moveTo>
                  <a:cubicBezTo>
                    <a:pt x="9637" y="3537"/>
                    <a:pt x="11393" y="5293"/>
                    <a:pt x="11393" y="7452"/>
                  </a:cubicBezTo>
                  <a:cubicBezTo>
                    <a:pt x="11393" y="9610"/>
                    <a:pt x="9637" y="11366"/>
                    <a:pt x="7480" y="11366"/>
                  </a:cubicBezTo>
                  <a:cubicBezTo>
                    <a:pt x="5321" y="11366"/>
                    <a:pt x="3566" y="9610"/>
                    <a:pt x="3566" y="7452"/>
                  </a:cubicBezTo>
                  <a:cubicBezTo>
                    <a:pt x="3566" y="5293"/>
                    <a:pt x="5321" y="3537"/>
                    <a:pt x="7480" y="3537"/>
                  </a:cubicBezTo>
                  <a:close/>
                  <a:moveTo>
                    <a:pt x="7480" y="0"/>
                  </a:moveTo>
                  <a:cubicBezTo>
                    <a:pt x="7388" y="0"/>
                    <a:pt x="7296" y="29"/>
                    <a:pt x="7219" y="87"/>
                  </a:cubicBezTo>
                  <a:lnTo>
                    <a:pt x="232" y="5364"/>
                  </a:lnTo>
                  <a:cubicBezTo>
                    <a:pt x="40" y="5508"/>
                    <a:pt x="1" y="5780"/>
                    <a:pt x="145" y="5972"/>
                  </a:cubicBezTo>
                  <a:cubicBezTo>
                    <a:pt x="230" y="6086"/>
                    <a:pt x="360" y="6146"/>
                    <a:pt x="493" y="6146"/>
                  </a:cubicBezTo>
                  <a:cubicBezTo>
                    <a:pt x="584" y="6146"/>
                    <a:pt x="675" y="6118"/>
                    <a:pt x="754" y="6060"/>
                  </a:cubicBezTo>
                  <a:lnTo>
                    <a:pt x="1798" y="5277"/>
                  </a:lnTo>
                  <a:lnTo>
                    <a:pt x="1798" y="11419"/>
                  </a:lnTo>
                  <a:cubicBezTo>
                    <a:pt x="1940" y="11390"/>
                    <a:pt x="2084" y="11366"/>
                    <a:pt x="2233" y="11366"/>
                  </a:cubicBezTo>
                  <a:cubicBezTo>
                    <a:pt x="2959" y="11366"/>
                    <a:pt x="3656" y="11732"/>
                    <a:pt x="4053" y="12317"/>
                  </a:cubicBezTo>
                  <a:cubicBezTo>
                    <a:pt x="4489" y="12449"/>
                    <a:pt x="4827" y="12739"/>
                    <a:pt x="5046" y="13104"/>
                  </a:cubicBezTo>
                  <a:lnTo>
                    <a:pt x="9891" y="13104"/>
                  </a:lnTo>
                  <a:cubicBezTo>
                    <a:pt x="10115" y="12720"/>
                    <a:pt x="10480" y="12426"/>
                    <a:pt x="10917" y="12302"/>
                  </a:cubicBezTo>
                  <a:cubicBezTo>
                    <a:pt x="11315" y="11725"/>
                    <a:pt x="12007" y="11365"/>
                    <a:pt x="12727" y="11365"/>
                  </a:cubicBezTo>
                  <a:cubicBezTo>
                    <a:pt x="12876" y="11365"/>
                    <a:pt x="13020" y="11390"/>
                    <a:pt x="13162" y="11419"/>
                  </a:cubicBezTo>
                  <a:lnTo>
                    <a:pt x="13162" y="5277"/>
                  </a:lnTo>
                  <a:lnTo>
                    <a:pt x="14206" y="6060"/>
                  </a:lnTo>
                  <a:cubicBezTo>
                    <a:pt x="14284" y="6118"/>
                    <a:pt x="14376" y="6146"/>
                    <a:pt x="14467" y="6146"/>
                  </a:cubicBezTo>
                  <a:cubicBezTo>
                    <a:pt x="14599" y="6146"/>
                    <a:pt x="14729" y="6086"/>
                    <a:pt x="14815" y="5972"/>
                  </a:cubicBezTo>
                  <a:cubicBezTo>
                    <a:pt x="14959" y="5780"/>
                    <a:pt x="14920" y="5508"/>
                    <a:pt x="14727" y="5364"/>
                  </a:cubicBezTo>
                  <a:lnTo>
                    <a:pt x="7741" y="87"/>
                  </a:lnTo>
                  <a:cubicBezTo>
                    <a:pt x="7663" y="29"/>
                    <a:pt x="7571" y="0"/>
                    <a:pt x="7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8"/>
            <p:cNvSpPr/>
            <p:nvPr/>
          </p:nvSpPr>
          <p:spPr>
            <a:xfrm>
              <a:off x="2698805" y="2831295"/>
              <a:ext cx="30256" cy="40330"/>
            </a:xfrm>
            <a:custGeom>
              <a:avLst/>
              <a:gdLst/>
              <a:ahLst/>
              <a:cxnLst/>
              <a:rect l="l" t="t" r="r" b="b"/>
              <a:pathLst>
                <a:path w="871" h="1161" extrusionOk="0">
                  <a:moveTo>
                    <a:pt x="436" y="0"/>
                  </a:moveTo>
                  <a:cubicBezTo>
                    <a:pt x="195" y="0"/>
                    <a:pt x="0" y="195"/>
                    <a:pt x="0" y="435"/>
                  </a:cubicBezTo>
                  <a:cubicBezTo>
                    <a:pt x="0" y="530"/>
                    <a:pt x="30" y="620"/>
                    <a:pt x="87" y="695"/>
                  </a:cubicBezTo>
                  <a:lnTo>
                    <a:pt x="436" y="1160"/>
                  </a:lnTo>
                  <a:lnTo>
                    <a:pt x="784" y="696"/>
                  </a:lnTo>
                  <a:cubicBezTo>
                    <a:pt x="841" y="620"/>
                    <a:pt x="870" y="530"/>
                    <a:pt x="870" y="435"/>
                  </a:cubicBezTo>
                  <a:cubicBezTo>
                    <a:pt x="870" y="194"/>
                    <a:pt x="675"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8"/>
            <p:cNvSpPr/>
            <p:nvPr/>
          </p:nvSpPr>
          <p:spPr>
            <a:xfrm>
              <a:off x="2608174" y="2770852"/>
              <a:ext cx="211551" cy="211517"/>
            </a:xfrm>
            <a:custGeom>
              <a:avLst/>
              <a:gdLst/>
              <a:ahLst/>
              <a:cxnLst/>
              <a:rect l="l" t="t" r="r" b="b"/>
              <a:pathLst>
                <a:path w="6090" h="6089" extrusionOk="0">
                  <a:moveTo>
                    <a:pt x="3045" y="870"/>
                  </a:moveTo>
                  <a:cubicBezTo>
                    <a:pt x="3764" y="870"/>
                    <a:pt x="4350" y="1455"/>
                    <a:pt x="4350" y="2175"/>
                  </a:cubicBezTo>
                  <a:cubicBezTo>
                    <a:pt x="4350" y="2459"/>
                    <a:pt x="4259" y="2731"/>
                    <a:pt x="4089" y="2958"/>
                  </a:cubicBezTo>
                  <a:lnTo>
                    <a:pt x="3588" y="3624"/>
                  </a:lnTo>
                  <a:lnTo>
                    <a:pt x="4262" y="4523"/>
                  </a:lnTo>
                  <a:cubicBezTo>
                    <a:pt x="4406" y="4716"/>
                    <a:pt x="4367" y="4988"/>
                    <a:pt x="4175" y="5132"/>
                  </a:cubicBezTo>
                  <a:cubicBezTo>
                    <a:pt x="4097" y="5190"/>
                    <a:pt x="4005" y="5218"/>
                    <a:pt x="3915" y="5218"/>
                  </a:cubicBezTo>
                  <a:cubicBezTo>
                    <a:pt x="3783" y="5218"/>
                    <a:pt x="3652" y="5158"/>
                    <a:pt x="3567" y="5044"/>
                  </a:cubicBezTo>
                  <a:lnTo>
                    <a:pt x="3045" y="4349"/>
                  </a:lnTo>
                  <a:lnTo>
                    <a:pt x="2523" y="5044"/>
                  </a:lnTo>
                  <a:cubicBezTo>
                    <a:pt x="2438" y="5159"/>
                    <a:pt x="2308" y="5219"/>
                    <a:pt x="2175" y="5219"/>
                  </a:cubicBezTo>
                  <a:cubicBezTo>
                    <a:pt x="2085" y="5219"/>
                    <a:pt x="1993" y="5191"/>
                    <a:pt x="1915" y="5132"/>
                  </a:cubicBezTo>
                  <a:cubicBezTo>
                    <a:pt x="1721" y="4988"/>
                    <a:pt x="1682" y="4715"/>
                    <a:pt x="1827" y="4523"/>
                  </a:cubicBezTo>
                  <a:lnTo>
                    <a:pt x="2501" y="3624"/>
                  </a:lnTo>
                  <a:lnTo>
                    <a:pt x="2001" y="2957"/>
                  </a:lnTo>
                  <a:cubicBezTo>
                    <a:pt x="1830" y="2730"/>
                    <a:pt x="1740" y="2459"/>
                    <a:pt x="1740" y="2175"/>
                  </a:cubicBezTo>
                  <a:cubicBezTo>
                    <a:pt x="1740" y="1455"/>
                    <a:pt x="2326" y="870"/>
                    <a:pt x="3045" y="870"/>
                  </a:cubicBezTo>
                  <a:close/>
                  <a:moveTo>
                    <a:pt x="3045" y="1"/>
                  </a:moveTo>
                  <a:cubicBezTo>
                    <a:pt x="1366" y="1"/>
                    <a:pt x="0" y="1366"/>
                    <a:pt x="0" y="3044"/>
                  </a:cubicBezTo>
                  <a:cubicBezTo>
                    <a:pt x="0" y="4723"/>
                    <a:pt x="1366" y="6088"/>
                    <a:pt x="3045" y="6088"/>
                  </a:cubicBezTo>
                  <a:cubicBezTo>
                    <a:pt x="4723" y="6088"/>
                    <a:pt x="6089" y="4723"/>
                    <a:pt x="6089" y="3044"/>
                  </a:cubicBezTo>
                  <a:cubicBezTo>
                    <a:pt x="6089" y="1366"/>
                    <a:pt x="4723" y="1"/>
                    <a:pt x="30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8"/>
            <p:cNvSpPr/>
            <p:nvPr/>
          </p:nvSpPr>
          <p:spPr>
            <a:xfrm>
              <a:off x="2456094" y="3042743"/>
              <a:ext cx="515678" cy="90700"/>
            </a:xfrm>
            <a:custGeom>
              <a:avLst/>
              <a:gdLst/>
              <a:ahLst/>
              <a:cxnLst/>
              <a:rect l="l" t="t" r="r" b="b"/>
              <a:pathLst>
                <a:path w="14845" h="2611" extrusionOk="0">
                  <a:moveTo>
                    <a:pt x="2175" y="1"/>
                  </a:moveTo>
                  <a:cubicBezTo>
                    <a:pt x="1607" y="1"/>
                    <a:pt x="1130" y="366"/>
                    <a:pt x="950" y="871"/>
                  </a:cubicBezTo>
                  <a:lnTo>
                    <a:pt x="871" y="871"/>
                  </a:lnTo>
                  <a:cubicBezTo>
                    <a:pt x="390" y="871"/>
                    <a:pt x="0" y="1260"/>
                    <a:pt x="0" y="1740"/>
                  </a:cubicBezTo>
                  <a:cubicBezTo>
                    <a:pt x="0" y="2221"/>
                    <a:pt x="390" y="2611"/>
                    <a:pt x="871" y="2611"/>
                  </a:cubicBezTo>
                  <a:cubicBezTo>
                    <a:pt x="1641" y="2609"/>
                    <a:pt x="4845" y="2608"/>
                    <a:pt x="7892" y="2608"/>
                  </a:cubicBezTo>
                  <a:cubicBezTo>
                    <a:pt x="10939" y="2608"/>
                    <a:pt x="13830" y="2609"/>
                    <a:pt x="13974" y="2611"/>
                  </a:cubicBezTo>
                  <a:cubicBezTo>
                    <a:pt x="14455" y="2611"/>
                    <a:pt x="14844" y="2221"/>
                    <a:pt x="14844" y="1740"/>
                  </a:cubicBezTo>
                  <a:cubicBezTo>
                    <a:pt x="14844" y="1260"/>
                    <a:pt x="14455" y="871"/>
                    <a:pt x="13975" y="871"/>
                  </a:cubicBezTo>
                  <a:lnTo>
                    <a:pt x="13895" y="871"/>
                  </a:lnTo>
                  <a:cubicBezTo>
                    <a:pt x="13715" y="366"/>
                    <a:pt x="13237" y="1"/>
                    <a:pt x="12670" y="1"/>
                  </a:cubicBezTo>
                  <a:cubicBezTo>
                    <a:pt x="12103" y="1"/>
                    <a:pt x="11595" y="366"/>
                    <a:pt x="11417" y="871"/>
                  </a:cubicBezTo>
                  <a:lnTo>
                    <a:pt x="11336" y="871"/>
                  </a:lnTo>
                  <a:cubicBezTo>
                    <a:pt x="10856" y="871"/>
                    <a:pt x="10466" y="1260"/>
                    <a:pt x="10466" y="1740"/>
                  </a:cubicBezTo>
                  <a:lnTo>
                    <a:pt x="4378" y="1740"/>
                  </a:lnTo>
                  <a:cubicBezTo>
                    <a:pt x="4378" y="1260"/>
                    <a:pt x="3989" y="871"/>
                    <a:pt x="3508" y="871"/>
                  </a:cubicBezTo>
                  <a:lnTo>
                    <a:pt x="3429" y="871"/>
                  </a:lnTo>
                  <a:cubicBezTo>
                    <a:pt x="3249" y="366"/>
                    <a:pt x="2742" y="1"/>
                    <a:pt x="2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1" name="Google Shape;1881;p48"/>
          <p:cNvSpPr/>
          <p:nvPr/>
        </p:nvSpPr>
        <p:spPr>
          <a:xfrm>
            <a:off x="3290245" y="2661099"/>
            <a:ext cx="332368" cy="515678"/>
          </a:xfrm>
          <a:custGeom>
            <a:avLst/>
            <a:gdLst/>
            <a:ahLst/>
            <a:cxnLst/>
            <a:rect l="l" t="t" r="r" b="b"/>
            <a:pathLst>
              <a:path w="9568" h="14845" extrusionOk="0">
                <a:moveTo>
                  <a:pt x="6523" y="2638"/>
                </a:moveTo>
                <a:cubicBezTo>
                  <a:pt x="6764" y="2638"/>
                  <a:pt x="6958" y="2834"/>
                  <a:pt x="6958" y="3074"/>
                </a:cubicBezTo>
                <a:lnTo>
                  <a:pt x="6958" y="3943"/>
                </a:lnTo>
                <a:cubicBezTo>
                  <a:pt x="6958" y="4993"/>
                  <a:pt x="6210" y="5872"/>
                  <a:pt x="5219" y="6074"/>
                </a:cubicBezTo>
                <a:lnTo>
                  <a:pt x="5219" y="7422"/>
                </a:lnTo>
                <a:cubicBezTo>
                  <a:pt x="5219" y="7663"/>
                  <a:pt x="5024" y="7857"/>
                  <a:pt x="4784" y="7857"/>
                </a:cubicBezTo>
                <a:cubicBezTo>
                  <a:pt x="4544" y="7857"/>
                  <a:pt x="4349" y="7663"/>
                  <a:pt x="4349" y="7422"/>
                </a:cubicBezTo>
                <a:lnTo>
                  <a:pt x="4349" y="6074"/>
                </a:lnTo>
                <a:cubicBezTo>
                  <a:pt x="3358" y="5872"/>
                  <a:pt x="2610" y="4993"/>
                  <a:pt x="2610" y="3943"/>
                </a:cubicBezTo>
                <a:lnTo>
                  <a:pt x="2610" y="3074"/>
                </a:lnTo>
                <a:cubicBezTo>
                  <a:pt x="2610" y="2834"/>
                  <a:pt x="2804" y="2638"/>
                  <a:pt x="3044" y="2638"/>
                </a:cubicBezTo>
                <a:cubicBezTo>
                  <a:pt x="3285" y="2638"/>
                  <a:pt x="3479" y="2834"/>
                  <a:pt x="3479" y="3074"/>
                </a:cubicBezTo>
                <a:lnTo>
                  <a:pt x="3479" y="3943"/>
                </a:lnTo>
                <a:cubicBezTo>
                  <a:pt x="3479" y="4509"/>
                  <a:pt x="3844" y="4988"/>
                  <a:pt x="4349" y="5168"/>
                </a:cubicBezTo>
                <a:lnTo>
                  <a:pt x="4349" y="3074"/>
                </a:lnTo>
                <a:cubicBezTo>
                  <a:pt x="4349" y="2834"/>
                  <a:pt x="4544" y="2638"/>
                  <a:pt x="4784" y="2638"/>
                </a:cubicBezTo>
                <a:cubicBezTo>
                  <a:pt x="5024" y="2638"/>
                  <a:pt x="5219" y="2834"/>
                  <a:pt x="5219" y="3074"/>
                </a:cubicBezTo>
                <a:lnTo>
                  <a:pt x="5219" y="5168"/>
                </a:lnTo>
                <a:cubicBezTo>
                  <a:pt x="5724" y="4988"/>
                  <a:pt x="6089" y="4509"/>
                  <a:pt x="6089" y="3943"/>
                </a:cubicBezTo>
                <a:lnTo>
                  <a:pt x="6089" y="3074"/>
                </a:lnTo>
                <a:cubicBezTo>
                  <a:pt x="6089" y="2834"/>
                  <a:pt x="6283" y="2638"/>
                  <a:pt x="6523" y="2638"/>
                </a:cubicBezTo>
                <a:close/>
                <a:moveTo>
                  <a:pt x="4784" y="1"/>
                </a:moveTo>
                <a:cubicBezTo>
                  <a:pt x="2146" y="1"/>
                  <a:pt x="0" y="2175"/>
                  <a:pt x="0" y="4813"/>
                </a:cubicBezTo>
                <a:cubicBezTo>
                  <a:pt x="0" y="7304"/>
                  <a:pt x="1915" y="9354"/>
                  <a:pt x="4349" y="9575"/>
                </a:cubicBezTo>
                <a:lnTo>
                  <a:pt x="4349" y="10467"/>
                </a:lnTo>
                <a:lnTo>
                  <a:pt x="3915" y="10467"/>
                </a:lnTo>
                <a:cubicBezTo>
                  <a:pt x="3674" y="10467"/>
                  <a:pt x="3479" y="10661"/>
                  <a:pt x="3479" y="10901"/>
                </a:cubicBezTo>
                <a:lnTo>
                  <a:pt x="3479" y="13540"/>
                </a:lnTo>
                <a:cubicBezTo>
                  <a:pt x="3479" y="14259"/>
                  <a:pt x="4065" y="14845"/>
                  <a:pt x="4784" y="14845"/>
                </a:cubicBezTo>
                <a:cubicBezTo>
                  <a:pt x="5503" y="14845"/>
                  <a:pt x="6089" y="14259"/>
                  <a:pt x="6089" y="13540"/>
                </a:cubicBezTo>
                <a:lnTo>
                  <a:pt x="6089" y="10901"/>
                </a:lnTo>
                <a:cubicBezTo>
                  <a:pt x="6089" y="10661"/>
                  <a:pt x="5895" y="10467"/>
                  <a:pt x="5654" y="10467"/>
                </a:cubicBezTo>
                <a:lnTo>
                  <a:pt x="5219" y="10467"/>
                </a:lnTo>
                <a:lnTo>
                  <a:pt x="5219" y="9575"/>
                </a:lnTo>
                <a:cubicBezTo>
                  <a:pt x="7654" y="9354"/>
                  <a:pt x="9568" y="7304"/>
                  <a:pt x="9568" y="4813"/>
                </a:cubicBezTo>
                <a:cubicBezTo>
                  <a:pt x="9568" y="2175"/>
                  <a:pt x="7421" y="1"/>
                  <a:pt x="4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2" name="Google Shape;1882;p48"/>
          <p:cNvGrpSpPr/>
          <p:nvPr/>
        </p:nvGrpSpPr>
        <p:grpSpPr>
          <a:xfrm>
            <a:off x="4022824" y="2661099"/>
            <a:ext cx="355260" cy="515678"/>
            <a:chOff x="4022824" y="2617764"/>
            <a:chExt cx="355260" cy="515678"/>
          </a:xfrm>
        </p:grpSpPr>
        <p:sp>
          <p:nvSpPr>
            <p:cNvPr id="1883" name="Google Shape;1883;p48"/>
            <p:cNvSpPr/>
            <p:nvPr/>
          </p:nvSpPr>
          <p:spPr>
            <a:xfrm>
              <a:off x="4022824" y="2626066"/>
              <a:ext cx="157326" cy="279046"/>
            </a:xfrm>
            <a:custGeom>
              <a:avLst/>
              <a:gdLst/>
              <a:ahLst/>
              <a:cxnLst/>
              <a:rect l="l" t="t" r="r" b="b"/>
              <a:pathLst>
                <a:path w="4529" h="8033" extrusionOk="0">
                  <a:moveTo>
                    <a:pt x="2465" y="0"/>
                  </a:moveTo>
                  <a:cubicBezTo>
                    <a:pt x="1703" y="297"/>
                    <a:pt x="1060" y="860"/>
                    <a:pt x="673" y="1620"/>
                  </a:cubicBezTo>
                  <a:cubicBezTo>
                    <a:pt x="1" y="2940"/>
                    <a:pt x="194" y="4574"/>
                    <a:pt x="1191" y="5945"/>
                  </a:cubicBezTo>
                  <a:lnTo>
                    <a:pt x="2709" y="8033"/>
                  </a:lnTo>
                  <a:lnTo>
                    <a:pt x="4529" y="5692"/>
                  </a:lnTo>
                  <a:lnTo>
                    <a:pt x="3867" y="4842"/>
                  </a:lnTo>
                  <a:cubicBezTo>
                    <a:pt x="3121" y="3725"/>
                    <a:pt x="2922" y="2117"/>
                    <a:pt x="4344" y="772"/>
                  </a:cubicBezTo>
                  <a:cubicBezTo>
                    <a:pt x="3827" y="474"/>
                    <a:pt x="3197" y="215"/>
                    <a:pt x="2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8"/>
            <p:cNvSpPr/>
            <p:nvPr/>
          </p:nvSpPr>
          <p:spPr>
            <a:xfrm>
              <a:off x="4025221" y="2617764"/>
              <a:ext cx="352864" cy="515539"/>
            </a:xfrm>
            <a:custGeom>
              <a:avLst/>
              <a:gdLst/>
              <a:ahLst/>
              <a:cxnLst/>
              <a:rect l="l" t="t" r="r" b="b"/>
              <a:pathLst>
                <a:path w="10158" h="14841" extrusionOk="0">
                  <a:moveTo>
                    <a:pt x="4237" y="1"/>
                  </a:moveTo>
                  <a:cubicBezTo>
                    <a:pt x="4627" y="184"/>
                    <a:pt x="4950" y="383"/>
                    <a:pt x="5227" y="583"/>
                  </a:cubicBezTo>
                  <a:cubicBezTo>
                    <a:pt x="5236" y="583"/>
                    <a:pt x="5236" y="592"/>
                    <a:pt x="5236" y="592"/>
                  </a:cubicBezTo>
                  <a:cubicBezTo>
                    <a:pt x="5967" y="1123"/>
                    <a:pt x="6368" y="1679"/>
                    <a:pt x="6576" y="2166"/>
                  </a:cubicBezTo>
                  <a:cubicBezTo>
                    <a:pt x="6976" y="3097"/>
                    <a:pt x="6855" y="4134"/>
                    <a:pt x="6245" y="5057"/>
                  </a:cubicBezTo>
                  <a:lnTo>
                    <a:pt x="237" y="12800"/>
                  </a:lnTo>
                  <a:cubicBezTo>
                    <a:pt x="1" y="13095"/>
                    <a:pt x="229" y="13505"/>
                    <a:pt x="576" y="13505"/>
                  </a:cubicBezTo>
                  <a:lnTo>
                    <a:pt x="1436" y="13505"/>
                  </a:lnTo>
                  <a:lnTo>
                    <a:pt x="1984" y="14601"/>
                  </a:lnTo>
                  <a:cubicBezTo>
                    <a:pt x="2067" y="14756"/>
                    <a:pt x="2230" y="14841"/>
                    <a:pt x="2393" y="14841"/>
                  </a:cubicBezTo>
                  <a:cubicBezTo>
                    <a:pt x="2527" y="14841"/>
                    <a:pt x="2660" y="14783"/>
                    <a:pt x="2749" y="14662"/>
                  </a:cubicBezTo>
                  <a:lnTo>
                    <a:pt x="8898" y="6187"/>
                  </a:lnTo>
                  <a:cubicBezTo>
                    <a:pt x="9775" y="5019"/>
                    <a:pt x="10158" y="3305"/>
                    <a:pt x="9420" y="1862"/>
                  </a:cubicBezTo>
                  <a:cubicBezTo>
                    <a:pt x="8837" y="714"/>
                    <a:pt x="7672" y="1"/>
                    <a:pt x="6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8"/>
            <p:cNvSpPr/>
            <p:nvPr/>
          </p:nvSpPr>
          <p:spPr>
            <a:xfrm>
              <a:off x="4218153" y="2955551"/>
              <a:ext cx="150657" cy="177891"/>
            </a:xfrm>
            <a:custGeom>
              <a:avLst/>
              <a:gdLst/>
              <a:ahLst/>
              <a:cxnLst/>
              <a:rect l="l" t="t" r="r" b="b"/>
              <a:pathLst>
                <a:path w="4337" h="5121" extrusionOk="0">
                  <a:moveTo>
                    <a:pt x="1844" y="1"/>
                  </a:moveTo>
                  <a:lnTo>
                    <a:pt x="1" y="2532"/>
                  </a:lnTo>
                  <a:lnTo>
                    <a:pt x="1732" y="4941"/>
                  </a:lnTo>
                  <a:cubicBezTo>
                    <a:pt x="1819" y="5061"/>
                    <a:pt x="1952" y="5120"/>
                    <a:pt x="2084" y="5120"/>
                  </a:cubicBezTo>
                  <a:cubicBezTo>
                    <a:pt x="2239" y="5120"/>
                    <a:pt x="2393" y="5039"/>
                    <a:pt x="2473" y="4880"/>
                  </a:cubicBezTo>
                  <a:lnTo>
                    <a:pt x="3023" y="3781"/>
                  </a:lnTo>
                  <a:lnTo>
                    <a:pt x="3872" y="3781"/>
                  </a:lnTo>
                  <a:cubicBezTo>
                    <a:pt x="4039" y="3781"/>
                    <a:pt x="4190" y="3685"/>
                    <a:pt x="4264" y="3536"/>
                  </a:cubicBezTo>
                  <a:cubicBezTo>
                    <a:pt x="4337" y="3387"/>
                    <a:pt x="4317" y="3209"/>
                    <a:pt x="4216" y="3078"/>
                  </a:cubicBezTo>
                  <a:lnTo>
                    <a:pt x="1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 name="Google Shape;1886;p48"/>
          <p:cNvGrpSpPr/>
          <p:nvPr/>
        </p:nvGrpSpPr>
        <p:grpSpPr>
          <a:xfrm>
            <a:off x="4683601" y="2661099"/>
            <a:ext cx="515678" cy="515678"/>
            <a:chOff x="4683601" y="2617764"/>
            <a:chExt cx="515678" cy="515678"/>
          </a:xfrm>
        </p:grpSpPr>
        <p:sp>
          <p:nvSpPr>
            <p:cNvPr id="1887" name="Google Shape;1887;p48"/>
            <p:cNvSpPr/>
            <p:nvPr/>
          </p:nvSpPr>
          <p:spPr>
            <a:xfrm>
              <a:off x="4775239" y="2845364"/>
              <a:ext cx="332403" cy="211517"/>
            </a:xfrm>
            <a:custGeom>
              <a:avLst/>
              <a:gdLst/>
              <a:ahLst/>
              <a:cxnLst/>
              <a:rect l="l" t="t" r="r" b="b"/>
              <a:pathLst>
                <a:path w="9569" h="6089" extrusionOk="0">
                  <a:moveTo>
                    <a:pt x="4784" y="870"/>
                  </a:moveTo>
                  <a:cubicBezTo>
                    <a:pt x="5507" y="870"/>
                    <a:pt x="6089" y="1453"/>
                    <a:pt x="6089" y="2175"/>
                  </a:cubicBezTo>
                  <a:cubicBezTo>
                    <a:pt x="6089" y="2462"/>
                    <a:pt x="6002" y="2732"/>
                    <a:pt x="5828" y="2958"/>
                  </a:cubicBezTo>
                  <a:lnTo>
                    <a:pt x="5324" y="3628"/>
                  </a:lnTo>
                  <a:lnTo>
                    <a:pt x="6002" y="4523"/>
                  </a:lnTo>
                  <a:cubicBezTo>
                    <a:pt x="6150" y="4715"/>
                    <a:pt x="6107" y="4984"/>
                    <a:pt x="5915" y="5132"/>
                  </a:cubicBezTo>
                  <a:cubicBezTo>
                    <a:pt x="5837" y="5192"/>
                    <a:pt x="5747" y="5221"/>
                    <a:pt x="5657" y="5221"/>
                  </a:cubicBezTo>
                  <a:cubicBezTo>
                    <a:pt x="5525" y="5221"/>
                    <a:pt x="5394" y="5159"/>
                    <a:pt x="5306" y="5045"/>
                  </a:cubicBezTo>
                  <a:lnTo>
                    <a:pt x="4784" y="4349"/>
                  </a:lnTo>
                  <a:lnTo>
                    <a:pt x="4262" y="5045"/>
                  </a:lnTo>
                  <a:cubicBezTo>
                    <a:pt x="4174" y="5159"/>
                    <a:pt x="4044" y="5221"/>
                    <a:pt x="3912" y="5221"/>
                  </a:cubicBezTo>
                  <a:cubicBezTo>
                    <a:pt x="3822" y="5221"/>
                    <a:pt x="3732" y="5192"/>
                    <a:pt x="3654" y="5132"/>
                  </a:cubicBezTo>
                  <a:cubicBezTo>
                    <a:pt x="3463" y="4984"/>
                    <a:pt x="3419" y="4715"/>
                    <a:pt x="3567" y="4523"/>
                  </a:cubicBezTo>
                  <a:lnTo>
                    <a:pt x="4245" y="3628"/>
                  </a:lnTo>
                  <a:lnTo>
                    <a:pt x="3740" y="2958"/>
                  </a:lnTo>
                  <a:cubicBezTo>
                    <a:pt x="3567" y="2732"/>
                    <a:pt x="3480" y="2462"/>
                    <a:pt x="3480" y="2175"/>
                  </a:cubicBezTo>
                  <a:cubicBezTo>
                    <a:pt x="3480" y="1453"/>
                    <a:pt x="4063" y="870"/>
                    <a:pt x="4784" y="870"/>
                  </a:cubicBezTo>
                  <a:close/>
                  <a:moveTo>
                    <a:pt x="1" y="1"/>
                  </a:moveTo>
                  <a:lnTo>
                    <a:pt x="1" y="6089"/>
                  </a:lnTo>
                  <a:lnTo>
                    <a:pt x="9568" y="6089"/>
                  </a:lnTo>
                  <a:lnTo>
                    <a:pt x="95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8"/>
            <p:cNvSpPr/>
            <p:nvPr/>
          </p:nvSpPr>
          <p:spPr>
            <a:xfrm>
              <a:off x="4926312" y="2905807"/>
              <a:ext cx="30291" cy="40330"/>
            </a:xfrm>
            <a:custGeom>
              <a:avLst/>
              <a:gdLst/>
              <a:ahLst/>
              <a:cxnLst/>
              <a:rect l="l" t="t" r="r" b="b"/>
              <a:pathLst>
                <a:path w="872" h="1161" extrusionOk="0">
                  <a:moveTo>
                    <a:pt x="435" y="0"/>
                  </a:moveTo>
                  <a:cubicBezTo>
                    <a:pt x="196" y="0"/>
                    <a:pt x="1" y="195"/>
                    <a:pt x="1" y="435"/>
                  </a:cubicBezTo>
                  <a:cubicBezTo>
                    <a:pt x="1" y="531"/>
                    <a:pt x="31" y="620"/>
                    <a:pt x="87" y="695"/>
                  </a:cubicBezTo>
                  <a:lnTo>
                    <a:pt x="435" y="1160"/>
                  </a:lnTo>
                  <a:lnTo>
                    <a:pt x="784" y="696"/>
                  </a:lnTo>
                  <a:cubicBezTo>
                    <a:pt x="841" y="620"/>
                    <a:pt x="871" y="531"/>
                    <a:pt x="871" y="435"/>
                  </a:cubicBezTo>
                  <a:cubicBezTo>
                    <a:pt x="870" y="195"/>
                    <a:pt x="676" y="0"/>
                    <a:pt x="4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8"/>
            <p:cNvSpPr/>
            <p:nvPr/>
          </p:nvSpPr>
          <p:spPr>
            <a:xfrm>
              <a:off x="4683601" y="2617764"/>
              <a:ext cx="515678" cy="515678"/>
            </a:xfrm>
            <a:custGeom>
              <a:avLst/>
              <a:gdLst/>
              <a:ahLst/>
              <a:cxnLst/>
              <a:rect l="l" t="t" r="r" b="b"/>
              <a:pathLst>
                <a:path w="14845" h="14845" extrusionOk="0">
                  <a:moveTo>
                    <a:pt x="12641" y="5683"/>
                  </a:moveTo>
                  <a:cubicBezTo>
                    <a:pt x="12884" y="5683"/>
                    <a:pt x="13075" y="5874"/>
                    <a:pt x="13075" y="6117"/>
                  </a:cubicBezTo>
                  <a:lnTo>
                    <a:pt x="13075" y="13075"/>
                  </a:lnTo>
                  <a:cubicBezTo>
                    <a:pt x="13075" y="13319"/>
                    <a:pt x="12884" y="13511"/>
                    <a:pt x="12641" y="13511"/>
                  </a:cubicBezTo>
                  <a:lnTo>
                    <a:pt x="2204" y="13511"/>
                  </a:lnTo>
                  <a:cubicBezTo>
                    <a:pt x="1960" y="13511"/>
                    <a:pt x="1769" y="13319"/>
                    <a:pt x="1769" y="13075"/>
                  </a:cubicBezTo>
                  <a:lnTo>
                    <a:pt x="1769" y="6117"/>
                  </a:lnTo>
                  <a:cubicBezTo>
                    <a:pt x="1769" y="5874"/>
                    <a:pt x="1960" y="5683"/>
                    <a:pt x="2204" y="5683"/>
                  </a:cubicBezTo>
                  <a:close/>
                  <a:moveTo>
                    <a:pt x="3073" y="1"/>
                  </a:moveTo>
                  <a:cubicBezTo>
                    <a:pt x="2421" y="1"/>
                    <a:pt x="1908" y="722"/>
                    <a:pt x="1795" y="1739"/>
                  </a:cubicBezTo>
                  <a:lnTo>
                    <a:pt x="2672" y="1739"/>
                  </a:lnTo>
                  <a:cubicBezTo>
                    <a:pt x="2752" y="1174"/>
                    <a:pt x="2986" y="870"/>
                    <a:pt x="3073" y="870"/>
                  </a:cubicBezTo>
                  <a:cubicBezTo>
                    <a:pt x="3159" y="870"/>
                    <a:pt x="3395" y="1174"/>
                    <a:pt x="3473" y="1740"/>
                  </a:cubicBezTo>
                  <a:lnTo>
                    <a:pt x="2672" y="1740"/>
                  </a:lnTo>
                  <a:cubicBezTo>
                    <a:pt x="2647" y="1871"/>
                    <a:pt x="2638" y="2019"/>
                    <a:pt x="2638" y="2175"/>
                  </a:cubicBezTo>
                  <a:cubicBezTo>
                    <a:pt x="2638" y="3018"/>
                    <a:pt x="2968" y="3480"/>
                    <a:pt x="3073" y="3480"/>
                  </a:cubicBezTo>
                  <a:cubicBezTo>
                    <a:pt x="3317" y="3480"/>
                    <a:pt x="3508" y="3671"/>
                    <a:pt x="3508" y="3914"/>
                  </a:cubicBezTo>
                  <a:cubicBezTo>
                    <a:pt x="3508" y="4158"/>
                    <a:pt x="3317" y="4349"/>
                    <a:pt x="3073" y="4349"/>
                  </a:cubicBezTo>
                  <a:cubicBezTo>
                    <a:pt x="2333" y="4349"/>
                    <a:pt x="1768" y="3418"/>
                    <a:pt x="1768" y="2175"/>
                  </a:cubicBezTo>
                  <a:cubicBezTo>
                    <a:pt x="1768" y="2027"/>
                    <a:pt x="1777" y="1879"/>
                    <a:pt x="1794" y="1740"/>
                  </a:cubicBezTo>
                  <a:lnTo>
                    <a:pt x="436" y="1740"/>
                  </a:lnTo>
                  <a:cubicBezTo>
                    <a:pt x="192" y="1740"/>
                    <a:pt x="0" y="1931"/>
                    <a:pt x="0" y="2175"/>
                  </a:cubicBezTo>
                  <a:lnTo>
                    <a:pt x="0" y="14409"/>
                  </a:lnTo>
                  <a:cubicBezTo>
                    <a:pt x="1" y="14652"/>
                    <a:pt x="192" y="14845"/>
                    <a:pt x="436" y="14845"/>
                  </a:cubicBezTo>
                  <a:lnTo>
                    <a:pt x="14409" y="14845"/>
                  </a:lnTo>
                  <a:cubicBezTo>
                    <a:pt x="14653" y="14845"/>
                    <a:pt x="14845" y="14652"/>
                    <a:pt x="14845" y="14409"/>
                  </a:cubicBezTo>
                  <a:lnTo>
                    <a:pt x="14845" y="2175"/>
                  </a:lnTo>
                  <a:cubicBezTo>
                    <a:pt x="14845" y="1931"/>
                    <a:pt x="14653" y="1740"/>
                    <a:pt x="14409" y="1740"/>
                  </a:cubicBezTo>
                  <a:lnTo>
                    <a:pt x="13050" y="1740"/>
                  </a:lnTo>
                  <a:cubicBezTo>
                    <a:pt x="12937" y="722"/>
                    <a:pt x="12423" y="1"/>
                    <a:pt x="11772" y="1"/>
                  </a:cubicBezTo>
                  <a:cubicBezTo>
                    <a:pt x="11119" y="1"/>
                    <a:pt x="10605" y="722"/>
                    <a:pt x="10492" y="1739"/>
                  </a:cubicBezTo>
                  <a:lnTo>
                    <a:pt x="11371" y="1739"/>
                  </a:lnTo>
                  <a:cubicBezTo>
                    <a:pt x="11449" y="1174"/>
                    <a:pt x="11684" y="870"/>
                    <a:pt x="11771" y="870"/>
                  </a:cubicBezTo>
                  <a:cubicBezTo>
                    <a:pt x="11858" y="870"/>
                    <a:pt x="12093" y="1174"/>
                    <a:pt x="12171" y="1740"/>
                  </a:cubicBezTo>
                  <a:lnTo>
                    <a:pt x="11371" y="1740"/>
                  </a:lnTo>
                  <a:cubicBezTo>
                    <a:pt x="11344" y="1871"/>
                    <a:pt x="11336" y="2019"/>
                    <a:pt x="11336" y="2175"/>
                  </a:cubicBezTo>
                  <a:cubicBezTo>
                    <a:pt x="11336" y="3018"/>
                    <a:pt x="11667" y="3480"/>
                    <a:pt x="11771" y="3480"/>
                  </a:cubicBezTo>
                  <a:cubicBezTo>
                    <a:pt x="12014" y="3480"/>
                    <a:pt x="12206" y="3671"/>
                    <a:pt x="12206" y="3914"/>
                  </a:cubicBezTo>
                  <a:cubicBezTo>
                    <a:pt x="12206" y="4158"/>
                    <a:pt x="12014" y="4349"/>
                    <a:pt x="11771" y="4349"/>
                  </a:cubicBezTo>
                  <a:cubicBezTo>
                    <a:pt x="11032" y="4349"/>
                    <a:pt x="10467" y="3418"/>
                    <a:pt x="10467" y="2175"/>
                  </a:cubicBezTo>
                  <a:cubicBezTo>
                    <a:pt x="10467" y="2027"/>
                    <a:pt x="10475" y="1879"/>
                    <a:pt x="10492" y="1740"/>
                  </a:cubicBezTo>
                  <a:lnTo>
                    <a:pt x="8701" y="1740"/>
                  </a:lnTo>
                  <a:cubicBezTo>
                    <a:pt x="8588" y="722"/>
                    <a:pt x="8075" y="1"/>
                    <a:pt x="7422" y="1"/>
                  </a:cubicBezTo>
                  <a:cubicBezTo>
                    <a:pt x="6770" y="1"/>
                    <a:pt x="6256" y="722"/>
                    <a:pt x="6143" y="1739"/>
                  </a:cubicBezTo>
                  <a:lnTo>
                    <a:pt x="7022" y="1739"/>
                  </a:lnTo>
                  <a:cubicBezTo>
                    <a:pt x="7100" y="1174"/>
                    <a:pt x="7335" y="870"/>
                    <a:pt x="7422" y="870"/>
                  </a:cubicBezTo>
                  <a:cubicBezTo>
                    <a:pt x="7509" y="870"/>
                    <a:pt x="7744" y="1174"/>
                    <a:pt x="7822" y="1740"/>
                  </a:cubicBezTo>
                  <a:lnTo>
                    <a:pt x="7022" y="1740"/>
                  </a:lnTo>
                  <a:cubicBezTo>
                    <a:pt x="6996" y="1871"/>
                    <a:pt x="6987" y="2019"/>
                    <a:pt x="6987" y="2175"/>
                  </a:cubicBezTo>
                  <a:cubicBezTo>
                    <a:pt x="6987" y="3018"/>
                    <a:pt x="7318" y="3480"/>
                    <a:pt x="7422" y="3480"/>
                  </a:cubicBezTo>
                  <a:cubicBezTo>
                    <a:pt x="7666" y="3480"/>
                    <a:pt x="7857" y="3671"/>
                    <a:pt x="7857" y="3914"/>
                  </a:cubicBezTo>
                  <a:cubicBezTo>
                    <a:pt x="7857" y="4158"/>
                    <a:pt x="7666" y="4349"/>
                    <a:pt x="7422" y="4349"/>
                  </a:cubicBezTo>
                  <a:cubicBezTo>
                    <a:pt x="6683" y="4349"/>
                    <a:pt x="6118" y="3418"/>
                    <a:pt x="6118" y="2175"/>
                  </a:cubicBezTo>
                  <a:cubicBezTo>
                    <a:pt x="6118" y="2027"/>
                    <a:pt x="6126" y="1879"/>
                    <a:pt x="6143" y="1740"/>
                  </a:cubicBezTo>
                  <a:lnTo>
                    <a:pt x="4351" y="1740"/>
                  </a:lnTo>
                  <a:cubicBezTo>
                    <a:pt x="4238" y="722"/>
                    <a:pt x="3726" y="1"/>
                    <a:pt x="3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 name="Google Shape;1890;p48"/>
          <p:cNvGrpSpPr/>
          <p:nvPr/>
        </p:nvGrpSpPr>
        <p:grpSpPr>
          <a:xfrm>
            <a:off x="5424656" y="2661099"/>
            <a:ext cx="518596" cy="515678"/>
            <a:chOff x="5424656" y="2617764"/>
            <a:chExt cx="518596" cy="515678"/>
          </a:xfrm>
        </p:grpSpPr>
        <p:sp>
          <p:nvSpPr>
            <p:cNvPr id="1891" name="Google Shape;1891;p48"/>
            <p:cNvSpPr/>
            <p:nvPr/>
          </p:nvSpPr>
          <p:spPr>
            <a:xfrm>
              <a:off x="5467349" y="2617764"/>
              <a:ext cx="475904" cy="472951"/>
            </a:xfrm>
            <a:custGeom>
              <a:avLst/>
              <a:gdLst/>
              <a:ahLst/>
              <a:cxnLst/>
              <a:rect l="l" t="t" r="r" b="b"/>
              <a:pathLst>
                <a:path w="13700" h="13615" extrusionOk="0">
                  <a:moveTo>
                    <a:pt x="13222" y="0"/>
                  </a:moveTo>
                  <a:cubicBezTo>
                    <a:pt x="13111" y="0"/>
                    <a:pt x="12999" y="43"/>
                    <a:pt x="12914" y="128"/>
                  </a:cubicBezTo>
                  <a:lnTo>
                    <a:pt x="9672" y="3370"/>
                  </a:lnTo>
                  <a:cubicBezTo>
                    <a:pt x="9310" y="3130"/>
                    <a:pt x="8892" y="3011"/>
                    <a:pt x="8473" y="3011"/>
                  </a:cubicBezTo>
                  <a:cubicBezTo>
                    <a:pt x="7916" y="3011"/>
                    <a:pt x="7359" y="3223"/>
                    <a:pt x="6935" y="3646"/>
                  </a:cubicBezTo>
                  <a:lnTo>
                    <a:pt x="1708" y="8874"/>
                  </a:lnTo>
                  <a:lnTo>
                    <a:pt x="786" y="7951"/>
                  </a:lnTo>
                  <a:cubicBezTo>
                    <a:pt x="701" y="7867"/>
                    <a:pt x="589" y="7824"/>
                    <a:pt x="478" y="7824"/>
                  </a:cubicBezTo>
                  <a:cubicBezTo>
                    <a:pt x="367" y="7824"/>
                    <a:pt x="256" y="7867"/>
                    <a:pt x="171" y="7951"/>
                  </a:cubicBezTo>
                  <a:cubicBezTo>
                    <a:pt x="1" y="8122"/>
                    <a:pt x="1" y="8397"/>
                    <a:pt x="171" y="8567"/>
                  </a:cubicBezTo>
                  <a:lnTo>
                    <a:pt x="5091" y="13487"/>
                  </a:lnTo>
                  <a:cubicBezTo>
                    <a:pt x="5176" y="13572"/>
                    <a:pt x="5287" y="13614"/>
                    <a:pt x="5398" y="13614"/>
                  </a:cubicBezTo>
                  <a:cubicBezTo>
                    <a:pt x="5509" y="13614"/>
                    <a:pt x="5621" y="13572"/>
                    <a:pt x="5705" y="13487"/>
                  </a:cubicBezTo>
                  <a:cubicBezTo>
                    <a:pt x="5875" y="13317"/>
                    <a:pt x="5875" y="13041"/>
                    <a:pt x="5705" y="12872"/>
                  </a:cubicBezTo>
                  <a:lnTo>
                    <a:pt x="4783" y="11949"/>
                  </a:lnTo>
                  <a:lnTo>
                    <a:pt x="5398" y="11335"/>
                  </a:lnTo>
                  <a:lnTo>
                    <a:pt x="3860" y="9797"/>
                  </a:lnTo>
                  <a:cubicBezTo>
                    <a:pt x="3691" y="9627"/>
                    <a:pt x="3691" y="9352"/>
                    <a:pt x="3860" y="9182"/>
                  </a:cubicBezTo>
                  <a:cubicBezTo>
                    <a:pt x="3945" y="9097"/>
                    <a:pt x="4057" y="9054"/>
                    <a:pt x="4168" y="9054"/>
                  </a:cubicBezTo>
                  <a:cubicBezTo>
                    <a:pt x="4279" y="9054"/>
                    <a:pt x="4390" y="9097"/>
                    <a:pt x="4476" y="9182"/>
                  </a:cubicBezTo>
                  <a:lnTo>
                    <a:pt x="6013" y="10719"/>
                  </a:lnTo>
                  <a:lnTo>
                    <a:pt x="6628" y="10105"/>
                  </a:lnTo>
                  <a:lnTo>
                    <a:pt x="5091" y="8567"/>
                  </a:lnTo>
                  <a:cubicBezTo>
                    <a:pt x="4920" y="8397"/>
                    <a:pt x="4920" y="8122"/>
                    <a:pt x="5091" y="7952"/>
                  </a:cubicBezTo>
                  <a:cubicBezTo>
                    <a:pt x="5176" y="7867"/>
                    <a:pt x="5287" y="7824"/>
                    <a:pt x="5398" y="7824"/>
                  </a:cubicBezTo>
                  <a:cubicBezTo>
                    <a:pt x="5509" y="7824"/>
                    <a:pt x="5621" y="7867"/>
                    <a:pt x="5705" y="7952"/>
                  </a:cubicBezTo>
                  <a:lnTo>
                    <a:pt x="7242" y="9489"/>
                  </a:lnTo>
                  <a:lnTo>
                    <a:pt x="7858" y="8874"/>
                  </a:lnTo>
                  <a:lnTo>
                    <a:pt x="6321" y="7337"/>
                  </a:lnTo>
                  <a:cubicBezTo>
                    <a:pt x="6150" y="7167"/>
                    <a:pt x="6150" y="6892"/>
                    <a:pt x="6321" y="6721"/>
                  </a:cubicBezTo>
                  <a:cubicBezTo>
                    <a:pt x="6406" y="6637"/>
                    <a:pt x="6517" y="6594"/>
                    <a:pt x="6628" y="6594"/>
                  </a:cubicBezTo>
                  <a:cubicBezTo>
                    <a:pt x="6739" y="6594"/>
                    <a:pt x="6851" y="6637"/>
                    <a:pt x="6935" y="6721"/>
                  </a:cubicBezTo>
                  <a:lnTo>
                    <a:pt x="8473" y="8260"/>
                  </a:lnTo>
                  <a:lnTo>
                    <a:pt x="9088" y="7644"/>
                  </a:lnTo>
                  <a:lnTo>
                    <a:pt x="7551" y="6107"/>
                  </a:lnTo>
                  <a:cubicBezTo>
                    <a:pt x="7380" y="5936"/>
                    <a:pt x="7380" y="5662"/>
                    <a:pt x="7551" y="5492"/>
                  </a:cubicBezTo>
                  <a:cubicBezTo>
                    <a:pt x="7635" y="5407"/>
                    <a:pt x="7747" y="5364"/>
                    <a:pt x="7858" y="5364"/>
                  </a:cubicBezTo>
                  <a:cubicBezTo>
                    <a:pt x="7969" y="5364"/>
                    <a:pt x="8080" y="5407"/>
                    <a:pt x="8165" y="5492"/>
                  </a:cubicBezTo>
                  <a:lnTo>
                    <a:pt x="9703" y="7030"/>
                  </a:lnTo>
                  <a:lnTo>
                    <a:pt x="10010" y="6721"/>
                  </a:lnTo>
                  <a:cubicBezTo>
                    <a:pt x="10753" y="5980"/>
                    <a:pt x="10845" y="4829"/>
                    <a:pt x="10287" y="3985"/>
                  </a:cubicBezTo>
                  <a:lnTo>
                    <a:pt x="13530" y="744"/>
                  </a:lnTo>
                  <a:cubicBezTo>
                    <a:pt x="13699" y="573"/>
                    <a:pt x="13699" y="298"/>
                    <a:pt x="13530" y="128"/>
                  </a:cubicBezTo>
                  <a:cubicBezTo>
                    <a:pt x="13445" y="43"/>
                    <a:pt x="13334" y="0"/>
                    <a:pt x="13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8"/>
            <p:cNvSpPr/>
            <p:nvPr/>
          </p:nvSpPr>
          <p:spPr>
            <a:xfrm>
              <a:off x="5424656" y="2975004"/>
              <a:ext cx="161356" cy="158438"/>
            </a:xfrm>
            <a:custGeom>
              <a:avLst/>
              <a:gdLst/>
              <a:ahLst/>
              <a:cxnLst/>
              <a:rect l="l" t="t" r="r" b="b"/>
              <a:pathLst>
                <a:path w="4645" h="4561" extrusionOk="0">
                  <a:moveTo>
                    <a:pt x="477" y="0"/>
                  </a:moveTo>
                  <a:cubicBezTo>
                    <a:pt x="366" y="0"/>
                    <a:pt x="254" y="43"/>
                    <a:pt x="170" y="128"/>
                  </a:cubicBezTo>
                  <a:cubicBezTo>
                    <a:pt x="0" y="298"/>
                    <a:pt x="0" y="573"/>
                    <a:pt x="170" y="742"/>
                  </a:cubicBezTo>
                  <a:lnTo>
                    <a:pt x="3859" y="4433"/>
                  </a:lnTo>
                  <a:cubicBezTo>
                    <a:pt x="3945" y="4518"/>
                    <a:pt x="4056" y="4560"/>
                    <a:pt x="4167" y="4560"/>
                  </a:cubicBezTo>
                  <a:cubicBezTo>
                    <a:pt x="4279" y="4560"/>
                    <a:pt x="4390" y="4518"/>
                    <a:pt x="4475" y="4433"/>
                  </a:cubicBezTo>
                  <a:cubicBezTo>
                    <a:pt x="4644" y="4263"/>
                    <a:pt x="4644" y="3988"/>
                    <a:pt x="4475" y="3818"/>
                  </a:cubicBezTo>
                  <a:lnTo>
                    <a:pt x="3552" y="2895"/>
                  </a:lnTo>
                  <a:lnTo>
                    <a:pt x="4166" y="2281"/>
                  </a:lnTo>
                  <a:lnTo>
                    <a:pt x="2322" y="435"/>
                  </a:lnTo>
                  <a:lnTo>
                    <a:pt x="1707" y="1050"/>
                  </a:lnTo>
                  <a:lnTo>
                    <a:pt x="785" y="128"/>
                  </a:lnTo>
                  <a:cubicBezTo>
                    <a:pt x="700" y="43"/>
                    <a:pt x="588" y="0"/>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 name="Google Shape;1893;p48"/>
          <p:cNvGrpSpPr/>
          <p:nvPr/>
        </p:nvGrpSpPr>
        <p:grpSpPr>
          <a:xfrm>
            <a:off x="6168595" y="2677217"/>
            <a:ext cx="515678" cy="483442"/>
            <a:chOff x="6168595" y="2633882"/>
            <a:chExt cx="515678" cy="483442"/>
          </a:xfrm>
        </p:grpSpPr>
        <p:sp>
          <p:nvSpPr>
            <p:cNvPr id="1894" name="Google Shape;1894;p48"/>
            <p:cNvSpPr/>
            <p:nvPr/>
          </p:nvSpPr>
          <p:spPr>
            <a:xfrm>
              <a:off x="6476334" y="2851860"/>
              <a:ext cx="109527" cy="188625"/>
            </a:xfrm>
            <a:custGeom>
              <a:avLst/>
              <a:gdLst/>
              <a:ahLst/>
              <a:cxnLst/>
              <a:rect l="l" t="t" r="r" b="b"/>
              <a:pathLst>
                <a:path w="3153" h="5430" extrusionOk="0">
                  <a:moveTo>
                    <a:pt x="1094" y="1"/>
                  </a:moveTo>
                  <a:cubicBezTo>
                    <a:pt x="837" y="1"/>
                    <a:pt x="631" y="225"/>
                    <a:pt x="663" y="488"/>
                  </a:cubicBezTo>
                  <a:cubicBezTo>
                    <a:pt x="769" y="1317"/>
                    <a:pt x="841" y="2404"/>
                    <a:pt x="461" y="3445"/>
                  </a:cubicBezTo>
                  <a:lnTo>
                    <a:pt x="164" y="4262"/>
                  </a:lnTo>
                  <a:cubicBezTo>
                    <a:pt x="0" y="4714"/>
                    <a:pt x="228" y="5210"/>
                    <a:pt x="683" y="5377"/>
                  </a:cubicBezTo>
                  <a:cubicBezTo>
                    <a:pt x="782" y="5413"/>
                    <a:pt x="883" y="5430"/>
                    <a:pt x="981" y="5430"/>
                  </a:cubicBezTo>
                  <a:cubicBezTo>
                    <a:pt x="1337" y="5430"/>
                    <a:pt x="1671" y="5209"/>
                    <a:pt x="1799" y="4857"/>
                  </a:cubicBezTo>
                  <a:lnTo>
                    <a:pt x="2989" y="1587"/>
                  </a:lnTo>
                  <a:cubicBezTo>
                    <a:pt x="3152" y="1137"/>
                    <a:pt x="2921" y="637"/>
                    <a:pt x="2469" y="473"/>
                  </a:cubicBezTo>
                  <a:cubicBezTo>
                    <a:pt x="1208" y="24"/>
                    <a:pt x="1232" y="1"/>
                    <a:pt x="1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8"/>
            <p:cNvSpPr/>
            <p:nvPr/>
          </p:nvSpPr>
          <p:spPr>
            <a:xfrm>
              <a:off x="6267006" y="2851860"/>
              <a:ext cx="109562" cy="188625"/>
            </a:xfrm>
            <a:custGeom>
              <a:avLst/>
              <a:gdLst/>
              <a:ahLst/>
              <a:cxnLst/>
              <a:rect l="l" t="t" r="r" b="b"/>
              <a:pathLst>
                <a:path w="3154" h="5430" extrusionOk="0">
                  <a:moveTo>
                    <a:pt x="2057" y="1"/>
                  </a:moveTo>
                  <a:cubicBezTo>
                    <a:pt x="2008" y="1"/>
                    <a:pt x="1958" y="9"/>
                    <a:pt x="1910" y="27"/>
                  </a:cubicBezTo>
                  <a:lnTo>
                    <a:pt x="684" y="473"/>
                  </a:lnTo>
                  <a:cubicBezTo>
                    <a:pt x="232" y="637"/>
                    <a:pt x="0" y="1136"/>
                    <a:pt x="165" y="1587"/>
                  </a:cubicBezTo>
                  <a:lnTo>
                    <a:pt x="1354" y="4857"/>
                  </a:lnTo>
                  <a:cubicBezTo>
                    <a:pt x="1484" y="5209"/>
                    <a:pt x="1817" y="5430"/>
                    <a:pt x="2172" y="5430"/>
                  </a:cubicBezTo>
                  <a:cubicBezTo>
                    <a:pt x="2271" y="5430"/>
                    <a:pt x="2372" y="5413"/>
                    <a:pt x="2470" y="5377"/>
                  </a:cubicBezTo>
                  <a:cubicBezTo>
                    <a:pt x="2925" y="5210"/>
                    <a:pt x="3153" y="4713"/>
                    <a:pt x="2989" y="4262"/>
                  </a:cubicBezTo>
                  <a:lnTo>
                    <a:pt x="2692" y="3445"/>
                  </a:lnTo>
                  <a:cubicBezTo>
                    <a:pt x="2150" y="1954"/>
                    <a:pt x="2564" y="551"/>
                    <a:pt x="2468" y="287"/>
                  </a:cubicBezTo>
                  <a:cubicBezTo>
                    <a:pt x="2402" y="107"/>
                    <a:pt x="2233" y="1"/>
                    <a:pt x="2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8"/>
            <p:cNvSpPr/>
            <p:nvPr/>
          </p:nvSpPr>
          <p:spPr>
            <a:xfrm>
              <a:off x="6350897" y="2633882"/>
              <a:ext cx="151073" cy="120887"/>
            </a:xfrm>
            <a:custGeom>
              <a:avLst/>
              <a:gdLst/>
              <a:ahLst/>
              <a:cxnLst/>
              <a:rect l="l" t="t" r="r" b="b"/>
              <a:pathLst>
                <a:path w="4349" h="3480" extrusionOk="0">
                  <a:moveTo>
                    <a:pt x="1" y="0"/>
                  </a:moveTo>
                  <a:lnTo>
                    <a:pt x="1" y="3045"/>
                  </a:lnTo>
                  <a:cubicBezTo>
                    <a:pt x="1" y="3284"/>
                    <a:pt x="195" y="3479"/>
                    <a:pt x="435" y="3479"/>
                  </a:cubicBezTo>
                  <a:lnTo>
                    <a:pt x="1740" y="3479"/>
                  </a:lnTo>
                  <a:lnTo>
                    <a:pt x="1740" y="2174"/>
                  </a:lnTo>
                  <a:cubicBezTo>
                    <a:pt x="1740" y="1934"/>
                    <a:pt x="1934" y="1740"/>
                    <a:pt x="2175" y="1740"/>
                  </a:cubicBezTo>
                  <a:cubicBezTo>
                    <a:pt x="2415" y="1740"/>
                    <a:pt x="2609" y="1934"/>
                    <a:pt x="2609" y="2174"/>
                  </a:cubicBezTo>
                  <a:lnTo>
                    <a:pt x="2609" y="3479"/>
                  </a:lnTo>
                  <a:lnTo>
                    <a:pt x="3914" y="3479"/>
                  </a:lnTo>
                  <a:cubicBezTo>
                    <a:pt x="4154" y="3479"/>
                    <a:pt x="4349" y="3284"/>
                    <a:pt x="4349" y="3045"/>
                  </a:cubicBezTo>
                  <a:lnTo>
                    <a:pt x="43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8"/>
            <p:cNvSpPr/>
            <p:nvPr/>
          </p:nvSpPr>
          <p:spPr>
            <a:xfrm>
              <a:off x="6168595" y="2633882"/>
              <a:ext cx="515678" cy="483442"/>
            </a:xfrm>
            <a:custGeom>
              <a:avLst/>
              <a:gdLst/>
              <a:ahLst/>
              <a:cxnLst/>
              <a:rect l="l" t="t" r="r" b="b"/>
              <a:pathLst>
                <a:path w="14845" h="13917" extrusionOk="0">
                  <a:moveTo>
                    <a:pt x="2204" y="1740"/>
                  </a:moveTo>
                  <a:cubicBezTo>
                    <a:pt x="2445" y="1740"/>
                    <a:pt x="2639" y="1935"/>
                    <a:pt x="2639" y="2174"/>
                  </a:cubicBezTo>
                  <a:cubicBezTo>
                    <a:pt x="2639" y="2415"/>
                    <a:pt x="2445" y="2610"/>
                    <a:pt x="2204" y="2610"/>
                  </a:cubicBezTo>
                  <a:cubicBezTo>
                    <a:pt x="1964" y="2610"/>
                    <a:pt x="1770" y="2415"/>
                    <a:pt x="1770" y="2174"/>
                  </a:cubicBezTo>
                  <a:cubicBezTo>
                    <a:pt x="1770" y="1935"/>
                    <a:pt x="1964" y="1740"/>
                    <a:pt x="2204" y="1740"/>
                  </a:cubicBezTo>
                  <a:close/>
                  <a:moveTo>
                    <a:pt x="12641" y="1740"/>
                  </a:moveTo>
                  <a:cubicBezTo>
                    <a:pt x="12882" y="1740"/>
                    <a:pt x="13076" y="1935"/>
                    <a:pt x="13076" y="2174"/>
                  </a:cubicBezTo>
                  <a:cubicBezTo>
                    <a:pt x="13076" y="2415"/>
                    <a:pt x="12882" y="2610"/>
                    <a:pt x="12641" y="2610"/>
                  </a:cubicBezTo>
                  <a:cubicBezTo>
                    <a:pt x="12401" y="2610"/>
                    <a:pt x="12207" y="2415"/>
                    <a:pt x="12207" y="2174"/>
                  </a:cubicBezTo>
                  <a:cubicBezTo>
                    <a:pt x="12207" y="1935"/>
                    <a:pt x="12401" y="1740"/>
                    <a:pt x="12641" y="1740"/>
                  </a:cubicBezTo>
                  <a:close/>
                  <a:moveTo>
                    <a:pt x="9951" y="5404"/>
                  </a:moveTo>
                  <a:cubicBezTo>
                    <a:pt x="10098" y="5404"/>
                    <a:pt x="10249" y="5429"/>
                    <a:pt x="10399" y="5484"/>
                  </a:cubicBezTo>
                  <a:lnTo>
                    <a:pt x="11625" y="5931"/>
                  </a:lnTo>
                  <a:cubicBezTo>
                    <a:pt x="12527" y="6258"/>
                    <a:pt x="12995" y="7254"/>
                    <a:pt x="12665" y="8159"/>
                  </a:cubicBezTo>
                  <a:lnTo>
                    <a:pt x="11475" y="11429"/>
                  </a:lnTo>
                  <a:cubicBezTo>
                    <a:pt x="11217" y="12138"/>
                    <a:pt x="10551" y="12574"/>
                    <a:pt x="9842" y="12574"/>
                  </a:cubicBezTo>
                  <a:cubicBezTo>
                    <a:pt x="9644" y="12574"/>
                    <a:pt x="9443" y="12540"/>
                    <a:pt x="9245" y="12468"/>
                  </a:cubicBezTo>
                  <a:cubicBezTo>
                    <a:pt x="8341" y="12141"/>
                    <a:pt x="7876" y="11144"/>
                    <a:pt x="8206" y="10240"/>
                  </a:cubicBezTo>
                  <a:lnTo>
                    <a:pt x="8503" y="9422"/>
                  </a:lnTo>
                  <a:cubicBezTo>
                    <a:pt x="8818" y="8556"/>
                    <a:pt x="8752" y="7604"/>
                    <a:pt x="8659" y="6872"/>
                  </a:cubicBezTo>
                  <a:cubicBezTo>
                    <a:pt x="8559" y="6067"/>
                    <a:pt x="9201" y="5404"/>
                    <a:pt x="9951" y="5404"/>
                  </a:cubicBezTo>
                  <a:close/>
                  <a:moveTo>
                    <a:pt x="4890" y="5405"/>
                  </a:moveTo>
                  <a:cubicBezTo>
                    <a:pt x="5424" y="5405"/>
                    <a:pt x="5926" y="5735"/>
                    <a:pt x="6118" y="6264"/>
                  </a:cubicBezTo>
                  <a:cubicBezTo>
                    <a:pt x="6338" y="6862"/>
                    <a:pt x="5847" y="8059"/>
                    <a:pt x="6342" y="9422"/>
                  </a:cubicBezTo>
                  <a:lnTo>
                    <a:pt x="6640" y="10240"/>
                  </a:lnTo>
                  <a:cubicBezTo>
                    <a:pt x="6969" y="11143"/>
                    <a:pt x="6505" y="12140"/>
                    <a:pt x="5600" y="12468"/>
                  </a:cubicBezTo>
                  <a:cubicBezTo>
                    <a:pt x="5402" y="12540"/>
                    <a:pt x="5200" y="12575"/>
                    <a:pt x="5002" y="12575"/>
                  </a:cubicBezTo>
                  <a:cubicBezTo>
                    <a:pt x="4292" y="12575"/>
                    <a:pt x="3628" y="12137"/>
                    <a:pt x="3370" y="11429"/>
                  </a:cubicBezTo>
                  <a:lnTo>
                    <a:pt x="2181" y="8159"/>
                  </a:lnTo>
                  <a:cubicBezTo>
                    <a:pt x="1851" y="7254"/>
                    <a:pt x="2318" y="6258"/>
                    <a:pt x="3220" y="5931"/>
                  </a:cubicBezTo>
                  <a:lnTo>
                    <a:pt x="4446" y="5484"/>
                  </a:lnTo>
                  <a:cubicBezTo>
                    <a:pt x="4593" y="5431"/>
                    <a:pt x="4743" y="5405"/>
                    <a:pt x="4890" y="5405"/>
                  </a:cubicBezTo>
                  <a:close/>
                  <a:moveTo>
                    <a:pt x="1305" y="0"/>
                  </a:moveTo>
                  <a:cubicBezTo>
                    <a:pt x="586" y="0"/>
                    <a:pt x="0" y="586"/>
                    <a:pt x="0" y="1305"/>
                  </a:cubicBezTo>
                  <a:lnTo>
                    <a:pt x="0" y="12612"/>
                  </a:lnTo>
                  <a:cubicBezTo>
                    <a:pt x="0" y="13331"/>
                    <a:pt x="586" y="13916"/>
                    <a:pt x="1305" y="13916"/>
                  </a:cubicBezTo>
                  <a:lnTo>
                    <a:pt x="13540" y="13916"/>
                  </a:lnTo>
                  <a:cubicBezTo>
                    <a:pt x="14259" y="13916"/>
                    <a:pt x="14844" y="13331"/>
                    <a:pt x="14844" y="12612"/>
                  </a:cubicBezTo>
                  <a:lnTo>
                    <a:pt x="14844" y="1305"/>
                  </a:lnTo>
                  <a:cubicBezTo>
                    <a:pt x="14844" y="586"/>
                    <a:pt x="14259" y="0"/>
                    <a:pt x="13540" y="0"/>
                  </a:cubicBezTo>
                  <a:lnTo>
                    <a:pt x="10467" y="0"/>
                  </a:lnTo>
                  <a:lnTo>
                    <a:pt x="10467" y="3045"/>
                  </a:lnTo>
                  <a:cubicBezTo>
                    <a:pt x="10467" y="3764"/>
                    <a:pt x="9881" y="4349"/>
                    <a:pt x="9162" y="4349"/>
                  </a:cubicBezTo>
                  <a:lnTo>
                    <a:pt x="5683" y="4349"/>
                  </a:lnTo>
                  <a:cubicBezTo>
                    <a:pt x="4964" y="4349"/>
                    <a:pt x="4378" y="3764"/>
                    <a:pt x="4378" y="3045"/>
                  </a:cubicBezTo>
                  <a:lnTo>
                    <a:pt x="43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 name="Google Shape;1898;p48"/>
          <p:cNvGrpSpPr/>
          <p:nvPr/>
        </p:nvGrpSpPr>
        <p:grpSpPr>
          <a:xfrm>
            <a:off x="7032933" y="2661099"/>
            <a:ext cx="271960" cy="515678"/>
            <a:chOff x="7032968" y="2617764"/>
            <a:chExt cx="271960" cy="515678"/>
          </a:xfrm>
        </p:grpSpPr>
        <p:sp>
          <p:nvSpPr>
            <p:cNvPr id="1899" name="Google Shape;1899;p48"/>
            <p:cNvSpPr/>
            <p:nvPr/>
          </p:nvSpPr>
          <p:spPr>
            <a:xfrm>
              <a:off x="7032968" y="2617764"/>
              <a:ext cx="271960" cy="515678"/>
            </a:xfrm>
            <a:custGeom>
              <a:avLst/>
              <a:gdLst/>
              <a:ahLst/>
              <a:cxnLst/>
              <a:rect l="l" t="t" r="r" b="b"/>
              <a:pathLst>
                <a:path w="7829" h="14845" extrusionOk="0">
                  <a:moveTo>
                    <a:pt x="3914" y="2638"/>
                  </a:moveTo>
                  <a:cubicBezTo>
                    <a:pt x="4634" y="2638"/>
                    <a:pt x="5219" y="3224"/>
                    <a:pt x="5219" y="3943"/>
                  </a:cubicBezTo>
                  <a:cubicBezTo>
                    <a:pt x="5219" y="4229"/>
                    <a:pt x="5129" y="4499"/>
                    <a:pt x="4958" y="4726"/>
                  </a:cubicBezTo>
                  <a:lnTo>
                    <a:pt x="4459" y="5393"/>
                  </a:lnTo>
                  <a:lnTo>
                    <a:pt x="5131" y="6292"/>
                  </a:lnTo>
                  <a:cubicBezTo>
                    <a:pt x="5276" y="6484"/>
                    <a:pt x="5237" y="6756"/>
                    <a:pt x="5045" y="6900"/>
                  </a:cubicBezTo>
                  <a:cubicBezTo>
                    <a:pt x="4967" y="6959"/>
                    <a:pt x="4875" y="6987"/>
                    <a:pt x="4784" y="6987"/>
                  </a:cubicBezTo>
                  <a:cubicBezTo>
                    <a:pt x="4652" y="6987"/>
                    <a:pt x="4521" y="6927"/>
                    <a:pt x="4436" y="6813"/>
                  </a:cubicBezTo>
                  <a:lnTo>
                    <a:pt x="3914" y="6117"/>
                  </a:lnTo>
                  <a:lnTo>
                    <a:pt x="3392" y="6813"/>
                  </a:lnTo>
                  <a:cubicBezTo>
                    <a:pt x="3307" y="6927"/>
                    <a:pt x="3177" y="6988"/>
                    <a:pt x="3045" y="6988"/>
                  </a:cubicBezTo>
                  <a:cubicBezTo>
                    <a:pt x="2954" y="6988"/>
                    <a:pt x="2862" y="6959"/>
                    <a:pt x="2784" y="6900"/>
                  </a:cubicBezTo>
                  <a:cubicBezTo>
                    <a:pt x="2592" y="6756"/>
                    <a:pt x="2553" y="6484"/>
                    <a:pt x="2696" y="6292"/>
                  </a:cubicBezTo>
                  <a:lnTo>
                    <a:pt x="3370" y="5393"/>
                  </a:lnTo>
                  <a:lnTo>
                    <a:pt x="2870" y="4726"/>
                  </a:lnTo>
                  <a:cubicBezTo>
                    <a:pt x="2699" y="4499"/>
                    <a:pt x="2610" y="4229"/>
                    <a:pt x="2610" y="3943"/>
                  </a:cubicBezTo>
                  <a:cubicBezTo>
                    <a:pt x="2610" y="3224"/>
                    <a:pt x="3195" y="2638"/>
                    <a:pt x="3914" y="2638"/>
                  </a:cubicBezTo>
                  <a:close/>
                  <a:moveTo>
                    <a:pt x="3479" y="13105"/>
                  </a:moveTo>
                  <a:lnTo>
                    <a:pt x="3479" y="13540"/>
                  </a:lnTo>
                  <a:cubicBezTo>
                    <a:pt x="3479" y="13779"/>
                    <a:pt x="3284" y="13974"/>
                    <a:pt x="3045" y="13974"/>
                  </a:cubicBezTo>
                  <a:lnTo>
                    <a:pt x="1305" y="13974"/>
                  </a:lnTo>
                  <a:cubicBezTo>
                    <a:pt x="1065" y="13974"/>
                    <a:pt x="871" y="13779"/>
                    <a:pt x="871" y="13540"/>
                  </a:cubicBezTo>
                  <a:cubicBezTo>
                    <a:pt x="871" y="13299"/>
                    <a:pt x="1065" y="13105"/>
                    <a:pt x="1305" y="13105"/>
                  </a:cubicBezTo>
                  <a:close/>
                  <a:moveTo>
                    <a:pt x="3914" y="1"/>
                  </a:moveTo>
                  <a:cubicBezTo>
                    <a:pt x="1500" y="1"/>
                    <a:pt x="0" y="1529"/>
                    <a:pt x="0" y="3943"/>
                  </a:cubicBezTo>
                  <a:cubicBezTo>
                    <a:pt x="0" y="6058"/>
                    <a:pt x="1119" y="8476"/>
                    <a:pt x="2712" y="9315"/>
                  </a:cubicBezTo>
                  <a:cubicBezTo>
                    <a:pt x="2114" y="9636"/>
                    <a:pt x="1740" y="10247"/>
                    <a:pt x="1740" y="10930"/>
                  </a:cubicBezTo>
                  <a:cubicBezTo>
                    <a:pt x="1740" y="11170"/>
                    <a:pt x="1934" y="11366"/>
                    <a:pt x="2174" y="11366"/>
                  </a:cubicBezTo>
                  <a:cubicBezTo>
                    <a:pt x="2415" y="11366"/>
                    <a:pt x="2610" y="11170"/>
                    <a:pt x="2610" y="10930"/>
                  </a:cubicBezTo>
                  <a:cubicBezTo>
                    <a:pt x="2610" y="10560"/>
                    <a:pt x="2816" y="10226"/>
                    <a:pt x="3147" y="10061"/>
                  </a:cubicBezTo>
                  <a:lnTo>
                    <a:pt x="3479" y="9894"/>
                  </a:lnTo>
                  <a:lnTo>
                    <a:pt x="3479" y="12235"/>
                  </a:lnTo>
                  <a:lnTo>
                    <a:pt x="1305" y="12235"/>
                  </a:lnTo>
                  <a:cubicBezTo>
                    <a:pt x="586" y="12235"/>
                    <a:pt x="0" y="12820"/>
                    <a:pt x="0" y="13540"/>
                  </a:cubicBezTo>
                  <a:cubicBezTo>
                    <a:pt x="0" y="14259"/>
                    <a:pt x="586" y="14845"/>
                    <a:pt x="1305" y="14845"/>
                  </a:cubicBezTo>
                  <a:lnTo>
                    <a:pt x="3045" y="14845"/>
                  </a:lnTo>
                  <a:cubicBezTo>
                    <a:pt x="3764" y="14845"/>
                    <a:pt x="4350" y="14259"/>
                    <a:pt x="4350" y="13540"/>
                  </a:cubicBezTo>
                  <a:lnTo>
                    <a:pt x="4350" y="13105"/>
                  </a:lnTo>
                  <a:lnTo>
                    <a:pt x="7393" y="13105"/>
                  </a:lnTo>
                  <a:cubicBezTo>
                    <a:pt x="7633" y="13105"/>
                    <a:pt x="7829" y="12910"/>
                    <a:pt x="7829" y="12669"/>
                  </a:cubicBezTo>
                  <a:cubicBezTo>
                    <a:pt x="7829" y="12430"/>
                    <a:pt x="7633" y="12235"/>
                    <a:pt x="7393" y="12235"/>
                  </a:cubicBezTo>
                  <a:lnTo>
                    <a:pt x="4350" y="12235"/>
                  </a:lnTo>
                  <a:lnTo>
                    <a:pt x="4350" y="9894"/>
                  </a:lnTo>
                  <a:lnTo>
                    <a:pt x="4681" y="10061"/>
                  </a:lnTo>
                  <a:cubicBezTo>
                    <a:pt x="5013" y="10226"/>
                    <a:pt x="5219" y="10560"/>
                    <a:pt x="5219" y="10930"/>
                  </a:cubicBezTo>
                  <a:cubicBezTo>
                    <a:pt x="5219" y="11170"/>
                    <a:pt x="5413" y="11366"/>
                    <a:pt x="5653" y="11366"/>
                  </a:cubicBezTo>
                  <a:cubicBezTo>
                    <a:pt x="5894" y="11366"/>
                    <a:pt x="6089" y="11170"/>
                    <a:pt x="6089" y="10930"/>
                  </a:cubicBezTo>
                  <a:cubicBezTo>
                    <a:pt x="6089" y="10247"/>
                    <a:pt x="5715" y="9636"/>
                    <a:pt x="5117" y="9315"/>
                  </a:cubicBezTo>
                  <a:cubicBezTo>
                    <a:pt x="6710" y="8476"/>
                    <a:pt x="7829" y="6058"/>
                    <a:pt x="7829" y="3943"/>
                  </a:cubicBezTo>
                  <a:cubicBezTo>
                    <a:pt x="7829" y="1529"/>
                    <a:pt x="6328" y="1"/>
                    <a:pt x="3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8"/>
            <p:cNvSpPr/>
            <p:nvPr/>
          </p:nvSpPr>
          <p:spPr>
            <a:xfrm>
              <a:off x="7153820" y="2739623"/>
              <a:ext cx="30256" cy="40330"/>
            </a:xfrm>
            <a:custGeom>
              <a:avLst/>
              <a:gdLst/>
              <a:ahLst/>
              <a:cxnLst/>
              <a:rect l="l" t="t" r="r" b="b"/>
              <a:pathLst>
                <a:path w="871" h="1161" extrusionOk="0">
                  <a:moveTo>
                    <a:pt x="435" y="1"/>
                  </a:moveTo>
                  <a:cubicBezTo>
                    <a:pt x="196" y="1"/>
                    <a:pt x="0" y="196"/>
                    <a:pt x="0" y="435"/>
                  </a:cubicBezTo>
                  <a:cubicBezTo>
                    <a:pt x="0" y="531"/>
                    <a:pt x="30" y="620"/>
                    <a:pt x="87" y="696"/>
                  </a:cubicBezTo>
                  <a:lnTo>
                    <a:pt x="435" y="1161"/>
                  </a:lnTo>
                  <a:lnTo>
                    <a:pt x="783" y="696"/>
                  </a:lnTo>
                  <a:cubicBezTo>
                    <a:pt x="841" y="621"/>
                    <a:pt x="871" y="531"/>
                    <a:pt x="871" y="435"/>
                  </a:cubicBezTo>
                  <a:cubicBezTo>
                    <a:pt x="871" y="196"/>
                    <a:pt x="67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48"/>
          <p:cNvGrpSpPr/>
          <p:nvPr/>
        </p:nvGrpSpPr>
        <p:grpSpPr>
          <a:xfrm>
            <a:off x="7653588" y="2661099"/>
            <a:ext cx="515678" cy="515678"/>
            <a:chOff x="7653588" y="2704434"/>
            <a:chExt cx="515678" cy="515678"/>
          </a:xfrm>
        </p:grpSpPr>
        <p:sp>
          <p:nvSpPr>
            <p:cNvPr id="1902" name="Google Shape;1902;p48"/>
            <p:cNvSpPr/>
            <p:nvPr/>
          </p:nvSpPr>
          <p:spPr>
            <a:xfrm>
              <a:off x="7866112" y="3007553"/>
              <a:ext cx="271960" cy="60478"/>
            </a:xfrm>
            <a:custGeom>
              <a:avLst/>
              <a:gdLst/>
              <a:ahLst/>
              <a:cxnLst/>
              <a:rect l="l" t="t" r="r" b="b"/>
              <a:pathLst>
                <a:path w="7829" h="1741" extrusionOk="0">
                  <a:moveTo>
                    <a:pt x="435" y="1"/>
                  </a:moveTo>
                  <a:cubicBezTo>
                    <a:pt x="194" y="1"/>
                    <a:pt x="0" y="195"/>
                    <a:pt x="0" y="435"/>
                  </a:cubicBezTo>
                  <a:lnTo>
                    <a:pt x="0" y="1305"/>
                  </a:lnTo>
                  <a:cubicBezTo>
                    <a:pt x="0" y="1545"/>
                    <a:pt x="194" y="1740"/>
                    <a:pt x="435" y="1740"/>
                  </a:cubicBezTo>
                  <a:lnTo>
                    <a:pt x="7393" y="1740"/>
                  </a:lnTo>
                  <a:cubicBezTo>
                    <a:pt x="7633" y="1740"/>
                    <a:pt x="7828" y="1546"/>
                    <a:pt x="7828" y="1305"/>
                  </a:cubicBezTo>
                  <a:lnTo>
                    <a:pt x="7828" y="435"/>
                  </a:lnTo>
                  <a:cubicBezTo>
                    <a:pt x="7828" y="195"/>
                    <a:pt x="7633" y="1"/>
                    <a:pt x="7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8"/>
            <p:cNvSpPr/>
            <p:nvPr/>
          </p:nvSpPr>
          <p:spPr>
            <a:xfrm>
              <a:off x="7896299" y="3098184"/>
              <a:ext cx="211551" cy="121929"/>
            </a:xfrm>
            <a:custGeom>
              <a:avLst/>
              <a:gdLst/>
              <a:ahLst/>
              <a:cxnLst/>
              <a:rect l="l" t="t" r="r" b="b"/>
              <a:pathLst>
                <a:path w="6090" h="3510" extrusionOk="0">
                  <a:moveTo>
                    <a:pt x="2176" y="0"/>
                  </a:moveTo>
                  <a:lnTo>
                    <a:pt x="2176" y="1769"/>
                  </a:lnTo>
                  <a:lnTo>
                    <a:pt x="436" y="1769"/>
                  </a:lnTo>
                  <a:cubicBezTo>
                    <a:pt x="196" y="1769"/>
                    <a:pt x="1" y="1964"/>
                    <a:pt x="1" y="2204"/>
                  </a:cubicBezTo>
                  <a:lnTo>
                    <a:pt x="1" y="3074"/>
                  </a:lnTo>
                  <a:cubicBezTo>
                    <a:pt x="1" y="3314"/>
                    <a:pt x="196" y="3509"/>
                    <a:pt x="436" y="3509"/>
                  </a:cubicBezTo>
                  <a:cubicBezTo>
                    <a:pt x="677" y="3509"/>
                    <a:pt x="871" y="3314"/>
                    <a:pt x="871" y="3074"/>
                  </a:cubicBezTo>
                  <a:lnTo>
                    <a:pt x="871" y="2639"/>
                  </a:lnTo>
                  <a:lnTo>
                    <a:pt x="5220" y="2639"/>
                  </a:lnTo>
                  <a:lnTo>
                    <a:pt x="5220" y="3074"/>
                  </a:lnTo>
                  <a:cubicBezTo>
                    <a:pt x="5220" y="3314"/>
                    <a:pt x="5414" y="3509"/>
                    <a:pt x="5655" y="3509"/>
                  </a:cubicBezTo>
                  <a:cubicBezTo>
                    <a:pt x="5895" y="3509"/>
                    <a:pt x="6089" y="3314"/>
                    <a:pt x="6089" y="3074"/>
                  </a:cubicBezTo>
                  <a:lnTo>
                    <a:pt x="6089" y="2204"/>
                  </a:lnTo>
                  <a:cubicBezTo>
                    <a:pt x="6089" y="1964"/>
                    <a:pt x="5895" y="1769"/>
                    <a:pt x="5655" y="1769"/>
                  </a:cubicBezTo>
                  <a:lnTo>
                    <a:pt x="3915" y="1769"/>
                  </a:lnTo>
                  <a:lnTo>
                    <a:pt x="3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8"/>
            <p:cNvSpPr/>
            <p:nvPr/>
          </p:nvSpPr>
          <p:spPr>
            <a:xfrm>
              <a:off x="7894388" y="2916889"/>
              <a:ext cx="215373" cy="60478"/>
            </a:xfrm>
            <a:custGeom>
              <a:avLst/>
              <a:gdLst/>
              <a:ahLst/>
              <a:cxnLst/>
              <a:rect l="l" t="t" r="r" b="b"/>
              <a:pathLst>
                <a:path w="6200" h="1741" extrusionOk="0">
                  <a:moveTo>
                    <a:pt x="493" y="1"/>
                  </a:moveTo>
                  <a:cubicBezTo>
                    <a:pt x="361" y="1"/>
                    <a:pt x="230" y="60"/>
                    <a:pt x="145" y="174"/>
                  </a:cubicBezTo>
                  <a:cubicBezTo>
                    <a:pt x="0" y="366"/>
                    <a:pt x="39" y="638"/>
                    <a:pt x="231" y="783"/>
                  </a:cubicBezTo>
                  <a:cubicBezTo>
                    <a:pt x="1064" y="1410"/>
                    <a:pt x="2057" y="1740"/>
                    <a:pt x="3100" y="1740"/>
                  </a:cubicBezTo>
                  <a:cubicBezTo>
                    <a:pt x="4143" y="1740"/>
                    <a:pt x="5135" y="1410"/>
                    <a:pt x="5970" y="783"/>
                  </a:cubicBezTo>
                  <a:cubicBezTo>
                    <a:pt x="6162" y="638"/>
                    <a:pt x="6200" y="366"/>
                    <a:pt x="6056" y="174"/>
                  </a:cubicBezTo>
                  <a:cubicBezTo>
                    <a:pt x="5971" y="60"/>
                    <a:pt x="5840" y="1"/>
                    <a:pt x="5708" y="1"/>
                  </a:cubicBezTo>
                  <a:cubicBezTo>
                    <a:pt x="5617" y="1"/>
                    <a:pt x="5525" y="29"/>
                    <a:pt x="5447" y="87"/>
                  </a:cubicBezTo>
                  <a:cubicBezTo>
                    <a:pt x="4765" y="600"/>
                    <a:pt x="3933" y="856"/>
                    <a:pt x="3100" y="856"/>
                  </a:cubicBezTo>
                  <a:cubicBezTo>
                    <a:pt x="2268" y="856"/>
                    <a:pt x="1435" y="600"/>
                    <a:pt x="753" y="87"/>
                  </a:cubicBezTo>
                  <a:cubicBezTo>
                    <a:pt x="675" y="29"/>
                    <a:pt x="584"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8"/>
            <p:cNvSpPr/>
            <p:nvPr/>
          </p:nvSpPr>
          <p:spPr>
            <a:xfrm>
              <a:off x="7937671" y="2873432"/>
              <a:ext cx="128841" cy="43491"/>
            </a:xfrm>
            <a:custGeom>
              <a:avLst/>
              <a:gdLst/>
              <a:ahLst/>
              <a:cxnLst/>
              <a:rect l="l" t="t" r="r" b="b"/>
              <a:pathLst>
                <a:path w="3709" h="1252" extrusionOk="0">
                  <a:moveTo>
                    <a:pt x="497" y="1"/>
                  </a:moveTo>
                  <a:cubicBezTo>
                    <a:pt x="351" y="1"/>
                    <a:pt x="208" y="75"/>
                    <a:pt x="126" y="209"/>
                  </a:cubicBezTo>
                  <a:cubicBezTo>
                    <a:pt x="0" y="414"/>
                    <a:pt x="64" y="682"/>
                    <a:pt x="270" y="807"/>
                  </a:cubicBezTo>
                  <a:cubicBezTo>
                    <a:pt x="746" y="1098"/>
                    <a:pt x="1294" y="1252"/>
                    <a:pt x="1854" y="1252"/>
                  </a:cubicBezTo>
                  <a:cubicBezTo>
                    <a:pt x="2414" y="1252"/>
                    <a:pt x="2963" y="1098"/>
                    <a:pt x="3438" y="807"/>
                  </a:cubicBezTo>
                  <a:cubicBezTo>
                    <a:pt x="3644" y="682"/>
                    <a:pt x="3708" y="414"/>
                    <a:pt x="3583" y="209"/>
                  </a:cubicBezTo>
                  <a:cubicBezTo>
                    <a:pt x="3501" y="75"/>
                    <a:pt x="3358" y="1"/>
                    <a:pt x="3211" y="1"/>
                  </a:cubicBezTo>
                  <a:cubicBezTo>
                    <a:pt x="3134" y="1"/>
                    <a:pt x="3056" y="21"/>
                    <a:pt x="2985" y="64"/>
                  </a:cubicBezTo>
                  <a:cubicBezTo>
                    <a:pt x="2645" y="272"/>
                    <a:pt x="2250" y="376"/>
                    <a:pt x="1854" y="376"/>
                  </a:cubicBezTo>
                  <a:cubicBezTo>
                    <a:pt x="1459" y="376"/>
                    <a:pt x="1063" y="272"/>
                    <a:pt x="723" y="64"/>
                  </a:cubicBezTo>
                  <a:cubicBezTo>
                    <a:pt x="652" y="21"/>
                    <a:pt x="574"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8"/>
            <p:cNvSpPr/>
            <p:nvPr/>
          </p:nvSpPr>
          <p:spPr>
            <a:xfrm>
              <a:off x="7653588" y="2704434"/>
              <a:ext cx="515678" cy="515678"/>
            </a:xfrm>
            <a:custGeom>
              <a:avLst/>
              <a:gdLst/>
              <a:ahLst/>
              <a:cxnLst/>
              <a:rect l="l" t="t" r="r" b="b"/>
              <a:pathLst>
                <a:path w="14845" h="14845" extrusionOk="0">
                  <a:moveTo>
                    <a:pt x="2176" y="9596"/>
                  </a:moveTo>
                  <a:cubicBezTo>
                    <a:pt x="2415" y="9596"/>
                    <a:pt x="2611" y="9791"/>
                    <a:pt x="2611" y="10032"/>
                  </a:cubicBezTo>
                  <a:cubicBezTo>
                    <a:pt x="2611" y="10271"/>
                    <a:pt x="2415" y="10466"/>
                    <a:pt x="2176" y="10466"/>
                  </a:cubicBezTo>
                  <a:cubicBezTo>
                    <a:pt x="1936" y="10466"/>
                    <a:pt x="1740" y="10271"/>
                    <a:pt x="1740" y="10032"/>
                  </a:cubicBezTo>
                  <a:cubicBezTo>
                    <a:pt x="1740" y="9791"/>
                    <a:pt x="1936" y="9596"/>
                    <a:pt x="2176" y="9596"/>
                  </a:cubicBezTo>
                  <a:close/>
                  <a:moveTo>
                    <a:pt x="2176" y="11335"/>
                  </a:moveTo>
                  <a:cubicBezTo>
                    <a:pt x="2415" y="11335"/>
                    <a:pt x="2611" y="11531"/>
                    <a:pt x="2611" y="11771"/>
                  </a:cubicBezTo>
                  <a:cubicBezTo>
                    <a:pt x="2611" y="12010"/>
                    <a:pt x="2415" y="12206"/>
                    <a:pt x="2176" y="12206"/>
                  </a:cubicBezTo>
                  <a:cubicBezTo>
                    <a:pt x="1936" y="12206"/>
                    <a:pt x="1740" y="12010"/>
                    <a:pt x="1740" y="11771"/>
                  </a:cubicBezTo>
                  <a:cubicBezTo>
                    <a:pt x="1740" y="11531"/>
                    <a:pt x="1936" y="11335"/>
                    <a:pt x="2176" y="11335"/>
                  </a:cubicBezTo>
                  <a:close/>
                  <a:moveTo>
                    <a:pt x="436" y="0"/>
                  </a:moveTo>
                  <a:cubicBezTo>
                    <a:pt x="196" y="0"/>
                    <a:pt x="1" y="195"/>
                    <a:pt x="1" y="435"/>
                  </a:cubicBezTo>
                  <a:lnTo>
                    <a:pt x="1" y="14409"/>
                  </a:lnTo>
                  <a:cubicBezTo>
                    <a:pt x="1" y="14649"/>
                    <a:pt x="195" y="14844"/>
                    <a:pt x="436" y="14844"/>
                  </a:cubicBezTo>
                  <a:lnTo>
                    <a:pt x="3915" y="14844"/>
                  </a:lnTo>
                  <a:cubicBezTo>
                    <a:pt x="4155" y="14844"/>
                    <a:pt x="4379" y="14649"/>
                    <a:pt x="4379" y="14409"/>
                  </a:cubicBezTo>
                  <a:lnTo>
                    <a:pt x="4379" y="8292"/>
                  </a:lnTo>
                  <a:cubicBezTo>
                    <a:pt x="4379" y="8052"/>
                    <a:pt x="4156" y="7856"/>
                    <a:pt x="3915" y="7856"/>
                  </a:cubicBezTo>
                  <a:lnTo>
                    <a:pt x="1740" y="7856"/>
                  </a:lnTo>
                  <a:lnTo>
                    <a:pt x="1740" y="1740"/>
                  </a:lnTo>
                  <a:lnTo>
                    <a:pt x="14410" y="1740"/>
                  </a:lnTo>
                  <a:cubicBezTo>
                    <a:pt x="14650" y="1740"/>
                    <a:pt x="14844" y="1545"/>
                    <a:pt x="14844" y="1304"/>
                  </a:cubicBezTo>
                  <a:lnTo>
                    <a:pt x="14844" y="435"/>
                  </a:lnTo>
                  <a:cubicBezTo>
                    <a:pt x="14844" y="195"/>
                    <a:pt x="14650" y="0"/>
                    <a:pt x="14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8"/>
            <p:cNvSpPr/>
            <p:nvPr/>
          </p:nvSpPr>
          <p:spPr>
            <a:xfrm>
              <a:off x="7926520" y="2795064"/>
              <a:ext cx="151108" cy="61451"/>
            </a:xfrm>
            <a:custGeom>
              <a:avLst/>
              <a:gdLst/>
              <a:ahLst/>
              <a:cxnLst/>
              <a:rect l="l" t="t" r="r" b="b"/>
              <a:pathLst>
                <a:path w="4350" h="1769" extrusionOk="0">
                  <a:moveTo>
                    <a:pt x="1" y="0"/>
                  </a:moveTo>
                  <a:lnTo>
                    <a:pt x="1" y="1334"/>
                  </a:lnTo>
                  <a:cubicBezTo>
                    <a:pt x="1" y="1574"/>
                    <a:pt x="195" y="1768"/>
                    <a:pt x="435" y="1768"/>
                  </a:cubicBezTo>
                  <a:lnTo>
                    <a:pt x="3914" y="1768"/>
                  </a:lnTo>
                  <a:cubicBezTo>
                    <a:pt x="4155" y="1768"/>
                    <a:pt x="4350" y="1574"/>
                    <a:pt x="4350" y="1334"/>
                  </a:cubicBezTo>
                  <a:lnTo>
                    <a:pt x="43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 name="Google Shape;1908;p48"/>
          <p:cNvGrpSpPr/>
          <p:nvPr/>
        </p:nvGrpSpPr>
        <p:grpSpPr>
          <a:xfrm>
            <a:off x="968877" y="3316561"/>
            <a:ext cx="520090" cy="515643"/>
            <a:chOff x="968877" y="3273226"/>
            <a:chExt cx="520090" cy="515643"/>
          </a:xfrm>
        </p:grpSpPr>
        <p:sp>
          <p:nvSpPr>
            <p:cNvPr id="1909" name="Google Shape;1909;p48"/>
            <p:cNvSpPr/>
            <p:nvPr/>
          </p:nvSpPr>
          <p:spPr>
            <a:xfrm>
              <a:off x="1131518" y="3436909"/>
              <a:ext cx="182754" cy="179801"/>
            </a:xfrm>
            <a:custGeom>
              <a:avLst/>
              <a:gdLst/>
              <a:ahLst/>
              <a:cxnLst/>
              <a:rect l="l" t="t" r="r" b="b"/>
              <a:pathLst>
                <a:path w="5261" h="5176" extrusionOk="0">
                  <a:moveTo>
                    <a:pt x="2800" y="0"/>
                  </a:moveTo>
                  <a:cubicBezTo>
                    <a:pt x="2577" y="0"/>
                    <a:pt x="2354" y="85"/>
                    <a:pt x="2185" y="255"/>
                  </a:cubicBezTo>
                  <a:lnTo>
                    <a:pt x="340" y="2100"/>
                  </a:lnTo>
                  <a:cubicBezTo>
                    <a:pt x="0" y="2439"/>
                    <a:pt x="0" y="2991"/>
                    <a:pt x="340" y="3330"/>
                  </a:cubicBezTo>
                  <a:lnTo>
                    <a:pt x="2185" y="5175"/>
                  </a:lnTo>
                  <a:lnTo>
                    <a:pt x="2800" y="4560"/>
                  </a:lnTo>
                  <a:lnTo>
                    <a:pt x="1878" y="3637"/>
                  </a:lnTo>
                  <a:cubicBezTo>
                    <a:pt x="1707" y="3468"/>
                    <a:pt x="1707" y="3192"/>
                    <a:pt x="1878" y="3023"/>
                  </a:cubicBezTo>
                  <a:cubicBezTo>
                    <a:pt x="1962" y="2937"/>
                    <a:pt x="2074" y="2895"/>
                    <a:pt x="2185" y="2895"/>
                  </a:cubicBezTo>
                  <a:cubicBezTo>
                    <a:pt x="2296" y="2895"/>
                    <a:pt x="2407" y="2937"/>
                    <a:pt x="2492" y="3023"/>
                  </a:cubicBezTo>
                  <a:lnTo>
                    <a:pt x="3415" y="3945"/>
                  </a:lnTo>
                  <a:lnTo>
                    <a:pt x="4030" y="3330"/>
                  </a:lnTo>
                  <a:lnTo>
                    <a:pt x="3108" y="2407"/>
                  </a:lnTo>
                  <a:cubicBezTo>
                    <a:pt x="2938" y="2238"/>
                    <a:pt x="2938" y="1962"/>
                    <a:pt x="3108" y="1793"/>
                  </a:cubicBezTo>
                  <a:cubicBezTo>
                    <a:pt x="3192" y="1707"/>
                    <a:pt x="3304" y="1665"/>
                    <a:pt x="3415" y="1665"/>
                  </a:cubicBezTo>
                  <a:cubicBezTo>
                    <a:pt x="3526" y="1665"/>
                    <a:pt x="3637" y="1707"/>
                    <a:pt x="3722" y="1792"/>
                  </a:cubicBezTo>
                  <a:lnTo>
                    <a:pt x="4645" y="2715"/>
                  </a:lnTo>
                  <a:lnTo>
                    <a:pt x="5260" y="2100"/>
                  </a:lnTo>
                  <a:lnTo>
                    <a:pt x="3415" y="255"/>
                  </a:lnTo>
                  <a:cubicBezTo>
                    <a:pt x="3245" y="85"/>
                    <a:pt x="3022" y="0"/>
                    <a:pt x="2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8"/>
            <p:cNvSpPr/>
            <p:nvPr/>
          </p:nvSpPr>
          <p:spPr>
            <a:xfrm>
              <a:off x="968877" y="3626020"/>
              <a:ext cx="167296" cy="162849"/>
            </a:xfrm>
            <a:custGeom>
              <a:avLst/>
              <a:gdLst/>
              <a:ahLst/>
              <a:cxnLst/>
              <a:rect l="l" t="t" r="r" b="b"/>
              <a:pathLst>
                <a:path w="4816" h="4688" extrusionOk="0">
                  <a:moveTo>
                    <a:pt x="716" y="0"/>
                  </a:moveTo>
                  <a:cubicBezTo>
                    <a:pt x="550" y="0"/>
                    <a:pt x="383" y="64"/>
                    <a:pt x="255" y="192"/>
                  </a:cubicBezTo>
                  <a:cubicBezTo>
                    <a:pt x="0" y="446"/>
                    <a:pt x="0" y="859"/>
                    <a:pt x="255" y="1114"/>
                  </a:cubicBezTo>
                  <a:lnTo>
                    <a:pt x="3639" y="4497"/>
                  </a:lnTo>
                  <a:cubicBezTo>
                    <a:pt x="3766" y="4624"/>
                    <a:pt x="3933" y="4688"/>
                    <a:pt x="4100" y="4688"/>
                  </a:cubicBezTo>
                  <a:cubicBezTo>
                    <a:pt x="4267" y="4688"/>
                    <a:pt x="4433" y="4624"/>
                    <a:pt x="4560" y="4497"/>
                  </a:cubicBezTo>
                  <a:cubicBezTo>
                    <a:pt x="4815" y="4243"/>
                    <a:pt x="4815" y="3830"/>
                    <a:pt x="4560" y="3575"/>
                  </a:cubicBezTo>
                  <a:lnTo>
                    <a:pt x="1178" y="192"/>
                  </a:lnTo>
                  <a:cubicBezTo>
                    <a:pt x="1050" y="64"/>
                    <a:pt x="883" y="0"/>
                    <a:pt x="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8"/>
            <p:cNvSpPr/>
            <p:nvPr/>
          </p:nvSpPr>
          <p:spPr>
            <a:xfrm>
              <a:off x="979576" y="3529901"/>
              <a:ext cx="252715" cy="248304"/>
            </a:xfrm>
            <a:custGeom>
              <a:avLst/>
              <a:gdLst/>
              <a:ahLst/>
              <a:cxnLst/>
              <a:rect l="l" t="t" r="r" b="b"/>
              <a:pathLst>
                <a:path w="7275" h="7148" extrusionOk="0">
                  <a:moveTo>
                    <a:pt x="716" y="1"/>
                  </a:moveTo>
                  <a:cubicBezTo>
                    <a:pt x="550" y="1"/>
                    <a:pt x="383" y="64"/>
                    <a:pt x="255" y="192"/>
                  </a:cubicBezTo>
                  <a:cubicBezTo>
                    <a:pt x="1" y="446"/>
                    <a:pt x="1" y="859"/>
                    <a:pt x="255" y="1114"/>
                  </a:cubicBezTo>
                  <a:lnTo>
                    <a:pt x="6098" y="6956"/>
                  </a:lnTo>
                  <a:cubicBezTo>
                    <a:pt x="6225" y="7084"/>
                    <a:pt x="6392" y="7148"/>
                    <a:pt x="6559" y="7148"/>
                  </a:cubicBezTo>
                  <a:cubicBezTo>
                    <a:pt x="6726" y="7148"/>
                    <a:pt x="6893" y="7084"/>
                    <a:pt x="7020" y="6956"/>
                  </a:cubicBezTo>
                  <a:cubicBezTo>
                    <a:pt x="7275" y="6702"/>
                    <a:pt x="7275" y="6289"/>
                    <a:pt x="7020" y="6034"/>
                  </a:cubicBezTo>
                  <a:lnTo>
                    <a:pt x="5022" y="4035"/>
                  </a:lnTo>
                  <a:lnTo>
                    <a:pt x="5943" y="3113"/>
                  </a:lnTo>
                  <a:lnTo>
                    <a:pt x="4099" y="1267"/>
                  </a:lnTo>
                  <a:lnTo>
                    <a:pt x="3176" y="2190"/>
                  </a:lnTo>
                  <a:lnTo>
                    <a:pt x="1177" y="192"/>
                  </a:lnTo>
                  <a:cubicBezTo>
                    <a:pt x="1050" y="64"/>
                    <a:pt x="883" y="1"/>
                    <a:pt x="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8"/>
            <p:cNvSpPr/>
            <p:nvPr/>
          </p:nvSpPr>
          <p:spPr>
            <a:xfrm>
              <a:off x="1321671" y="3273226"/>
              <a:ext cx="167296" cy="162849"/>
            </a:xfrm>
            <a:custGeom>
              <a:avLst/>
              <a:gdLst/>
              <a:ahLst/>
              <a:cxnLst/>
              <a:rect l="l" t="t" r="r" b="b"/>
              <a:pathLst>
                <a:path w="4816" h="4688" extrusionOk="0">
                  <a:moveTo>
                    <a:pt x="717" y="0"/>
                  </a:moveTo>
                  <a:cubicBezTo>
                    <a:pt x="550" y="0"/>
                    <a:pt x="383" y="64"/>
                    <a:pt x="256" y="191"/>
                  </a:cubicBezTo>
                  <a:cubicBezTo>
                    <a:pt x="1" y="446"/>
                    <a:pt x="1" y="859"/>
                    <a:pt x="256" y="1114"/>
                  </a:cubicBezTo>
                  <a:lnTo>
                    <a:pt x="3638" y="4496"/>
                  </a:lnTo>
                  <a:cubicBezTo>
                    <a:pt x="3765" y="4624"/>
                    <a:pt x="3932" y="4687"/>
                    <a:pt x="4099" y="4687"/>
                  </a:cubicBezTo>
                  <a:cubicBezTo>
                    <a:pt x="4266" y="4687"/>
                    <a:pt x="4433" y="4624"/>
                    <a:pt x="4561" y="4496"/>
                  </a:cubicBezTo>
                  <a:cubicBezTo>
                    <a:pt x="4815" y="4241"/>
                    <a:pt x="4815" y="3828"/>
                    <a:pt x="4561" y="3574"/>
                  </a:cubicBezTo>
                  <a:lnTo>
                    <a:pt x="1178" y="191"/>
                  </a:lnTo>
                  <a:cubicBezTo>
                    <a:pt x="1051" y="64"/>
                    <a:pt x="884"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8"/>
            <p:cNvSpPr/>
            <p:nvPr/>
          </p:nvSpPr>
          <p:spPr>
            <a:xfrm>
              <a:off x="1225552" y="3283925"/>
              <a:ext cx="252750" cy="248304"/>
            </a:xfrm>
            <a:custGeom>
              <a:avLst/>
              <a:gdLst/>
              <a:ahLst/>
              <a:cxnLst/>
              <a:rect l="l" t="t" r="r" b="b"/>
              <a:pathLst>
                <a:path w="7276" h="7148" extrusionOk="0">
                  <a:moveTo>
                    <a:pt x="717" y="0"/>
                  </a:moveTo>
                  <a:cubicBezTo>
                    <a:pt x="550" y="0"/>
                    <a:pt x="383" y="64"/>
                    <a:pt x="256" y="191"/>
                  </a:cubicBezTo>
                  <a:cubicBezTo>
                    <a:pt x="1" y="446"/>
                    <a:pt x="1" y="859"/>
                    <a:pt x="256" y="1114"/>
                  </a:cubicBezTo>
                  <a:lnTo>
                    <a:pt x="2254" y="3112"/>
                  </a:lnTo>
                  <a:lnTo>
                    <a:pt x="1323" y="4044"/>
                  </a:lnTo>
                  <a:lnTo>
                    <a:pt x="3167" y="5889"/>
                  </a:lnTo>
                  <a:lnTo>
                    <a:pt x="4099" y="4958"/>
                  </a:lnTo>
                  <a:lnTo>
                    <a:pt x="6098" y="6956"/>
                  </a:lnTo>
                  <a:cubicBezTo>
                    <a:pt x="6225" y="7084"/>
                    <a:pt x="6392" y="7147"/>
                    <a:pt x="6559" y="7147"/>
                  </a:cubicBezTo>
                  <a:cubicBezTo>
                    <a:pt x="6726" y="7147"/>
                    <a:pt x="6893" y="7084"/>
                    <a:pt x="7020" y="6956"/>
                  </a:cubicBezTo>
                  <a:cubicBezTo>
                    <a:pt x="7275" y="6701"/>
                    <a:pt x="7275" y="6288"/>
                    <a:pt x="7020" y="6034"/>
                  </a:cubicBezTo>
                  <a:lnTo>
                    <a:pt x="1178" y="191"/>
                  </a:lnTo>
                  <a:cubicBezTo>
                    <a:pt x="1051" y="64"/>
                    <a:pt x="884"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 name="Google Shape;1914;p48"/>
          <p:cNvGrpSpPr/>
          <p:nvPr/>
        </p:nvGrpSpPr>
        <p:grpSpPr>
          <a:xfrm>
            <a:off x="1744843" y="3316544"/>
            <a:ext cx="453185" cy="515678"/>
            <a:chOff x="1744843" y="3273226"/>
            <a:chExt cx="453185" cy="515678"/>
          </a:xfrm>
        </p:grpSpPr>
        <p:sp>
          <p:nvSpPr>
            <p:cNvPr id="1915" name="Google Shape;1915;p48"/>
            <p:cNvSpPr/>
            <p:nvPr/>
          </p:nvSpPr>
          <p:spPr>
            <a:xfrm>
              <a:off x="1880771" y="3273226"/>
              <a:ext cx="181330" cy="183345"/>
            </a:xfrm>
            <a:custGeom>
              <a:avLst/>
              <a:gdLst/>
              <a:ahLst/>
              <a:cxnLst/>
              <a:rect l="l" t="t" r="r" b="b"/>
              <a:pathLst>
                <a:path w="5220" h="5278" extrusionOk="0">
                  <a:moveTo>
                    <a:pt x="2175" y="0"/>
                  </a:moveTo>
                  <a:cubicBezTo>
                    <a:pt x="1935" y="0"/>
                    <a:pt x="1740" y="195"/>
                    <a:pt x="1740" y="436"/>
                  </a:cubicBezTo>
                  <a:lnTo>
                    <a:pt x="1740" y="1769"/>
                  </a:lnTo>
                  <a:lnTo>
                    <a:pt x="435" y="1769"/>
                  </a:lnTo>
                  <a:cubicBezTo>
                    <a:pt x="195" y="1769"/>
                    <a:pt x="1" y="1964"/>
                    <a:pt x="1" y="2204"/>
                  </a:cubicBezTo>
                  <a:lnTo>
                    <a:pt x="1" y="3073"/>
                  </a:lnTo>
                  <a:cubicBezTo>
                    <a:pt x="1" y="3314"/>
                    <a:pt x="195" y="3509"/>
                    <a:pt x="435" y="3509"/>
                  </a:cubicBezTo>
                  <a:lnTo>
                    <a:pt x="1740" y="3509"/>
                  </a:lnTo>
                  <a:lnTo>
                    <a:pt x="1740" y="4842"/>
                  </a:lnTo>
                  <a:cubicBezTo>
                    <a:pt x="1740" y="5083"/>
                    <a:pt x="1935" y="5277"/>
                    <a:pt x="2175" y="5277"/>
                  </a:cubicBezTo>
                  <a:lnTo>
                    <a:pt x="3045" y="5277"/>
                  </a:lnTo>
                  <a:cubicBezTo>
                    <a:pt x="3285" y="5277"/>
                    <a:pt x="3480" y="5083"/>
                    <a:pt x="3480" y="4842"/>
                  </a:cubicBezTo>
                  <a:lnTo>
                    <a:pt x="3480" y="3509"/>
                  </a:lnTo>
                  <a:lnTo>
                    <a:pt x="4785" y="3509"/>
                  </a:lnTo>
                  <a:cubicBezTo>
                    <a:pt x="5024" y="3509"/>
                    <a:pt x="5219" y="3314"/>
                    <a:pt x="5219" y="3073"/>
                  </a:cubicBezTo>
                  <a:lnTo>
                    <a:pt x="5219" y="2204"/>
                  </a:lnTo>
                  <a:cubicBezTo>
                    <a:pt x="5219" y="1964"/>
                    <a:pt x="5025" y="1769"/>
                    <a:pt x="4785" y="1769"/>
                  </a:cubicBezTo>
                  <a:lnTo>
                    <a:pt x="3480" y="1769"/>
                  </a:lnTo>
                  <a:lnTo>
                    <a:pt x="3480" y="436"/>
                  </a:lnTo>
                  <a:cubicBezTo>
                    <a:pt x="3480" y="195"/>
                    <a:pt x="3286" y="0"/>
                    <a:pt x="30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8"/>
            <p:cNvSpPr/>
            <p:nvPr/>
          </p:nvSpPr>
          <p:spPr>
            <a:xfrm>
              <a:off x="1744843" y="3273226"/>
              <a:ext cx="453185" cy="515678"/>
            </a:xfrm>
            <a:custGeom>
              <a:avLst/>
              <a:gdLst/>
              <a:ahLst/>
              <a:cxnLst/>
              <a:rect l="l" t="t" r="r" b="b"/>
              <a:pathLst>
                <a:path w="13046" h="14845" extrusionOk="0">
                  <a:moveTo>
                    <a:pt x="10872" y="12235"/>
                  </a:moveTo>
                  <a:cubicBezTo>
                    <a:pt x="11112" y="12235"/>
                    <a:pt x="11306" y="12429"/>
                    <a:pt x="11306" y="12670"/>
                  </a:cubicBezTo>
                  <a:cubicBezTo>
                    <a:pt x="11306" y="12910"/>
                    <a:pt x="11112" y="13104"/>
                    <a:pt x="10872" y="13104"/>
                  </a:cubicBezTo>
                  <a:cubicBezTo>
                    <a:pt x="10631" y="13104"/>
                    <a:pt x="10437" y="12910"/>
                    <a:pt x="10437" y="12670"/>
                  </a:cubicBezTo>
                  <a:cubicBezTo>
                    <a:pt x="10437" y="12429"/>
                    <a:pt x="10631" y="12235"/>
                    <a:pt x="10872" y="12235"/>
                  </a:cubicBezTo>
                  <a:close/>
                  <a:moveTo>
                    <a:pt x="1304" y="0"/>
                  </a:moveTo>
                  <a:cubicBezTo>
                    <a:pt x="1064" y="0"/>
                    <a:pt x="870" y="195"/>
                    <a:pt x="870" y="436"/>
                  </a:cubicBezTo>
                  <a:cubicBezTo>
                    <a:pt x="870" y="676"/>
                    <a:pt x="1064" y="870"/>
                    <a:pt x="1304" y="870"/>
                  </a:cubicBezTo>
                  <a:lnTo>
                    <a:pt x="1740" y="870"/>
                  </a:lnTo>
                  <a:lnTo>
                    <a:pt x="1740" y="3943"/>
                  </a:lnTo>
                  <a:cubicBezTo>
                    <a:pt x="1740" y="6096"/>
                    <a:pt x="3198" y="7994"/>
                    <a:pt x="5243" y="8564"/>
                  </a:cubicBezTo>
                  <a:cubicBezTo>
                    <a:pt x="5330" y="9022"/>
                    <a:pt x="5657" y="9392"/>
                    <a:pt x="6088" y="9546"/>
                  </a:cubicBezTo>
                  <a:lnTo>
                    <a:pt x="6088" y="10061"/>
                  </a:lnTo>
                  <a:cubicBezTo>
                    <a:pt x="6088" y="10300"/>
                    <a:pt x="5893" y="10496"/>
                    <a:pt x="5653" y="10496"/>
                  </a:cubicBezTo>
                  <a:lnTo>
                    <a:pt x="1304" y="10496"/>
                  </a:lnTo>
                  <a:cubicBezTo>
                    <a:pt x="585" y="10496"/>
                    <a:pt x="0" y="11081"/>
                    <a:pt x="0" y="11800"/>
                  </a:cubicBezTo>
                  <a:cubicBezTo>
                    <a:pt x="0" y="12520"/>
                    <a:pt x="585" y="13105"/>
                    <a:pt x="1304" y="13105"/>
                  </a:cubicBezTo>
                  <a:lnTo>
                    <a:pt x="8742" y="13105"/>
                  </a:lnTo>
                  <a:cubicBezTo>
                    <a:pt x="8943" y="14096"/>
                    <a:pt x="9822" y="14845"/>
                    <a:pt x="10872" y="14845"/>
                  </a:cubicBezTo>
                  <a:cubicBezTo>
                    <a:pt x="12071" y="14845"/>
                    <a:pt x="13046" y="13869"/>
                    <a:pt x="13046" y="12670"/>
                  </a:cubicBezTo>
                  <a:cubicBezTo>
                    <a:pt x="13046" y="11471"/>
                    <a:pt x="12071" y="10496"/>
                    <a:pt x="10872" y="10496"/>
                  </a:cubicBezTo>
                  <a:cubicBezTo>
                    <a:pt x="9822" y="10496"/>
                    <a:pt x="8943" y="11244"/>
                    <a:pt x="8742" y="12235"/>
                  </a:cubicBezTo>
                  <a:lnTo>
                    <a:pt x="1304" y="12235"/>
                  </a:lnTo>
                  <a:cubicBezTo>
                    <a:pt x="1065" y="12235"/>
                    <a:pt x="870" y="12040"/>
                    <a:pt x="870" y="11800"/>
                  </a:cubicBezTo>
                  <a:cubicBezTo>
                    <a:pt x="870" y="11560"/>
                    <a:pt x="1065" y="11366"/>
                    <a:pt x="1304" y="11366"/>
                  </a:cubicBezTo>
                  <a:lnTo>
                    <a:pt x="5653" y="11366"/>
                  </a:lnTo>
                  <a:cubicBezTo>
                    <a:pt x="6373" y="11366"/>
                    <a:pt x="6958" y="10780"/>
                    <a:pt x="6958" y="10061"/>
                  </a:cubicBezTo>
                  <a:lnTo>
                    <a:pt x="6958" y="9546"/>
                  </a:lnTo>
                  <a:cubicBezTo>
                    <a:pt x="7389" y="9392"/>
                    <a:pt x="7716" y="9022"/>
                    <a:pt x="7803" y="8564"/>
                  </a:cubicBezTo>
                  <a:cubicBezTo>
                    <a:pt x="9848" y="7994"/>
                    <a:pt x="11306" y="6096"/>
                    <a:pt x="11306" y="3943"/>
                  </a:cubicBezTo>
                  <a:lnTo>
                    <a:pt x="11306" y="870"/>
                  </a:lnTo>
                  <a:lnTo>
                    <a:pt x="11741" y="870"/>
                  </a:lnTo>
                  <a:cubicBezTo>
                    <a:pt x="11981" y="870"/>
                    <a:pt x="12177" y="676"/>
                    <a:pt x="12177" y="436"/>
                  </a:cubicBezTo>
                  <a:cubicBezTo>
                    <a:pt x="12177" y="195"/>
                    <a:pt x="11981" y="0"/>
                    <a:pt x="11741" y="0"/>
                  </a:cubicBezTo>
                  <a:lnTo>
                    <a:pt x="10872" y="0"/>
                  </a:lnTo>
                  <a:cubicBezTo>
                    <a:pt x="10631" y="0"/>
                    <a:pt x="10437" y="195"/>
                    <a:pt x="10437" y="436"/>
                  </a:cubicBezTo>
                  <a:lnTo>
                    <a:pt x="10437" y="3943"/>
                  </a:lnTo>
                  <a:cubicBezTo>
                    <a:pt x="10437" y="5672"/>
                    <a:pt x="9287" y="7205"/>
                    <a:pt x="7664" y="7702"/>
                  </a:cubicBezTo>
                  <a:cubicBezTo>
                    <a:pt x="7442" y="7296"/>
                    <a:pt x="7017" y="7017"/>
                    <a:pt x="6523" y="7017"/>
                  </a:cubicBezTo>
                  <a:cubicBezTo>
                    <a:pt x="6029" y="7017"/>
                    <a:pt x="5603" y="7296"/>
                    <a:pt x="5382" y="7702"/>
                  </a:cubicBezTo>
                  <a:cubicBezTo>
                    <a:pt x="3759" y="7205"/>
                    <a:pt x="2609" y="5672"/>
                    <a:pt x="2609" y="3943"/>
                  </a:cubicBezTo>
                  <a:lnTo>
                    <a:pt x="2609" y="436"/>
                  </a:lnTo>
                  <a:cubicBezTo>
                    <a:pt x="2609" y="195"/>
                    <a:pt x="2415" y="0"/>
                    <a:pt x="2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48"/>
          <p:cNvGrpSpPr/>
          <p:nvPr/>
        </p:nvGrpSpPr>
        <p:grpSpPr>
          <a:xfrm>
            <a:off x="2456094" y="3316561"/>
            <a:ext cx="515678" cy="515643"/>
            <a:chOff x="2456094" y="3273226"/>
            <a:chExt cx="515678" cy="515643"/>
          </a:xfrm>
        </p:grpSpPr>
        <p:sp>
          <p:nvSpPr>
            <p:cNvPr id="1918" name="Google Shape;1918;p48"/>
            <p:cNvSpPr/>
            <p:nvPr/>
          </p:nvSpPr>
          <p:spPr>
            <a:xfrm>
              <a:off x="2820664" y="3364863"/>
              <a:ext cx="30291" cy="40330"/>
            </a:xfrm>
            <a:custGeom>
              <a:avLst/>
              <a:gdLst/>
              <a:ahLst/>
              <a:cxnLst/>
              <a:rect l="l" t="t" r="r" b="b"/>
              <a:pathLst>
                <a:path w="872" h="1161" extrusionOk="0">
                  <a:moveTo>
                    <a:pt x="436" y="1"/>
                  </a:moveTo>
                  <a:cubicBezTo>
                    <a:pt x="196" y="1"/>
                    <a:pt x="1" y="196"/>
                    <a:pt x="1" y="435"/>
                  </a:cubicBezTo>
                  <a:cubicBezTo>
                    <a:pt x="1" y="531"/>
                    <a:pt x="31" y="621"/>
                    <a:pt x="87" y="696"/>
                  </a:cubicBezTo>
                  <a:lnTo>
                    <a:pt x="436" y="1161"/>
                  </a:lnTo>
                  <a:lnTo>
                    <a:pt x="784" y="696"/>
                  </a:lnTo>
                  <a:cubicBezTo>
                    <a:pt x="841" y="621"/>
                    <a:pt x="871" y="531"/>
                    <a:pt x="871" y="435"/>
                  </a:cubicBezTo>
                  <a:cubicBezTo>
                    <a:pt x="870" y="196"/>
                    <a:pt x="676"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8"/>
            <p:cNvSpPr/>
            <p:nvPr/>
          </p:nvSpPr>
          <p:spPr>
            <a:xfrm>
              <a:off x="2699812" y="3273226"/>
              <a:ext cx="271960" cy="273940"/>
            </a:xfrm>
            <a:custGeom>
              <a:avLst/>
              <a:gdLst/>
              <a:ahLst/>
              <a:cxnLst/>
              <a:rect l="l" t="t" r="r" b="b"/>
              <a:pathLst>
                <a:path w="7829" h="7886" extrusionOk="0">
                  <a:moveTo>
                    <a:pt x="3915" y="1768"/>
                  </a:moveTo>
                  <a:cubicBezTo>
                    <a:pt x="4634" y="1768"/>
                    <a:pt x="5219" y="2354"/>
                    <a:pt x="5219" y="3073"/>
                  </a:cubicBezTo>
                  <a:cubicBezTo>
                    <a:pt x="5219" y="3359"/>
                    <a:pt x="5129" y="3629"/>
                    <a:pt x="4958" y="3856"/>
                  </a:cubicBezTo>
                  <a:lnTo>
                    <a:pt x="4458" y="4523"/>
                  </a:lnTo>
                  <a:lnTo>
                    <a:pt x="5132" y="5422"/>
                  </a:lnTo>
                  <a:cubicBezTo>
                    <a:pt x="5276" y="5614"/>
                    <a:pt x="5237" y="5886"/>
                    <a:pt x="5045" y="6030"/>
                  </a:cubicBezTo>
                  <a:cubicBezTo>
                    <a:pt x="4967" y="6089"/>
                    <a:pt x="4875" y="6117"/>
                    <a:pt x="4785" y="6117"/>
                  </a:cubicBezTo>
                  <a:cubicBezTo>
                    <a:pt x="4653" y="6117"/>
                    <a:pt x="4522" y="6057"/>
                    <a:pt x="4436" y="5943"/>
                  </a:cubicBezTo>
                  <a:lnTo>
                    <a:pt x="3915" y="5247"/>
                  </a:lnTo>
                  <a:lnTo>
                    <a:pt x="3393" y="5943"/>
                  </a:lnTo>
                  <a:cubicBezTo>
                    <a:pt x="3307" y="6057"/>
                    <a:pt x="3177" y="6118"/>
                    <a:pt x="3045" y="6118"/>
                  </a:cubicBezTo>
                  <a:cubicBezTo>
                    <a:pt x="2954" y="6118"/>
                    <a:pt x="2863" y="6089"/>
                    <a:pt x="2784" y="6030"/>
                  </a:cubicBezTo>
                  <a:cubicBezTo>
                    <a:pt x="2591" y="5886"/>
                    <a:pt x="2552" y="5614"/>
                    <a:pt x="2697" y="5422"/>
                  </a:cubicBezTo>
                  <a:lnTo>
                    <a:pt x="3371" y="4523"/>
                  </a:lnTo>
                  <a:lnTo>
                    <a:pt x="2871" y="3856"/>
                  </a:lnTo>
                  <a:cubicBezTo>
                    <a:pt x="2700" y="3629"/>
                    <a:pt x="2610" y="3359"/>
                    <a:pt x="2610" y="3073"/>
                  </a:cubicBezTo>
                  <a:cubicBezTo>
                    <a:pt x="2610" y="2354"/>
                    <a:pt x="3195" y="1768"/>
                    <a:pt x="3915" y="1768"/>
                  </a:cubicBezTo>
                  <a:close/>
                  <a:moveTo>
                    <a:pt x="3915" y="0"/>
                  </a:moveTo>
                  <a:cubicBezTo>
                    <a:pt x="1757" y="0"/>
                    <a:pt x="1" y="1785"/>
                    <a:pt x="1" y="3943"/>
                  </a:cubicBezTo>
                  <a:cubicBezTo>
                    <a:pt x="1" y="6101"/>
                    <a:pt x="1757" y="7886"/>
                    <a:pt x="3915" y="7886"/>
                  </a:cubicBezTo>
                  <a:cubicBezTo>
                    <a:pt x="6073" y="7886"/>
                    <a:pt x="7828" y="6101"/>
                    <a:pt x="7828" y="3943"/>
                  </a:cubicBezTo>
                  <a:cubicBezTo>
                    <a:pt x="7828" y="1785"/>
                    <a:pt x="6073" y="0"/>
                    <a:pt x="3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8"/>
            <p:cNvSpPr/>
            <p:nvPr/>
          </p:nvSpPr>
          <p:spPr>
            <a:xfrm>
              <a:off x="2456094" y="3577387"/>
              <a:ext cx="60443" cy="181295"/>
            </a:xfrm>
            <a:custGeom>
              <a:avLst/>
              <a:gdLst/>
              <a:ahLst/>
              <a:cxnLst/>
              <a:rect l="l" t="t" r="r" b="b"/>
              <a:pathLst>
                <a:path w="1740" h="5219" extrusionOk="0">
                  <a:moveTo>
                    <a:pt x="436" y="0"/>
                  </a:moveTo>
                  <a:cubicBezTo>
                    <a:pt x="196" y="0"/>
                    <a:pt x="0" y="194"/>
                    <a:pt x="0" y="435"/>
                  </a:cubicBezTo>
                  <a:lnTo>
                    <a:pt x="0" y="4784"/>
                  </a:lnTo>
                  <a:cubicBezTo>
                    <a:pt x="0" y="5024"/>
                    <a:pt x="196" y="5219"/>
                    <a:pt x="436" y="5219"/>
                  </a:cubicBezTo>
                  <a:lnTo>
                    <a:pt x="1740" y="5219"/>
                  </a:lnTo>
                  <a:lnTo>
                    <a:pt x="17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8"/>
            <p:cNvSpPr/>
            <p:nvPr/>
          </p:nvSpPr>
          <p:spPr>
            <a:xfrm>
              <a:off x="2546759" y="3547131"/>
              <a:ext cx="425013" cy="241738"/>
            </a:xfrm>
            <a:custGeom>
              <a:avLst/>
              <a:gdLst/>
              <a:ahLst/>
              <a:cxnLst/>
              <a:rect l="l" t="t" r="r" b="b"/>
              <a:pathLst>
                <a:path w="12235" h="6959" extrusionOk="0">
                  <a:moveTo>
                    <a:pt x="2639" y="1"/>
                  </a:moveTo>
                  <a:cubicBezTo>
                    <a:pt x="2068" y="1"/>
                    <a:pt x="1469" y="156"/>
                    <a:pt x="862" y="467"/>
                  </a:cubicBezTo>
                  <a:cubicBezTo>
                    <a:pt x="594" y="606"/>
                    <a:pt x="301" y="729"/>
                    <a:pt x="0" y="802"/>
                  </a:cubicBezTo>
                  <a:lnTo>
                    <a:pt x="0" y="6116"/>
                  </a:lnTo>
                  <a:cubicBezTo>
                    <a:pt x="944" y="6179"/>
                    <a:pt x="1651" y="6427"/>
                    <a:pt x="2666" y="6653"/>
                  </a:cubicBezTo>
                  <a:cubicBezTo>
                    <a:pt x="3478" y="6856"/>
                    <a:pt x="4343" y="6959"/>
                    <a:pt x="5180" y="6959"/>
                  </a:cubicBezTo>
                  <a:lnTo>
                    <a:pt x="11800" y="6959"/>
                  </a:lnTo>
                  <a:cubicBezTo>
                    <a:pt x="12040" y="6959"/>
                    <a:pt x="12234" y="6765"/>
                    <a:pt x="12234" y="6524"/>
                  </a:cubicBezTo>
                  <a:cubicBezTo>
                    <a:pt x="12234" y="5804"/>
                    <a:pt x="11651" y="5219"/>
                    <a:pt x="10930" y="5219"/>
                  </a:cubicBezTo>
                  <a:lnTo>
                    <a:pt x="5917" y="5219"/>
                  </a:lnTo>
                  <a:cubicBezTo>
                    <a:pt x="5038" y="5219"/>
                    <a:pt x="4195" y="4851"/>
                    <a:pt x="3605" y="4209"/>
                  </a:cubicBezTo>
                  <a:cubicBezTo>
                    <a:pt x="3487" y="4082"/>
                    <a:pt x="3457" y="3898"/>
                    <a:pt x="3525" y="3741"/>
                  </a:cubicBezTo>
                  <a:cubicBezTo>
                    <a:pt x="3595" y="3583"/>
                    <a:pt x="3751" y="3480"/>
                    <a:pt x="3924" y="3480"/>
                  </a:cubicBezTo>
                  <a:lnTo>
                    <a:pt x="7886" y="3480"/>
                  </a:lnTo>
                  <a:cubicBezTo>
                    <a:pt x="8366" y="3480"/>
                    <a:pt x="8755" y="3090"/>
                    <a:pt x="8755" y="2611"/>
                  </a:cubicBezTo>
                  <a:cubicBezTo>
                    <a:pt x="8755" y="2130"/>
                    <a:pt x="8366" y="1740"/>
                    <a:pt x="7886" y="1740"/>
                  </a:cubicBezTo>
                  <a:lnTo>
                    <a:pt x="7236" y="1740"/>
                  </a:lnTo>
                  <a:cubicBezTo>
                    <a:pt x="5587" y="1740"/>
                    <a:pt x="4522" y="2"/>
                    <a:pt x="2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48"/>
          <p:cNvGrpSpPr/>
          <p:nvPr/>
        </p:nvGrpSpPr>
        <p:grpSpPr>
          <a:xfrm>
            <a:off x="3198573" y="3348016"/>
            <a:ext cx="515713" cy="452734"/>
            <a:chOff x="3198573" y="3304698"/>
            <a:chExt cx="515713" cy="452734"/>
          </a:xfrm>
        </p:grpSpPr>
        <p:sp>
          <p:nvSpPr>
            <p:cNvPr id="1923" name="Google Shape;1923;p48"/>
            <p:cNvSpPr/>
            <p:nvPr/>
          </p:nvSpPr>
          <p:spPr>
            <a:xfrm>
              <a:off x="3562170" y="3576102"/>
              <a:ext cx="30222" cy="30256"/>
            </a:xfrm>
            <a:custGeom>
              <a:avLst/>
              <a:gdLst/>
              <a:ahLst/>
              <a:cxnLst/>
              <a:rect l="l" t="t" r="r" b="b"/>
              <a:pathLst>
                <a:path w="870" h="871" extrusionOk="0">
                  <a:moveTo>
                    <a:pt x="435" y="0"/>
                  </a:moveTo>
                  <a:cubicBezTo>
                    <a:pt x="195" y="0"/>
                    <a:pt x="0" y="195"/>
                    <a:pt x="0" y="436"/>
                  </a:cubicBezTo>
                  <a:cubicBezTo>
                    <a:pt x="0" y="676"/>
                    <a:pt x="195" y="870"/>
                    <a:pt x="435" y="870"/>
                  </a:cubicBezTo>
                  <a:cubicBezTo>
                    <a:pt x="675" y="870"/>
                    <a:pt x="870" y="676"/>
                    <a:pt x="870" y="436"/>
                  </a:cubicBezTo>
                  <a:cubicBezTo>
                    <a:pt x="870" y="195"/>
                    <a:pt x="675" y="0"/>
                    <a:pt x="4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8"/>
            <p:cNvSpPr/>
            <p:nvPr/>
          </p:nvSpPr>
          <p:spPr>
            <a:xfrm>
              <a:off x="3441319" y="3485472"/>
              <a:ext cx="272967" cy="271960"/>
            </a:xfrm>
            <a:custGeom>
              <a:avLst/>
              <a:gdLst/>
              <a:ahLst/>
              <a:cxnLst/>
              <a:rect l="l" t="t" r="r" b="b"/>
              <a:pathLst>
                <a:path w="7858" h="7829" extrusionOk="0">
                  <a:moveTo>
                    <a:pt x="3914" y="1740"/>
                  </a:moveTo>
                  <a:cubicBezTo>
                    <a:pt x="4633" y="1740"/>
                    <a:pt x="5219" y="2325"/>
                    <a:pt x="5219" y="3045"/>
                  </a:cubicBezTo>
                  <a:cubicBezTo>
                    <a:pt x="5219" y="3764"/>
                    <a:pt x="4633" y="4350"/>
                    <a:pt x="3914" y="4350"/>
                  </a:cubicBezTo>
                  <a:cubicBezTo>
                    <a:pt x="3195" y="4350"/>
                    <a:pt x="2609" y="3764"/>
                    <a:pt x="2609" y="3045"/>
                  </a:cubicBezTo>
                  <a:cubicBezTo>
                    <a:pt x="2609" y="2325"/>
                    <a:pt x="3195" y="1740"/>
                    <a:pt x="3914" y="1740"/>
                  </a:cubicBezTo>
                  <a:close/>
                  <a:moveTo>
                    <a:pt x="2174" y="4350"/>
                  </a:moveTo>
                  <a:cubicBezTo>
                    <a:pt x="2415" y="4350"/>
                    <a:pt x="2609" y="4544"/>
                    <a:pt x="2609" y="4784"/>
                  </a:cubicBezTo>
                  <a:cubicBezTo>
                    <a:pt x="2609" y="5025"/>
                    <a:pt x="2415" y="5219"/>
                    <a:pt x="2174" y="5219"/>
                  </a:cubicBezTo>
                  <a:cubicBezTo>
                    <a:pt x="1934" y="5219"/>
                    <a:pt x="1740" y="5025"/>
                    <a:pt x="1740" y="4784"/>
                  </a:cubicBezTo>
                  <a:cubicBezTo>
                    <a:pt x="1740" y="4544"/>
                    <a:pt x="1934" y="4350"/>
                    <a:pt x="2174" y="4350"/>
                  </a:cubicBezTo>
                  <a:close/>
                  <a:moveTo>
                    <a:pt x="4784" y="5219"/>
                  </a:moveTo>
                  <a:cubicBezTo>
                    <a:pt x="5024" y="5219"/>
                    <a:pt x="5219" y="5414"/>
                    <a:pt x="5219" y="5653"/>
                  </a:cubicBezTo>
                  <a:cubicBezTo>
                    <a:pt x="5219" y="5894"/>
                    <a:pt x="5024" y="6089"/>
                    <a:pt x="4784" y="6089"/>
                  </a:cubicBezTo>
                  <a:cubicBezTo>
                    <a:pt x="4544" y="6089"/>
                    <a:pt x="4349" y="5894"/>
                    <a:pt x="4349" y="5653"/>
                  </a:cubicBezTo>
                  <a:cubicBezTo>
                    <a:pt x="4349" y="5414"/>
                    <a:pt x="4544" y="5219"/>
                    <a:pt x="4784" y="5219"/>
                  </a:cubicBezTo>
                  <a:close/>
                  <a:moveTo>
                    <a:pt x="3914" y="0"/>
                  </a:moveTo>
                  <a:cubicBezTo>
                    <a:pt x="1756" y="0"/>
                    <a:pt x="0" y="1756"/>
                    <a:pt x="0" y="3914"/>
                  </a:cubicBezTo>
                  <a:cubicBezTo>
                    <a:pt x="0" y="6073"/>
                    <a:pt x="1756" y="7829"/>
                    <a:pt x="3914" y="7829"/>
                  </a:cubicBezTo>
                  <a:cubicBezTo>
                    <a:pt x="6073" y="7829"/>
                    <a:pt x="7857" y="6073"/>
                    <a:pt x="7857" y="3914"/>
                  </a:cubicBezTo>
                  <a:cubicBezTo>
                    <a:pt x="7857" y="1756"/>
                    <a:pt x="6073"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8"/>
            <p:cNvSpPr/>
            <p:nvPr/>
          </p:nvSpPr>
          <p:spPr>
            <a:xfrm>
              <a:off x="3198573" y="3304698"/>
              <a:ext cx="291795" cy="452699"/>
            </a:xfrm>
            <a:custGeom>
              <a:avLst/>
              <a:gdLst/>
              <a:ahLst/>
              <a:cxnLst/>
              <a:rect l="l" t="t" r="r" b="b"/>
              <a:pathLst>
                <a:path w="8400" h="13032" extrusionOk="0">
                  <a:moveTo>
                    <a:pt x="4813" y="0"/>
                  </a:moveTo>
                  <a:cubicBezTo>
                    <a:pt x="4666" y="0"/>
                    <a:pt x="4519" y="66"/>
                    <a:pt x="4441" y="198"/>
                  </a:cubicBezTo>
                  <a:cubicBezTo>
                    <a:pt x="3368" y="1988"/>
                    <a:pt x="2163" y="3756"/>
                    <a:pt x="919" y="5450"/>
                  </a:cubicBezTo>
                  <a:cubicBezTo>
                    <a:pt x="316" y="6273"/>
                    <a:pt x="2" y="7243"/>
                    <a:pt x="2" y="8249"/>
                  </a:cubicBezTo>
                  <a:cubicBezTo>
                    <a:pt x="1" y="10878"/>
                    <a:pt x="2130" y="13030"/>
                    <a:pt x="4813" y="13032"/>
                  </a:cubicBezTo>
                  <a:cubicBezTo>
                    <a:pt x="5752" y="13032"/>
                    <a:pt x="6616" y="12763"/>
                    <a:pt x="7348" y="12308"/>
                  </a:cubicBezTo>
                  <a:cubicBezTo>
                    <a:pt x="6587" y="11461"/>
                    <a:pt x="6118" y="10345"/>
                    <a:pt x="6118" y="9118"/>
                  </a:cubicBezTo>
                  <a:cubicBezTo>
                    <a:pt x="6118" y="7399"/>
                    <a:pt x="7034" y="5893"/>
                    <a:pt x="8399" y="5049"/>
                  </a:cubicBezTo>
                  <a:cubicBezTo>
                    <a:pt x="7262" y="3476"/>
                    <a:pt x="6177" y="1850"/>
                    <a:pt x="5186" y="198"/>
                  </a:cubicBezTo>
                  <a:cubicBezTo>
                    <a:pt x="5108" y="66"/>
                    <a:pt x="4961" y="0"/>
                    <a:pt x="48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48"/>
          <p:cNvGrpSpPr/>
          <p:nvPr/>
        </p:nvGrpSpPr>
        <p:grpSpPr>
          <a:xfrm>
            <a:off x="4032759" y="3316561"/>
            <a:ext cx="332334" cy="515643"/>
            <a:chOff x="4032759" y="3273226"/>
            <a:chExt cx="332334" cy="515643"/>
          </a:xfrm>
        </p:grpSpPr>
        <p:sp>
          <p:nvSpPr>
            <p:cNvPr id="1927" name="Google Shape;1927;p48"/>
            <p:cNvSpPr/>
            <p:nvPr/>
          </p:nvSpPr>
          <p:spPr>
            <a:xfrm>
              <a:off x="4124293" y="3273226"/>
              <a:ext cx="149302" cy="152116"/>
            </a:xfrm>
            <a:custGeom>
              <a:avLst/>
              <a:gdLst/>
              <a:ahLst/>
              <a:cxnLst/>
              <a:rect l="l" t="t" r="r" b="b"/>
              <a:pathLst>
                <a:path w="4298" h="4379" extrusionOk="0">
                  <a:moveTo>
                    <a:pt x="2149" y="0"/>
                  </a:moveTo>
                  <a:cubicBezTo>
                    <a:pt x="531" y="0"/>
                    <a:pt x="96" y="2064"/>
                    <a:pt x="1" y="4378"/>
                  </a:cubicBezTo>
                  <a:lnTo>
                    <a:pt x="870" y="4378"/>
                  </a:lnTo>
                  <a:cubicBezTo>
                    <a:pt x="975" y="2039"/>
                    <a:pt x="1401" y="870"/>
                    <a:pt x="2149" y="870"/>
                  </a:cubicBezTo>
                  <a:cubicBezTo>
                    <a:pt x="2897" y="870"/>
                    <a:pt x="3323" y="2039"/>
                    <a:pt x="3427" y="4378"/>
                  </a:cubicBezTo>
                  <a:lnTo>
                    <a:pt x="4298" y="4378"/>
                  </a:lnTo>
                  <a:cubicBezTo>
                    <a:pt x="4201" y="2064"/>
                    <a:pt x="3766" y="0"/>
                    <a:pt x="2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8"/>
            <p:cNvSpPr/>
            <p:nvPr/>
          </p:nvSpPr>
          <p:spPr>
            <a:xfrm>
              <a:off x="4032759" y="3425307"/>
              <a:ext cx="332334" cy="363563"/>
            </a:xfrm>
            <a:custGeom>
              <a:avLst/>
              <a:gdLst/>
              <a:ahLst/>
              <a:cxnLst/>
              <a:rect l="l" t="t" r="r" b="b"/>
              <a:pathLst>
                <a:path w="9567" h="10466" extrusionOk="0">
                  <a:moveTo>
                    <a:pt x="4784" y="3479"/>
                  </a:moveTo>
                  <a:cubicBezTo>
                    <a:pt x="5503" y="3479"/>
                    <a:pt x="6089" y="4065"/>
                    <a:pt x="6089" y="4784"/>
                  </a:cubicBezTo>
                  <a:cubicBezTo>
                    <a:pt x="6089" y="5069"/>
                    <a:pt x="5999" y="5340"/>
                    <a:pt x="5828" y="5567"/>
                  </a:cubicBezTo>
                  <a:lnTo>
                    <a:pt x="5328" y="6234"/>
                  </a:lnTo>
                  <a:lnTo>
                    <a:pt x="6002" y="7133"/>
                  </a:lnTo>
                  <a:cubicBezTo>
                    <a:pt x="6146" y="7325"/>
                    <a:pt x="6107" y="7597"/>
                    <a:pt x="5914" y="7741"/>
                  </a:cubicBezTo>
                  <a:cubicBezTo>
                    <a:pt x="5836" y="7799"/>
                    <a:pt x="5745" y="7828"/>
                    <a:pt x="5654" y="7828"/>
                  </a:cubicBezTo>
                  <a:cubicBezTo>
                    <a:pt x="5522" y="7828"/>
                    <a:pt x="5391" y="7768"/>
                    <a:pt x="5306" y="7654"/>
                  </a:cubicBezTo>
                  <a:lnTo>
                    <a:pt x="4784" y="6958"/>
                  </a:lnTo>
                  <a:lnTo>
                    <a:pt x="4262" y="7654"/>
                  </a:lnTo>
                  <a:cubicBezTo>
                    <a:pt x="4177" y="7768"/>
                    <a:pt x="4047" y="7828"/>
                    <a:pt x="3914" y="7828"/>
                  </a:cubicBezTo>
                  <a:cubicBezTo>
                    <a:pt x="3823" y="7828"/>
                    <a:pt x="3732" y="7800"/>
                    <a:pt x="3653" y="7741"/>
                  </a:cubicBezTo>
                  <a:cubicBezTo>
                    <a:pt x="3461" y="7597"/>
                    <a:pt x="3422" y="7324"/>
                    <a:pt x="3567" y="7133"/>
                  </a:cubicBezTo>
                  <a:lnTo>
                    <a:pt x="4241" y="6234"/>
                  </a:lnTo>
                  <a:lnTo>
                    <a:pt x="3740" y="5566"/>
                  </a:lnTo>
                  <a:cubicBezTo>
                    <a:pt x="3570" y="5340"/>
                    <a:pt x="3479" y="5069"/>
                    <a:pt x="3479" y="4784"/>
                  </a:cubicBezTo>
                  <a:cubicBezTo>
                    <a:pt x="3479" y="4065"/>
                    <a:pt x="4065" y="3479"/>
                    <a:pt x="4784" y="3479"/>
                  </a:cubicBezTo>
                  <a:close/>
                  <a:moveTo>
                    <a:pt x="435" y="0"/>
                  </a:moveTo>
                  <a:cubicBezTo>
                    <a:pt x="191" y="0"/>
                    <a:pt x="0" y="191"/>
                    <a:pt x="0" y="435"/>
                  </a:cubicBezTo>
                  <a:lnTo>
                    <a:pt x="0" y="8263"/>
                  </a:lnTo>
                  <a:cubicBezTo>
                    <a:pt x="0" y="9463"/>
                    <a:pt x="974" y="10466"/>
                    <a:pt x="2174" y="10466"/>
                  </a:cubicBezTo>
                  <a:lnTo>
                    <a:pt x="7393" y="10466"/>
                  </a:lnTo>
                  <a:cubicBezTo>
                    <a:pt x="8593" y="10466"/>
                    <a:pt x="9567" y="9463"/>
                    <a:pt x="9567" y="8263"/>
                  </a:cubicBezTo>
                  <a:lnTo>
                    <a:pt x="9567" y="435"/>
                  </a:lnTo>
                  <a:cubicBezTo>
                    <a:pt x="9567" y="191"/>
                    <a:pt x="9376" y="0"/>
                    <a:pt x="9132" y="0"/>
                  </a:cubicBezTo>
                  <a:lnTo>
                    <a:pt x="6933" y="0"/>
                  </a:lnTo>
                  <a:cubicBezTo>
                    <a:pt x="6950" y="426"/>
                    <a:pt x="6958" y="870"/>
                    <a:pt x="6958" y="1305"/>
                  </a:cubicBezTo>
                  <a:cubicBezTo>
                    <a:pt x="6958" y="1548"/>
                    <a:pt x="6767" y="1740"/>
                    <a:pt x="6524" y="1740"/>
                  </a:cubicBezTo>
                  <a:cubicBezTo>
                    <a:pt x="6280" y="1740"/>
                    <a:pt x="6088" y="1548"/>
                    <a:pt x="6088" y="1305"/>
                  </a:cubicBezTo>
                  <a:cubicBezTo>
                    <a:pt x="6088" y="835"/>
                    <a:pt x="6080" y="400"/>
                    <a:pt x="6062" y="0"/>
                  </a:cubicBezTo>
                  <a:lnTo>
                    <a:pt x="3505" y="0"/>
                  </a:lnTo>
                  <a:cubicBezTo>
                    <a:pt x="3488" y="400"/>
                    <a:pt x="3479" y="835"/>
                    <a:pt x="3479" y="1305"/>
                  </a:cubicBezTo>
                  <a:cubicBezTo>
                    <a:pt x="3479" y="1548"/>
                    <a:pt x="3288" y="1740"/>
                    <a:pt x="3045" y="1740"/>
                  </a:cubicBezTo>
                  <a:cubicBezTo>
                    <a:pt x="2801" y="1740"/>
                    <a:pt x="2609" y="1548"/>
                    <a:pt x="2609" y="1305"/>
                  </a:cubicBezTo>
                  <a:cubicBezTo>
                    <a:pt x="2609" y="870"/>
                    <a:pt x="2618" y="426"/>
                    <a:pt x="26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8"/>
            <p:cNvSpPr/>
            <p:nvPr/>
          </p:nvSpPr>
          <p:spPr>
            <a:xfrm>
              <a:off x="4183798" y="3576380"/>
              <a:ext cx="30256" cy="40330"/>
            </a:xfrm>
            <a:custGeom>
              <a:avLst/>
              <a:gdLst/>
              <a:ahLst/>
              <a:cxnLst/>
              <a:rect l="l" t="t" r="r" b="b"/>
              <a:pathLst>
                <a:path w="871" h="1161" extrusionOk="0">
                  <a:moveTo>
                    <a:pt x="436" y="0"/>
                  </a:moveTo>
                  <a:cubicBezTo>
                    <a:pt x="196" y="0"/>
                    <a:pt x="1" y="194"/>
                    <a:pt x="1" y="435"/>
                  </a:cubicBezTo>
                  <a:cubicBezTo>
                    <a:pt x="1" y="530"/>
                    <a:pt x="30" y="620"/>
                    <a:pt x="88" y="695"/>
                  </a:cubicBezTo>
                  <a:lnTo>
                    <a:pt x="436" y="1160"/>
                  </a:lnTo>
                  <a:lnTo>
                    <a:pt x="785" y="696"/>
                  </a:lnTo>
                  <a:cubicBezTo>
                    <a:pt x="841" y="620"/>
                    <a:pt x="871" y="530"/>
                    <a:pt x="871" y="435"/>
                  </a:cubicBezTo>
                  <a:cubicBezTo>
                    <a:pt x="871" y="194"/>
                    <a:pt x="676"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48"/>
          <p:cNvGrpSpPr/>
          <p:nvPr/>
        </p:nvGrpSpPr>
        <p:grpSpPr>
          <a:xfrm>
            <a:off x="4682420" y="3316561"/>
            <a:ext cx="518040" cy="515643"/>
            <a:chOff x="4682420" y="3273226"/>
            <a:chExt cx="518040" cy="515643"/>
          </a:xfrm>
        </p:grpSpPr>
        <p:sp>
          <p:nvSpPr>
            <p:cNvPr id="1931" name="Google Shape;1931;p48"/>
            <p:cNvSpPr/>
            <p:nvPr/>
          </p:nvSpPr>
          <p:spPr>
            <a:xfrm>
              <a:off x="4865904" y="3395085"/>
              <a:ext cx="30222" cy="40296"/>
            </a:xfrm>
            <a:custGeom>
              <a:avLst/>
              <a:gdLst/>
              <a:ahLst/>
              <a:cxnLst/>
              <a:rect l="l" t="t" r="r" b="b"/>
              <a:pathLst>
                <a:path w="870" h="1160" extrusionOk="0">
                  <a:moveTo>
                    <a:pt x="435" y="1"/>
                  </a:moveTo>
                  <a:cubicBezTo>
                    <a:pt x="195" y="1"/>
                    <a:pt x="0" y="195"/>
                    <a:pt x="0" y="435"/>
                  </a:cubicBezTo>
                  <a:cubicBezTo>
                    <a:pt x="0" y="531"/>
                    <a:pt x="30" y="620"/>
                    <a:pt x="87" y="695"/>
                  </a:cubicBezTo>
                  <a:lnTo>
                    <a:pt x="435" y="1160"/>
                  </a:lnTo>
                  <a:lnTo>
                    <a:pt x="783" y="696"/>
                  </a:lnTo>
                  <a:cubicBezTo>
                    <a:pt x="841" y="620"/>
                    <a:pt x="870" y="530"/>
                    <a:pt x="870" y="435"/>
                  </a:cubicBezTo>
                  <a:cubicBezTo>
                    <a:pt x="870" y="195"/>
                    <a:pt x="67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8"/>
            <p:cNvSpPr/>
            <p:nvPr/>
          </p:nvSpPr>
          <p:spPr>
            <a:xfrm>
              <a:off x="4682420" y="3273226"/>
              <a:ext cx="364778" cy="333376"/>
            </a:xfrm>
            <a:custGeom>
              <a:avLst/>
              <a:gdLst/>
              <a:ahLst/>
              <a:cxnLst/>
              <a:rect l="l" t="t" r="r" b="b"/>
              <a:pathLst>
                <a:path w="10501" h="9597" extrusionOk="0">
                  <a:moveTo>
                    <a:pt x="5717" y="2639"/>
                  </a:moveTo>
                  <a:cubicBezTo>
                    <a:pt x="6436" y="2639"/>
                    <a:pt x="7022" y="3224"/>
                    <a:pt x="7022" y="3943"/>
                  </a:cubicBezTo>
                  <a:cubicBezTo>
                    <a:pt x="7022" y="4228"/>
                    <a:pt x="6931" y="4499"/>
                    <a:pt x="6761" y="4726"/>
                  </a:cubicBezTo>
                  <a:lnTo>
                    <a:pt x="6260" y="5393"/>
                  </a:lnTo>
                  <a:lnTo>
                    <a:pt x="6934" y="6292"/>
                  </a:lnTo>
                  <a:cubicBezTo>
                    <a:pt x="7079" y="6483"/>
                    <a:pt x="7040" y="6757"/>
                    <a:pt x="6847" y="6900"/>
                  </a:cubicBezTo>
                  <a:cubicBezTo>
                    <a:pt x="6769" y="6959"/>
                    <a:pt x="6678" y="6987"/>
                    <a:pt x="6587" y="6987"/>
                  </a:cubicBezTo>
                  <a:cubicBezTo>
                    <a:pt x="6455" y="6987"/>
                    <a:pt x="6324" y="6927"/>
                    <a:pt x="6239" y="6813"/>
                  </a:cubicBezTo>
                  <a:lnTo>
                    <a:pt x="5717" y="6118"/>
                  </a:lnTo>
                  <a:lnTo>
                    <a:pt x="5195" y="6813"/>
                  </a:lnTo>
                  <a:cubicBezTo>
                    <a:pt x="5110" y="6928"/>
                    <a:pt x="4980" y="6988"/>
                    <a:pt x="4848" y="6988"/>
                  </a:cubicBezTo>
                  <a:cubicBezTo>
                    <a:pt x="4757" y="6988"/>
                    <a:pt x="4665" y="6959"/>
                    <a:pt x="4587" y="6900"/>
                  </a:cubicBezTo>
                  <a:cubicBezTo>
                    <a:pt x="4395" y="6757"/>
                    <a:pt x="4356" y="6483"/>
                    <a:pt x="4499" y="6292"/>
                  </a:cubicBezTo>
                  <a:lnTo>
                    <a:pt x="5173" y="5393"/>
                  </a:lnTo>
                  <a:lnTo>
                    <a:pt x="4673" y="4725"/>
                  </a:lnTo>
                  <a:cubicBezTo>
                    <a:pt x="4502" y="4498"/>
                    <a:pt x="4413" y="4228"/>
                    <a:pt x="4413" y="3943"/>
                  </a:cubicBezTo>
                  <a:cubicBezTo>
                    <a:pt x="4412" y="3224"/>
                    <a:pt x="4998" y="2639"/>
                    <a:pt x="5717" y="2639"/>
                  </a:cubicBezTo>
                  <a:close/>
                  <a:moveTo>
                    <a:pt x="5717" y="0"/>
                  </a:moveTo>
                  <a:cubicBezTo>
                    <a:pt x="3079" y="0"/>
                    <a:pt x="904" y="2175"/>
                    <a:pt x="904" y="4813"/>
                  </a:cubicBezTo>
                  <a:cubicBezTo>
                    <a:pt x="904" y="5695"/>
                    <a:pt x="1145" y="6550"/>
                    <a:pt x="1601" y="7298"/>
                  </a:cubicBezTo>
                  <a:cubicBezTo>
                    <a:pt x="1362" y="7936"/>
                    <a:pt x="887" y="8467"/>
                    <a:pt x="275" y="8772"/>
                  </a:cubicBezTo>
                  <a:cubicBezTo>
                    <a:pt x="95" y="8863"/>
                    <a:pt x="0" y="9065"/>
                    <a:pt x="46" y="9262"/>
                  </a:cubicBezTo>
                  <a:cubicBezTo>
                    <a:pt x="93" y="9458"/>
                    <a:pt x="268" y="9597"/>
                    <a:pt x="470" y="9597"/>
                  </a:cubicBezTo>
                  <a:lnTo>
                    <a:pt x="2238" y="9597"/>
                  </a:lnTo>
                  <a:cubicBezTo>
                    <a:pt x="2743" y="9597"/>
                    <a:pt x="3230" y="9417"/>
                    <a:pt x="3619" y="9093"/>
                  </a:cubicBezTo>
                  <a:cubicBezTo>
                    <a:pt x="4288" y="9428"/>
                    <a:pt x="4992" y="9597"/>
                    <a:pt x="5717" y="9597"/>
                  </a:cubicBezTo>
                  <a:cubicBezTo>
                    <a:pt x="8354" y="9597"/>
                    <a:pt x="10501" y="7451"/>
                    <a:pt x="10501" y="4813"/>
                  </a:cubicBezTo>
                  <a:cubicBezTo>
                    <a:pt x="10501" y="2175"/>
                    <a:pt x="8354" y="0"/>
                    <a:pt x="5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8"/>
            <p:cNvSpPr/>
            <p:nvPr/>
          </p:nvSpPr>
          <p:spPr>
            <a:xfrm>
              <a:off x="4836134" y="3472480"/>
              <a:ext cx="364327" cy="316389"/>
            </a:xfrm>
            <a:custGeom>
              <a:avLst/>
              <a:gdLst/>
              <a:ahLst/>
              <a:cxnLst/>
              <a:rect l="l" t="t" r="r" b="b"/>
              <a:pathLst>
                <a:path w="10488" h="9108" extrusionOk="0">
                  <a:moveTo>
                    <a:pt x="6863" y="0"/>
                  </a:moveTo>
                  <a:cubicBezTo>
                    <a:pt x="6420" y="2679"/>
                    <a:pt x="4094" y="4731"/>
                    <a:pt x="1292" y="4731"/>
                  </a:cubicBezTo>
                  <a:cubicBezTo>
                    <a:pt x="853" y="4731"/>
                    <a:pt x="424" y="4660"/>
                    <a:pt x="0" y="4556"/>
                  </a:cubicBezTo>
                  <a:lnTo>
                    <a:pt x="0" y="4556"/>
                  </a:lnTo>
                  <a:cubicBezTo>
                    <a:pt x="137" y="7072"/>
                    <a:pt x="2221" y="9108"/>
                    <a:pt x="4771" y="9108"/>
                  </a:cubicBezTo>
                  <a:cubicBezTo>
                    <a:pt x="5496" y="9108"/>
                    <a:pt x="6201" y="8939"/>
                    <a:pt x="6870" y="8604"/>
                  </a:cubicBezTo>
                  <a:cubicBezTo>
                    <a:pt x="7257" y="8928"/>
                    <a:pt x="7744" y="9108"/>
                    <a:pt x="8250" y="9108"/>
                  </a:cubicBezTo>
                  <a:lnTo>
                    <a:pt x="10018" y="9108"/>
                  </a:lnTo>
                  <a:cubicBezTo>
                    <a:pt x="10219" y="9108"/>
                    <a:pt x="10395" y="8969"/>
                    <a:pt x="10441" y="8773"/>
                  </a:cubicBezTo>
                  <a:cubicBezTo>
                    <a:pt x="10488" y="8577"/>
                    <a:pt x="10393" y="8374"/>
                    <a:pt x="10212" y="8284"/>
                  </a:cubicBezTo>
                  <a:cubicBezTo>
                    <a:pt x="9602" y="7979"/>
                    <a:pt x="9127" y="7419"/>
                    <a:pt x="8887" y="6781"/>
                  </a:cubicBezTo>
                  <a:cubicBezTo>
                    <a:pt x="9343" y="6033"/>
                    <a:pt x="9583" y="5178"/>
                    <a:pt x="9583" y="4295"/>
                  </a:cubicBezTo>
                  <a:cubicBezTo>
                    <a:pt x="9583" y="2409"/>
                    <a:pt x="8453" y="778"/>
                    <a:pt x="6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 name="Google Shape;1934;p48"/>
          <p:cNvGrpSpPr/>
          <p:nvPr/>
        </p:nvGrpSpPr>
        <p:grpSpPr>
          <a:xfrm>
            <a:off x="5457344" y="3316561"/>
            <a:ext cx="453185" cy="515643"/>
            <a:chOff x="5457344" y="3273226"/>
            <a:chExt cx="453185" cy="515643"/>
          </a:xfrm>
        </p:grpSpPr>
        <p:sp>
          <p:nvSpPr>
            <p:cNvPr id="1935" name="Google Shape;1935;p48"/>
            <p:cNvSpPr/>
            <p:nvPr/>
          </p:nvSpPr>
          <p:spPr>
            <a:xfrm>
              <a:off x="5457344" y="3273226"/>
              <a:ext cx="211482" cy="90665"/>
            </a:xfrm>
            <a:custGeom>
              <a:avLst/>
              <a:gdLst/>
              <a:ahLst/>
              <a:cxnLst/>
              <a:rect l="l" t="t" r="r" b="b"/>
              <a:pathLst>
                <a:path w="6088" h="2610" extrusionOk="0">
                  <a:moveTo>
                    <a:pt x="435" y="0"/>
                  </a:moveTo>
                  <a:cubicBezTo>
                    <a:pt x="194" y="0"/>
                    <a:pt x="0" y="195"/>
                    <a:pt x="0" y="436"/>
                  </a:cubicBezTo>
                  <a:lnTo>
                    <a:pt x="0" y="2175"/>
                  </a:lnTo>
                  <a:cubicBezTo>
                    <a:pt x="0" y="2416"/>
                    <a:pt x="194" y="2610"/>
                    <a:pt x="435" y="2610"/>
                  </a:cubicBezTo>
                  <a:lnTo>
                    <a:pt x="5653" y="2610"/>
                  </a:lnTo>
                  <a:cubicBezTo>
                    <a:pt x="5894" y="2610"/>
                    <a:pt x="6088" y="2416"/>
                    <a:pt x="6088" y="2175"/>
                  </a:cubicBezTo>
                  <a:lnTo>
                    <a:pt x="6088" y="436"/>
                  </a:lnTo>
                  <a:cubicBezTo>
                    <a:pt x="6088" y="195"/>
                    <a:pt x="5894" y="0"/>
                    <a:pt x="5653" y="0"/>
                  </a:cubicBezTo>
                  <a:lnTo>
                    <a:pt x="4348" y="0"/>
                  </a:lnTo>
                  <a:lnTo>
                    <a:pt x="4348" y="436"/>
                  </a:lnTo>
                  <a:cubicBezTo>
                    <a:pt x="4348" y="676"/>
                    <a:pt x="4154" y="870"/>
                    <a:pt x="3914" y="870"/>
                  </a:cubicBezTo>
                  <a:cubicBezTo>
                    <a:pt x="3673" y="870"/>
                    <a:pt x="3479" y="676"/>
                    <a:pt x="3479" y="436"/>
                  </a:cubicBezTo>
                  <a:lnTo>
                    <a:pt x="3479" y="0"/>
                  </a:lnTo>
                  <a:lnTo>
                    <a:pt x="2609" y="0"/>
                  </a:lnTo>
                  <a:lnTo>
                    <a:pt x="2609" y="436"/>
                  </a:lnTo>
                  <a:cubicBezTo>
                    <a:pt x="2609" y="676"/>
                    <a:pt x="2415" y="870"/>
                    <a:pt x="2174" y="870"/>
                  </a:cubicBezTo>
                  <a:cubicBezTo>
                    <a:pt x="1934" y="870"/>
                    <a:pt x="1740" y="676"/>
                    <a:pt x="1740" y="436"/>
                  </a:cubicBezTo>
                  <a:lnTo>
                    <a:pt x="17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8"/>
            <p:cNvSpPr/>
            <p:nvPr/>
          </p:nvSpPr>
          <p:spPr>
            <a:xfrm>
              <a:off x="5487531" y="3394078"/>
              <a:ext cx="151108" cy="76561"/>
            </a:xfrm>
            <a:custGeom>
              <a:avLst/>
              <a:gdLst/>
              <a:ahLst/>
              <a:cxnLst/>
              <a:rect l="l" t="t" r="r" b="b"/>
              <a:pathLst>
                <a:path w="4350" h="2204" extrusionOk="0">
                  <a:moveTo>
                    <a:pt x="0" y="0"/>
                  </a:moveTo>
                  <a:lnTo>
                    <a:pt x="0" y="2204"/>
                  </a:lnTo>
                  <a:lnTo>
                    <a:pt x="4350" y="2204"/>
                  </a:lnTo>
                  <a:lnTo>
                    <a:pt x="43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8"/>
            <p:cNvSpPr/>
            <p:nvPr/>
          </p:nvSpPr>
          <p:spPr>
            <a:xfrm>
              <a:off x="5487531" y="3500826"/>
              <a:ext cx="151108" cy="75589"/>
            </a:xfrm>
            <a:custGeom>
              <a:avLst/>
              <a:gdLst/>
              <a:ahLst/>
              <a:cxnLst/>
              <a:rect l="l" t="t" r="r" b="b"/>
              <a:pathLst>
                <a:path w="4350" h="2176" extrusionOk="0">
                  <a:moveTo>
                    <a:pt x="0" y="0"/>
                  </a:moveTo>
                  <a:lnTo>
                    <a:pt x="0" y="2175"/>
                  </a:lnTo>
                  <a:lnTo>
                    <a:pt x="4350" y="2175"/>
                  </a:lnTo>
                  <a:lnTo>
                    <a:pt x="43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8"/>
            <p:cNvSpPr/>
            <p:nvPr/>
          </p:nvSpPr>
          <p:spPr>
            <a:xfrm>
              <a:off x="5487531" y="3606567"/>
              <a:ext cx="151108" cy="182302"/>
            </a:xfrm>
            <a:custGeom>
              <a:avLst/>
              <a:gdLst/>
              <a:ahLst/>
              <a:cxnLst/>
              <a:rect l="l" t="t" r="r" b="b"/>
              <a:pathLst>
                <a:path w="4350" h="5248" extrusionOk="0">
                  <a:moveTo>
                    <a:pt x="0" y="1"/>
                  </a:moveTo>
                  <a:lnTo>
                    <a:pt x="0" y="3074"/>
                  </a:lnTo>
                  <a:cubicBezTo>
                    <a:pt x="0" y="4273"/>
                    <a:pt x="977" y="5248"/>
                    <a:pt x="2175" y="5248"/>
                  </a:cubicBezTo>
                  <a:cubicBezTo>
                    <a:pt x="3374" y="5248"/>
                    <a:pt x="4350" y="4273"/>
                    <a:pt x="4350" y="3074"/>
                  </a:cubicBezTo>
                  <a:lnTo>
                    <a:pt x="43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8"/>
            <p:cNvSpPr/>
            <p:nvPr/>
          </p:nvSpPr>
          <p:spPr>
            <a:xfrm>
              <a:off x="5699048" y="3273226"/>
              <a:ext cx="211482" cy="90665"/>
            </a:xfrm>
            <a:custGeom>
              <a:avLst/>
              <a:gdLst/>
              <a:ahLst/>
              <a:cxnLst/>
              <a:rect l="l" t="t" r="r" b="b"/>
              <a:pathLst>
                <a:path w="6088" h="2610" extrusionOk="0">
                  <a:moveTo>
                    <a:pt x="435" y="0"/>
                  </a:moveTo>
                  <a:cubicBezTo>
                    <a:pt x="194" y="0"/>
                    <a:pt x="0" y="195"/>
                    <a:pt x="0" y="436"/>
                  </a:cubicBezTo>
                  <a:lnTo>
                    <a:pt x="0" y="2175"/>
                  </a:lnTo>
                  <a:cubicBezTo>
                    <a:pt x="0" y="2416"/>
                    <a:pt x="194" y="2610"/>
                    <a:pt x="435" y="2610"/>
                  </a:cubicBezTo>
                  <a:lnTo>
                    <a:pt x="5653" y="2610"/>
                  </a:lnTo>
                  <a:cubicBezTo>
                    <a:pt x="5894" y="2610"/>
                    <a:pt x="6088" y="2416"/>
                    <a:pt x="6088" y="2175"/>
                  </a:cubicBezTo>
                  <a:lnTo>
                    <a:pt x="6088" y="436"/>
                  </a:lnTo>
                  <a:cubicBezTo>
                    <a:pt x="6088" y="195"/>
                    <a:pt x="5894" y="0"/>
                    <a:pt x="5653" y="0"/>
                  </a:cubicBezTo>
                  <a:lnTo>
                    <a:pt x="4348" y="0"/>
                  </a:lnTo>
                  <a:lnTo>
                    <a:pt x="4348" y="436"/>
                  </a:lnTo>
                  <a:cubicBezTo>
                    <a:pt x="4348" y="676"/>
                    <a:pt x="4154" y="870"/>
                    <a:pt x="3914" y="870"/>
                  </a:cubicBezTo>
                  <a:cubicBezTo>
                    <a:pt x="3673" y="870"/>
                    <a:pt x="3479" y="676"/>
                    <a:pt x="3479" y="436"/>
                  </a:cubicBezTo>
                  <a:lnTo>
                    <a:pt x="3479" y="0"/>
                  </a:lnTo>
                  <a:lnTo>
                    <a:pt x="2609" y="0"/>
                  </a:lnTo>
                  <a:lnTo>
                    <a:pt x="2609" y="436"/>
                  </a:lnTo>
                  <a:cubicBezTo>
                    <a:pt x="2609" y="676"/>
                    <a:pt x="2415" y="870"/>
                    <a:pt x="2174" y="870"/>
                  </a:cubicBezTo>
                  <a:cubicBezTo>
                    <a:pt x="1934" y="870"/>
                    <a:pt x="1740" y="676"/>
                    <a:pt x="1740" y="436"/>
                  </a:cubicBezTo>
                  <a:lnTo>
                    <a:pt x="17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8"/>
            <p:cNvSpPr/>
            <p:nvPr/>
          </p:nvSpPr>
          <p:spPr>
            <a:xfrm>
              <a:off x="5729235" y="3394078"/>
              <a:ext cx="151108" cy="76561"/>
            </a:xfrm>
            <a:custGeom>
              <a:avLst/>
              <a:gdLst/>
              <a:ahLst/>
              <a:cxnLst/>
              <a:rect l="l" t="t" r="r" b="b"/>
              <a:pathLst>
                <a:path w="4350" h="2204" extrusionOk="0">
                  <a:moveTo>
                    <a:pt x="0" y="0"/>
                  </a:moveTo>
                  <a:lnTo>
                    <a:pt x="0" y="2204"/>
                  </a:lnTo>
                  <a:lnTo>
                    <a:pt x="4350" y="2204"/>
                  </a:lnTo>
                  <a:lnTo>
                    <a:pt x="43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8"/>
            <p:cNvSpPr/>
            <p:nvPr/>
          </p:nvSpPr>
          <p:spPr>
            <a:xfrm>
              <a:off x="5729235" y="3500826"/>
              <a:ext cx="151108" cy="75589"/>
            </a:xfrm>
            <a:custGeom>
              <a:avLst/>
              <a:gdLst/>
              <a:ahLst/>
              <a:cxnLst/>
              <a:rect l="l" t="t" r="r" b="b"/>
              <a:pathLst>
                <a:path w="4350" h="2176" extrusionOk="0">
                  <a:moveTo>
                    <a:pt x="0" y="0"/>
                  </a:moveTo>
                  <a:lnTo>
                    <a:pt x="0" y="2175"/>
                  </a:lnTo>
                  <a:lnTo>
                    <a:pt x="4350" y="2175"/>
                  </a:lnTo>
                  <a:lnTo>
                    <a:pt x="43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8"/>
            <p:cNvSpPr/>
            <p:nvPr/>
          </p:nvSpPr>
          <p:spPr>
            <a:xfrm>
              <a:off x="5729235" y="3606567"/>
              <a:ext cx="151108" cy="182302"/>
            </a:xfrm>
            <a:custGeom>
              <a:avLst/>
              <a:gdLst/>
              <a:ahLst/>
              <a:cxnLst/>
              <a:rect l="l" t="t" r="r" b="b"/>
              <a:pathLst>
                <a:path w="4350" h="5248" extrusionOk="0">
                  <a:moveTo>
                    <a:pt x="0" y="1"/>
                  </a:moveTo>
                  <a:lnTo>
                    <a:pt x="0" y="3074"/>
                  </a:lnTo>
                  <a:cubicBezTo>
                    <a:pt x="0" y="4273"/>
                    <a:pt x="977" y="5248"/>
                    <a:pt x="2175" y="5248"/>
                  </a:cubicBezTo>
                  <a:cubicBezTo>
                    <a:pt x="3374" y="5248"/>
                    <a:pt x="4350" y="4273"/>
                    <a:pt x="4350" y="3074"/>
                  </a:cubicBezTo>
                  <a:lnTo>
                    <a:pt x="43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48"/>
          <p:cNvGrpSpPr/>
          <p:nvPr/>
        </p:nvGrpSpPr>
        <p:grpSpPr>
          <a:xfrm>
            <a:off x="6168595" y="3393088"/>
            <a:ext cx="515678" cy="362590"/>
            <a:chOff x="6168595" y="3349753"/>
            <a:chExt cx="515678" cy="362590"/>
          </a:xfrm>
        </p:grpSpPr>
        <p:sp>
          <p:nvSpPr>
            <p:cNvPr id="1944" name="Google Shape;1944;p48"/>
            <p:cNvSpPr/>
            <p:nvPr/>
          </p:nvSpPr>
          <p:spPr>
            <a:xfrm>
              <a:off x="6379104" y="3349753"/>
              <a:ext cx="94660" cy="151143"/>
            </a:xfrm>
            <a:custGeom>
              <a:avLst/>
              <a:gdLst/>
              <a:ahLst/>
              <a:cxnLst/>
              <a:rect l="l" t="t" r="r" b="b"/>
              <a:pathLst>
                <a:path w="2725" h="4351" extrusionOk="0">
                  <a:moveTo>
                    <a:pt x="1363" y="870"/>
                  </a:moveTo>
                  <a:cubicBezTo>
                    <a:pt x="1602" y="870"/>
                    <a:pt x="1797" y="1065"/>
                    <a:pt x="1797" y="1306"/>
                  </a:cubicBezTo>
                  <a:cubicBezTo>
                    <a:pt x="1797" y="1400"/>
                    <a:pt x="1768" y="1491"/>
                    <a:pt x="1711" y="1566"/>
                  </a:cubicBezTo>
                  <a:lnTo>
                    <a:pt x="1363" y="2030"/>
                  </a:lnTo>
                  <a:lnTo>
                    <a:pt x="1014" y="1566"/>
                  </a:lnTo>
                  <a:cubicBezTo>
                    <a:pt x="957" y="1491"/>
                    <a:pt x="927" y="1400"/>
                    <a:pt x="927" y="1306"/>
                  </a:cubicBezTo>
                  <a:cubicBezTo>
                    <a:pt x="927" y="1065"/>
                    <a:pt x="1122" y="870"/>
                    <a:pt x="1363" y="870"/>
                  </a:cubicBezTo>
                  <a:close/>
                  <a:moveTo>
                    <a:pt x="1363" y="1"/>
                  </a:moveTo>
                  <a:cubicBezTo>
                    <a:pt x="644" y="1"/>
                    <a:pt x="58" y="586"/>
                    <a:pt x="58" y="1306"/>
                  </a:cubicBezTo>
                  <a:cubicBezTo>
                    <a:pt x="58" y="1590"/>
                    <a:pt x="148" y="1861"/>
                    <a:pt x="319" y="2088"/>
                  </a:cubicBezTo>
                  <a:lnTo>
                    <a:pt x="819" y="2755"/>
                  </a:lnTo>
                  <a:lnTo>
                    <a:pt x="145" y="3654"/>
                  </a:lnTo>
                  <a:cubicBezTo>
                    <a:pt x="0" y="3846"/>
                    <a:pt x="39" y="4119"/>
                    <a:pt x="233" y="4263"/>
                  </a:cubicBezTo>
                  <a:cubicBezTo>
                    <a:pt x="311" y="4322"/>
                    <a:pt x="402" y="4350"/>
                    <a:pt x="493" y="4350"/>
                  </a:cubicBezTo>
                  <a:cubicBezTo>
                    <a:pt x="625" y="4350"/>
                    <a:pt x="756" y="4290"/>
                    <a:pt x="841" y="4176"/>
                  </a:cubicBezTo>
                  <a:lnTo>
                    <a:pt x="1363" y="3480"/>
                  </a:lnTo>
                  <a:lnTo>
                    <a:pt x="1885" y="4176"/>
                  </a:lnTo>
                  <a:cubicBezTo>
                    <a:pt x="1970" y="4290"/>
                    <a:pt x="2101" y="4350"/>
                    <a:pt x="2233" y="4350"/>
                  </a:cubicBezTo>
                  <a:cubicBezTo>
                    <a:pt x="2323" y="4350"/>
                    <a:pt x="2415" y="4321"/>
                    <a:pt x="2493" y="4263"/>
                  </a:cubicBezTo>
                  <a:cubicBezTo>
                    <a:pt x="2685" y="4119"/>
                    <a:pt x="2724" y="3846"/>
                    <a:pt x="2580" y="3654"/>
                  </a:cubicBezTo>
                  <a:lnTo>
                    <a:pt x="1906" y="2755"/>
                  </a:lnTo>
                  <a:lnTo>
                    <a:pt x="2407" y="2088"/>
                  </a:lnTo>
                  <a:cubicBezTo>
                    <a:pt x="2577" y="1861"/>
                    <a:pt x="2668" y="1590"/>
                    <a:pt x="2668" y="1306"/>
                  </a:cubicBezTo>
                  <a:cubicBezTo>
                    <a:pt x="2668" y="586"/>
                    <a:pt x="2082" y="1"/>
                    <a:pt x="1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8"/>
            <p:cNvSpPr/>
            <p:nvPr/>
          </p:nvSpPr>
          <p:spPr>
            <a:xfrm>
              <a:off x="6168595" y="3531048"/>
              <a:ext cx="515678" cy="181295"/>
            </a:xfrm>
            <a:custGeom>
              <a:avLst/>
              <a:gdLst/>
              <a:ahLst/>
              <a:cxnLst/>
              <a:rect l="l" t="t" r="r" b="b"/>
              <a:pathLst>
                <a:path w="14845" h="5219" extrusionOk="0">
                  <a:moveTo>
                    <a:pt x="1305" y="0"/>
                  </a:moveTo>
                  <a:cubicBezTo>
                    <a:pt x="1065" y="0"/>
                    <a:pt x="871" y="195"/>
                    <a:pt x="871" y="435"/>
                  </a:cubicBezTo>
                  <a:lnTo>
                    <a:pt x="871" y="1740"/>
                  </a:lnTo>
                  <a:lnTo>
                    <a:pt x="4813" y="1740"/>
                  </a:lnTo>
                  <a:cubicBezTo>
                    <a:pt x="5053" y="1740"/>
                    <a:pt x="5249" y="1934"/>
                    <a:pt x="5249" y="2175"/>
                  </a:cubicBezTo>
                  <a:cubicBezTo>
                    <a:pt x="5249" y="2415"/>
                    <a:pt x="5053" y="2609"/>
                    <a:pt x="4813" y="2609"/>
                  </a:cubicBezTo>
                  <a:lnTo>
                    <a:pt x="871" y="2609"/>
                  </a:lnTo>
                  <a:lnTo>
                    <a:pt x="871" y="3479"/>
                  </a:lnTo>
                  <a:lnTo>
                    <a:pt x="436" y="3479"/>
                  </a:lnTo>
                  <a:cubicBezTo>
                    <a:pt x="196" y="3479"/>
                    <a:pt x="0" y="3674"/>
                    <a:pt x="0" y="3914"/>
                  </a:cubicBezTo>
                  <a:cubicBezTo>
                    <a:pt x="0" y="4154"/>
                    <a:pt x="196" y="4349"/>
                    <a:pt x="436" y="4349"/>
                  </a:cubicBezTo>
                  <a:lnTo>
                    <a:pt x="5683" y="4349"/>
                  </a:lnTo>
                  <a:cubicBezTo>
                    <a:pt x="5923" y="4349"/>
                    <a:pt x="6118" y="4544"/>
                    <a:pt x="6118" y="4784"/>
                  </a:cubicBezTo>
                  <a:cubicBezTo>
                    <a:pt x="6118" y="5025"/>
                    <a:pt x="6312" y="5219"/>
                    <a:pt x="6553" y="5219"/>
                  </a:cubicBezTo>
                  <a:lnTo>
                    <a:pt x="8292" y="5219"/>
                  </a:lnTo>
                  <a:cubicBezTo>
                    <a:pt x="8532" y="5219"/>
                    <a:pt x="8728" y="5025"/>
                    <a:pt x="8728" y="4784"/>
                  </a:cubicBezTo>
                  <a:cubicBezTo>
                    <a:pt x="8728" y="4544"/>
                    <a:pt x="8922" y="4349"/>
                    <a:pt x="9162" y="4349"/>
                  </a:cubicBezTo>
                  <a:lnTo>
                    <a:pt x="14409" y="4349"/>
                  </a:lnTo>
                  <a:cubicBezTo>
                    <a:pt x="14650" y="4349"/>
                    <a:pt x="14844" y="4154"/>
                    <a:pt x="14844" y="3914"/>
                  </a:cubicBezTo>
                  <a:cubicBezTo>
                    <a:pt x="14844" y="3674"/>
                    <a:pt x="14650" y="3479"/>
                    <a:pt x="14409" y="3479"/>
                  </a:cubicBezTo>
                  <a:lnTo>
                    <a:pt x="13975" y="3479"/>
                  </a:lnTo>
                  <a:lnTo>
                    <a:pt x="13975" y="2609"/>
                  </a:lnTo>
                  <a:lnTo>
                    <a:pt x="10031" y="2609"/>
                  </a:lnTo>
                  <a:cubicBezTo>
                    <a:pt x="9791" y="2609"/>
                    <a:pt x="9597" y="2415"/>
                    <a:pt x="9597" y="2175"/>
                  </a:cubicBezTo>
                  <a:cubicBezTo>
                    <a:pt x="9597" y="1934"/>
                    <a:pt x="9791" y="1740"/>
                    <a:pt x="10031" y="1740"/>
                  </a:cubicBezTo>
                  <a:lnTo>
                    <a:pt x="13975" y="1740"/>
                  </a:lnTo>
                  <a:lnTo>
                    <a:pt x="13975" y="435"/>
                  </a:lnTo>
                  <a:cubicBezTo>
                    <a:pt x="13975" y="195"/>
                    <a:pt x="13781" y="0"/>
                    <a:pt x="13540" y="0"/>
                  </a:cubicBezTo>
                  <a:lnTo>
                    <a:pt x="9522" y="0"/>
                  </a:lnTo>
                  <a:cubicBezTo>
                    <a:pt x="8764" y="0"/>
                    <a:pt x="8018" y="261"/>
                    <a:pt x="7423" y="726"/>
                  </a:cubicBezTo>
                  <a:cubicBezTo>
                    <a:pt x="6827" y="261"/>
                    <a:pt x="6082" y="0"/>
                    <a:pt x="5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48"/>
          <p:cNvGrpSpPr/>
          <p:nvPr/>
        </p:nvGrpSpPr>
        <p:grpSpPr>
          <a:xfrm>
            <a:off x="6909198" y="3316561"/>
            <a:ext cx="519430" cy="515643"/>
            <a:chOff x="6909198" y="3273226"/>
            <a:chExt cx="519430" cy="515643"/>
          </a:xfrm>
        </p:grpSpPr>
        <p:sp>
          <p:nvSpPr>
            <p:cNvPr id="1947" name="Google Shape;1947;p48"/>
            <p:cNvSpPr/>
            <p:nvPr/>
          </p:nvSpPr>
          <p:spPr>
            <a:xfrm>
              <a:off x="7025777" y="3306539"/>
              <a:ext cx="109527" cy="161703"/>
            </a:xfrm>
            <a:custGeom>
              <a:avLst/>
              <a:gdLst/>
              <a:ahLst/>
              <a:cxnLst/>
              <a:rect l="l" t="t" r="r" b="b"/>
              <a:pathLst>
                <a:path w="3153" h="4655" extrusionOk="0">
                  <a:moveTo>
                    <a:pt x="637" y="0"/>
                  </a:moveTo>
                  <a:cubicBezTo>
                    <a:pt x="561" y="0"/>
                    <a:pt x="489" y="20"/>
                    <a:pt x="424" y="58"/>
                  </a:cubicBezTo>
                  <a:cubicBezTo>
                    <a:pt x="322" y="117"/>
                    <a:pt x="253" y="207"/>
                    <a:pt x="218" y="338"/>
                  </a:cubicBezTo>
                  <a:cubicBezTo>
                    <a:pt x="1" y="1163"/>
                    <a:pt x="313" y="2038"/>
                    <a:pt x="915" y="2641"/>
                  </a:cubicBezTo>
                  <a:lnTo>
                    <a:pt x="2929" y="4654"/>
                  </a:lnTo>
                  <a:cubicBezTo>
                    <a:pt x="3047" y="4586"/>
                    <a:pt x="3034" y="4593"/>
                    <a:pt x="3152" y="4526"/>
                  </a:cubicBezTo>
                  <a:lnTo>
                    <a:pt x="2415" y="1775"/>
                  </a:lnTo>
                  <a:cubicBezTo>
                    <a:pt x="2194" y="952"/>
                    <a:pt x="1592" y="244"/>
                    <a:pt x="770" y="19"/>
                  </a:cubicBezTo>
                  <a:cubicBezTo>
                    <a:pt x="725" y="7"/>
                    <a:pt x="680" y="0"/>
                    <a:pt x="6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8"/>
            <p:cNvSpPr/>
            <p:nvPr/>
          </p:nvSpPr>
          <p:spPr>
            <a:xfrm>
              <a:off x="7202626" y="3306539"/>
              <a:ext cx="109493" cy="161495"/>
            </a:xfrm>
            <a:custGeom>
              <a:avLst/>
              <a:gdLst/>
              <a:ahLst/>
              <a:cxnLst/>
              <a:rect l="l" t="t" r="r" b="b"/>
              <a:pathLst>
                <a:path w="3152" h="4649" extrusionOk="0">
                  <a:moveTo>
                    <a:pt x="2515" y="0"/>
                  </a:moveTo>
                  <a:cubicBezTo>
                    <a:pt x="2472" y="0"/>
                    <a:pt x="2428" y="7"/>
                    <a:pt x="2382" y="19"/>
                  </a:cubicBezTo>
                  <a:cubicBezTo>
                    <a:pt x="1559" y="244"/>
                    <a:pt x="956" y="952"/>
                    <a:pt x="737" y="1775"/>
                  </a:cubicBezTo>
                  <a:lnTo>
                    <a:pt x="1" y="4518"/>
                  </a:lnTo>
                  <a:cubicBezTo>
                    <a:pt x="121" y="4587"/>
                    <a:pt x="108" y="4580"/>
                    <a:pt x="228" y="4649"/>
                  </a:cubicBezTo>
                  <a:lnTo>
                    <a:pt x="2236" y="2641"/>
                  </a:lnTo>
                  <a:cubicBezTo>
                    <a:pt x="2839" y="2038"/>
                    <a:pt x="3151" y="1163"/>
                    <a:pt x="2934" y="338"/>
                  </a:cubicBezTo>
                  <a:cubicBezTo>
                    <a:pt x="2899" y="208"/>
                    <a:pt x="2829" y="117"/>
                    <a:pt x="2728" y="58"/>
                  </a:cubicBezTo>
                  <a:cubicBezTo>
                    <a:pt x="2662" y="20"/>
                    <a:pt x="2591" y="0"/>
                    <a:pt x="25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8"/>
            <p:cNvSpPr/>
            <p:nvPr/>
          </p:nvSpPr>
          <p:spPr>
            <a:xfrm>
              <a:off x="7131205" y="3273226"/>
              <a:ext cx="75450" cy="182685"/>
            </a:xfrm>
            <a:custGeom>
              <a:avLst/>
              <a:gdLst/>
              <a:ahLst/>
              <a:cxnLst/>
              <a:rect l="l" t="t" r="r" b="b"/>
              <a:pathLst>
                <a:path w="2172" h="5259" extrusionOk="0">
                  <a:moveTo>
                    <a:pt x="1088" y="0"/>
                  </a:moveTo>
                  <a:cubicBezTo>
                    <a:pt x="970" y="0"/>
                    <a:pt x="854" y="49"/>
                    <a:pt x="764" y="140"/>
                  </a:cubicBezTo>
                  <a:cubicBezTo>
                    <a:pt x="166" y="746"/>
                    <a:pt x="1" y="1689"/>
                    <a:pt x="221" y="2512"/>
                  </a:cubicBezTo>
                  <a:lnTo>
                    <a:pt x="958" y="5259"/>
                  </a:lnTo>
                  <a:cubicBezTo>
                    <a:pt x="1001" y="5257"/>
                    <a:pt x="1042" y="5246"/>
                    <a:pt x="1086" y="5246"/>
                  </a:cubicBezTo>
                  <a:cubicBezTo>
                    <a:pt x="1130" y="5246"/>
                    <a:pt x="1171" y="5257"/>
                    <a:pt x="1215" y="5259"/>
                  </a:cubicBezTo>
                  <a:lnTo>
                    <a:pt x="1951" y="2512"/>
                  </a:lnTo>
                  <a:cubicBezTo>
                    <a:pt x="2172" y="1689"/>
                    <a:pt x="2007" y="746"/>
                    <a:pt x="1409" y="140"/>
                  </a:cubicBezTo>
                  <a:cubicBezTo>
                    <a:pt x="1315" y="45"/>
                    <a:pt x="1200" y="0"/>
                    <a:pt x="10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8"/>
            <p:cNvSpPr/>
            <p:nvPr/>
          </p:nvSpPr>
          <p:spPr>
            <a:xfrm>
              <a:off x="7123598" y="3485646"/>
              <a:ext cx="90665" cy="90700"/>
            </a:xfrm>
            <a:custGeom>
              <a:avLst/>
              <a:gdLst/>
              <a:ahLst/>
              <a:cxnLst/>
              <a:rect l="l" t="t" r="r" b="b"/>
              <a:pathLst>
                <a:path w="2610" h="2611" extrusionOk="0">
                  <a:moveTo>
                    <a:pt x="1305" y="0"/>
                  </a:moveTo>
                  <a:cubicBezTo>
                    <a:pt x="585" y="0"/>
                    <a:pt x="0" y="585"/>
                    <a:pt x="0" y="1305"/>
                  </a:cubicBezTo>
                  <a:cubicBezTo>
                    <a:pt x="0" y="2027"/>
                    <a:pt x="585" y="2610"/>
                    <a:pt x="1305" y="2610"/>
                  </a:cubicBezTo>
                  <a:cubicBezTo>
                    <a:pt x="2026" y="2610"/>
                    <a:pt x="2610" y="2027"/>
                    <a:pt x="2610" y="1305"/>
                  </a:cubicBezTo>
                  <a:cubicBezTo>
                    <a:pt x="2610" y="585"/>
                    <a:pt x="2026" y="0"/>
                    <a:pt x="1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8"/>
            <p:cNvSpPr/>
            <p:nvPr/>
          </p:nvSpPr>
          <p:spPr>
            <a:xfrm>
              <a:off x="6909198" y="3497700"/>
              <a:ext cx="184665" cy="66627"/>
            </a:xfrm>
            <a:custGeom>
              <a:avLst/>
              <a:gdLst/>
              <a:ahLst/>
              <a:cxnLst/>
              <a:rect l="l" t="t" r="r" b="b"/>
              <a:pathLst>
                <a:path w="5316" h="1918" extrusionOk="0">
                  <a:moveTo>
                    <a:pt x="1856" y="1"/>
                  </a:moveTo>
                  <a:cubicBezTo>
                    <a:pt x="1242" y="1"/>
                    <a:pt x="632" y="207"/>
                    <a:pt x="196" y="637"/>
                  </a:cubicBezTo>
                  <a:cubicBezTo>
                    <a:pt x="23" y="808"/>
                    <a:pt x="0" y="1087"/>
                    <a:pt x="195" y="1281"/>
                  </a:cubicBezTo>
                  <a:cubicBezTo>
                    <a:pt x="632" y="1711"/>
                    <a:pt x="1242" y="1917"/>
                    <a:pt x="1856" y="1917"/>
                  </a:cubicBezTo>
                  <a:cubicBezTo>
                    <a:pt x="2096" y="1917"/>
                    <a:pt x="2337" y="1886"/>
                    <a:pt x="2569" y="1823"/>
                  </a:cubicBezTo>
                  <a:lnTo>
                    <a:pt x="5315" y="1088"/>
                  </a:lnTo>
                  <a:cubicBezTo>
                    <a:pt x="5313" y="1045"/>
                    <a:pt x="5303" y="1003"/>
                    <a:pt x="5303" y="958"/>
                  </a:cubicBezTo>
                  <a:cubicBezTo>
                    <a:pt x="5303" y="914"/>
                    <a:pt x="5313" y="873"/>
                    <a:pt x="5315" y="830"/>
                  </a:cubicBezTo>
                  <a:lnTo>
                    <a:pt x="2569" y="94"/>
                  </a:lnTo>
                  <a:cubicBezTo>
                    <a:pt x="2337" y="32"/>
                    <a:pt x="2096" y="1"/>
                    <a:pt x="1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8"/>
            <p:cNvSpPr/>
            <p:nvPr/>
          </p:nvSpPr>
          <p:spPr>
            <a:xfrm>
              <a:off x="7231875" y="3393001"/>
              <a:ext cx="162120" cy="104282"/>
            </a:xfrm>
            <a:custGeom>
              <a:avLst/>
              <a:gdLst/>
              <a:ahLst/>
              <a:cxnLst/>
              <a:rect l="l" t="t" r="r" b="b"/>
              <a:pathLst>
                <a:path w="4667" h="3002" extrusionOk="0">
                  <a:moveTo>
                    <a:pt x="3775" y="0"/>
                  </a:moveTo>
                  <a:cubicBezTo>
                    <a:pt x="3123" y="0"/>
                    <a:pt x="2482" y="294"/>
                    <a:pt x="2009" y="767"/>
                  </a:cubicBezTo>
                  <a:lnTo>
                    <a:pt x="0" y="2775"/>
                  </a:lnTo>
                  <a:cubicBezTo>
                    <a:pt x="70" y="2896"/>
                    <a:pt x="62" y="2882"/>
                    <a:pt x="132" y="3001"/>
                  </a:cubicBezTo>
                  <a:lnTo>
                    <a:pt x="2875" y="2267"/>
                  </a:lnTo>
                  <a:cubicBezTo>
                    <a:pt x="3698" y="2046"/>
                    <a:pt x="4406" y="1444"/>
                    <a:pt x="4631" y="623"/>
                  </a:cubicBezTo>
                  <a:cubicBezTo>
                    <a:pt x="4666" y="494"/>
                    <a:pt x="4652" y="378"/>
                    <a:pt x="4592" y="276"/>
                  </a:cubicBezTo>
                  <a:cubicBezTo>
                    <a:pt x="4534" y="175"/>
                    <a:pt x="4441" y="102"/>
                    <a:pt x="4312" y="69"/>
                  </a:cubicBezTo>
                  <a:cubicBezTo>
                    <a:pt x="4134" y="22"/>
                    <a:pt x="3954" y="0"/>
                    <a:pt x="37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8"/>
            <p:cNvSpPr/>
            <p:nvPr/>
          </p:nvSpPr>
          <p:spPr>
            <a:xfrm>
              <a:off x="7025777" y="3593922"/>
              <a:ext cx="109423" cy="161564"/>
            </a:xfrm>
            <a:custGeom>
              <a:avLst/>
              <a:gdLst/>
              <a:ahLst/>
              <a:cxnLst/>
              <a:rect l="l" t="t" r="r" b="b"/>
              <a:pathLst>
                <a:path w="3150" h="4651" extrusionOk="0">
                  <a:moveTo>
                    <a:pt x="2924" y="1"/>
                  </a:moveTo>
                  <a:lnTo>
                    <a:pt x="916" y="2009"/>
                  </a:lnTo>
                  <a:cubicBezTo>
                    <a:pt x="313" y="2613"/>
                    <a:pt x="1" y="3488"/>
                    <a:pt x="218" y="4312"/>
                  </a:cubicBezTo>
                  <a:cubicBezTo>
                    <a:pt x="252" y="4440"/>
                    <a:pt x="319" y="4532"/>
                    <a:pt x="424" y="4593"/>
                  </a:cubicBezTo>
                  <a:cubicBezTo>
                    <a:pt x="489" y="4630"/>
                    <a:pt x="561" y="4650"/>
                    <a:pt x="638" y="4650"/>
                  </a:cubicBezTo>
                  <a:cubicBezTo>
                    <a:pt x="680" y="4650"/>
                    <a:pt x="725" y="4644"/>
                    <a:pt x="770" y="4632"/>
                  </a:cubicBezTo>
                  <a:cubicBezTo>
                    <a:pt x="1592" y="4407"/>
                    <a:pt x="2194" y="3699"/>
                    <a:pt x="2415" y="2875"/>
                  </a:cubicBezTo>
                  <a:lnTo>
                    <a:pt x="3150" y="132"/>
                  </a:lnTo>
                  <a:cubicBezTo>
                    <a:pt x="3031" y="62"/>
                    <a:pt x="3044" y="71"/>
                    <a:pt x="29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8"/>
            <p:cNvSpPr/>
            <p:nvPr/>
          </p:nvSpPr>
          <p:spPr>
            <a:xfrm>
              <a:off x="7202626" y="3593957"/>
              <a:ext cx="109493" cy="161529"/>
            </a:xfrm>
            <a:custGeom>
              <a:avLst/>
              <a:gdLst/>
              <a:ahLst/>
              <a:cxnLst/>
              <a:rect l="l" t="t" r="r" b="b"/>
              <a:pathLst>
                <a:path w="3152" h="4650" extrusionOk="0">
                  <a:moveTo>
                    <a:pt x="228" y="1"/>
                  </a:moveTo>
                  <a:cubicBezTo>
                    <a:pt x="108" y="70"/>
                    <a:pt x="121" y="61"/>
                    <a:pt x="1" y="131"/>
                  </a:cubicBezTo>
                  <a:lnTo>
                    <a:pt x="737" y="2875"/>
                  </a:lnTo>
                  <a:cubicBezTo>
                    <a:pt x="957" y="3698"/>
                    <a:pt x="1560" y="4406"/>
                    <a:pt x="2382" y="4631"/>
                  </a:cubicBezTo>
                  <a:cubicBezTo>
                    <a:pt x="2427" y="4643"/>
                    <a:pt x="2471" y="4649"/>
                    <a:pt x="2513" y="4649"/>
                  </a:cubicBezTo>
                  <a:cubicBezTo>
                    <a:pt x="2590" y="4649"/>
                    <a:pt x="2662" y="4629"/>
                    <a:pt x="2728" y="4592"/>
                  </a:cubicBezTo>
                  <a:cubicBezTo>
                    <a:pt x="2832" y="4531"/>
                    <a:pt x="2899" y="4439"/>
                    <a:pt x="2934" y="4311"/>
                  </a:cubicBezTo>
                  <a:cubicBezTo>
                    <a:pt x="3151" y="3487"/>
                    <a:pt x="2839" y="2612"/>
                    <a:pt x="2236" y="2008"/>
                  </a:cubicBezTo>
                  <a:lnTo>
                    <a:pt x="2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8"/>
            <p:cNvSpPr/>
            <p:nvPr/>
          </p:nvSpPr>
          <p:spPr>
            <a:xfrm>
              <a:off x="7231736" y="3564673"/>
              <a:ext cx="162294" cy="104317"/>
            </a:xfrm>
            <a:custGeom>
              <a:avLst/>
              <a:gdLst/>
              <a:ahLst/>
              <a:cxnLst/>
              <a:rect l="l" t="t" r="r" b="b"/>
              <a:pathLst>
                <a:path w="4672" h="3003" extrusionOk="0">
                  <a:moveTo>
                    <a:pt x="129" y="0"/>
                  </a:moveTo>
                  <a:cubicBezTo>
                    <a:pt x="61" y="118"/>
                    <a:pt x="68" y="105"/>
                    <a:pt x="0" y="223"/>
                  </a:cubicBezTo>
                  <a:lnTo>
                    <a:pt x="2012" y="2236"/>
                  </a:lnTo>
                  <a:cubicBezTo>
                    <a:pt x="2486" y="2709"/>
                    <a:pt x="3127" y="3003"/>
                    <a:pt x="3780" y="3003"/>
                  </a:cubicBezTo>
                  <a:cubicBezTo>
                    <a:pt x="3958" y="3003"/>
                    <a:pt x="4138" y="2981"/>
                    <a:pt x="4315" y="2935"/>
                  </a:cubicBezTo>
                  <a:cubicBezTo>
                    <a:pt x="4444" y="2902"/>
                    <a:pt x="4536" y="2830"/>
                    <a:pt x="4596" y="2728"/>
                  </a:cubicBezTo>
                  <a:cubicBezTo>
                    <a:pt x="4654" y="2629"/>
                    <a:pt x="4671" y="2513"/>
                    <a:pt x="4635" y="2382"/>
                  </a:cubicBezTo>
                  <a:cubicBezTo>
                    <a:pt x="4410" y="1560"/>
                    <a:pt x="3702" y="957"/>
                    <a:pt x="2878" y="737"/>
                  </a:cubicBezTo>
                  <a:lnTo>
                    <a:pt x="1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8"/>
            <p:cNvSpPr/>
            <p:nvPr/>
          </p:nvSpPr>
          <p:spPr>
            <a:xfrm>
              <a:off x="7243998" y="3497700"/>
              <a:ext cx="184630" cy="66627"/>
            </a:xfrm>
            <a:custGeom>
              <a:avLst/>
              <a:gdLst/>
              <a:ahLst/>
              <a:cxnLst/>
              <a:rect l="l" t="t" r="r" b="b"/>
              <a:pathLst>
                <a:path w="5315" h="1918" extrusionOk="0">
                  <a:moveTo>
                    <a:pt x="3461" y="1"/>
                  </a:moveTo>
                  <a:cubicBezTo>
                    <a:pt x="3220" y="1"/>
                    <a:pt x="2980" y="32"/>
                    <a:pt x="2748" y="94"/>
                  </a:cubicBezTo>
                  <a:lnTo>
                    <a:pt x="1" y="830"/>
                  </a:lnTo>
                  <a:cubicBezTo>
                    <a:pt x="4" y="873"/>
                    <a:pt x="14" y="914"/>
                    <a:pt x="14" y="958"/>
                  </a:cubicBezTo>
                  <a:cubicBezTo>
                    <a:pt x="14" y="1003"/>
                    <a:pt x="4" y="1045"/>
                    <a:pt x="1" y="1088"/>
                  </a:cubicBezTo>
                  <a:lnTo>
                    <a:pt x="2748" y="1823"/>
                  </a:lnTo>
                  <a:cubicBezTo>
                    <a:pt x="2980" y="1886"/>
                    <a:pt x="3220" y="1917"/>
                    <a:pt x="3461" y="1917"/>
                  </a:cubicBezTo>
                  <a:cubicBezTo>
                    <a:pt x="4075" y="1917"/>
                    <a:pt x="4685" y="1711"/>
                    <a:pt x="5121" y="1281"/>
                  </a:cubicBezTo>
                  <a:cubicBezTo>
                    <a:pt x="5296" y="1107"/>
                    <a:pt x="5315" y="829"/>
                    <a:pt x="5121" y="637"/>
                  </a:cubicBezTo>
                  <a:cubicBezTo>
                    <a:pt x="4685" y="207"/>
                    <a:pt x="4075" y="1"/>
                    <a:pt x="34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8"/>
            <p:cNvSpPr/>
            <p:nvPr/>
          </p:nvSpPr>
          <p:spPr>
            <a:xfrm>
              <a:off x="6943901" y="3393001"/>
              <a:ext cx="162259" cy="104351"/>
            </a:xfrm>
            <a:custGeom>
              <a:avLst/>
              <a:gdLst/>
              <a:ahLst/>
              <a:cxnLst/>
              <a:rect l="l" t="t" r="r" b="b"/>
              <a:pathLst>
                <a:path w="4671" h="3004" extrusionOk="0">
                  <a:moveTo>
                    <a:pt x="892" y="0"/>
                  </a:moveTo>
                  <a:cubicBezTo>
                    <a:pt x="713" y="0"/>
                    <a:pt x="532" y="22"/>
                    <a:pt x="354" y="69"/>
                  </a:cubicBezTo>
                  <a:cubicBezTo>
                    <a:pt x="225" y="102"/>
                    <a:pt x="133" y="175"/>
                    <a:pt x="75" y="276"/>
                  </a:cubicBezTo>
                  <a:cubicBezTo>
                    <a:pt x="14" y="379"/>
                    <a:pt x="1" y="494"/>
                    <a:pt x="36" y="623"/>
                  </a:cubicBezTo>
                  <a:cubicBezTo>
                    <a:pt x="261" y="1445"/>
                    <a:pt x="969" y="2046"/>
                    <a:pt x="1792" y="2267"/>
                  </a:cubicBezTo>
                  <a:lnTo>
                    <a:pt x="4542" y="3003"/>
                  </a:lnTo>
                  <a:cubicBezTo>
                    <a:pt x="4610" y="2885"/>
                    <a:pt x="4603" y="2899"/>
                    <a:pt x="4671" y="2781"/>
                  </a:cubicBezTo>
                  <a:lnTo>
                    <a:pt x="2657" y="767"/>
                  </a:lnTo>
                  <a:cubicBezTo>
                    <a:pt x="2185" y="294"/>
                    <a:pt x="1544" y="0"/>
                    <a:pt x="8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8"/>
            <p:cNvSpPr/>
            <p:nvPr/>
          </p:nvSpPr>
          <p:spPr>
            <a:xfrm>
              <a:off x="6943866" y="3564708"/>
              <a:ext cx="162120" cy="104282"/>
            </a:xfrm>
            <a:custGeom>
              <a:avLst/>
              <a:gdLst/>
              <a:ahLst/>
              <a:cxnLst/>
              <a:rect l="l" t="t" r="r" b="b"/>
              <a:pathLst>
                <a:path w="4667" h="3002" extrusionOk="0">
                  <a:moveTo>
                    <a:pt x="4536" y="0"/>
                  </a:moveTo>
                  <a:lnTo>
                    <a:pt x="1794" y="736"/>
                  </a:lnTo>
                  <a:cubicBezTo>
                    <a:pt x="970" y="956"/>
                    <a:pt x="262" y="1559"/>
                    <a:pt x="37" y="2381"/>
                  </a:cubicBezTo>
                  <a:cubicBezTo>
                    <a:pt x="1" y="2512"/>
                    <a:pt x="18" y="2626"/>
                    <a:pt x="76" y="2727"/>
                  </a:cubicBezTo>
                  <a:cubicBezTo>
                    <a:pt x="135" y="2831"/>
                    <a:pt x="228" y="2900"/>
                    <a:pt x="356" y="2934"/>
                  </a:cubicBezTo>
                  <a:cubicBezTo>
                    <a:pt x="533" y="2980"/>
                    <a:pt x="713" y="3002"/>
                    <a:pt x="891" y="3002"/>
                  </a:cubicBezTo>
                  <a:cubicBezTo>
                    <a:pt x="1545" y="3002"/>
                    <a:pt x="2186" y="2708"/>
                    <a:pt x="2659" y="2235"/>
                  </a:cubicBezTo>
                  <a:lnTo>
                    <a:pt x="4667" y="227"/>
                  </a:lnTo>
                  <a:cubicBezTo>
                    <a:pt x="4598" y="107"/>
                    <a:pt x="4605" y="121"/>
                    <a:pt x="4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8"/>
            <p:cNvSpPr/>
            <p:nvPr/>
          </p:nvSpPr>
          <p:spPr>
            <a:xfrm>
              <a:off x="7131205" y="3606115"/>
              <a:ext cx="75450" cy="182754"/>
            </a:xfrm>
            <a:custGeom>
              <a:avLst/>
              <a:gdLst/>
              <a:ahLst/>
              <a:cxnLst/>
              <a:rect l="l" t="t" r="r" b="b"/>
              <a:pathLst>
                <a:path w="2172" h="5261" extrusionOk="0">
                  <a:moveTo>
                    <a:pt x="958" y="0"/>
                  </a:moveTo>
                  <a:lnTo>
                    <a:pt x="222" y="2744"/>
                  </a:lnTo>
                  <a:cubicBezTo>
                    <a:pt x="1" y="3569"/>
                    <a:pt x="166" y="4515"/>
                    <a:pt x="767" y="5122"/>
                  </a:cubicBezTo>
                  <a:cubicBezTo>
                    <a:pt x="862" y="5218"/>
                    <a:pt x="970" y="5261"/>
                    <a:pt x="1086" y="5261"/>
                  </a:cubicBezTo>
                  <a:cubicBezTo>
                    <a:pt x="1203" y="5261"/>
                    <a:pt x="1311" y="5218"/>
                    <a:pt x="1405" y="5122"/>
                  </a:cubicBezTo>
                  <a:cubicBezTo>
                    <a:pt x="2006" y="4515"/>
                    <a:pt x="2172" y="3569"/>
                    <a:pt x="1950" y="2744"/>
                  </a:cubicBezTo>
                  <a:lnTo>
                    <a:pt x="1215" y="0"/>
                  </a:lnTo>
                  <a:cubicBezTo>
                    <a:pt x="1171" y="2"/>
                    <a:pt x="1130" y="12"/>
                    <a:pt x="1086" y="12"/>
                  </a:cubicBezTo>
                  <a:cubicBezTo>
                    <a:pt x="1042" y="12"/>
                    <a:pt x="1001" y="2"/>
                    <a:pt x="9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 name="Google Shape;1960;p48"/>
          <p:cNvGrpSpPr/>
          <p:nvPr/>
        </p:nvGrpSpPr>
        <p:grpSpPr>
          <a:xfrm>
            <a:off x="7653588" y="3316544"/>
            <a:ext cx="515678" cy="515678"/>
            <a:chOff x="7653588" y="3359861"/>
            <a:chExt cx="515678" cy="515678"/>
          </a:xfrm>
        </p:grpSpPr>
        <p:sp>
          <p:nvSpPr>
            <p:cNvPr id="1961" name="Google Shape;1961;p48"/>
            <p:cNvSpPr/>
            <p:nvPr/>
          </p:nvSpPr>
          <p:spPr>
            <a:xfrm>
              <a:off x="7653588" y="3359861"/>
              <a:ext cx="241738" cy="515678"/>
            </a:xfrm>
            <a:custGeom>
              <a:avLst/>
              <a:gdLst/>
              <a:ahLst/>
              <a:cxnLst/>
              <a:rect l="l" t="t" r="r" b="b"/>
              <a:pathLst>
                <a:path w="6959" h="14845" extrusionOk="0">
                  <a:moveTo>
                    <a:pt x="436" y="1"/>
                  </a:moveTo>
                  <a:cubicBezTo>
                    <a:pt x="196" y="1"/>
                    <a:pt x="1" y="195"/>
                    <a:pt x="1" y="436"/>
                  </a:cubicBezTo>
                  <a:cubicBezTo>
                    <a:pt x="1" y="677"/>
                    <a:pt x="195" y="871"/>
                    <a:pt x="436" y="871"/>
                  </a:cubicBezTo>
                  <a:lnTo>
                    <a:pt x="871" y="871"/>
                  </a:lnTo>
                  <a:lnTo>
                    <a:pt x="871" y="14410"/>
                  </a:lnTo>
                  <a:cubicBezTo>
                    <a:pt x="871" y="14650"/>
                    <a:pt x="1065" y="14844"/>
                    <a:pt x="1306" y="14844"/>
                  </a:cubicBezTo>
                  <a:cubicBezTo>
                    <a:pt x="1546" y="14844"/>
                    <a:pt x="1740" y="14650"/>
                    <a:pt x="1740" y="14410"/>
                  </a:cubicBezTo>
                  <a:lnTo>
                    <a:pt x="1740" y="871"/>
                  </a:lnTo>
                  <a:lnTo>
                    <a:pt x="4350" y="871"/>
                  </a:lnTo>
                  <a:lnTo>
                    <a:pt x="4350" y="1740"/>
                  </a:lnTo>
                  <a:lnTo>
                    <a:pt x="3045" y="1740"/>
                  </a:lnTo>
                  <a:cubicBezTo>
                    <a:pt x="2805" y="1740"/>
                    <a:pt x="2611" y="1935"/>
                    <a:pt x="2611" y="2176"/>
                  </a:cubicBezTo>
                  <a:lnTo>
                    <a:pt x="2611" y="4350"/>
                  </a:lnTo>
                  <a:lnTo>
                    <a:pt x="4170" y="4350"/>
                  </a:lnTo>
                  <a:cubicBezTo>
                    <a:pt x="4450" y="4350"/>
                    <a:pt x="4714" y="4241"/>
                    <a:pt x="4912" y="4043"/>
                  </a:cubicBezTo>
                  <a:cubicBezTo>
                    <a:pt x="5275" y="3680"/>
                    <a:pt x="5757" y="3480"/>
                    <a:pt x="6269" y="3480"/>
                  </a:cubicBezTo>
                  <a:lnTo>
                    <a:pt x="6959" y="3480"/>
                  </a:lnTo>
                  <a:lnTo>
                    <a:pt x="6959" y="2175"/>
                  </a:lnTo>
                  <a:cubicBezTo>
                    <a:pt x="6959" y="1935"/>
                    <a:pt x="6765" y="1740"/>
                    <a:pt x="6524" y="1740"/>
                  </a:cubicBezTo>
                  <a:lnTo>
                    <a:pt x="5219" y="1740"/>
                  </a:lnTo>
                  <a:lnTo>
                    <a:pt x="5219" y="435"/>
                  </a:lnTo>
                  <a:cubicBezTo>
                    <a:pt x="5219" y="196"/>
                    <a:pt x="5025" y="1"/>
                    <a:pt x="47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8"/>
            <p:cNvSpPr/>
            <p:nvPr/>
          </p:nvSpPr>
          <p:spPr>
            <a:xfrm>
              <a:off x="7925548" y="3420304"/>
              <a:ext cx="212524" cy="120886"/>
            </a:xfrm>
            <a:custGeom>
              <a:avLst/>
              <a:gdLst/>
              <a:ahLst/>
              <a:cxnLst/>
              <a:rect l="l" t="t" r="r" b="b"/>
              <a:pathLst>
                <a:path w="6118" h="3480" extrusionOk="0">
                  <a:moveTo>
                    <a:pt x="2203" y="0"/>
                  </a:moveTo>
                  <a:cubicBezTo>
                    <a:pt x="1004" y="0"/>
                    <a:pt x="0" y="976"/>
                    <a:pt x="0" y="2175"/>
                  </a:cubicBezTo>
                  <a:lnTo>
                    <a:pt x="0" y="3479"/>
                  </a:lnTo>
                  <a:lnTo>
                    <a:pt x="6117" y="3479"/>
                  </a:lnTo>
                  <a:lnTo>
                    <a:pt x="6117" y="2175"/>
                  </a:lnTo>
                  <a:cubicBezTo>
                    <a:pt x="6117" y="976"/>
                    <a:pt x="5141" y="0"/>
                    <a:pt x="39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8"/>
            <p:cNvSpPr/>
            <p:nvPr/>
          </p:nvSpPr>
          <p:spPr>
            <a:xfrm>
              <a:off x="7925548" y="3571378"/>
              <a:ext cx="212524" cy="183310"/>
            </a:xfrm>
            <a:custGeom>
              <a:avLst/>
              <a:gdLst/>
              <a:ahLst/>
              <a:cxnLst/>
              <a:rect l="l" t="t" r="r" b="b"/>
              <a:pathLst>
                <a:path w="6118" h="5277" extrusionOk="0">
                  <a:moveTo>
                    <a:pt x="0" y="0"/>
                  </a:moveTo>
                  <a:lnTo>
                    <a:pt x="0" y="1164"/>
                  </a:lnTo>
                  <a:cubicBezTo>
                    <a:pt x="0" y="2611"/>
                    <a:pt x="910" y="3884"/>
                    <a:pt x="2205" y="4415"/>
                  </a:cubicBezTo>
                  <a:cubicBezTo>
                    <a:pt x="2210" y="4892"/>
                    <a:pt x="2595" y="5276"/>
                    <a:pt x="3073" y="5276"/>
                  </a:cubicBezTo>
                  <a:cubicBezTo>
                    <a:pt x="3550" y="5276"/>
                    <a:pt x="3936" y="4892"/>
                    <a:pt x="3941" y="4415"/>
                  </a:cubicBezTo>
                  <a:cubicBezTo>
                    <a:pt x="5313" y="3853"/>
                    <a:pt x="6117" y="2644"/>
                    <a:pt x="6117" y="1165"/>
                  </a:cubicBezTo>
                  <a:lnTo>
                    <a:pt x="61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8"/>
            <p:cNvSpPr/>
            <p:nvPr/>
          </p:nvSpPr>
          <p:spPr>
            <a:xfrm>
              <a:off x="7744253" y="3510935"/>
              <a:ext cx="425013" cy="364605"/>
            </a:xfrm>
            <a:custGeom>
              <a:avLst/>
              <a:gdLst/>
              <a:ahLst/>
              <a:cxnLst/>
              <a:rect l="l" t="t" r="r" b="b"/>
              <a:pathLst>
                <a:path w="12235" h="10496" extrusionOk="0">
                  <a:moveTo>
                    <a:pt x="3659" y="1"/>
                  </a:moveTo>
                  <a:cubicBezTo>
                    <a:pt x="3379" y="1"/>
                    <a:pt x="3116" y="110"/>
                    <a:pt x="2918" y="308"/>
                  </a:cubicBezTo>
                  <a:cubicBezTo>
                    <a:pt x="2555" y="671"/>
                    <a:pt x="2072" y="870"/>
                    <a:pt x="1560" y="870"/>
                  </a:cubicBezTo>
                  <a:lnTo>
                    <a:pt x="1" y="870"/>
                  </a:lnTo>
                  <a:lnTo>
                    <a:pt x="1" y="3074"/>
                  </a:lnTo>
                  <a:cubicBezTo>
                    <a:pt x="1" y="3315"/>
                    <a:pt x="195" y="3509"/>
                    <a:pt x="435" y="3509"/>
                  </a:cubicBezTo>
                  <a:lnTo>
                    <a:pt x="870" y="3509"/>
                  </a:lnTo>
                  <a:lnTo>
                    <a:pt x="870" y="8321"/>
                  </a:lnTo>
                  <a:cubicBezTo>
                    <a:pt x="870" y="9041"/>
                    <a:pt x="1455" y="9626"/>
                    <a:pt x="2175" y="9626"/>
                  </a:cubicBezTo>
                  <a:lnTo>
                    <a:pt x="4349" y="9626"/>
                  </a:lnTo>
                  <a:lnTo>
                    <a:pt x="4349" y="10061"/>
                  </a:lnTo>
                  <a:cubicBezTo>
                    <a:pt x="4349" y="10301"/>
                    <a:pt x="4544" y="10495"/>
                    <a:pt x="4784" y="10495"/>
                  </a:cubicBezTo>
                  <a:lnTo>
                    <a:pt x="11800" y="10495"/>
                  </a:lnTo>
                  <a:cubicBezTo>
                    <a:pt x="12040" y="10495"/>
                    <a:pt x="12234" y="10301"/>
                    <a:pt x="12234" y="10061"/>
                  </a:cubicBezTo>
                  <a:lnTo>
                    <a:pt x="12234" y="8321"/>
                  </a:lnTo>
                  <a:cubicBezTo>
                    <a:pt x="12234" y="7339"/>
                    <a:pt x="11576" y="6517"/>
                    <a:pt x="10680" y="6248"/>
                  </a:cubicBezTo>
                  <a:cubicBezTo>
                    <a:pt x="10454" y="6438"/>
                    <a:pt x="10185" y="6614"/>
                    <a:pt x="9919" y="6758"/>
                  </a:cubicBezTo>
                  <a:cubicBezTo>
                    <a:pt x="9670" y="7415"/>
                    <a:pt x="9032" y="7887"/>
                    <a:pt x="8292" y="7887"/>
                  </a:cubicBezTo>
                  <a:cubicBezTo>
                    <a:pt x="7551" y="7887"/>
                    <a:pt x="6886" y="7416"/>
                    <a:pt x="6636" y="6758"/>
                  </a:cubicBezTo>
                  <a:cubicBezTo>
                    <a:pt x="6370" y="6614"/>
                    <a:pt x="6129" y="6438"/>
                    <a:pt x="5903" y="6248"/>
                  </a:cubicBezTo>
                  <a:cubicBezTo>
                    <a:pt x="5007" y="6517"/>
                    <a:pt x="4349" y="7339"/>
                    <a:pt x="4349" y="8321"/>
                  </a:cubicBezTo>
                  <a:lnTo>
                    <a:pt x="4349" y="8756"/>
                  </a:lnTo>
                  <a:lnTo>
                    <a:pt x="2175" y="8756"/>
                  </a:lnTo>
                  <a:cubicBezTo>
                    <a:pt x="1935" y="8756"/>
                    <a:pt x="1740" y="8561"/>
                    <a:pt x="1740" y="8321"/>
                  </a:cubicBezTo>
                  <a:lnTo>
                    <a:pt x="1740" y="3509"/>
                  </a:lnTo>
                  <a:lnTo>
                    <a:pt x="2609" y="3509"/>
                  </a:lnTo>
                  <a:lnTo>
                    <a:pt x="2609" y="3943"/>
                  </a:lnTo>
                  <a:cubicBezTo>
                    <a:pt x="2609" y="4184"/>
                    <a:pt x="2803" y="4378"/>
                    <a:pt x="3045" y="4378"/>
                  </a:cubicBezTo>
                  <a:cubicBezTo>
                    <a:pt x="3285" y="4378"/>
                    <a:pt x="3480" y="4184"/>
                    <a:pt x="3480" y="3943"/>
                  </a:cubicBezTo>
                  <a:lnTo>
                    <a:pt x="3480" y="3509"/>
                  </a:lnTo>
                  <a:lnTo>
                    <a:pt x="3914" y="3509"/>
                  </a:lnTo>
                  <a:cubicBezTo>
                    <a:pt x="4155" y="3509"/>
                    <a:pt x="4349" y="3315"/>
                    <a:pt x="4349" y="3074"/>
                  </a:cubicBezTo>
                  <a:lnTo>
                    <a:pt x="43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 name="Google Shape;1965;p48"/>
          <p:cNvGrpSpPr/>
          <p:nvPr/>
        </p:nvGrpSpPr>
        <p:grpSpPr>
          <a:xfrm>
            <a:off x="1017405" y="4095306"/>
            <a:ext cx="423033" cy="515643"/>
            <a:chOff x="1017405" y="4051971"/>
            <a:chExt cx="423033" cy="515643"/>
          </a:xfrm>
        </p:grpSpPr>
        <p:sp>
          <p:nvSpPr>
            <p:cNvPr id="1966" name="Google Shape;1966;p48"/>
            <p:cNvSpPr/>
            <p:nvPr/>
          </p:nvSpPr>
          <p:spPr>
            <a:xfrm>
              <a:off x="1168479" y="4294682"/>
              <a:ext cx="271960" cy="272933"/>
            </a:xfrm>
            <a:custGeom>
              <a:avLst/>
              <a:gdLst/>
              <a:ahLst/>
              <a:cxnLst/>
              <a:rect l="l" t="t" r="r" b="b"/>
              <a:pathLst>
                <a:path w="7829" h="7857" extrusionOk="0">
                  <a:moveTo>
                    <a:pt x="5144" y="2249"/>
                  </a:moveTo>
                  <a:cubicBezTo>
                    <a:pt x="5256" y="2249"/>
                    <a:pt x="5367" y="2292"/>
                    <a:pt x="5452" y="2377"/>
                  </a:cubicBezTo>
                  <a:cubicBezTo>
                    <a:pt x="5622" y="2547"/>
                    <a:pt x="5622" y="2822"/>
                    <a:pt x="5452" y="2992"/>
                  </a:cubicBezTo>
                  <a:lnTo>
                    <a:pt x="4530" y="3914"/>
                  </a:lnTo>
                  <a:lnTo>
                    <a:pt x="5452" y="4837"/>
                  </a:lnTo>
                  <a:cubicBezTo>
                    <a:pt x="5622" y="5007"/>
                    <a:pt x="5622" y="5282"/>
                    <a:pt x="5452" y="5452"/>
                  </a:cubicBezTo>
                  <a:cubicBezTo>
                    <a:pt x="5367" y="5537"/>
                    <a:pt x="5256" y="5579"/>
                    <a:pt x="5144" y="5579"/>
                  </a:cubicBezTo>
                  <a:cubicBezTo>
                    <a:pt x="5033" y="5579"/>
                    <a:pt x="4922" y="5537"/>
                    <a:pt x="4837" y="5452"/>
                  </a:cubicBezTo>
                  <a:lnTo>
                    <a:pt x="3914" y="4529"/>
                  </a:lnTo>
                  <a:lnTo>
                    <a:pt x="2992" y="5452"/>
                  </a:lnTo>
                  <a:cubicBezTo>
                    <a:pt x="2907" y="5537"/>
                    <a:pt x="2796" y="5579"/>
                    <a:pt x="2685" y="5579"/>
                  </a:cubicBezTo>
                  <a:cubicBezTo>
                    <a:pt x="2573" y="5579"/>
                    <a:pt x="2462" y="5537"/>
                    <a:pt x="2377" y="5452"/>
                  </a:cubicBezTo>
                  <a:cubicBezTo>
                    <a:pt x="2208" y="5282"/>
                    <a:pt x="2208" y="5007"/>
                    <a:pt x="2377" y="4837"/>
                  </a:cubicBezTo>
                  <a:lnTo>
                    <a:pt x="3300" y="3914"/>
                  </a:lnTo>
                  <a:lnTo>
                    <a:pt x="2377" y="2992"/>
                  </a:lnTo>
                  <a:cubicBezTo>
                    <a:pt x="2208" y="2822"/>
                    <a:pt x="2208" y="2547"/>
                    <a:pt x="2377" y="2377"/>
                  </a:cubicBezTo>
                  <a:cubicBezTo>
                    <a:pt x="2462" y="2292"/>
                    <a:pt x="2573" y="2249"/>
                    <a:pt x="2685" y="2249"/>
                  </a:cubicBezTo>
                  <a:cubicBezTo>
                    <a:pt x="2796" y="2249"/>
                    <a:pt x="2907" y="2292"/>
                    <a:pt x="2992" y="2377"/>
                  </a:cubicBezTo>
                  <a:lnTo>
                    <a:pt x="3914" y="3299"/>
                  </a:lnTo>
                  <a:lnTo>
                    <a:pt x="4837" y="2377"/>
                  </a:lnTo>
                  <a:cubicBezTo>
                    <a:pt x="4922" y="2292"/>
                    <a:pt x="5033" y="2249"/>
                    <a:pt x="5144" y="2249"/>
                  </a:cubicBezTo>
                  <a:close/>
                  <a:moveTo>
                    <a:pt x="3914" y="1"/>
                  </a:moveTo>
                  <a:cubicBezTo>
                    <a:pt x="1757" y="1"/>
                    <a:pt x="1" y="1756"/>
                    <a:pt x="1" y="3914"/>
                  </a:cubicBezTo>
                  <a:cubicBezTo>
                    <a:pt x="1" y="6072"/>
                    <a:pt x="1757" y="7857"/>
                    <a:pt x="3914" y="7857"/>
                  </a:cubicBezTo>
                  <a:cubicBezTo>
                    <a:pt x="6073" y="7857"/>
                    <a:pt x="7828" y="6072"/>
                    <a:pt x="7828" y="3914"/>
                  </a:cubicBezTo>
                  <a:cubicBezTo>
                    <a:pt x="7828" y="1756"/>
                    <a:pt x="6073" y="1"/>
                    <a:pt x="3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8"/>
            <p:cNvSpPr/>
            <p:nvPr/>
          </p:nvSpPr>
          <p:spPr>
            <a:xfrm>
              <a:off x="1077849" y="4127525"/>
              <a:ext cx="90665" cy="45332"/>
            </a:xfrm>
            <a:custGeom>
              <a:avLst/>
              <a:gdLst/>
              <a:ahLst/>
              <a:cxnLst/>
              <a:rect l="l" t="t" r="r" b="b"/>
              <a:pathLst>
                <a:path w="2610" h="1305" extrusionOk="0">
                  <a:moveTo>
                    <a:pt x="0" y="0"/>
                  </a:moveTo>
                  <a:lnTo>
                    <a:pt x="0" y="1304"/>
                  </a:lnTo>
                  <a:lnTo>
                    <a:pt x="2610" y="1304"/>
                  </a:lnTo>
                  <a:lnTo>
                    <a:pt x="26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8"/>
            <p:cNvSpPr/>
            <p:nvPr/>
          </p:nvSpPr>
          <p:spPr>
            <a:xfrm>
              <a:off x="1017405" y="4203045"/>
              <a:ext cx="197865" cy="152116"/>
            </a:xfrm>
            <a:custGeom>
              <a:avLst/>
              <a:gdLst/>
              <a:ahLst/>
              <a:cxnLst/>
              <a:rect l="l" t="t" r="r" b="b"/>
              <a:pathLst>
                <a:path w="5696" h="4379" extrusionOk="0">
                  <a:moveTo>
                    <a:pt x="1740" y="0"/>
                  </a:moveTo>
                  <a:lnTo>
                    <a:pt x="1740" y="1076"/>
                  </a:lnTo>
                  <a:cubicBezTo>
                    <a:pt x="661" y="1721"/>
                    <a:pt x="1" y="2875"/>
                    <a:pt x="1" y="4148"/>
                  </a:cubicBezTo>
                  <a:lnTo>
                    <a:pt x="1" y="4378"/>
                  </a:lnTo>
                  <a:lnTo>
                    <a:pt x="4014" y="4378"/>
                  </a:lnTo>
                  <a:cubicBezTo>
                    <a:pt x="4403" y="3622"/>
                    <a:pt x="4983" y="2980"/>
                    <a:pt x="5696" y="2524"/>
                  </a:cubicBezTo>
                  <a:cubicBezTo>
                    <a:pt x="5395" y="1933"/>
                    <a:pt x="4938" y="1428"/>
                    <a:pt x="4350" y="1076"/>
                  </a:cubicBezTo>
                  <a:lnTo>
                    <a:pt x="43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8"/>
            <p:cNvSpPr/>
            <p:nvPr/>
          </p:nvSpPr>
          <p:spPr>
            <a:xfrm>
              <a:off x="1077849" y="4051971"/>
              <a:ext cx="90665" cy="45367"/>
            </a:xfrm>
            <a:custGeom>
              <a:avLst/>
              <a:gdLst/>
              <a:ahLst/>
              <a:cxnLst/>
              <a:rect l="l" t="t" r="r" b="b"/>
              <a:pathLst>
                <a:path w="2610" h="1306" extrusionOk="0">
                  <a:moveTo>
                    <a:pt x="436" y="0"/>
                  </a:moveTo>
                  <a:cubicBezTo>
                    <a:pt x="195" y="0"/>
                    <a:pt x="0" y="195"/>
                    <a:pt x="0" y="436"/>
                  </a:cubicBezTo>
                  <a:lnTo>
                    <a:pt x="0" y="1305"/>
                  </a:lnTo>
                  <a:lnTo>
                    <a:pt x="2610" y="1305"/>
                  </a:lnTo>
                  <a:lnTo>
                    <a:pt x="2610" y="436"/>
                  </a:lnTo>
                  <a:cubicBezTo>
                    <a:pt x="2610" y="195"/>
                    <a:pt x="2416" y="0"/>
                    <a:pt x="2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8"/>
            <p:cNvSpPr/>
            <p:nvPr/>
          </p:nvSpPr>
          <p:spPr>
            <a:xfrm>
              <a:off x="1017405" y="4506164"/>
              <a:ext cx="191855" cy="61451"/>
            </a:xfrm>
            <a:custGeom>
              <a:avLst/>
              <a:gdLst/>
              <a:ahLst/>
              <a:cxnLst/>
              <a:rect l="l" t="t" r="r" b="b"/>
              <a:pathLst>
                <a:path w="5523" h="1769" extrusionOk="0">
                  <a:moveTo>
                    <a:pt x="1" y="1"/>
                  </a:moveTo>
                  <a:lnTo>
                    <a:pt x="1" y="1334"/>
                  </a:lnTo>
                  <a:cubicBezTo>
                    <a:pt x="1" y="1575"/>
                    <a:pt x="196" y="1769"/>
                    <a:pt x="436" y="1769"/>
                  </a:cubicBezTo>
                  <a:lnTo>
                    <a:pt x="5522" y="1769"/>
                  </a:lnTo>
                  <a:cubicBezTo>
                    <a:pt x="4886" y="1323"/>
                    <a:pt x="4366" y="695"/>
                    <a:pt x="4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8"/>
            <p:cNvSpPr/>
            <p:nvPr/>
          </p:nvSpPr>
          <p:spPr>
            <a:xfrm>
              <a:off x="1017405" y="4385312"/>
              <a:ext cx="127417" cy="90700"/>
            </a:xfrm>
            <a:custGeom>
              <a:avLst/>
              <a:gdLst/>
              <a:ahLst/>
              <a:cxnLst/>
              <a:rect l="l" t="t" r="r" b="b"/>
              <a:pathLst>
                <a:path w="3668" h="2611" extrusionOk="0">
                  <a:moveTo>
                    <a:pt x="1" y="1"/>
                  </a:moveTo>
                  <a:lnTo>
                    <a:pt x="1" y="2610"/>
                  </a:lnTo>
                  <a:lnTo>
                    <a:pt x="3668" y="2610"/>
                  </a:lnTo>
                  <a:cubicBezTo>
                    <a:pt x="3550" y="2194"/>
                    <a:pt x="3480" y="1759"/>
                    <a:pt x="3480" y="1305"/>
                  </a:cubicBezTo>
                  <a:cubicBezTo>
                    <a:pt x="3480" y="852"/>
                    <a:pt x="3547" y="416"/>
                    <a:pt x="3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48"/>
          <p:cNvGrpSpPr/>
          <p:nvPr/>
        </p:nvGrpSpPr>
        <p:grpSpPr>
          <a:xfrm>
            <a:off x="1759919" y="4095306"/>
            <a:ext cx="423033" cy="515643"/>
            <a:chOff x="1759919" y="4051971"/>
            <a:chExt cx="423033" cy="515643"/>
          </a:xfrm>
        </p:grpSpPr>
        <p:sp>
          <p:nvSpPr>
            <p:cNvPr id="1973" name="Google Shape;1973;p48"/>
            <p:cNvSpPr/>
            <p:nvPr/>
          </p:nvSpPr>
          <p:spPr>
            <a:xfrm>
              <a:off x="1910993" y="4234274"/>
              <a:ext cx="271960" cy="333341"/>
            </a:xfrm>
            <a:custGeom>
              <a:avLst/>
              <a:gdLst/>
              <a:ahLst/>
              <a:cxnLst/>
              <a:rect l="l" t="t" r="r" b="b"/>
              <a:pathLst>
                <a:path w="7829" h="9596" extrusionOk="0">
                  <a:moveTo>
                    <a:pt x="4784" y="0"/>
                  </a:moveTo>
                  <a:cubicBezTo>
                    <a:pt x="4065" y="0"/>
                    <a:pt x="3479" y="585"/>
                    <a:pt x="3479" y="1304"/>
                  </a:cubicBezTo>
                  <a:lnTo>
                    <a:pt x="3479" y="1783"/>
                  </a:lnTo>
                  <a:cubicBezTo>
                    <a:pt x="1528" y="2003"/>
                    <a:pt x="0" y="3644"/>
                    <a:pt x="0" y="5653"/>
                  </a:cubicBezTo>
                  <a:cubicBezTo>
                    <a:pt x="0" y="7811"/>
                    <a:pt x="1756" y="9596"/>
                    <a:pt x="3915" y="9596"/>
                  </a:cubicBezTo>
                  <a:cubicBezTo>
                    <a:pt x="6072" y="9596"/>
                    <a:pt x="7828" y="7811"/>
                    <a:pt x="7828" y="5653"/>
                  </a:cubicBezTo>
                  <a:cubicBezTo>
                    <a:pt x="7828" y="3644"/>
                    <a:pt x="6300" y="2003"/>
                    <a:pt x="4349" y="1783"/>
                  </a:cubicBezTo>
                  <a:lnTo>
                    <a:pt x="4349" y="1304"/>
                  </a:lnTo>
                  <a:cubicBezTo>
                    <a:pt x="4349" y="1065"/>
                    <a:pt x="4545" y="870"/>
                    <a:pt x="4784" y="870"/>
                  </a:cubicBezTo>
                  <a:cubicBezTo>
                    <a:pt x="5024" y="870"/>
                    <a:pt x="5219" y="675"/>
                    <a:pt x="5219" y="435"/>
                  </a:cubicBezTo>
                  <a:cubicBezTo>
                    <a:pt x="5219" y="195"/>
                    <a:pt x="5024" y="0"/>
                    <a:pt x="4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8"/>
            <p:cNvSpPr/>
            <p:nvPr/>
          </p:nvSpPr>
          <p:spPr>
            <a:xfrm>
              <a:off x="1759919" y="4051971"/>
              <a:ext cx="133566" cy="90665"/>
            </a:xfrm>
            <a:custGeom>
              <a:avLst/>
              <a:gdLst/>
              <a:ahLst/>
              <a:cxnLst/>
              <a:rect l="l" t="t" r="r" b="b"/>
              <a:pathLst>
                <a:path w="3845" h="2610" extrusionOk="0">
                  <a:moveTo>
                    <a:pt x="436" y="0"/>
                  </a:moveTo>
                  <a:cubicBezTo>
                    <a:pt x="192" y="0"/>
                    <a:pt x="1" y="192"/>
                    <a:pt x="1" y="436"/>
                  </a:cubicBezTo>
                  <a:cubicBezTo>
                    <a:pt x="1" y="679"/>
                    <a:pt x="192" y="870"/>
                    <a:pt x="436" y="870"/>
                  </a:cubicBezTo>
                  <a:lnTo>
                    <a:pt x="2679" y="870"/>
                  </a:lnTo>
                  <a:lnTo>
                    <a:pt x="2966" y="2610"/>
                  </a:lnTo>
                  <a:lnTo>
                    <a:pt x="3845" y="2610"/>
                  </a:lnTo>
                  <a:lnTo>
                    <a:pt x="3471" y="366"/>
                  </a:lnTo>
                  <a:cubicBezTo>
                    <a:pt x="3436" y="157"/>
                    <a:pt x="3254" y="0"/>
                    <a:pt x="30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8"/>
            <p:cNvSpPr/>
            <p:nvPr/>
          </p:nvSpPr>
          <p:spPr>
            <a:xfrm>
              <a:off x="1759919" y="4142601"/>
              <a:ext cx="118177" cy="91707"/>
            </a:xfrm>
            <a:custGeom>
              <a:avLst/>
              <a:gdLst/>
              <a:ahLst/>
              <a:cxnLst/>
              <a:rect l="l" t="t" r="r" b="b"/>
              <a:pathLst>
                <a:path w="3402" h="2640" extrusionOk="0">
                  <a:moveTo>
                    <a:pt x="436" y="1"/>
                  </a:moveTo>
                  <a:cubicBezTo>
                    <a:pt x="192" y="1"/>
                    <a:pt x="1" y="192"/>
                    <a:pt x="1" y="436"/>
                  </a:cubicBezTo>
                  <a:lnTo>
                    <a:pt x="1" y="2639"/>
                  </a:lnTo>
                  <a:lnTo>
                    <a:pt x="3402" y="2639"/>
                  </a:lnTo>
                  <a:lnTo>
                    <a:pt x="296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8"/>
            <p:cNvSpPr/>
            <p:nvPr/>
          </p:nvSpPr>
          <p:spPr>
            <a:xfrm>
              <a:off x="1893450" y="4142601"/>
              <a:ext cx="108207" cy="91707"/>
            </a:xfrm>
            <a:custGeom>
              <a:avLst/>
              <a:gdLst/>
              <a:ahLst/>
              <a:cxnLst/>
              <a:rect l="l" t="t" r="r" b="b"/>
              <a:pathLst>
                <a:path w="3115" h="2640" extrusionOk="0">
                  <a:moveTo>
                    <a:pt x="1" y="1"/>
                  </a:moveTo>
                  <a:lnTo>
                    <a:pt x="436" y="2639"/>
                  </a:lnTo>
                  <a:lnTo>
                    <a:pt x="3115" y="2639"/>
                  </a:lnTo>
                  <a:lnTo>
                    <a:pt x="3115" y="436"/>
                  </a:lnTo>
                  <a:cubicBezTo>
                    <a:pt x="3115" y="192"/>
                    <a:pt x="2924" y="1"/>
                    <a:pt x="2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8"/>
            <p:cNvSpPr/>
            <p:nvPr/>
          </p:nvSpPr>
          <p:spPr>
            <a:xfrm>
              <a:off x="1759919" y="4264460"/>
              <a:ext cx="241738" cy="303154"/>
            </a:xfrm>
            <a:custGeom>
              <a:avLst/>
              <a:gdLst/>
              <a:ahLst/>
              <a:cxnLst/>
              <a:rect l="l" t="t" r="r" b="b"/>
              <a:pathLst>
                <a:path w="6959" h="8727" extrusionOk="0">
                  <a:moveTo>
                    <a:pt x="1" y="1"/>
                  </a:moveTo>
                  <a:lnTo>
                    <a:pt x="1" y="7423"/>
                  </a:lnTo>
                  <a:cubicBezTo>
                    <a:pt x="1" y="8143"/>
                    <a:pt x="584" y="8727"/>
                    <a:pt x="1306" y="8727"/>
                  </a:cubicBezTo>
                  <a:lnTo>
                    <a:pt x="5521" y="8727"/>
                  </a:lnTo>
                  <a:cubicBezTo>
                    <a:pt x="4288" y="7861"/>
                    <a:pt x="3480" y="6402"/>
                    <a:pt x="3480" y="4784"/>
                  </a:cubicBezTo>
                  <a:cubicBezTo>
                    <a:pt x="3480" y="2599"/>
                    <a:pt x="4954" y="756"/>
                    <a:pt x="6959" y="187"/>
                  </a:cubicBezTo>
                  <a:lnTo>
                    <a:pt x="69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 name="Google Shape;1978;p48"/>
          <p:cNvGrpSpPr/>
          <p:nvPr/>
        </p:nvGrpSpPr>
        <p:grpSpPr>
          <a:xfrm>
            <a:off x="2456094" y="4095289"/>
            <a:ext cx="515678" cy="515678"/>
            <a:chOff x="2456094" y="4051971"/>
            <a:chExt cx="515678" cy="515678"/>
          </a:xfrm>
        </p:grpSpPr>
        <p:sp>
          <p:nvSpPr>
            <p:cNvPr id="1979" name="Google Shape;1979;p48"/>
            <p:cNvSpPr/>
            <p:nvPr/>
          </p:nvSpPr>
          <p:spPr>
            <a:xfrm>
              <a:off x="2577988" y="4143609"/>
              <a:ext cx="30222" cy="40330"/>
            </a:xfrm>
            <a:custGeom>
              <a:avLst/>
              <a:gdLst/>
              <a:ahLst/>
              <a:cxnLst/>
              <a:rect l="l" t="t" r="r" b="b"/>
              <a:pathLst>
                <a:path w="870" h="1161" extrusionOk="0">
                  <a:moveTo>
                    <a:pt x="435" y="1"/>
                  </a:moveTo>
                  <a:cubicBezTo>
                    <a:pt x="194" y="1"/>
                    <a:pt x="0" y="196"/>
                    <a:pt x="0" y="435"/>
                  </a:cubicBezTo>
                  <a:cubicBezTo>
                    <a:pt x="0" y="531"/>
                    <a:pt x="29" y="621"/>
                    <a:pt x="87" y="696"/>
                  </a:cubicBezTo>
                  <a:lnTo>
                    <a:pt x="435" y="1161"/>
                  </a:lnTo>
                  <a:lnTo>
                    <a:pt x="783" y="696"/>
                  </a:lnTo>
                  <a:cubicBezTo>
                    <a:pt x="840" y="621"/>
                    <a:pt x="869" y="531"/>
                    <a:pt x="869" y="436"/>
                  </a:cubicBezTo>
                  <a:cubicBezTo>
                    <a:pt x="869" y="196"/>
                    <a:pt x="674"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8"/>
            <p:cNvSpPr/>
            <p:nvPr/>
          </p:nvSpPr>
          <p:spPr>
            <a:xfrm>
              <a:off x="2456094" y="4051971"/>
              <a:ext cx="272967" cy="272967"/>
            </a:xfrm>
            <a:custGeom>
              <a:avLst/>
              <a:gdLst/>
              <a:ahLst/>
              <a:cxnLst/>
              <a:rect l="l" t="t" r="r" b="b"/>
              <a:pathLst>
                <a:path w="7858" h="7858" extrusionOk="0">
                  <a:moveTo>
                    <a:pt x="3944" y="1769"/>
                  </a:moveTo>
                  <a:cubicBezTo>
                    <a:pt x="4663" y="1769"/>
                    <a:pt x="5249" y="2354"/>
                    <a:pt x="5249" y="3073"/>
                  </a:cubicBezTo>
                  <a:cubicBezTo>
                    <a:pt x="5249" y="3359"/>
                    <a:pt x="5158" y="3629"/>
                    <a:pt x="4988" y="3856"/>
                  </a:cubicBezTo>
                  <a:lnTo>
                    <a:pt x="4487" y="4523"/>
                  </a:lnTo>
                  <a:lnTo>
                    <a:pt x="5161" y="5422"/>
                  </a:lnTo>
                  <a:cubicBezTo>
                    <a:pt x="5305" y="5614"/>
                    <a:pt x="5266" y="5886"/>
                    <a:pt x="5074" y="6030"/>
                  </a:cubicBezTo>
                  <a:cubicBezTo>
                    <a:pt x="4996" y="6089"/>
                    <a:pt x="4904" y="6118"/>
                    <a:pt x="4813" y="6118"/>
                  </a:cubicBezTo>
                  <a:cubicBezTo>
                    <a:pt x="4681" y="6118"/>
                    <a:pt x="4550" y="6058"/>
                    <a:pt x="4466" y="5944"/>
                  </a:cubicBezTo>
                  <a:lnTo>
                    <a:pt x="3944" y="5248"/>
                  </a:lnTo>
                  <a:lnTo>
                    <a:pt x="3422" y="5944"/>
                  </a:lnTo>
                  <a:cubicBezTo>
                    <a:pt x="3337" y="6058"/>
                    <a:pt x="3207" y="6118"/>
                    <a:pt x="3075" y="6118"/>
                  </a:cubicBezTo>
                  <a:cubicBezTo>
                    <a:pt x="2984" y="6118"/>
                    <a:pt x="2892" y="6090"/>
                    <a:pt x="2814" y="6030"/>
                  </a:cubicBezTo>
                  <a:cubicBezTo>
                    <a:pt x="2620" y="5886"/>
                    <a:pt x="2581" y="5614"/>
                    <a:pt x="2726" y="5422"/>
                  </a:cubicBezTo>
                  <a:lnTo>
                    <a:pt x="3400" y="4523"/>
                  </a:lnTo>
                  <a:lnTo>
                    <a:pt x="2900" y="3856"/>
                  </a:lnTo>
                  <a:cubicBezTo>
                    <a:pt x="2729" y="3629"/>
                    <a:pt x="2639" y="3359"/>
                    <a:pt x="2639" y="3073"/>
                  </a:cubicBezTo>
                  <a:cubicBezTo>
                    <a:pt x="2639" y="2354"/>
                    <a:pt x="3225" y="1769"/>
                    <a:pt x="3944" y="1769"/>
                  </a:cubicBezTo>
                  <a:close/>
                  <a:moveTo>
                    <a:pt x="3944" y="0"/>
                  </a:moveTo>
                  <a:cubicBezTo>
                    <a:pt x="1785" y="0"/>
                    <a:pt x="0" y="1785"/>
                    <a:pt x="0" y="3944"/>
                  </a:cubicBezTo>
                  <a:cubicBezTo>
                    <a:pt x="0" y="6101"/>
                    <a:pt x="1785" y="7857"/>
                    <a:pt x="3944" y="7857"/>
                  </a:cubicBezTo>
                  <a:cubicBezTo>
                    <a:pt x="6101" y="7857"/>
                    <a:pt x="7857" y="6101"/>
                    <a:pt x="7857" y="3944"/>
                  </a:cubicBezTo>
                  <a:cubicBezTo>
                    <a:pt x="7857" y="1785"/>
                    <a:pt x="6101" y="0"/>
                    <a:pt x="39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8"/>
            <p:cNvSpPr/>
            <p:nvPr/>
          </p:nvSpPr>
          <p:spPr>
            <a:xfrm>
              <a:off x="2695296" y="4291069"/>
              <a:ext cx="40990" cy="33973"/>
            </a:xfrm>
            <a:custGeom>
              <a:avLst/>
              <a:gdLst/>
              <a:ahLst/>
              <a:cxnLst/>
              <a:rect l="l" t="t" r="r" b="b"/>
              <a:pathLst>
                <a:path w="1180" h="978" extrusionOk="0">
                  <a:moveTo>
                    <a:pt x="823" y="0"/>
                  </a:moveTo>
                  <a:cubicBezTo>
                    <a:pt x="583" y="307"/>
                    <a:pt x="308" y="584"/>
                    <a:pt x="0" y="824"/>
                  </a:cubicBezTo>
                  <a:cubicBezTo>
                    <a:pt x="187" y="836"/>
                    <a:pt x="335" y="921"/>
                    <a:pt x="416" y="967"/>
                  </a:cubicBezTo>
                  <a:cubicBezTo>
                    <a:pt x="423" y="971"/>
                    <a:pt x="427" y="975"/>
                    <a:pt x="430" y="977"/>
                  </a:cubicBezTo>
                  <a:cubicBezTo>
                    <a:pt x="636" y="860"/>
                    <a:pt x="927" y="559"/>
                    <a:pt x="1004" y="373"/>
                  </a:cubicBezTo>
                  <a:cubicBezTo>
                    <a:pt x="1045" y="273"/>
                    <a:pt x="1109" y="181"/>
                    <a:pt x="1180" y="93"/>
                  </a:cubicBezTo>
                  <a:cubicBezTo>
                    <a:pt x="1056" y="79"/>
                    <a:pt x="942" y="33"/>
                    <a:pt x="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8"/>
            <p:cNvSpPr/>
            <p:nvPr/>
          </p:nvSpPr>
          <p:spPr>
            <a:xfrm>
              <a:off x="2577988" y="4336923"/>
              <a:ext cx="221069" cy="230726"/>
            </a:xfrm>
            <a:custGeom>
              <a:avLst/>
              <a:gdLst/>
              <a:ahLst/>
              <a:cxnLst/>
              <a:rect l="l" t="t" r="r" b="b"/>
              <a:pathLst>
                <a:path w="6364" h="6642" extrusionOk="0">
                  <a:moveTo>
                    <a:pt x="2601" y="0"/>
                  </a:moveTo>
                  <a:cubicBezTo>
                    <a:pt x="1949" y="332"/>
                    <a:pt x="1215" y="524"/>
                    <a:pt x="435" y="524"/>
                  </a:cubicBezTo>
                  <a:cubicBezTo>
                    <a:pt x="296" y="524"/>
                    <a:pt x="159" y="515"/>
                    <a:pt x="23" y="504"/>
                  </a:cubicBezTo>
                  <a:cubicBezTo>
                    <a:pt x="10" y="654"/>
                    <a:pt x="0" y="805"/>
                    <a:pt x="0" y="959"/>
                  </a:cubicBezTo>
                  <a:cubicBezTo>
                    <a:pt x="0" y="4081"/>
                    <a:pt x="2531" y="6642"/>
                    <a:pt x="5653" y="6642"/>
                  </a:cubicBezTo>
                  <a:cubicBezTo>
                    <a:pt x="5863" y="6641"/>
                    <a:pt x="6069" y="6627"/>
                    <a:pt x="6274" y="6606"/>
                  </a:cubicBezTo>
                  <a:cubicBezTo>
                    <a:pt x="6346" y="5441"/>
                    <a:pt x="6363" y="4396"/>
                    <a:pt x="6286" y="3992"/>
                  </a:cubicBezTo>
                  <a:cubicBezTo>
                    <a:pt x="5704" y="3936"/>
                    <a:pt x="5147" y="3677"/>
                    <a:pt x="4731" y="3261"/>
                  </a:cubicBezTo>
                  <a:cubicBezTo>
                    <a:pt x="4692" y="3221"/>
                    <a:pt x="4649" y="3179"/>
                    <a:pt x="4609" y="3137"/>
                  </a:cubicBezTo>
                  <a:cubicBezTo>
                    <a:pt x="4558" y="3143"/>
                    <a:pt x="4497" y="3152"/>
                    <a:pt x="4430" y="3161"/>
                  </a:cubicBezTo>
                  <a:cubicBezTo>
                    <a:pt x="4114" y="3203"/>
                    <a:pt x="3817" y="3237"/>
                    <a:pt x="3554" y="3237"/>
                  </a:cubicBezTo>
                  <a:cubicBezTo>
                    <a:pt x="3245" y="3237"/>
                    <a:pt x="2982" y="3190"/>
                    <a:pt x="2790" y="3051"/>
                  </a:cubicBezTo>
                  <a:cubicBezTo>
                    <a:pt x="2407" y="2775"/>
                    <a:pt x="2375" y="2442"/>
                    <a:pt x="2348" y="2174"/>
                  </a:cubicBezTo>
                  <a:cubicBezTo>
                    <a:pt x="2336" y="2040"/>
                    <a:pt x="2323" y="1911"/>
                    <a:pt x="2271" y="1754"/>
                  </a:cubicBezTo>
                  <a:cubicBezTo>
                    <a:pt x="2074" y="1163"/>
                    <a:pt x="2433" y="335"/>
                    <a:pt x="2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8"/>
            <p:cNvSpPr/>
            <p:nvPr/>
          </p:nvSpPr>
          <p:spPr>
            <a:xfrm>
              <a:off x="2814897" y="4291834"/>
              <a:ext cx="156875" cy="99662"/>
            </a:xfrm>
            <a:custGeom>
              <a:avLst/>
              <a:gdLst/>
              <a:ahLst/>
              <a:cxnLst/>
              <a:rect l="l" t="t" r="r" b="b"/>
              <a:pathLst>
                <a:path w="4516" h="2869" extrusionOk="0">
                  <a:moveTo>
                    <a:pt x="1482" y="1"/>
                  </a:moveTo>
                  <a:cubicBezTo>
                    <a:pt x="1114" y="1"/>
                    <a:pt x="835" y="16"/>
                    <a:pt x="736" y="51"/>
                  </a:cubicBezTo>
                  <a:cubicBezTo>
                    <a:pt x="408" y="187"/>
                    <a:pt x="195" y="467"/>
                    <a:pt x="104" y="684"/>
                  </a:cubicBezTo>
                  <a:cubicBezTo>
                    <a:pt x="60" y="791"/>
                    <a:pt x="15" y="910"/>
                    <a:pt x="0" y="991"/>
                  </a:cubicBezTo>
                  <a:cubicBezTo>
                    <a:pt x="106" y="955"/>
                    <a:pt x="250" y="906"/>
                    <a:pt x="411" y="906"/>
                  </a:cubicBezTo>
                  <a:cubicBezTo>
                    <a:pt x="534" y="906"/>
                    <a:pt x="667" y="934"/>
                    <a:pt x="801" y="1017"/>
                  </a:cubicBezTo>
                  <a:cubicBezTo>
                    <a:pt x="1066" y="1181"/>
                    <a:pt x="1146" y="1494"/>
                    <a:pt x="1239" y="1855"/>
                  </a:cubicBezTo>
                  <a:cubicBezTo>
                    <a:pt x="1326" y="2191"/>
                    <a:pt x="1433" y="2609"/>
                    <a:pt x="1671" y="2756"/>
                  </a:cubicBezTo>
                  <a:cubicBezTo>
                    <a:pt x="1804" y="2824"/>
                    <a:pt x="2289" y="2869"/>
                    <a:pt x="3095" y="2869"/>
                  </a:cubicBezTo>
                  <a:cubicBezTo>
                    <a:pt x="3485" y="2869"/>
                    <a:pt x="3950" y="2858"/>
                    <a:pt x="4486" y="2834"/>
                  </a:cubicBezTo>
                  <a:cubicBezTo>
                    <a:pt x="4506" y="2644"/>
                    <a:pt x="4515" y="2452"/>
                    <a:pt x="4515" y="2257"/>
                  </a:cubicBezTo>
                  <a:cubicBezTo>
                    <a:pt x="4515" y="1508"/>
                    <a:pt x="4366" y="795"/>
                    <a:pt x="4102" y="140"/>
                  </a:cubicBezTo>
                  <a:lnTo>
                    <a:pt x="3348" y="81"/>
                  </a:lnTo>
                  <a:cubicBezTo>
                    <a:pt x="2726" y="32"/>
                    <a:pt x="2012" y="1"/>
                    <a:pt x="14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8"/>
            <p:cNvSpPr/>
            <p:nvPr/>
          </p:nvSpPr>
          <p:spPr>
            <a:xfrm>
              <a:off x="2683173" y="4173796"/>
              <a:ext cx="281756" cy="386559"/>
            </a:xfrm>
            <a:custGeom>
              <a:avLst/>
              <a:gdLst/>
              <a:ahLst/>
              <a:cxnLst/>
              <a:rect l="l" t="t" r="r" b="b"/>
              <a:pathLst>
                <a:path w="8111" h="11128" extrusionOk="0">
                  <a:moveTo>
                    <a:pt x="2625" y="1"/>
                  </a:moveTo>
                  <a:cubicBezTo>
                    <a:pt x="2471" y="1"/>
                    <a:pt x="2320" y="12"/>
                    <a:pt x="2169" y="25"/>
                  </a:cubicBezTo>
                  <a:cubicBezTo>
                    <a:pt x="2181" y="160"/>
                    <a:pt x="2191" y="297"/>
                    <a:pt x="2191" y="437"/>
                  </a:cubicBezTo>
                  <a:cubicBezTo>
                    <a:pt x="2191" y="1214"/>
                    <a:pt x="2000" y="1947"/>
                    <a:pt x="1670" y="2596"/>
                  </a:cubicBezTo>
                  <a:cubicBezTo>
                    <a:pt x="1699" y="2598"/>
                    <a:pt x="1726" y="2611"/>
                    <a:pt x="1756" y="2611"/>
                  </a:cubicBezTo>
                  <a:cubicBezTo>
                    <a:pt x="1938" y="2611"/>
                    <a:pt x="2422" y="2611"/>
                    <a:pt x="2597" y="2988"/>
                  </a:cubicBezTo>
                  <a:cubicBezTo>
                    <a:pt x="2765" y="3350"/>
                    <a:pt x="2496" y="3669"/>
                    <a:pt x="2300" y="3901"/>
                  </a:cubicBezTo>
                  <a:cubicBezTo>
                    <a:pt x="2249" y="3961"/>
                    <a:pt x="2173" y="4051"/>
                    <a:pt x="2155" y="4086"/>
                  </a:cubicBezTo>
                  <a:cubicBezTo>
                    <a:pt x="1982" y="4505"/>
                    <a:pt x="1476" y="5012"/>
                    <a:pt x="1052" y="5186"/>
                  </a:cubicBezTo>
                  <a:cubicBezTo>
                    <a:pt x="958" y="5226"/>
                    <a:pt x="868" y="5241"/>
                    <a:pt x="785" y="5241"/>
                  </a:cubicBezTo>
                  <a:cubicBezTo>
                    <a:pt x="590" y="5241"/>
                    <a:pt x="433" y="5155"/>
                    <a:pt x="341" y="5102"/>
                  </a:cubicBezTo>
                  <a:cubicBezTo>
                    <a:pt x="166" y="5443"/>
                    <a:pt x="0" y="5972"/>
                    <a:pt x="68" y="6175"/>
                  </a:cubicBezTo>
                  <a:cubicBezTo>
                    <a:pt x="152" y="6427"/>
                    <a:pt x="172" y="6635"/>
                    <a:pt x="186" y="6787"/>
                  </a:cubicBezTo>
                  <a:cubicBezTo>
                    <a:pt x="206" y="6996"/>
                    <a:pt x="209" y="6997"/>
                    <a:pt x="270" y="7041"/>
                  </a:cubicBezTo>
                  <a:cubicBezTo>
                    <a:pt x="313" y="7061"/>
                    <a:pt x="386" y="7068"/>
                    <a:pt x="479" y="7068"/>
                  </a:cubicBezTo>
                  <a:cubicBezTo>
                    <a:pt x="832" y="7068"/>
                    <a:pt x="1468" y="6956"/>
                    <a:pt x="1733" y="6956"/>
                  </a:cubicBezTo>
                  <a:cubicBezTo>
                    <a:pt x="1761" y="6956"/>
                    <a:pt x="1785" y="6957"/>
                    <a:pt x="1804" y="6960"/>
                  </a:cubicBezTo>
                  <a:cubicBezTo>
                    <a:pt x="1958" y="6966"/>
                    <a:pt x="2100" y="7052"/>
                    <a:pt x="2175" y="7194"/>
                  </a:cubicBezTo>
                  <a:cubicBezTo>
                    <a:pt x="2531" y="7594"/>
                    <a:pt x="2962" y="7829"/>
                    <a:pt x="3495" y="7829"/>
                  </a:cubicBezTo>
                  <a:cubicBezTo>
                    <a:pt x="3618" y="7829"/>
                    <a:pt x="3812" y="7921"/>
                    <a:pt x="3894" y="8012"/>
                  </a:cubicBezTo>
                  <a:cubicBezTo>
                    <a:pt x="4157" y="8305"/>
                    <a:pt x="4235" y="9377"/>
                    <a:pt x="4134" y="11127"/>
                  </a:cubicBezTo>
                  <a:cubicBezTo>
                    <a:pt x="6059" y="10595"/>
                    <a:pt x="7596" y="9044"/>
                    <a:pt x="8111" y="7111"/>
                  </a:cubicBezTo>
                  <a:lnTo>
                    <a:pt x="8111" y="7111"/>
                  </a:lnTo>
                  <a:cubicBezTo>
                    <a:pt x="7666" y="7128"/>
                    <a:pt x="7276" y="7138"/>
                    <a:pt x="6953" y="7138"/>
                  </a:cubicBezTo>
                  <a:cubicBezTo>
                    <a:pt x="5429" y="7138"/>
                    <a:pt x="5122" y="6966"/>
                    <a:pt x="5006" y="6894"/>
                  </a:cubicBezTo>
                  <a:cubicBezTo>
                    <a:pt x="4470" y="6563"/>
                    <a:pt x="4307" y="5930"/>
                    <a:pt x="4189" y="5469"/>
                  </a:cubicBezTo>
                  <a:cubicBezTo>
                    <a:pt x="4166" y="5384"/>
                    <a:pt x="4140" y="5277"/>
                    <a:pt x="4114" y="5198"/>
                  </a:cubicBezTo>
                  <a:cubicBezTo>
                    <a:pt x="3950" y="5254"/>
                    <a:pt x="3798" y="5295"/>
                    <a:pt x="3655" y="5295"/>
                  </a:cubicBezTo>
                  <a:cubicBezTo>
                    <a:pt x="3489" y="5295"/>
                    <a:pt x="3335" y="5240"/>
                    <a:pt x="3187" y="5093"/>
                  </a:cubicBezTo>
                  <a:cubicBezTo>
                    <a:pt x="2727" y="4633"/>
                    <a:pt x="2975" y="4036"/>
                    <a:pt x="3094" y="3749"/>
                  </a:cubicBezTo>
                  <a:cubicBezTo>
                    <a:pt x="3296" y="3260"/>
                    <a:pt x="3709" y="2846"/>
                    <a:pt x="4198" y="2644"/>
                  </a:cubicBezTo>
                  <a:cubicBezTo>
                    <a:pt x="4408" y="2557"/>
                    <a:pt x="4857" y="2528"/>
                    <a:pt x="5360" y="2528"/>
                  </a:cubicBezTo>
                  <a:cubicBezTo>
                    <a:pt x="6028" y="2528"/>
                    <a:pt x="6790" y="2579"/>
                    <a:pt x="7209" y="2612"/>
                  </a:cubicBezTo>
                  <a:lnTo>
                    <a:pt x="7425" y="2629"/>
                  </a:lnTo>
                  <a:cubicBezTo>
                    <a:pt x="6421" y="1051"/>
                    <a:pt x="4633"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 name="Google Shape;1985;p48"/>
          <p:cNvGrpSpPr/>
          <p:nvPr/>
        </p:nvGrpSpPr>
        <p:grpSpPr>
          <a:xfrm>
            <a:off x="3198608" y="4171850"/>
            <a:ext cx="515678" cy="362555"/>
            <a:chOff x="3198608" y="4128533"/>
            <a:chExt cx="515678" cy="362555"/>
          </a:xfrm>
        </p:grpSpPr>
        <p:sp>
          <p:nvSpPr>
            <p:cNvPr id="1986" name="Google Shape;1986;p48"/>
            <p:cNvSpPr/>
            <p:nvPr/>
          </p:nvSpPr>
          <p:spPr>
            <a:xfrm>
              <a:off x="3380875" y="4128533"/>
              <a:ext cx="272967" cy="241704"/>
            </a:xfrm>
            <a:custGeom>
              <a:avLst/>
              <a:gdLst/>
              <a:ahLst/>
              <a:cxnLst/>
              <a:rect l="l" t="t" r="r" b="b"/>
              <a:pathLst>
                <a:path w="7858" h="6958" extrusionOk="0">
                  <a:moveTo>
                    <a:pt x="1306" y="0"/>
                  </a:moveTo>
                  <a:cubicBezTo>
                    <a:pt x="1065" y="0"/>
                    <a:pt x="870" y="194"/>
                    <a:pt x="870" y="435"/>
                  </a:cubicBezTo>
                  <a:cubicBezTo>
                    <a:pt x="870" y="1154"/>
                    <a:pt x="1456" y="1740"/>
                    <a:pt x="2175" y="1740"/>
                  </a:cubicBezTo>
                  <a:lnTo>
                    <a:pt x="3074" y="1740"/>
                  </a:lnTo>
                  <a:cubicBezTo>
                    <a:pt x="3313" y="1740"/>
                    <a:pt x="3509" y="1935"/>
                    <a:pt x="3509" y="2174"/>
                  </a:cubicBezTo>
                  <a:cubicBezTo>
                    <a:pt x="3509" y="2415"/>
                    <a:pt x="3313" y="2609"/>
                    <a:pt x="3074" y="2609"/>
                  </a:cubicBezTo>
                  <a:lnTo>
                    <a:pt x="1740" y="2609"/>
                  </a:lnTo>
                  <a:cubicBezTo>
                    <a:pt x="781" y="2609"/>
                    <a:pt x="1" y="3390"/>
                    <a:pt x="1" y="4348"/>
                  </a:cubicBezTo>
                  <a:cubicBezTo>
                    <a:pt x="1" y="5308"/>
                    <a:pt x="781" y="6088"/>
                    <a:pt x="1740" y="6088"/>
                  </a:cubicBezTo>
                  <a:lnTo>
                    <a:pt x="6553" y="6088"/>
                  </a:lnTo>
                  <a:cubicBezTo>
                    <a:pt x="6792" y="6088"/>
                    <a:pt x="6988" y="6283"/>
                    <a:pt x="6988" y="6523"/>
                  </a:cubicBezTo>
                  <a:cubicBezTo>
                    <a:pt x="6988" y="6764"/>
                    <a:pt x="7183" y="6958"/>
                    <a:pt x="7422" y="6958"/>
                  </a:cubicBezTo>
                  <a:cubicBezTo>
                    <a:pt x="7663" y="6958"/>
                    <a:pt x="7858" y="6764"/>
                    <a:pt x="7858" y="6523"/>
                  </a:cubicBezTo>
                  <a:cubicBezTo>
                    <a:pt x="7858" y="5804"/>
                    <a:pt x="7272" y="5219"/>
                    <a:pt x="6553" y="5219"/>
                  </a:cubicBezTo>
                  <a:lnTo>
                    <a:pt x="1740" y="5219"/>
                  </a:lnTo>
                  <a:cubicBezTo>
                    <a:pt x="1261" y="5219"/>
                    <a:pt x="870" y="4828"/>
                    <a:pt x="870" y="4348"/>
                  </a:cubicBezTo>
                  <a:cubicBezTo>
                    <a:pt x="870" y="3869"/>
                    <a:pt x="1261" y="3479"/>
                    <a:pt x="1740" y="3479"/>
                  </a:cubicBezTo>
                  <a:lnTo>
                    <a:pt x="3074" y="3479"/>
                  </a:lnTo>
                  <a:cubicBezTo>
                    <a:pt x="3793" y="3479"/>
                    <a:pt x="4379" y="2893"/>
                    <a:pt x="4379" y="2174"/>
                  </a:cubicBezTo>
                  <a:cubicBezTo>
                    <a:pt x="4379" y="1455"/>
                    <a:pt x="3793" y="869"/>
                    <a:pt x="3074" y="869"/>
                  </a:cubicBezTo>
                  <a:lnTo>
                    <a:pt x="2175" y="869"/>
                  </a:lnTo>
                  <a:cubicBezTo>
                    <a:pt x="1936" y="869"/>
                    <a:pt x="1740" y="675"/>
                    <a:pt x="1740" y="435"/>
                  </a:cubicBezTo>
                  <a:cubicBezTo>
                    <a:pt x="1740" y="194"/>
                    <a:pt x="1546"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8"/>
            <p:cNvSpPr/>
            <p:nvPr/>
          </p:nvSpPr>
          <p:spPr>
            <a:xfrm>
              <a:off x="3563178" y="4188941"/>
              <a:ext cx="151108" cy="181295"/>
            </a:xfrm>
            <a:custGeom>
              <a:avLst/>
              <a:gdLst/>
              <a:ahLst/>
              <a:cxnLst/>
              <a:rect l="l" t="t" r="r" b="b"/>
              <a:pathLst>
                <a:path w="4350" h="5219" extrusionOk="0">
                  <a:moveTo>
                    <a:pt x="435" y="1"/>
                  </a:moveTo>
                  <a:cubicBezTo>
                    <a:pt x="194" y="1"/>
                    <a:pt x="0" y="195"/>
                    <a:pt x="0" y="435"/>
                  </a:cubicBezTo>
                  <a:cubicBezTo>
                    <a:pt x="0" y="1634"/>
                    <a:pt x="976" y="2609"/>
                    <a:pt x="2174" y="2609"/>
                  </a:cubicBezTo>
                  <a:cubicBezTo>
                    <a:pt x="2894" y="2609"/>
                    <a:pt x="3479" y="3195"/>
                    <a:pt x="3479" y="3914"/>
                  </a:cubicBezTo>
                  <a:lnTo>
                    <a:pt x="3479" y="4784"/>
                  </a:lnTo>
                  <a:cubicBezTo>
                    <a:pt x="3479" y="5025"/>
                    <a:pt x="3673" y="5219"/>
                    <a:pt x="3914" y="5219"/>
                  </a:cubicBezTo>
                  <a:cubicBezTo>
                    <a:pt x="4154" y="5219"/>
                    <a:pt x="4349" y="5025"/>
                    <a:pt x="4349" y="4784"/>
                  </a:cubicBezTo>
                  <a:lnTo>
                    <a:pt x="4349" y="3914"/>
                  </a:lnTo>
                  <a:cubicBezTo>
                    <a:pt x="4349" y="2715"/>
                    <a:pt x="3373" y="1740"/>
                    <a:pt x="2174" y="1740"/>
                  </a:cubicBezTo>
                  <a:cubicBezTo>
                    <a:pt x="1455" y="1740"/>
                    <a:pt x="870" y="1154"/>
                    <a:pt x="870" y="435"/>
                  </a:cubicBezTo>
                  <a:cubicBezTo>
                    <a:pt x="870" y="195"/>
                    <a:pt x="67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8"/>
            <p:cNvSpPr/>
            <p:nvPr/>
          </p:nvSpPr>
          <p:spPr>
            <a:xfrm>
              <a:off x="3198608" y="4400423"/>
              <a:ext cx="121894" cy="90665"/>
            </a:xfrm>
            <a:custGeom>
              <a:avLst/>
              <a:gdLst/>
              <a:ahLst/>
              <a:cxnLst/>
              <a:rect l="l" t="t" r="r" b="b"/>
              <a:pathLst>
                <a:path w="3509" h="2610" extrusionOk="0">
                  <a:moveTo>
                    <a:pt x="435" y="0"/>
                  </a:moveTo>
                  <a:cubicBezTo>
                    <a:pt x="195" y="0"/>
                    <a:pt x="1" y="195"/>
                    <a:pt x="1" y="436"/>
                  </a:cubicBezTo>
                  <a:lnTo>
                    <a:pt x="1" y="2175"/>
                  </a:lnTo>
                  <a:cubicBezTo>
                    <a:pt x="1" y="2416"/>
                    <a:pt x="195" y="2610"/>
                    <a:pt x="435" y="2610"/>
                  </a:cubicBezTo>
                  <a:lnTo>
                    <a:pt x="3508" y="2610"/>
                  </a:lnTo>
                  <a:lnTo>
                    <a:pt x="35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8"/>
            <p:cNvSpPr/>
            <p:nvPr/>
          </p:nvSpPr>
          <p:spPr>
            <a:xfrm>
              <a:off x="3350654" y="4400423"/>
              <a:ext cx="272967" cy="90665"/>
            </a:xfrm>
            <a:custGeom>
              <a:avLst/>
              <a:gdLst/>
              <a:ahLst/>
              <a:cxnLst/>
              <a:rect l="l" t="t" r="r" b="b"/>
              <a:pathLst>
                <a:path w="7858" h="2610" extrusionOk="0">
                  <a:moveTo>
                    <a:pt x="1" y="0"/>
                  </a:moveTo>
                  <a:lnTo>
                    <a:pt x="1" y="2610"/>
                  </a:lnTo>
                  <a:lnTo>
                    <a:pt x="7858" y="2610"/>
                  </a:lnTo>
                  <a:lnTo>
                    <a:pt x="78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8"/>
            <p:cNvSpPr/>
            <p:nvPr/>
          </p:nvSpPr>
          <p:spPr>
            <a:xfrm>
              <a:off x="3653808" y="4400423"/>
              <a:ext cx="60478" cy="90665"/>
            </a:xfrm>
            <a:custGeom>
              <a:avLst/>
              <a:gdLst/>
              <a:ahLst/>
              <a:cxnLst/>
              <a:rect l="l" t="t" r="r" b="b"/>
              <a:pathLst>
                <a:path w="1741" h="2610" extrusionOk="0">
                  <a:moveTo>
                    <a:pt x="1" y="0"/>
                  </a:moveTo>
                  <a:lnTo>
                    <a:pt x="1" y="2610"/>
                  </a:lnTo>
                  <a:lnTo>
                    <a:pt x="1305" y="2610"/>
                  </a:lnTo>
                  <a:cubicBezTo>
                    <a:pt x="1545" y="2610"/>
                    <a:pt x="1740" y="2416"/>
                    <a:pt x="1740" y="2175"/>
                  </a:cubicBezTo>
                  <a:lnTo>
                    <a:pt x="1740" y="436"/>
                  </a:lnTo>
                  <a:cubicBezTo>
                    <a:pt x="1740" y="195"/>
                    <a:pt x="1545" y="0"/>
                    <a:pt x="1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 name="Google Shape;1991;p48"/>
          <p:cNvGrpSpPr/>
          <p:nvPr/>
        </p:nvGrpSpPr>
        <p:grpSpPr>
          <a:xfrm>
            <a:off x="3941087" y="4095306"/>
            <a:ext cx="515678" cy="515643"/>
            <a:chOff x="3941087" y="4051971"/>
            <a:chExt cx="515678" cy="515643"/>
          </a:xfrm>
        </p:grpSpPr>
        <p:sp>
          <p:nvSpPr>
            <p:cNvPr id="1992" name="Google Shape;1992;p48"/>
            <p:cNvSpPr/>
            <p:nvPr/>
          </p:nvSpPr>
          <p:spPr>
            <a:xfrm>
              <a:off x="4078092" y="4051971"/>
              <a:ext cx="241738" cy="182337"/>
            </a:xfrm>
            <a:custGeom>
              <a:avLst/>
              <a:gdLst/>
              <a:ahLst/>
              <a:cxnLst/>
              <a:rect l="l" t="t" r="r" b="b"/>
              <a:pathLst>
                <a:path w="6959" h="5249" extrusionOk="0">
                  <a:moveTo>
                    <a:pt x="3479" y="1334"/>
                  </a:moveTo>
                  <a:cubicBezTo>
                    <a:pt x="3720" y="1334"/>
                    <a:pt x="3914" y="1529"/>
                    <a:pt x="3914" y="1769"/>
                  </a:cubicBezTo>
                  <a:lnTo>
                    <a:pt x="3914" y="2204"/>
                  </a:lnTo>
                  <a:lnTo>
                    <a:pt x="4348" y="2204"/>
                  </a:lnTo>
                  <a:cubicBezTo>
                    <a:pt x="4589" y="2204"/>
                    <a:pt x="4783" y="2398"/>
                    <a:pt x="4783" y="2639"/>
                  </a:cubicBezTo>
                  <a:cubicBezTo>
                    <a:pt x="4783" y="2879"/>
                    <a:pt x="4589" y="3073"/>
                    <a:pt x="4348" y="3073"/>
                  </a:cubicBezTo>
                  <a:lnTo>
                    <a:pt x="3914" y="3073"/>
                  </a:lnTo>
                  <a:lnTo>
                    <a:pt x="3914" y="3509"/>
                  </a:lnTo>
                  <a:cubicBezTo>
                    <a:pt x="3914" y="3749"/>
                    <a:pt x="3720" y="3944"/>
                    <a:pt x="3479" y="3944"/>
                  </a:cubicBezTo>
                  <a:cubicBezTo>
                    <a:pt x="3239" y="3944"/>
                    <a:pt x="3044" y="3749"/>
                    <a:pt x="3044" y="3509"/>
                  </a:cubicBezTo>
                  <a:lnTo>
                    <a:pt x="3044" y="3073"/>
                  </a:lnTo>
                  <a:lnTo>
                    <a:pt x="2609" y="3073"/>
                  </a:lnTo>
                  <a:cubicBezTo>
                    <a:pt x="2369" y="3073"/>
                    <a:pt x="2174" y="2879"/>
                    <a:pt x="2174" y="2639"/>
                  </a:cubicBezTo>
                  <a:cubicBezTo>
                    <a:pt x="2174" y="2398"/>
                    <a:pt x="2369" y="2204"/>
                    <a:pt x="2609" y="2204"/>
                  </a:cubicBezTo>
                  <a:lnTo>
                    <a:pt x="3044" y="2204"/>
                  </a:lnTo>
                  <a:lnTo>
                    <a:pt x="3044" y="1769"/>
                  </a:lnTo>
                  <a:cubicBezTo>
                    <a:pt x="3044" y="1529"/>
                    <a:pt x="3239" y="1334"/>
                    <a:pt x="3479" y="1334"/>
                  </a:cubicBezTo>
                  <a:close/>
                  <a:moveTo>
                    <a:pt x="435" y="0"/>
                  </a:moveTo>
                  <a:cubicBezTo>
                    <a:pt x="194" y="0"/>
                    <a:pt x="0" y="195"/>
                    <a:pt x="0" y="436"/>
                  </a:cubicBezTo>
                  <a:cubicBezTo>
                    <a:pt x="0" y="676"/>
                    <a:pt x="194" y="870"/>
                    <a:pt x="435" y="870"/>
                  </a:cubicBezTo>
                  <a:lnTo>
                    <a:pt x="869" y="870"/>
                  </a:lnTo>
                  <a:lnTo>
                    <a:pt x="869" y="5248"/>
                  </a:lnTo>
                  <a:lnTo>
                    <a:pt x="6088" y="5248"/>
                  </a:lnTo>
                  <a:lnTo>
                    <a:pt x="6088" y="870"/>
                  </a:lnTo>
                  <a:lnTo>
                    <a:pt x="6523" y="870"/>
                  </a:lnTo>
                  <a:cubicBezTo>
                    <a:pt x="6763" y="870"/>
                    <a:pt x="6958" y="676"/>
                    <a:pt x="6958" y="436"/>
                  </a:cubicBezTo>
                  <a:cubicBezTo>
                    <a:pt x="6958" y="195"/>
                    <a:pt x="6763" y="0"/>
                    <a:pt x="65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8"/>
            <p:cNvSpPr/>
            <p:nvPr/>
          </p:nvSpPr>
          <p:spPr>
            <a:xfrm>
              <a:off x="4214020" y="4339980"/>
              <a:ext cx="30256" cy="30256"/>
            </a:xfrm>
            <a:custGeom>
              <a:avLst/>
              <a:gdLst/>
              <a:ahLst/>
              <a:cxnLst/>
              <a:rect l="l" t="t" r="r" b="b"/>
              <a:pathLst>
                <a:path w="871" h="871" extrusionOk="0">
                  <a:moveTo>
                    <a:pt x="1" y="1"/>
                  </a:moveTo>
                  <a:lnTo>
                    <a:pt x="1" y="871"/>
                  </a:lnTo>
                  <a:lnTo>
                    <a:pt x="870" y="871"/>
                  </a:lnTo>
                  <a:lnTo>
                    <a:pt x="8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8"/>
            <p:cNvSpPr/>
            <p:nvPr/>
          </p:nvSpPr>
          <p:spPr>
            <a:xfrm>
              <a:off x="4032759" y="4460831"/>
              <a:ext cx="30222" cy="30256"/>
            </a:xfrm>
            <a:custGeom>
              <a:avLst/>
              <a:gdLst/>
              <a:ahLst/>
              <a:cxnLst/>
              <a:rect l="l" t="t" r="r" b="b"/>
              <a:pathLst>
                <a:path w="870" h="871" extrusionOk="0">
                  <a:moveTo>
                    <a:pt x="0" y="1"/>
                  </a:moveTo>
                  <a:lnTo>
                    <a:pt x="0" y="871"/>
                  </a:lnTo>
                  <a:lnTo>
                    <a:pt x="870" y="871"/>
                  </a:lnTo>
                  <a:lnTo>
                    <a:pt x="8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8"/>
            <p:cNvSpPr/>
            <p:nvPr/>
          </p:nvSpPr>
          <p:spPr>
            <a:xfrm>
              <a:off x="4153611" y="4339980"/>
              <a:ext cx="30222" cy="30256"/>
            </a:xfrm>
            <a:custGeom>
              <a:avLst/>
              <a:gdLst/>
              <a:ahLst/>
              <a:cxnLst/>
              <a:rect l="l" t="t" r="r" b="b"/>
              <a:pathLst>
                <a:path w="870" h="871" extrusionOk="0">
                  <a:moveTo>
                    <a:pt x="0" y="1"/>
                  </a:moveTo>
                  <a:lnTo>
                    <a:pt x="0" y="871"/>
                  </a:lnTo>
                  <a:lnTo>
                    <a:pt x="870" y="871"/>
                  </a:lnTo>
                  <a:lnTo>
                    <a:pt x="8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8"/>
            <p:cNvSpPr/>
            <p:nvPr/>
          </p:nvSpPr>
          <p:spPr>
            <a:xfrm>
              <a:off x="4153611" y="4460831"/>
              <a:ext cx="90665" cy="106783"/>
            </a:xfrm>
            <a:custGeom>
              <a:avLst/>
              <a:gdLst/>
              <a:ahLst/>
              <a:cxnLst/>
              <a:rect l="l" t="t" r="r" b="b"/>
              <a:pathLst>
                <a:path w="2610" h="3074" extrusionOk="0">
                  <a:moveTo>
                    <a:pt x="0" y="1"/>
                  </a:moveTo>
                  <a:lnTo>
                    <a:pt x="0" y="3074"/>
                  </a:lnTo>
                  <a:lnTo>
                    <a:pt x="2609" y="3074"/>
                  </a:lnTo>
                  <a:lnTo>
                    <a:pt x="26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8"/>
            <p:cNvSpPr/>
            <p:nvPr/>
          </p:nvSpPr>
          <p:spPr>
            <a:xfrm>
              <a:off x="4032759" y="4339980"/>
              <a:ext cx="30222" cy="30256"/>
            </a:xfrm>
            <a:custGeom>
              <a:avLst/>
              <a:gdLst/>
              <a:ahLst/>
              <a:cxnLst/>
              <a:rect l="l" t="t" r="r" b="b"/>
              <a:pathLst>
                <a:path w="870" h="871" extrusionOk="0">
                  <a:moveTo>
                    <a:pt x="0" y="1"/>
                  </a:moveTo>
                  <a:lnTo>
                    <a:pt x="0" y="871"/>
                  </a:lnTo>
                  <a:lnTo>
                    <a:pt x="870" y="871"/>
                  </a:lnTo>
                  <a:lnTo>
                    <a:pt x="8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8"/>
            <p:cNvSpPr/>
            <p:nvPr/>
          </p:nvSpPr>
          <p:spPr>
            <a:xfrm>
              <a:off x="4032759" y="4400423"/>
              <a:ext cx="30222" cy="30256"/>
            </a:xfrm>
            <a:custGeom>
              <a:avLst/>
              <a:gdLst/>
              <a:ahLst/>
              <a:cxnLst/>
              <a:rect l="l" t="t" r="r" b="b"/>
              <a:pathLst>
                <a:path w="870" h="871" extrusionOk="0">
                  <a:moveTo>
                    <a:pt x="0" y="0"/>
                  </a:moveTo>
                  <a:lnTo>
                    <a:pt x="0" y="870"/>
                  </a:lnTo>
                  <a:lnTo>
                    <a:pt x="870" y="870"/>
                  </a:lnTo>
                  <a:lnTo>
                    <a:pt x="8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8"/>
            <p:cNvSpPr/>
            <p:nvPr/>
          </p:nvSpPr>
          <p:spPr>
            <a:xfrm>
              <a:off x="4334871" y="4339980"/>
              <a:ext cx="30222" cy="30256"/>
            </a:xfrm>
            <a:custGeom>
              <a:avLst/>
              <a:gdLst/>
              <a:ahLst/>
              <a:cxnLst/>
              <a:rect l="l" t="t" r="r" b="b"/>
              <a:pathLst>
                <a:path w="870" h="871" extrusionOk="0">
                  <a:moveTo>
                    <a:pt x="1" y="1"/>
                  </a:moveTo>
                  <a:lnTo>
                    <a:pt x="1" y="871"/>
                  </a:lnTo>
                  <a:lnTo>
                    <a:pt x="870" y="871"/>
                  </a:lnTo>
                  <a:lnTo>
                    <a:pt x="8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8"/>
            <p:cNvSpPr/>
            <p:nvPr/>
          </p:nvSpPr>
          <p:spPr>
            <a:xfrm>
              <a:off x="4334871" y="4400423"/>
              <a:ext cx="30222" cy="30256"/>
            </a:xfrm>
            <a:custGeom>
              <a:avLst/>
              <a:gdLst/>
              <a:ahLst/>
              <a:cxnLst/>
              <a:rect l="l" t="t" r="r" b="b"/>
              <a:pathLst>
                <a:path w="870" h="871" extrusionOk="0">
                  <a:moveTo>
                    <a:pt x="1" y="0"/>
                  </a:moveTo>
                  <a:lnTo>
                    <a:pt x="1" y="870"/>
                  </a:lnTo>
                  <a:lnTo>
                    <a:pt x="870" y="870"/>
                  </a:lnTo>
                  <a:lnTo>
                    <a:pt x="8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8"/>
            <p:cNvSpPr/>
            <p:nvPr/>
          </p:nvSpPr>
          <p:spPr>
            <a:xfrm>
              <a:off x="4334871" y="4460831"/>
              <a:ext cx="30222" cy="30256"/>
            </a:xfrm>
            <a:custGeom>
              <a:avLst/>
              <a:gdLst/>
              <a:ahLst/>
              <a:cxnLst/>
              <a:rect l="l" t="t" r="r" b="b"/>
              <a:pathLst>
                <a:path w="870" h="871" extrusionOk="0">
                  <a:moveTo>
                    <a:pt x="1" y="1"/>
                  </a:moveTo>
                  <a:lnTo>
                    <a:pt x="1" y="871"/>
                  </a:lnTo>
                  <a:lnTo>
                    <a:pt x="870" y="871"/>
                  </a:lnTo>
                  <a:lnTo>
                    <a:pt x="87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8"/>
            <p:cNvSpPr/>
            <p:nvPr/>
          </p:nvSpPr>
          <p:spPr>
            <a:xfrm>
              <a:off x="3941087" y="4264460"/>
              <a:ext cx="515678" cy="303154"/>
            </a:xfrm>
            <a:custGeom>
              <a:avLst/>
              <a:gdLst/>
              <a:ahLst/>
              <a:cxnLst/>
              <a:rect l="l" t="t" r="r" b="b"/>
              <a:pathLst>
                <a:path w="14845" h="8727" extrusionOk="0">
                  <a:moveTo>
                    <a:pt x="9163" y="1306"/>
                  </a:moveTo>
                  <a:cubicBezTo>
                    <a:pt x="9403" y="1306"/>
                    <a:pt x="9597" y="1500"/>
                    <a:pt x="9597" y="1740"/>
                  </a:cubicBezTo>
                  <a:lnTo>
                    <a:pt x="9597" y="3480"/>
                  </a:lnTo>
                  <a:cubicBezTo>
                    <a:pt x="9597" y="3720"/>
                    <a:pt x="9403" y="3914"/>
                    <a:pt x="9163" y="3914"/>
                  </a:cubicBezTo>
                  <a:lnTo>
                    <a:pt x="5684" y="3914"/>
                  </a:lnTo>
                  <a:cubicBezTo>
                    <a:pt x="5443" y="3914"/>
                    <a:pt x="5248" y="3720"/>
                    <a:pt x="5248" y="3480"/>
                  </a:cubicBezTo>
                  <a:lnTo>
                    <a:pt x="5248" y="1740"/>
                  </a:lnTo>
                  <a:cubicBezTo>
                    <a:pt x="5248" y="1500"/>
                    <a:pt x="5443" y="1306"/>
                    <a:pt x="5684" y="1306"/>
                  </a:cubicBezTo>
                  <a:close/>
                  <a:moveTo>
                    <a:pt x="3944" y="1306"/>
                  </a:moveTo>
                  <a:cubicBezTo>
                    <a:pt x="4185" y="1306"/>
                    <a:pt x="4379" y="1500"/>
                    <a:pt x="4379" y="1740"/>
                  </a:cubicBezTo>
                  <a:lnTo>
                    <a:pt x="4379" y="6959"/>
                  </a:lnTo>
                  <a:cubicBezTo>
                    <a:pt x="4379" y="7199"/>
                    <a:pt x="4185" y="7393"/>
                    <a:pt x="3944" y="7393"/>
                  </a:cubicBezTo>
                  <a:lnTo>
                    <a:pt x="2205" y="7393"/>
                  </a:lnTo>
                  <a:cubicBezTo>
                    <a:pt x="1964" y="7393"/>
                    <a:pt x="1769" y="7199"/>
                    <a:pt x="1769" y="6959"/>
                  </a:cubicBezTo>
                  <a:lnTo>
                    <a:pt x="1769" y="1740"/>
                  </a:lnTo>
                  <a:cubicBezTo>
                    <a:pt x="1769" y="1500"/>
                    <a:pt x="1964" y="1306"/>
                    <a:pt x="2205" y="1306"/>
                  </a:cubicBezTo>
                  <a:close/>
                  <a:moveTo>
                    <a:pt x="12642" y="1306"/>
                  </a:moveTo>
                  <a:cubicBezTo>
                    <a:pt x="12882" y="1306"/>
                    <a:pt x="13076" y="1500"/>
                    <a:pt x="13076" y="1740"/>
                  </a:cubicBezTo>
                  <a:lnTo>
                    <a:pt x="13076" y="6959"/>
                  </a:lnTo>
                  <a:cubicBezTo>
                    <a:pt x="13076" y="7199"/>
                    <a:pt x="12882" y="7393"/>
                    <a:pt x="12642" y="7393"/>
                  </a:cubicBezTo>
                  <a:lnTo>
                    <a:pt x="10902" y="7393"/>
                  </a:lnTo>
                  <a:cubicBezTo>
                    <a:pt x="10662" y="7393"/>
                    <a:pt x="10467" y="7199"/>
                    <a:pt x="10467" y="6959"/>
                  </a:cubicBezTo>
                  <a:lnTo>
                    <a:pt x="10467" y="1740"/>
                  </a:lnTo>
                  <a:cubicBezTo>
                    <a:pt x="10467" y="1500"/>
                    <a:pt x="10662" y="1306"/>
                    <a:pt x="10902" y="1306"/>
                  </a:cubicBezTo>
                  <a:close/>
                  <a:moveTo>
                    <a:pt x="435" y="1"/>
                  </a:moveTo>
                  <a:cubicBezTo>
                    <a:pt x="195" y="1"/>
                    <a:pt x="1" y="195"/>
                    <a:pt x="1" y="435"/>
                  </a:cubicBezTo>
                  <a:lnTo>
                    <a:pt x="1" y="8292"/>
                  </a:lnTo>
                  <a:cubicBezTo>
                    <a:pt x="1" y="8533"/>
                    <a:pt x="195" y="8727"/>
                    <a:pt x="435" y="8727"/>
                  </a:cubicBezTo>
                  <a:lnTo>
                    <a:pt x="5248" y="8727"/>
                  </a:lnTo>
                  <a:lnTo>
                    <a:pt x="5248" y="5219"/>
                  </a:lnTo>
                  <a:cubicBezTo>
                    <a:pt x="5248" y="4979"/>
                    <a:pt x="5443" y="4784"/>
                    <a:pt x="5684" y="4784"/>
                  </a:cubicBezTo>
                  <a:lnTo>
                    <a:pt x="9163" y="4784"/>
                  </a:lnTo>
                  <a:cubicBezTo>
                    <a:pt x="9403" y="4784"/>
                    <a:pt x="9597" y="4979"/>
                    <a:pt x="9597" y="5219"/>
                  </a:cubicBezTo>
                  <a:lnTo>
                    <a:pt x="9597" y="8727"/>
                  </a:lnTo>
                  <a:lnTo>
                    <a:pt x="14410" y="8727"/>
                  </a:lnTo>
                  <a:cubicBezTo>
                    <a:pt x="14650" y="8727"/>
                    <a:pt x="14845" y="8533"/>
                    <a:pt x="14845" y="8292"/>
                  </a:cubicBezTo>
                  <a:lnTo>
                    <a:pt x="14845" y="435"/>
                  </a:lnTo>
                  <a:cubicBezTo>
                    <a:pt x="14845" y="195"/>
                    <a:pt x="14650" y="1"/>
                    <a:pt x="14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8"/>
            <p:cNvSpPr/>
            <p:nvPr/>
          </p:nvSpPr>
          <p:spPr>
            <a:xfrm>
              <a:off x="4319795" y="4152884"/>
              <a:ext cx="75554" cy="81425"/>
            </a:xfrm>
            <a:custGeom>
              <a:avLst/>
              <a:gdLst/>
              <a:ahLst/>
              <a:cxnLst/>
              <a:rect l="l" t="t" r="r" b="b"/>
              <a:pathLst>
                <a:path w="2175" h="2344" extrusionOk="0">
                  <a:moveTo>
                    <a:pt x="0" y="1"/>
                  </a:moveTo>
                  <a:lnTo>
                    <a:pt x="0" y="2343"/>
                  </a:lnTo>
                  <a:lnTo>
                    <a:pt x="2174" y="2343"/>
                  </a:lnTo>
                  <a:lnTo>
                    <a:pt x="2174" y="1039"/>
                  </a:lnTo>
                  <a:cubicBezTo>
                    <a:pt x="2174" y="852"/>
                    <a:pt x="2054" y="685"/>
                    <a:pt x="1877" y="6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8"/>
            <p:cNvSpPr/>
            <p:nvPr/>
          </p:nvSpPr>
          <p:spPr>
            <a:xfrm>
              <a:off x="4002538" y="4152884"/>
              <a:ext cx="75589" cy="81425"/>
            </a:xfrm>
            <a:custGeom>
              <a:avLst/>
              <a:gdLst/>
              <a:ahLst/>
              <a:cxnLst/>
              <a:rect l="l" t="t" r="r" b="b"/>
              <a:pathLst>
                <a:path w="2176" h="2344" extrusionOk="0">
                  <a:moveTo>
                    <a:pt x="2175" y="1"/>
                  </a:moveTo>
                  <a:lnTo>
                    <a:pt x="298" y="627"/>
                  </a:lnTo>
                  <a:cubicBezTo>
                    <a:pt x="120" y="685"/>
                    <a:pt x="0" y="852"/>
                    <a:pt x="0" y="1039"/>
                  </a:cubicBezTo>
                  <a:lnTo>
                    <a:pt x="0" y="2343"/>
                  </a:lnTo>
                  <a:lnTo>
                    <a:pt x="2175" y="2343"/>
                  </a:lnTo>
                  <a:lnTo>
                    <a:pt x="21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48"/>
          <p:cNvGrpSpPr/>
          <p:nvPr/>
        </p:nvGrpSpPr>
        <p:grpSpPr>
          <a:xfrm>
            <a:off x="4745052" y="4095306"/>
            <a:ext cx="392777" cy="515643"/>
            <a:chOff x="4745052" y="4051971"/>
            <a:chExt cx="392777" cy="515643"/>
          </a:xfrm>
        </p:grpSpPr>
        <p:sp>
          <p:nvSpPr>
            <p:cNvPr id="2006" name="Google Shape;2006;p48"/>
            <p:cNvSpPr/>
            <p:nvPr/>
          </p:nvSpPr>
          <p:spPr>
            <a:xfrm>
              <a:off x="4956499" y="4051971"/>
              <a:ext cx="181330" cy="515643"/>
            </a:xfrm>
            <a:custGeom>
              <a:avLst/>
              <a:gdLst/>
              <a:ahLst/>
              <a:cxnLst/>
              <a:rect l="l" t="t" r="r" b="b"/>
              <a:pathLst>
                <a:path w="5220" h="14844" extrusionOk="0">
                  <a:moveTo>
                    <a:pt x="4326" y="870"/>
                  </a:moveTo>
                  <a:cubicBezTo>
                    <a:pt x="4287" y="1207"/>
                    <a:pt x="4196" y="1519"/>
                    <a:pt x="4074" y="1769"/>
                  </a:cubicBezTo>
                  <a:lnTo>
                    <a:pt x="1147" y="1769"/>
                  </a:lnTo>
                  <a:cubicBezTo>
                    <a:pt x="1024" y="1519"/>
                    <a:pt x="935" y="1207"/>
                    <a:pt x="895" y="870"/>
                  </a:cubicBezTo>
                  <a:close/>
                  <a:moveTo>
                    <a:pt x="3395" y="2639"/>
                  </a:moveTo>
                  <a:cubicBezTo>
                    <a:pt x="3156" y="2851"/>
                    <a:pt x="2892" y="3046"/>
                    <a:pt x="2611" y="3241"/>
                  </a:cubicBezTo>
                  <a:cubicBezTo>
                    <a:pt x="2329" y="3046"/>
                    <a:pt x="2064" y="2851"/>
                    <a:pt x="1827" y="2639"/>
                  </a:cubicBezTo>
                  <a:close/>
                  <a:moveTo>
                    <a:pt x="2611" y="4302"/>
                  </a:moveTo>
                  <a:cubicBezTo>
                    <a:pt x="2997" y="4580"/>
                    <a:pt x="3358" y="4876"/>
                    <a:pt x="3652" y="5248"/>
                  </a:cubicBezTo>
                  <a:lnTo>
                    <a:pt x="1570" y="5248"/>
                  </a:lnTo>
                  <a:cubicBezTo>
                    <a:pt x="1864" y="4876"/>
                    <a:pt x="2224" y="4580"/>
                    <a:pt x="2611" y="4302"/>
                  </a:cubicBezTo>
                  <a:close/>
                  <a:moveTo>
                    <a:pt x="4128" y="6118"/>
                  </a:moveTo>
                  <a:cubicBezTo>
                    <a:pt x="4220" y="6375"/>
                    <a:pt x="4287" y="6660"/>
                    <a:pt x="4319" y="6988"/>
                  </a:cubicBezTo>
                  <a:lnTo>
                    <a:pt x="901" y="6988"/>
                  </a:lnTo>
                  <a:cubicBezTo>
                    <a:pt x="935" y="6659"/>
                    <a:pt x="1002" y="6373"/>
                    <a:pt x="1093" y="6118"/>
                  </a:cubicBezTo>
                  <a:close/>
                  <a:moveTo>
                    <a:pt x="4330" y="7857"/>
                  </a:moveTo>
                  <a:cubicBezTo>
                    <a:pt x="4306" y="8184"/>
                    <a:pt x="4254" y="8474"/>
                    <a:pt x="4172" y="8727"/>
                  </a:cubicBezTo>
                  <a:lnTo>
                    <a:pt x="1048" y="8727"/>
                  </a:lnTo>
                  <a:cubicBezTo>
                    <a:pt x="967" y="8475"/>
                    <a:pt x="915" y="8184"/>
                    <a:pt x="892" y="7857"/>
                  </a:cubicBezTo>
                  <a:close/>
                  <a:moveTo>
                    <a:pt x="3712" y="9597"/>
                  </a:moveTo>
                  <a:cubicBezTo>
                    <a:pt x="3412" y="9980"/>
                    <a:pt x="3031" y="10278"/>
                    <a:pt x="2610" y="10566"/>
                  </a:cubicBezTo>
                  <a:cubicBezTo>
                    <a:pt x="2188" y="10278"/>
                    <a:pt x="1807" y="9980"/>
                    <a:pt x="1506" y="9597"/>
                  </a:cubicBezTo>
                  <a:close/>
                  <a:moveTo>
                    <a:pt x="2611" y="11611"/>
                  </a:moveTo>
                  <a:cubicBezTo>
                    <a:pt x="2897" y="11803"/>
                    <a:pt x="3167" y="11994"/>
                    <a:pt x="3407" y="12206"/>
                  </a:cubicBezTo>
                  <a:lnTo>
                    <a:pt x="1815" y="12206"/>
                  </a:lnTo>
                  <a:cubicBezTo>
                    <a:pt x="2056" y="11994"/>
                    <a:pt x="2324" y="11803"/>
                    <a:pt x="2611" y="11611"/>
                  </a:cubicBezTo>
                  <a:close/>
                  <a:moveTo>
                    <a:pt x="4083" y="13076"/>
                  </a:moveTo>
                  <a:cubicBezTo>
                    <a:pt x="4201" y="13325"/>
                    <a:pt x="4289" y="13637"/>
                    <a:pt x="4327" y="13975"/>
                  </a:cubicBezTo>
                  <a:lnTo>
                    <a:pt x="894" y="13975"/>
                  </a:lnTo>
                  <a:cubicBezTo>
                    <a:pt x="933" y="13637"/>
                    <a:pt x="1020" y="13325"/>
                    <a:pt x="1139" y="13076"/>
                  </a:cubicBezTo>
                  <a:close/>
                  <a:moveTo>
                    <a:pt x="436" y="0"/>
                  </a:moveTo>
                  <a:cubicBezTo>
                    <a:pt x="196" y="0"/>
                    <a:pt x="1" y="195"/>
                    <a:pt x="1" y="436"/>
                  </a:cubicBezTo>
                  <a:cubicBezTo>
                    <a:pt x="1" y="2216"/>
                    <a:pt x="922" y="3100"/>
                    <a:pt x="1859" y="3775"/>
                  </a:cubicBezTo>
                  <a:cubicBezTo>
                    <a:pt x="895" y="4506"/>
                    <a:pt x="1" y="5481"/>
                    <a:pt x="1" y="7501"/>
                  </a:cubicBezTo>
                  <a:cubicBezTo>
                    <a:pt x="1" y="9462"/>
                    <a:pt x="885" y="10393"/>
                    <a:pt x="1838" y="11086"/>
                  </a:cubicBezTo>
                  <a:cubicBezTo>
                    <a:pt x="903" y="11742"/>
                    <a:pt x="1" y="12619"/>
                    <a:pt x="1" y="14409"/>
                  </a:cubicBezTo>
                  <a:cubicBezTo>
                    <a:pt x="1" y="14650"/>
                    <a:pt x="195" y="14844"/>
                    <a:pt x="436" y="14844"/>
                  </a:cubicBezTo>
                  <a:lnTo>
                    <a:pt x="4785" y="14844"/>
                  </a:lnTo>
                  <a:cubicBezTo>
                    <a:pt x="5025" y="14844"/>
                    <a:pt x="5219" y="14650"/>
                    <a:pt x="5219" y="14409"/>
                  </a:cubicBezTo>
                  <a:cubicBezTo>
                    <a:pt x="5219" y="12615"/>
                    <a:pt x="4317" y="11740"/>
                    <a:pt x="3382" y="11085"/>
                  </a:cubicBezTo>
                  <a:cubicBezTo>
                    <a:pt x="4336" y="10391"/>
                    <a:pt x="5219" y="9459"/>
                    <a:pt x="5219" y="7501"/>
                  </a:cubicBezTo>
                  <a:cubicBezTo>
                    <a:pt x="5219" y="5480"/>
                    <a:pt x="4327" y="4506"/>
                    <a:pt x="3362" y="3775"/>
                  </a:cubicBezTo>
                  <a:cubicBezTo>
                    <a:pt x="4300" y="3099"/>
                    <a:pt x="5219" y="2215"/>
                    <a:pt x="5219" y="436"/>
                  </a:cubicBezTo>
                  <a:cubicBezTo>
                    <a:pt x="5219" y="195"/>
                    <a:pt x="5025" y="0"/>
                    <a:pt x="47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8"/>
            <p:cNvSpPr/>
            <p:nvPr/>
          </p:nvSpPr>
          <p:spPr>
            <a:xfrm>
              <a:off x="4745052" y="4051971"/>
              <a:ext cx="181295" cy="515643"/>
            </a:xfrm>
            <a:custGeom>
              <a:avLst/>
              <a:gdLst/>
              <a:ahLst/>
              <a:cxnLst/>
              <a:rect l="l" t="t" r="r" b="b"/>
              <a:pathLst>
                <a:path w="5219" h="14844" extrusionOk="0">
                  <a:moveTo>
                    <a:pt x="4325" y="870"/>
                  </a:moveTo>
                  <a:cubicBezTo>
                    <a:pt x="4285" y="1207"/>
                    <a:pt x="4195" y="1519"/>
                    <a:pt x="4072" y="1769"/>
                  </a:cubicBezTo>
                  <a:lnTo>
                    <a:pt x="1146" y="1769"/>
                  </a:lnTo>
                  <a:cubicBezTo>
                    <a:pt x="1024" y="1519"/>
                    <a:pt x="933" y="1207"/>
                    <a:pt x="894" y="870"/>
                  </a:cubicBezTo>
                  <a:close/>
                  <a:moveTo>
                    <a:pt x="3393" y="2639"/>
                  </a:moveTo>
                  <a:cubicBezTo>
                    <a:pt x="3156" y="2851"/>
                    <a:pt x="2891" y="3046"/>
                    <a:pt x="2609" y="3241"/>
                  </a:cubicBezTo>
                  <a:cubicBezTo>
                    <a:pt x="2327" y="3046"/>
                    <a:pt x="2062" y="2851"/>
                    <a:pt x="1825" y="2639"/>
                  </a:cubicBezTo>
                  <a:close/>
                  <a:moveTo>
                    <a:pt x="2609" y="4302"/>
                  </a:moveTo>
                  <a:cubicBezTo>
                    <a:pt x="2996" y="4580"/>
                    <a:pt x="3356" y="4876"/>
                    <a:pt x="3650" y="5248"/>
                  </a:cubicBezTo>
                  <a:lnTo>
                    <a:pt x="1568" y="5248"/>
                  </a:lnTo>
                  <a:cubicBezTo>
                    <a:pt x="1863" y="4876"/>
                    <a:pt x="2223" y="4580"/>
                    <a:pt x="2609" y="4302"/>
                  </a:cubicBezTo>
                  <a:close/>
                  <a:moveTo>
                    <a:pt x="4127" y="6118"/>
                  </a:moveTo>
                  <a:cubicBezTo>
                    <a:pt x="4218" y="6375"/>
                    <a:pt x="4285" y="6660"/>
                    <a:pt x="4319" y="6988"/>
                  </a:cubicBezTo>
                  <a:lnTo>
                    <a:pt x="900" y="6988"/>
                  </a:lnTo>
                  <a:cubicBezTo>
                    <a:pt x="933" y="6659"/>
                    <a:pt x="1000" y="6373"/>
                    <a:pt x="1091" y="6118"/>
                  </a:cubicBezTo>
                  <a:close/>
                  <a:moveTo>
                    <a:pt x="4328" y="7857"/>
                  </a:moveTo>
                  <a:cubicBezTo>
                    <a:pt x="4304" y="8184"/>
                    <a:pt x="4253" y="8474"/>
                    <a:pt x="4171" y="8727"/>
                  </a:cubicBezTo>
                  <a:lnTo>
                    <a:pt x="1046" y="8727"/>
                  </a:lnTo>
                  <a:cubicBezTo>
                    <a:pt x="966" y="8475"/>
                    <a:pt x="914" y="8184"/>
                    <a:pt x="891" y="7857"/>
                  </a:cubicBezTo>
                  <a:close/>
                  <a:moveTo>
                    <a:pt x="3711" y="9597"/>
                  </a:moveTo>
                  <a:cubicBezTo>
                    <a:pt x="3410" y="9980"/>
                    <a:pt x="3030" y="10278"/>
                    <a:pt x="2609" y="10566"/>
                  </a:cubicBezTo>
                  <a:cubicBezTo>
                    <a:pt x="2187" y="10278"/>
                    <a:pt x="1806" y="9980"/>
                    <a:pt x="1506" y="9597"/>
                  </a:cubicBezTo>
                  <a:close/>
                  <a:moveTo>
                    <a:pt x="2609" y="11611"/>
                  </a:moveTo>
                  <a:cubicBezTo>
                    <a:pt x="2896" y="11803"/>
                    <a:pt x="3165" y="11994"/>
                    <a:pt x="3405" y="12206"/>
                  </a:cubicBezTo>
                  <a:lnTo>
                    <a:pt x="1815" y="12206"/>
                  </a:lnTo>
                  <a:cubicBezTo>
                    <a:pt x="2054" y="11994"/>
                    <a:pt x="2323" y="11803"/>
                    <a:pt x="2609" y="11611"/>
                  </a:cubicBezTo>
                  <a:close/>
                  <a:moveTo>
                    <a:pt x="4081" y="13076"/>
                  </a:moveTo>
                  <a:cubicBezTo>
                    <a:pt x="4201" y="13325"/>
                    <a:pt x="4288" y="13637"/>
                    <a:pt x="4326" y="13975"/>
                  </a:cubicBezTo>
                  <a:lnTo>
                    <a:pt x="893" y="13975"/>
                  </a:lnTo>
                  <a:cubicBezTo>
                    <a:pt x="931" y="13637"/>
                    <a:pt x="1019" y="13325"/>
                    <a:pt x="1138" y="13076"/>
                  </a:cubicBezTo>
                  <a:close/>
                  <a:moveTo>
                    <a:pt x="435" y="0"/>
                  </a:moveTo>
                  <a:cubicBezTo>
                    <a:pt x="194" y="0"/>
                    <a:pt x="0" y="195"/>
                    <a:pt x="0" y="436"/>
                  </a:cubicBezTo>
                  <a:cubicBezTo>
                    <a:pt x="0" y="2216"/>
                    <a:pt x="920" y="3100"/>
                    <a:pt x="1858" y="3775"/>
                  </a:cubicBezTo>
                  <a:cubicBezTo>
                    <a:pt x="893" y="4506"/>
                    <a:pt x="0" y="5481"/>
                    <a:pt x="0" y="7501"/>
                  </a:cubicBezTo>
                  <a:cubicBezTo>
                    <a:pt x="0" y="9462"/>
                    <a:pt x="884" y="10393"/>
                    <a:pt x="1836" y="11086"/>
                  </a:cubicBezTo>
                  <a:cubicBezTo>
                    <a:pt x="901" y="11742"/>
                    <a:pt x="0" y="12619"/>
                    <a:pt x="0" y="14409"/>
                  </a:cubicBezTo>
                  <a:cubicBezTo>
                    <a:pt x="0" y="14650"/>
                    <a:pt x="194" y="14844"/>
                    <a:pt x="435" y="14844"/>
                  </a:cubicBezTo>
                  <a:lnTo>
                    <a:pt x="4784" y="14844"/>
                  </a:lnTo>
                  <a:cubicBezTo>
                    <a:pt x="5025" y="14844"/>
                    <a:pt x="5219" y="14650"/>
                    <a:pt x="5219" y="14409"/>
                  </a:cubicBezTo>
                  <a:cubicBezTo>
                    <a:pt x="5219" y="12615"/>
                    <a:pt x="4317" y="11740"/>
                    <a:pt x="3382" y="11085"/>
                  </a:cubicBezTo>
                  <a:cubicBezTo>
                    <a:pt x="4335" y="10391"/>
                    <a:pt x="5219" y="9459"/>
                    <a:pt x="5219" y="7501"/>
                  </a:cubicBezTo>
                  <a:cubicBezTo>
                    <a:pt x="5219" y="5480"/>
                    <a:pt x="4325" y="4506"/>
                    <a:pt x="3361" y="3775"/>
                  </a:cubicBezTo>
                  <a:cubicBezTo>
                    <a:pt x="4298" y="3099"/>
                    <a:pt x="5219" y="2215"/>
                    <a:pt x="5219" y="436"/>
                  </a:cubicBezTo>
                  <a:cubicBezTo>
                    <a:pt x="5219" y="195"/>
                    <a:pt x="5025" y="0"/>
                    <a:pt x="47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 name="Google Shape;2008;p48"/>
          <p:cNvGrpSpPr/>
          <p:nvPr/>
        </p:nvGrpSpPr>
        <p:grpSpPr>
          <a:xfrm>
            <a:off x="5426115" y="4095306"/>
            <a:ext cx="515643" cy="515643"/>
            <a:chOff x="5426115" y="4051971"/>
            <a:chExt cx="515643" cy="515643"/>
          </a:xfrm>
        </p:grpSpPr>
        <p:sp>
          <p:nvSpPr>
            <p:cNvPr id="2009" name="Google Shape;2009;p48"/>
            <p:cNvSpPr/>
            <p:nvPr/>
          </p:nvSpPr>
          <p:spPr>
            <a:xfrm>
              <a:off x="5518447" y="4143852"/>
              <a:ext cx="330979" cy="301660"/>
            </a:xfrm>
            <a:custGeom>
              <a:avLst/>
              <a:gdLst/>
              <a:ahLst/>
              <a:cxnLst/>
              <a:rect l="l" t="t" r="r" b="b"/>
              <a:pathLst>
                <a:path w="9528" h="8684" extrusionOk="0">
                  <a:moveTo>
                    <a:pt x="4764" y="3473"/>
                  </a:moveTo>
                  <a:cubicBezTo>
                    <a:pt x="5484" y="3473"/>
                    <a:pt x="6068" y="4058"/>
                    <a:pt x="6068" y="4778"/>
                  </a:cubicBezTo>
                  <a:cubicBezTo>
                    <a:pt x="6068" y="5497"/>
                    <a:pt x="5484" y="6082"/>
                    <a:pt x="4764" y="6082"/>
                  </a:cubicBezTo>
                  <a:cubicBezTo>
                    <a:pt x="4044" y="6082"/>
                    <a:pt x="3460" y="5497"/>
                    <a:pt x="3460" y="4778"/>
                  </a:cubicBezTo>
                  <a:cubicBezTo>
                    <a:pt x="3460" y="4058"/>
                    <a:pt x="4044" y="3473"/>
                    <a:pt x="4764" y="3473"/>
                  </a:cubicBezTo>
                  <a:close/>
                  <a:moveTo>
                    <a:pt x="4764" y="1"/>
                  </a:moveTo>
                  <a:cubicBezTo>
                    <a:pt x="4074" y="1"/>
                    <a:pt x="3384" y="145"/>
                    <a:pt x="2759" y="434"/>
                  </a:cubicBezTo>
                  <a:lnTo>
                    <a:pt x="3842" y="2311"/>
                  </a:lnTo>
                  <a:cubicBezTo>
                    <a:pt x="3962" y="2518"/>
                    <a:pt x="3891" y="2784"/>
                    <a:pt x="3684" y="2904"/>
                  </a:cubicBezTo>
                  <a:cubicBezTo>
                    <a:pt x="2998" y="3301"/>
                    <a:pt x="2589" y="4002"/>
                    <a:pt x="2589" y="4778"/>
                  </a:cubicBezTo>
                  <a:cubicBezTo>
                    <a:pt x="2589" y="5018"/>
                    <a:pt x="2395" y="5212"/>
                    <a:pt x="2155" y="5212"/>
                  </a:cubicBezTo>
                  <a:lnTo>
                    <a:pt x="0" y="5212"/>
                  </a:lnTo>
                  <a:cubicBezTo>
                    <a:pt x="129" y="6600"/>
                    <a:pt x="865" y="7875"/>
                    <a:pt x="2007" y="8684"/>
                  </a:cubicBezTo>
                  <a:lnTo>
                    <a:pt x="3089" y="6810"/>
                  </a:lnTo>
                  <a:cubicBezTo>
                    <a:pt x="3167" y="6675"/>
                    <a:pt x="3312" y="6592"/>
                    <a:pt x="3466" y="6592"/>
                  </a:cubicBezTo>
                  <a:cubicBezTo>
                    <a:pt x="3539" y="6592"/>
                    <a:pt x="3613" y="6610"/>
                    <a:pt x="3684" y="6651"/>
                  </a:cubicBezTo>
                  <a:cubicBezTo>
                    <a:pt x="4028" y="6850"/>
                    <a:pt x="4396" y="6950"/>
                    <a:pt x="4764" y="6950"/>
                  </a:cubicBezTo>
                  <a:cubicBezTo>
                    <a:pt x="5132" y="6950"/>
                    <a:pt x="5500" y="6850"/>
                    <a:pt x="5844" y="6651"/>
                  </a:cubicBezTo>
                  <a:cubicBezTo>
                    <a:pt x="5913" y="6611"/>
                    <a:pt x="5988" y="6592"/>
                    <a:pt x="6062" y="6592"/>
                  </a:cubicBezTo>
                  <a:cubicBezTo>
                    <a:pt x="6213" y="6592"/>
                    <a:pt x="6359" y="6671"/>
                    <a:pt x="6439" y="6810"/>
                  </a:cubicBezTo>
                  <a:lnTo>
                    <a:pt x="7521" y="8684"/>
                  </a:lnTo>
                  <a:cubicBezTo>
                    <a:pt x="8663" y="7875"/>
                    <a:pt x="9399" y="6600"/>
                    <a:pt x="9528" y="5212"/>
                  </a:cubicBezTo>
                  <a:lnTo>
                    <a:pt x="7373" y="5212"/>
                  </a:lnTo>
                  <a:cubicBezTo>
                    <a:pt x="7133" y="5212"/>
                    <a:pt x="6939" y="5018"/>
                    <a:pt x="6939" y="4778"/>
                  </a:cubicBezTo>
                  <a:cubicBezTo>
                    <a:pt x="6939" y="4002"/>
                    <a:pt x="6530" y="3301"/>
                    <a:pt x="5844" y="2904"/>
                  </a:cubicBezTo>
                  <a:cubicBezTo>
                    <a:pt x="5637" y="2784"/>
                    <a:pt x="5566" y="2518"/>
                    <a:pt x="5686" y="2311"/>
                  </a:cubicBezTo>
                  <a:lnTo>
                    <a:pt x="6769" y="434"/>
                  </a:lnTo>
                  <a:cubicBezTo>
                    <a:pt x="6144" y="145"/>
                    <a:pt x="5454" y="1"/>
                    <a:pt x="4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8"/>
            <p:cNvSpPr/>
            <p:nvPr/>
          </p:nvSpPr>
          <p:spPr>
            <a:xfrm>
              <a:off x="5426115" y="4051971"/>
              <a:ext cx="515643" cy="515643"/>
            </a:xfrm>
            <a:custGeom>
              <a:avLst/>
              <a:gdLst/>
              <a:ahLst/>
              <a:cxnLst/>
              <a:rect l="l" t="t" r="r" b="b"/>
              <a:pathLst>
                <a:path w="14844" h="14844" extrusionOk="0">
                  <a:moveTo>
                    <a:pt x="7422" y="1783"/>
                  </a:moveTo>
                  <a:cubicBezTo>
                    <a:pt x="8407" y="1783"/>
                    <a:pt x="9393" y="2031"/>
                    <a:pt x="10249" y="2528"/>
                  </a:cubicBezTo>
                  <a:cubicBezTo>
                    <a:pt x="10457" y="2648"/>
                    <a:pt x="10528" y="2913"/>
                    <a:pt x="10407" y="3122"/>
                  </a:cubicBezTo>
                  <a:lnTo>
                    <a:pt x="9299" y="5041"/>
                  </a:lnTo>
                  <a:cubicBezTo>
                    <a:pt x="9913" y="5524"/>
                    <a:pt x="10320" y="6223"/>
                    <a:pt x="10434" y="6988"/>
                  </a:cubicBezTo>
                  <a:lnTo>
                    <a:pt x="12640" y="6988"/>
                  </a:lnTo>
                  <a:cubicBezTo>
                    <a:pt x="12880" y="6988"/>
                    <a:pt x="13076" y="7182"/>
                    <a:pt x="13076" y="7423"/>
                  </a:cubicBezTo>
                  <a:cubicBezTo>
                    <a:pt x="13076" y="9431"/>
                    <a:pt x="11993" y="11306"/>
                    <a:pt x="10249" y="12317"/>
                  </a:cubicBezTo>
                  <a:cubicBezTo>
                    <a:pt x="10180" y="12357"/>
                    <a:pt x="10105" y="12376"/>
                    <a:pt x="10032" y="12376"/>
                  </a:cubicBezTo>
                  <a:cubicBezTo>
                    <a:pt x="9880" y="12376"/>
                    <a:pt x="9734" y="12297"/>
                    <a:pt x="9654" y="12158"/>
                  </a:cubicBezTo>
                  <a:lnTo>
                    <a:pt x="8548" y="10242"/>
                  </a:lnTo>
                  <a:cubicBezTo>
                    <a:pt x="8185" y="10391"/>
                    <a:pt x="7804" y="10465"/>
                    <a:pt x="7422" y="10465"/>
                  </a:cubicBezTo>
                  <a:cubicBezTo>
                    <a:pt x="7040" y="10465"/>
                    <a:pt x="6659" y="10391"/>
                    <a:pt x="6296" y="10242"/>
                  </a:cubicBezTo>
                  <a:lnTo>
                    <a:pt x="5190" y="12158"/>
                  </a:lnTo>
                  <a:cubicBezTo>
                    <a:pt x="5111" y="12295"/>
                    <a:pt x="4965" y="12376"/>
                    <a:pt x="4813" y="12376"/>
                  </a:cubicBezTo>
                  <a:cubicBezTo>
                    <a:pt x="4739" y="12376"/>
                    <a:pt x="4664" y="12357"/>
                    <a:pt x="4595" y="12317"/>
                  </a:cubicBezTo>
                  <a:cubicBezTo>
                    <a:pt x="2851" y="11306"/>
                    <a:pt x="1768" y="9431"/>
                    <a:pt x="1768" y="7423"/>
                  </a:cubicBezTo>
                  <a:cubicBezTo>
                    <a:pt x="1768" y="7182"/>
                    <a:pt x="1963" y="6988"/>
                    <a:pt x="2203" y="6988"/>
                  </a:cubicBezTo>
                  <a:lnTo>
                    <a:pt x="4410" y="6988"/>
                  </a:lnTo>
                  <a:cubicBezTo>
                    <a:pt x="4523" y="6223"/>
                    <a:pt x="4931" y="5524"/>
                    <a:pt x="5544" y="5041"/>
                  </a:cubicBezTo>
                  <a:lnTo>
                    <a:pt x="4437" y="3122"/>
                  </a:lnTo>
                  <a:cubicBezTo>
                    <a:pt x="4317" y="2913"/>
                    <a:pt x="4387" y="2648"/>
                    <a:pt x="4595" y="2528"/>
                  </a:cubicBezTo>
                  <a:cubicBezTo>
                    <a:pt x="5451" y="2031"/>
                    <a:pt x="6436" y="1783"/>
                    <a:pt x="7422" y="1783"/>
                  </a:cubicBezTo>
                  <a:close/>
                  <a:moveTo>
                    <a:pt x="7422" y="0"/>
                  </a:moveTo>
                  <a:cubicBezTo>
                    <a:pt x="3346" y="0"/>
                    <a:pt x="0" y="3346"/>
                    <a:pt x="0" y="7423"/>
                  </a:cubicBezTo>
                  <a:cubicBezTo>
                    <a:pt x="0" y="11498"/>
                    <a:pt x="3346" y="14844"/>
                    <a:pt x="7422" y="14844"/>
                  </a:cubicBezTo>
                  <a:cubicBezTo>
                    <a:pt x="11499" y="14844"/>
                    <a:pt x="14844" y="11498"/>
                    <a:pt x="14844" y="7423"/>
                  </a:cubicBezTo>
                  <a:cubicBezTo>
                    <a:pt x="14844" y="3346"/>
                    <a:pt x="11499" y="0"/>
                    <a:pt x="74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8"/>
            <p:cNvSpPr/>
            <p:nvPr/>
          </p:nvSpPr>
          <p:spPr>
            <a:xfrm>
              <a:off x="5668791" y="4294682"/>
              <a:ext cx="30291" cy="30256"/>
            </a:xfrm>
            <a:custGeom>
              <a:avLst/>
              <a:gdLst/>
              <a:ahLst/>
              <a:cxnLst/>
              <a:rect l="l" t="t" r="r" b="b"/>
              <a:pathLst>
                <a:path w="872" h="871" extrusionOk="0">
                  <a:moveTo>
                    <a:pt x="436" y="1"/>
                  </a:moveTo>
                  <a:cubicBezTo>
                    <a:pt x="196" y="1"/>
                    <a:pt x="1" y="195"/>
                    <a:pt x="1" y="436"/>
                  </a:cubicBezTo>
                  <a:cubicBezTo>
                    <a:pt x="1" y="676"/>
                    <a:pt x="196" y="870"/>
                    <a:pt x="436" y="870"/>
                  </a:cubicBezTo>
                  <a:cubicBezTo>
                    <a:pt x="676" y="870"/>
                    <a:pt x="871" y="676"/>
                    <a:pt x="871" y="436"/>
                  </a:cubicBezTo>
                  <a:cubicBezTo>
                    <a:pt x="871" y="195"/>
                    <a:pt x="676"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 name="Google Shape;2012;p48"/>
          <p:cNvGrpSpPr/>
          <p:nvPr/>
        </p:nvGrpSpPr>
        <p:grpSpPr>
          <a:xfrm>
            <a:off x="6168595" y="4095306"/>
            <a:ext cx="515678" cy="515643"/>
            <a:chOff x="6168595" y="4051971"/>
            <a:chExt cx="515678" cy="515643"/>
          </a:xfrm>
        </p:grpSpPr>
        <p:sp>
          <p:nvSpPr>
            <p:cNvPr id="2013" name="Google Shape;2013;p48"/>
            <p:cNvSpPr/>
            <p:nvPr/>
          </p:nvSpPr>
          <p:spPr>
            <a:xfrm>
              <a:off x="6532192" y="4385312"/>
              <a:ext cx="30222" cy="30256"/>
            </a:xfrm>
            <a:custGeom>
              <a:avLst/>
              <a:gdLst/>
              <a:ahLst/>
              <a:cxnLst/>
              <a:rect l="l" t="t" r="r" b="b"/>
              <a:pathLst>
                <a:path w="870" h="871" extrusionOk="0">
                  <a:moveTo>
                    <a:pt x="435" y="1"/>
                  </a:moveTo>
                  <a:cubicBezTo>
                    <a:pt x="194" y="1"/>
                    <a:pt x="0" y="196"/>
                    <a:pt x="0" y="435"/>
                  </a:cubicBezTo>
                  <a:cubicBezTo>
                    <a:pt x="0" y="676"/>
                    <a:pt x="194" y="871"/>
                    <a:pt x="435" y="871"/>
                  </a:cubicBezTo>
                  <a:cubicBezTo>
                    <a:pt x="675" y="871"/>
                    <a:pt x="869" y="676"/>
                    <a:pt x="869" y="435"/>
                  </a:cubicBezTo>
                  <a:cubicBezTo>
                    <a:pt x="869" y="196"/>
                    <a:pt x="67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8"/>
            <p:cNvSpPr/>
            <p:nvPr/>
          </p:nvSpPr>
          <p:spPr>
            <a:xfrm>
              <a:off x="6411340" y="4294682"/>
              <a:ext cx="272933" cy="272933"/>
            </a:xfrm>
            <a:custGeom>
              <a:avLst/>
              <a:gdLst/>
              <a:ahLst/>
              <a:cxnLst/>
              <a:rect l="l" t="t" r="r" b="b"/>
              <a:pathLst>
                <a:path w="7857" h="7857" extrusionOk="0">
                  <a:moveTo>
                    <a:pt x="3914" y="1740"/>
                  </a:moveTo>
                  <a:cubicBezTo>
                    <a:pt x="4633" y="1740"/>
                    <a:pt x="5219" y="2325"/>
                    <a:pt x="5219" y="3044"/>
                  </a:cubicBezTo>
                  <a:cubicBezTo>
                    <a:pt x="5219" y="3764"/>
                    <a:pt x="4633" y="4349"/>
                    <a:pt x="3914" y="4349"/>
                  </a:cubicBezTo>
                  <a:cubicBezTo>
                    <a:pt x="3195" y="4349"/>
                    <a:pt x="2609" y="3764"/>
                    <a:pt x="2609" y="3044"/>
                  </a:cubicBezTo>
                  <a:cubicBezTo>
                    <a:pt x="2609" y="2325"/>
                    <a:pt x="3195" y="1740"/>
                    <a:pt x="3914" y="1740"/>
                  </a:cubicBezTo>
                  <a:close/>
                  <a:moveTo>
                    <a:pt x="2174" y="4349"/>
                  </a:moveTo>
                  <a:cubicBezTo>
                    <a:pt x="2415" y="4349"/>
                    <a:pt x="2609" y="4544"/>
                    <a:pt x="2609" y="4784"/>
                  </a:cubicBezTo>
                  <a:cubicBezTo>
                    <a:pt x="2609" y="5024"/>
                    <a:pt x="2415" y="5219"/>
                    <a:pt x="2174" y="5219"/>
                  </a:cubicBezTo>
                  <a:cubicBezTo>
                    <a:pt x="1934" y="5219"/>
                    <a:pt x="1740" y="5024"/>
                    <a:pt x="1740" y="4784"/>
                  </a:cubicBezTo>
                  <a:cubicBezTo>
                    <a:pt x="1740" y="4544"/>
                    <a:pt x="1934" y="4349"/>
                    <a:pt x="2174" y="4349"/>
                  </a:cubicBezTo>
                  <a:close/>
                  <a:moveTo>
                    <a:pt x="4783" y="5219"/>
                  </a:moveTo>
                  <a:cubicBezTo>
                    <a:pt x="5023" y="5219"/>
                    <a:pt x="5219" y="5414"/>
                    <a:pt x="5219" y="5654"/>
                  </a:cubicBezTo>
                  <a:cubicBezTo>
                    <a:pt x="5219" y="5894"/>
                    <a:pt x="5023" y="6089"/>
                    <a:pt x="4783" y="6089"/>
                  </a:cubicBezTo>
                  <a:cubicBezTo>
                    <a:pt x="4544" y="6089"/>
                    <a:pt x="4348" y="5894"/>
                    <a:pt x="4348" y="5654"/>
                  </a:cubicBezTo>
                  <a:cubicBezTo>
                    <a:pt x="4348" y="5414"/>
                    <a:pt x="4544" y="5219"/>
                    <a:pt x="4783" y="5219"/>
                  </a:cubicBezTo>
                  <a:close/>
                  <a:moveTo>
                    <a:pt x="3914" y="1"/>
                  </a:moveTo>
                  <a:cubicBezTo>
                    <a:pt x="1755" y="1"/>
                    <a:pt x="0" y="1756"/>
                    <a:pt x="0" y="3914"/>
                  </a:cubicBezTo>
                  <a:cubicBezTo>
                    <a:pt x="0" y="6072"/>
                    <a:pt x="1755" y="7857"/>
                    <a:pt x="3914" y="7857"/>
                  </a:cubicBezTo>
                  <a:cubicBezTo>
                    <a:pt x="6071" y="7857"/>
                    <a:pt x="7856" y="6072"/>
                    <a:pt x="7856" y="3914"/>
                  </a:cubicBezTo>
                  <a:cubicBezTo>
                    <a:pt x="7856" y="1756"/>
                    <a:pt x="6071" y="1"/>
                    <a:pt x="3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8"/>
            <p:cNvSpPr/>
            <p:nvPr/>
          </p:nvSpPr>
          <p:spPr>
            <a:xfrm>
              <a:off x="6320675" y="4112380"/>
              <a:ext cx="120886" cy="182337"/>
            </a:xfrm>
            <a:custGeom>
              <a:avLst/>
              <a:gdLst/>
              <a:ahLst/>
              <a:cxnLst/>
              <a:rect l="l" t="t" r="r" b="b"/>
              <a:pathLst>
                <a:path w="3480" h="5249" extrusionOk="0">
                  <a:moveTo>
                    <a:pt x="435" y="1"/>
                  </a:moveTo>
                  <a:cubicBezTo>
                    <a:pt x="195" y="1"/>
                    <a:pt x="0" y="196"/>
                    <a:pt x="0" y="436"/>
                  </a:cubicBezTo>
                  <a:lnTo>
                    <a:pt x="0" y="4813"/>
                  </a:lnTo>
                  <a:cubicBezTo>
                    <a:pt x="0" y="5054"/>
                    <a:pt x="195" y="5249"/>
                    <a:pt x="435" y="5249"/>
                  </a:cubicBezTo>
                  <a:lnTo>
                    <a:pt x="3045" y="5249"/>
                  </a:lnTo>
                  <a:cubicBezTo>
                    <a:pt x="3285" y="5249"/>
                    <a:pt x="3479" y="5054"/>
                    <a:pt x="3479" y="4813"/>
                  </a:cubicBezTo>
                  <a:lnTo>
                    <a:pt x="3479" y="436"/>
                  </a:lnTo>
                  <a:cubicBezTo>
                    <a:pt x="3479" y="196"/>
                    <a:pt x="3285" y="1"/>
                    <a:pt x="30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8"/>
            <p:cNvSpPr/>
            <p:nvPr/>
          </p:nvSpPr>
          <p:spPr>
            <a:xfrm>
              <a:off x="6335786" y="4051971"/>
              <a:ext cx="90665" cy="30256"/>
            </a:xfrm>
            <a:custGeom>
              <a:avLst/>
              <a:gdLst/>
              <a:ahLst/>
              <a:cxnLst/>
              <a:rect l="l" t="t" r="r" b="b"/>
              <a:pathLst>
                <a:path w="2610" h="871" extrusionOk="0">
                  <a:moveTo>
                    <a:pt x="436" y="0"/>
                  </a:moveTo>
                  <a:cubicBezTo>
                    <a:pt x="195" y="0"/>
                    <a:pt x="0" y="195"/>
                    <a:pt x="0" y="436"/>
                  </a:cubicBezTo>
                  <a:lnTo>
                    <a:pt x="0" y="870"/>
                  </a:lnTo>
                  <a:lnTo>
                    <a:pt x="2610" y="870"/>
                  </a:lnTo>
                  <a:lnTo>
                    <a:pt x="2610" y="436"/>
                  </a:lnTo>
                  <a:cubicBezTo>
                    <a:pt x="2610" y="195"/>
                    <a:pt x="2416" y="0"/>
                    <a:pt x="2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8"/>
            <p:cNvSpPr/>
            <p:nvPr/>
          </p:nvSpPr>
          <p:spPr>
            <a:xfrm>
              <a:off x="6168595" y="4415534"/>
              <a:ext cx="218985" cy="60478"/>
            </a:xfrm>
            <a:custGeom>
              <a:avLst/>
              <a:gdLst/>
              <a:ahLst/>
              <a:cxnLst/>
              <a:rect l="l" t="t" r="r" b="b"/>
              <a:pathLst>
                <a:path w="6304" h="1741" extrusionOk="0">
                  <a:moveTo>
                    <a:pt x="0" y="1"/>
                  </a:moveTo>
                  <a:lnTo>
                    <a:pt x="0" y="1305"/>
                  </a:lnTo>
                  <a:cubicBezTo>
                    <a:pt x="0" y="1545"/>
                    <a:pt x="196" y="1740"/>
                    <a:pt x="436" y="1740"/>
                  </a:cubicBezTo>
                  <a:lnTo>
                    <a:pt x="6304" y="1740"/>
                  </a:lnTo>
                  <a:cubicBezTo>
                    <a:pt x="6186" y="1324"/>
                    <a:pt x="6118" y="889"/>
                    <a:pt x="6118" y="435"/>
                  </a:cubicBezTo>
                  <a:cubicBezTo>
                    <a:pt x="6118" y="289"/>
                    <a:pt x="6127" y="144"/>
                    <a:pt x="6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8"/>
            <p:cNvSpPr/>
            <p:nvPr/>
          </p:nvSpPr>
          <p:spPr>
            <a:xfrm>
              <a:off x="6168595" y="4173830"/>
              <a:ext cx="212524" cy="211517"/>
            </a:xfrm>
            <a:custGeom>
              <a:avLst/>
              <a:gdLst/>
              <a:ahLst/>
              <a:cxnLst/>
              <a:rect l="l" t="t" r="r" b="b"/>
              <a:pathLst>
                <a:path w="6118" h="6089" extrusionOk="0">
                  <a:moveTo>
                    <a:pt x="2610" y="1"/>
                  </a:moveTo>
                  <a:cubicBezTo>
                    <a:pt x="1172" y="1"/>
                    <a:pt x="0" y="1171"/>
                    <a:pt x="0" y="2610"/>
                  </a:cubicBezTo>
                  <a:lnTo>
                    <a:pt x="0" y="6089"/>
                  </a:lnTo>
                  <a:lnTo>
                    <a:pt x="1740" y="6089"/>
                  </a:lnTo>
                  <a:lnTo>
                    <a:pt x="1740" y="5219"/>
                  </a:lnTo>
                  <a:lnTo>
                    <a:pt x="5683" y="5219"/>
                  </a:lnTo>
                  <a:cubicBezTo>
                    <a:pt x="5924" y="5219"/>
                    <a:pt x="6118" y="5024"/>
                    <a:pt x="6118" y="4784"/>
                  </a:cubicBezTo>
                  <a:cubicBezTo>
                    <a:pt x="6118" y="4544"/>
                    <a:pt x="5924" y="4349"/>
                    <a:pt x="5683" y="4349"/>
                  </a:cubicBezTo>
                  <a:lnTo>
                    <a:pt x="1740" y="4349"/>
                  </a:lnTo>
                  <a:lnTo>
                    <a:pt x="1740" y="2610"/>
                  </a:lnTo>
                  <a:cubicBezTo>
                    <a:pt x="1740" y="2130"/>
                    <a:pt x="2130" y="1740"/>
                    <a:pt x="2610" y="1740"/>
                  </a:cubicBezTo>
                  <a:lnTo>
                    <a:pt x="3509" y="1740"/>
                  </a:lnTo>
                  <a:lnTo>
                    <a:pt x="35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48"/>
          <p:cNvGrpSpPr/>
          <p:nvPr/>
        </p:nvGrpSpPr>
        <p:grpSpPr>
          <a:xfrm>
            <a:off x="6942285" y="4095306"/>
            <a:ext cx="453255" cy="515643"/>
            <a:chOff x="6942303" y="4051971"/>
            <a:chExt cx="453255" cy="515643"/>
          </a:xfrm>
        </p:grpSpPr>
        <p:sp>
          <p:nvSpPr>
            <p:cNvPr id="2020" name="Google Shape;2020;p48"/>
            <p:cNvSpPr/>
            <p:nvPr/>
          </p:nvSpPr>
          <p:spPr>
            <a:xfrm>
              <a:off x="7304893" y="4355125"/>
              <a:ext cx="90665" cy="151073"/>
            </a:xfrm>
            <a:custGeom>
              <a:avLst/>
              <a:gdLst/>
              <a:ahLst/>
              <a:cxnLst/>
              <a:rect l="l" t="t" r="r" b="b"/>
              <a:pathLst>
                <a:path w="2610" h="4349" extrusionOk="0">
                  <a:moveTo>
                    <a:pt x="1" y="0"/>
                  </a:moveTo>
                  <a:lnTo>
                    <a:pt x="1" y="1814"/>
                  </a:lnTo>
                  <a:cubicBezTo>
                    <a:pt x="1" y="2711"/>
                    <a:pt x="363" y="3588"/>
                    <a:pt x="997" y="4221"/>
                  </a:cubicBezTo>
                  <a:cubicBezTo>
                    <a:pt x="1082" y="4306"/>
                    <a:pt x="1193" y="4349"/>
                    <a:pt x="1304" y="4349"/>
                  </a:cubicBezTo>
                  <a:cubicBezTo>
                    <a:pt x="1416" y="4349"/>
                    <a:pt x="1527" y="4306"/>
                    <a:pt x="1613" y="4221"/>
                  </a:cubicBezTo>
                  <a:cubicBezTo>
                    <a:pt x="2246" y="3588"/>
                    <a:pt x="2609" y="2711"/>
                    <a:pt x="2609" y="1814"/>
                  </a:cubicBezTo>
                  <a:lnTo>
                    <a:pt x="26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8"/>
            <p:cNvSpPr/>
            <p:nvPr/>
          </p:nvSpPr>
          <p:spPr>
            <a:xfrm>
              <a:off x="7304893" y="4142601"/>
              <a:ext cx="90665" cy="182337"/>
            </a:xfrm>
            <a:custGeom>
              <a:avLst/>
              <a:gdLst/>
              <a:ahLst/>
              <a:cxnLst/>
              <a:rect l="l" t="t" r="r" b="b"/>
              <a:pathLst>
                <a:path w="2610" h="5249" extrusionOk="0">
                  <a:moveTo>
                    <a:pt x="1304" y="1"/>
                  </a:moveTo>
                  <a:cubicBezTo>
                    <a:pt x="585" y="1"/>
                    <a:pt x="1" y="587"/>
                    <a:pt x="1" y="1306"/>
                  </a:cubicBezTo>
                  <a:lnTo>
                    <a:pt x="1" y="5248"/>
                  </a:lnTo>
                  <a:lnTo>
                    <a:pt x="2609" y="5248"/>
                  </a:lnTo>
                  <a:lnTo>
                    <a:pt x="2609" y="1306"/>
                  </a:lnTo>
                  <a:cubicBezTo>
                    <a:pt x="2609" y="586"/>
                    <a:pt x="2025" y="1"/>
                    <a:pt x="13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8"/>
            <p:cNvSpPr/>
            <p:nvPr/>
          </p:nvSpPr>
          <p:spPr>
            <a:xfrm>
              <a:off x="7032968" y="4051971"/>
              <a:ext cx="151073" cy="90665"/>
            </a:xfrm>
            <a:custGeom>
              <a:avLst/>
              <a:gdLst/>
              <a:ahLst/>
              <a:cxnLst/>
              <a:rect l="l" t="t" r="r" b="b"/>
              <a:pathLst>
                <a:path w="4349" h="2610" extrusionOk="0">
                  <a:moveTo>
                    <a:pt x="435" y="0"/>
                  </a:moveTo>
                  <a:cubicBezTo>
                    <a:pt x="195" y="0"/>
                    <a:pt x="0" y="195"/>
                    <a:pt x="0" y="436"/>
                  </a:cubicBezTo>
                  <a:lnTo>
                    <a:pt x="0" y="1305"/>
                  </a:lnTo>
                  <a:cubicBezTo>
                    <a:pt x="0" y="1545"/>
                    <a:pt x="196" y="1740"/>
                    <a:pt x="435" y="1740"/>
                  </a:cubicBezTo>
                  <a:lnTo>
                    <a:pt x="1305" y="1740"/>
                  </a:lnTo>
                  <a:cubicBezTo>
                    <a:pt x="1305" y="2220"/>
                    <a:pt x="1695" y="2610"/>
                    <a:pt x="2174" y="2610"/>
                  </a:cubicBezTo>
                  <a:cubicBezTo>
                    <a:pt x="2655" y="2610"/>
                    <a:pt x="3045" y="2220"/>
                    <a:pt x="3045" y="1740"/>
                  </a:cubicBezTo>
                  <a:lnTo>
                    <a:pt x="3914" y="1740"/>
                  </a:lnTo>
                  <a:cubicBezTo>
                    <a:pt x="4154" y="1740"/>
                    <a:pt x="4349" y="1545"/>
                    <a:pt x="4349" y="1305"/>
                  </a:cubicBezTo>
                  <a:lnTo>
                    <a:pt x="4349" y="436"/>
                  </a:lnTo>
                  <a:cubicBezTo>
                    <a:pt x="4349" y="195"/>
                    <a:pt x="4154"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8"/>
            <p:cNvSpPr/>
            <p:nvPr/>
          </p:nvSpPr>
          <p:spPr>
            <a:xfrm>
              <a:off x="7093376" y="4264460"/>
              <a:ext cx="30291" cy="40330"/>
            </a:xfrm>
            <a:custGeom>
              <a:avLst/>
              <a:gdLst/>
              <a:ahLst/>
              <a:cxnLst/>
              <a:rect l="l" t="t" r="r" b="b"/>
              <a:pathLst>
                <a:path w="872" h="1161" extrusionOk="0">
                  <a:moveTo>
                    <a:pt x="435" y="1"/>
                  </a:moveTo>
                  <a:cubicBezTo>
                    <a:pt x="196" y="1"/>
                    <a:pt x="1" y="196"/>
                    <a:pt x="1" y="435"/>
                  </a:cubicBezTo>
                  <a:cubicBezTo>
                    <a:pt x="1" y="531"/>
                    <a:pt x="31" y="621"/>
                    <a:pt x="88" y="696"/>
                  </a:cubicBezTo>
                  <a:lnTo>
                    <a:pt x="435" y="1161"/>
                  </a:lnTo>
                  <a:lnTo>
                    <a:pt x="784" y="696"/>
                  </a:lnTo>
                  <a:cubicBezTo>
                    <a:pt x="841" y="621"/>
                    <a:pt x="871" y="531"/>
                    <a:pt x="871" y="435"/>
                  </a:cubicBezTo>
                  <a:cubicBezTo>
                    <a:pt x="871" y="196"/>
                    <a:pt x="676"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8"/>
            <p:cNvSpPr/>
            <p:nvPr/>
          </p:nvSpPr>
          <p:spPr>
            <a:xfrm>
              <a:off x="6942303" y="4082193"/>
              <a:ext cx="332403" cy="485422"/>
            </a:xfrm>
            <a:custGeom>
              <a:avLst/>
              <a:gdLst/>
              <a:ahLst/>
              <a:cxnLst/>
              <a:rect l="l" t="t" r="r" b="b"/>
              <a:pathLst>
                <a:path w="9569" h="13974" extrusionOk="0">
                  <a:moveTo>
                    <a:pt x="4784" y="4378"/>
                  </a:moveTo>
                  <a:cubicBezTo>
                    <a:pt x="5504" y="4378"/>
                    <a:pt x="6089" y="4963"/>
                    <a:pt x="6089" y="5682"/>
                  </a:cubicBezTo>
                  <a:cubicBezTo>
                    <a:pt x="6089" y="5968"/>
                    <a:pt x="5999" y="6238"/>
                    <a:pt x="5828" y="6465"/>
                  </a:cubicBezTo>
                  <a:lnTo>
                    <a:pt x="5328" y="7132"/>
                  </a:lnTo>
                  <a:lnTo>
                    <a:pt x="6002" y="8031"/>
                  </a:lnTo>
                  <a:cubicBezTo>
                    <a:pt x="6147" y="8223"/>
                    <a:pt x="6108" y="8495"/>
                    <a:pt x="5916" y="8639"/>
                  </a:cubicBezTo>
                  <a:cubicBezTo>
                    <a:pt x="5837" y="8698"/>
                    <a:pt x="5745" y="8727"/>
                    <a:pt x="5654" y="8727"/>
                  </a:cubicBezTo>
                  <a:cubicBezTo>
                    <a:pt x="5522" y="8727"/>
                    <a:pt x="5392" y="8667"/>
                    <a:pt x="5306" y="8553"/>
                  </a:cubicBezTo>
                  <a:lnTo>
                    <a:pt x="4784" y="7857"/>
                  </a:lnTo>
                  <a:lnTo>
                    <a:pt x="4263" y="8553"/>
                  </a:lnTo>
                  <a:cubicBezTo>
                    <a:pt x="4177" y="8667"/>
                    <a:pt x="4047" y="8727"/>
                    <a:pt x="3915" y="8727"/>
                  </a:cubicBezTo>
                  <a:cubicBezTo>
                    <a:pt x="3824" y="8727"/>
                    <a:pt x="3733" y="8698"/>
                    <a:pt x="3654" y="8639"/>
                  </a:cubicBezTo>
                  <a:cubicBezTo>
                    <a:pt x="3462" y="8495"/>
                    <a:pt x="3423" y="8223"/>
                    <a:pt x="3567" y="8031"/>
                  </a:cubicBezTo>
                  <a:lnTo>
                    <a:pt x="4241" y="7132"/>
                  </a:lnTo>
                  <a:lnTo>
                    <a:pt x="3742" y="6465"/>
                  </a:lnTo>
                  <a:cubicBezTo>
                    <a:pt x="3570" y="6238"/>
                    <a:pt x="3481" y="5968"/>
                    <a:pt x="3481" y="5682"/>
                  </a:cubicBezTo>
                  <a:cubicBezTo>
                    <a:pt x="3481" y="4963"/>
                    <a:pt x="4065" y="4378"/>
                    <a:pt x="4784" y="4378"/>
                  </a:cubicBezTo>
                  <a:close/>
                  <a:moveTo>
                    <a:pt x="7394" y="9597"/>
                  </a:moveTo>
                  <a:cubicBezTo>
                    <a:pt x="7635" y="9597"/>
                    <a:pt x="7829" y="9791"/>
                    <a:pt x="7829" y="10031"/>
                  </a:cubicBezTo>
                  <a:cubicBezTo>
                    <a:pt x="7829" y="10272"/>
                    <a:pt x="7635" y="10466"/>
                    <a:pt x="7394" y="10466"/>
                  </a:cubicBezTo>
                  <a:lnTo>
                    <a:pt x="2176" y="10466"/>
                  </a:lnTo>
                  <a:cubicBezTo>
                    <a:pt x="1935" y="10466"/>
                    <a:pt x="1741" y="10272"/>
                    <a:pt x="1741" y="10031"/>
                  </a:cubicBezTo>
                  <a:cubicBezTo>
                    <a:pt x="1741" y="9791"/>
                    <a:pt x="1935" y="9597"/>
                    <a:pt x="2176" y="9597"/>
                  </a:cubicBezTo>
                  <a:close/>
                  <a:moveTo>
                    <a:pt x="6524" y="11336"/>
                  </a:moveTo>
                  <a:cubicBezTo>
                    <a:pt x="6764" y="11336"/>
                    <a:pt x="6960" y="11531"/>
                    <a:pt x="6960" y="11771"/>
                  </a:cubicBezTo>
                  <a:cubicBezTo>
                    <a:pt x="6960" y="12011"/>
                    <a:pt x="6764" y="12206"/>
                    <a:pt x="6524" y="12206"/>
                  </a:cubicBezTo>
                  <a:lnTo>
                    <a:pt x="2176" y="12206"/>
                  </a:lnTo>
                  <a:cubicBezTo>
                    <a:pt x="1935" y="12206"/>
                    <a:pt x="1740" y="12011"/>
                    <a:pt x="1740" y="11771"/>
                  </a:cubicBezTo>
                  <a:cubicBezTo>
                    <a:pt x="1740" y="11531"/>
                    <a:pt x="1935" y="11336"/>
                    <a:pt x="2176" y="11336"/>
                  </a:cubicBezTo>
                  <a:close/>
                  <a:moveTo>
                    <a:pt x="436" y="0"/>
                  </a:moveTo>
                  <a:cubicBezTo>
                    <a:pt x="196" y="0"/>
                    <a:pt x="1" y="195"/>
                    <a:pt x="1" y="435"/>
                  </a:cubicBezTo>
                  <a:lnTo>
                    <a:pt x="1" y="13539"/>
                  </a:lnTo>
                  <a:cubicBezTo>
                    <a:pt x="1" y="13780"/>
                    <a:pt x="196" y="13974"/>
                    <a:pt x="436" y="13974"/>
                  </a:cubicBezTo>
                  <a:lnTo>
                    <a:pt x="9134" y="13974"/>
                  </a:lnTo>
                  <a:cubicBezTo>
                    <a:pt x="9374" y="13974"/>
                    <a:pt x="9568" y="13780"/>
                    <a:pt x="9568" y="13539"/>
                  </a:cubicBezTo>
                  <a:lnTo>
                    <a:pt x="9568" y="435"/>
                  </a:lnTo>
                  <a:cubicBezTo>
                    <a:pt x="9568" y="195"/>
                    <a:pt x="9374" y="0"/>
                    <a:pt x="9134" y="0"/>
                  </a:cubicBezTo>
                  <a:lnTo>
                    <a:pt x="7829" y="0"/>
                  </a:lnTo>
                  <a:lnTo>
                    <a:pt x="7829" y="435"/>
                  </a:lnTo>
                  <a:cubicBezTo>
                    <a:pt x="7829" y="1154"/>
                    <a:pt x="7243" y="1740"/>
                    <a:pt x="6524" y="1740"/>
                  </a:cubicBezTo>
                  <a:lnTo>
                    <a:pt x="6291" y="1740"/>
                  </a:lnTo>
                  <a:cubicBezTo>
                    <a:pt x="5990" y="2259"/>
                    <a:pt x="5428" y="2609"/>
                    <a:pt x="4784" y="2609"/>
                  </a:cubicBezTo>
                  <a:cubicBezTo>
                    <a:pt x="4142" y="2609"/>
                    <a:pt x="3580" y="2259"/>
                    <a:pt x="3279" y="1740"/>
                  </a:cubicBezTo>
                  <a:lnTo>
                    <a:pt x="3045" y="1740"/>
                  </a:lnTo>
                  <a:cubicBezTo>
                    <a:pt x="2326" y="1740"/>
                    <a:pt x="1740" y="1154"/>
                    <a:pt x="1740" y="435"/>
                  </a:cubicBezTo>
                  <a:lnTo>
                    <a:pt x="17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48"/>
          <p:cNvGrpSpPr/>
          <p:nvPr/>
        </p:nvGrpSpPr>
        <p:grpSpPr>
          <a:xfrm>
            <a:off x="7745243" y="4095289"/>
            <a:ext cx="332368" cy="515678"/>
            <a:chOff x="7745260" y="4138606"/>
            <a:chExt cx="332368" cy="515678"/>
          </a:xfrm>
        </p:grpSpPr>
        <p:sp>
          <p:nvSpPr>
            <p:cNvPr id="2026" name="Google Shape;2026;p48"/>
            <p:cNvSpPr/>
            <p:nvPr/>
          </p:nvSpPr>
          <p:spPr>
            <a:xfrm>
              <a:off x="7896334" y="4260500"/>
              <a:ext cx="30222" cy="40296"/>
            </a:xfrm>
            <a:custGeom>
              <a:avLst/>
              <a:gdLst/>
              <a:ahLst/>
              <a:cxnLst/>
              <a:rect l="l" t="t" r="r" b="b"/>
              <a:pathLst>
                <a:path w="870" h="1160" extrusionOk="0">
                  <a:moveTo>
                    <a:pt x="435" y="1"/>
                  </a:moveTo>
                  <a:cubicBezTo>
                    <a:pt x="195" y="1"/>
                    <a:pt x="1" y="195"/>
                    <a:pt x="1" y="435"/>
                  </a:cubicBezTo>
                  <a:cubicBezTo>
                    <a:pt x="1" y="530"/>
                    <a:pt x="29" y="620"/>
                    <a:pt x="87" y="695"/>
                  </a:cubicBezTo>
                  <a:lnTo>
                    <a:pt x="435" y="1160"/>
                  </a:lnTo>
                  <a:lnTo>
                    <a:pt x="783" y="696"/>
                  </a:lnTo>
                  <a:cubicBezTo>
                    <a:pt x="840" y="620"/>
                    <a:pt x="870" y="530"/>
                    <a:pt x="870" y="435"/>
                  </a:cubicBezTo>
                  <a:cubicBezTo>
                    <a:pt x="870" y="195"/>
                    <a:pt x="67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8"/>
            <p:cNvSpPr/>
            <p:nvPr/>
          </p:nvSpPr>
          <p:spPr>
            <a:xfrm>
              <a:off x="7745260" y="4138606"/>
              <a:ext cx="332368" cy="515678"/>
            </a:xfrm>
            <a:custGeom>
              <a:avLst/>
              <a:gdLst/>
              <a:ahLst/>
              <a:cxnLst/>
              <a:rect l="l" t="t" r="r" b="b"/>
              <a:pathLst>
                <a:path w="9568" h="14845" extrusionOk="0">
                  <a:moveTo>
                    <a:pt x="4784" y="2639"/>
                  </a:moveTo>
                  <a:cubicBezTo>
                    <a:pt x="5503" y="2639"/>
                    <a:pt x="6089" y="3225"/>
                    <a:pt x="6089" y="3944"/>
                  </a:cubicBezTo>
                  <a:cubicBezTo>
                    <a:pt x="6089" y="4229"/>
                    <a:pt x="5999" y="4499"/>
                    <a:pt x="5828" y="4727"/>
                  </a:cubicBezTo>
                  <a:lnTo>
                    <a:pt x="5328" y="5393"/>
                  </a:lnTo>
                  <a:lnTo>
                    <a:pt x="6002" y="6293"/>
                  </a:lnTo>
                  <a:cubicBezTo>
                    <a:pt x="6146" y="6484"/>
                    <a:pt x="6107" y="6757"/>
                    <a:pt x="5914" y="6901"/>
                  </a:cubicBezTo>
                  <a:cubicBezTo>
                    <a:pt x="5836" y="6960"/>
                    <a:pt x="5745" y="6988"/>
                    <a:pt x="5654" y="6988"/>
                  </a:cubicBezTo>
                  <a:cubicBezTo>
                    <a:pt x="5521" y="6988"/>
                    <a:pt x="5391" y="6928"/>
                    <a:pt x="5306" y="6814"/>
                  </a:cubicBezTo>
                  <a:lnTo>
                    <a:pt x="4784" y="6118"/>
                  </a:lnTo>
                  <a:lnTo>
                    <a:pt x="4262" y="6814"/>
                  </a:lnTo>
                  <a:cubicBezTo>
                    <a:pt x="4177" y="6928"/>
                    <a:pt x="4047" y="6988"/>
                    <a:pt x="3915" y="6988"/>
                  </a:cubicBezTo>
                  <a:cubicBezTo>
                    <a:pt x="3824" y="6988"/>
                    <a:pt x="3732" y="6960"/>
                    <a:pt x="3654" y="6901"/>
                  </a:cubicBezTo>
                  <a:cubicBezTo>
                    <a:pt x="3461" y="6757"/>
                    <a:pt x="3422" y="6484"/>
                    <a:pt x="3567" y="6293"/>
                  </a:cubicBezTo>
                  <a:lnTo>
                    <a:pt x="4241" y="5394"/>
                  </a:lnTo>
                  <a:lnTo>
                    <a:pt x="3740" y="4726"/>
                  </a:lnTo>
                  <a:cubicBezTo>
                    <a:pt x="3570" y="4499"/>
                    <a:pt x="3479" y="4229"/>
                    <a:pt x="3479" y="3944"/>
                  </a:cubicBezTo>
                  <a:cubicBezTo>
                    <a:pt x="3479" y="3225"/>
                    <a:pt x="4065" y="2639"/>
                    <a:pt x="4784" y="2639"/>
                  </a:cubicBezTo>
                  <a:close/>
                  <a:moveTo>
                    <a:pt x="4784" y="1"/>
                  </a:moveTo>
                  <a:cubicBezTo>
                    <a:pt x="2147" y="1"/>
                    <a:pt x="0" y="2176"/>
                    <a:pt x="0" y="4813"/>
                  </a:cubicBezTo>
                  <a:cubicBezTo>
                    <a:pt x="0" y="7305"/>
                    <a:pt x="1914" y="9355"/>
                    <a:pt x="4350" y="9576"/>
                  </a:cubicBezTo>
                  <a:lnTo>
                    <a:pt x="4350" y="10468"/>
                  </a:lnTo>
                  <a:lnTo>
                    <a:pt x="3914" y="10468"/>
                  </a:lnTo>
                  <a:cubicBezTo>
                    <a:pt x="3673" y="10468"/>
                    <a:pt x="3479" y="10662"/>
                    <a:pt x="3479" y="10902"/>
                  </a:cubicBezTo>
                  <a:lnTo>
                    <a:pt x="3479" y="13541"/>
                  </a:lnTo>
                  <a:cubicBezTo>
                    <a:pt x="3479" y="14260"/>
                    <a:pt x="4065" y="14845"/>
                    <a:pt x="4784" y="14845"/>
                  </a:cubicBezTo>
                  <a:cubicBezTo>
                    <a:pt x="5503" y="14845"/>
                    <a:pt x="6089" y="14260"/>
                    <a:pt x="6089" y="13541"/>
                  </a:cubicBezTo>
                  <a:lnTo>
                    <a:pt x="6089" y="10902"/>
                  </a:lnTo>
                  <a:cubicBezTo>
                    <a:pt x="6089" y="10662"/>
                    <a:pt x="5894" y="10468"/>
                    <a:pt x="5653" y="10468"/>
                  </a:cubicBezTo>
                  <a:lnTo>
                    <a:pt x="5219" y="10468"/>
                  </a:lnTo>
                  <a:lnTo>
                    <a:pt x="5219" y="9576"/>
                  </a:lnTo>
                  <a:cubicBezTo>
                    <a:pt x="7653" y="9355"/>
                    <a:pt x="9568" y="7305"/>
                    <a:pt x="9568" y="4813"/>
                  </a:cubicBezTo>
                  <a:cubicBezTo>
                    <a:pt x="9568" y="2176"/>
                    <a:pt x="7422" y="1"/>
                    <a:pt x="4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031"/>
        <p:cNvGrpSpPr/>
        <p:nvPr/>
      </p:nvGrpSpPr>
      <p:grpSpPr>
        <a:xfrm>
          <a:off x="0" y="0"/>
          <a:ext cx="0" cy="0"/>
          <a:chOff x="0" y="0"/>
          <a:chExt cx="0" cy="0"/>
        </a:xfrm>
      </p:grpSpPr>
      <p:sp>
        <p:nvSpPr>
          <p:cNvPr id="2032" name="Google Shape;2032;p49"/>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2033" name="Google Shape;2033;p49"/>
          <p:cNvSpPr txBox="1">
            <a:spLocks noGrp="1"/>
          </p:cNvSpPr>
          <p:nvPr>
            <p:ph type="body" idx="1"/>
          </p:nvPr>
        </p:nvSpPr>
        <p:spPr>
          <a:xfrm>
            <a:off x="720000" y="1152475"/>
            <a:ext cx="5671500" cy="98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Here’s an assortment of alternative resources whose style fits the one of this template:</a:t>
            </a:r>
            <a:endParaRPr>
              <a:solidFill>
                <a:schemeClr val="dk1"/>
              </a:solidFill>
            </a:endParaRPr>
          </a:p>
          <a:p>
            <a:pPr marL="0" lvl="0" indent="0" algn="l" rtl="0">
              <a:spcBef>
                <a:spcPts val="0"/>
              </a:spcBef>
              <a:spcAft>
                <a:spcPts val="0"/>
              </a:spcAft>
              <a:buNone/>
            </a:pPr>
            <a:r>
              <a:rPr lang="en" sz="1800" b="1">
                <a:solidFill>
                  <a:schemeClr val="dk1"/>
                </a:solidFill>
                <a:latin typeface="Red Hat Text"/>
                <a:ea typeface="Red Hat Text"/>
                <a:cs typeface="Red Hat Text"/>
                <a:sym typeface="Red Hat Text"/>
              </a:rPr>
              <a:t>VECTORS</a:t>
            </a:r>
            <a:endParaRPr sz="1800" b="1">
              <a:solidFill>
                <a:schemeClr val="dk1"/>
              </a:solidFill>
              <a:latin typeface="Red Hat Text"/>
              <a:ea typeface="Red Hat Text"/>
              <a:cs typeface="Red Hat Text"/>
              <a:sym typeface="Red Hat Text"/>
            </a:endParaRPr>
          </a:p>
          <a:p>
            <a:pPr marL="457200" lvl="0" indent="-304800" algn="l" rtl="0">
              <a:spcBef>
                <a:spcPts val="0"/>
              </a:spcBef>
              <a:spcAft>
                <a:spcPts val="0"/>
              </a:spcAft>
              <a:buSzPts val="1200"/>
              <a:buChar char="●"/>
            </a:pPr>
            <a:r>
              <a:rPr lang="en" u="sng">
                <a:solidFill>
                  <a:schemeClr val="dk1"/>
                </a:solid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Flat-hand drawn patient taking a medical examination illustration</a:t>
            </a:r>
            <a:endParaRPr u="sng">
              <a:solidFill>
                <a:schemeClr val="dk1"/>
              </a:solidFill>
            </a:endParaRPr>
          </a:p>
          <a:p>
            <a:pPr marL="457200" lvl="0" indent="-304800" algn="l" rtl="0">
              <a:spcBef>
                <a:spcPts val="0"/>
              </a:spcBef>
              <a:spcAft>
                <a:spcPts val="0"/>
              </a:spcAft>
              <a:buSzPts val="1200"/>
              <a:buChar char="●"/>
            </a:pPr>
            <a:r>
              <a:rPr lang="en" u="sng">
                <a:solidFill>
                  <a:schemeClr val="dk1"/>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Doctor injecting vaccine to a patient</a:t>
            </a:r>
            <a:endParaRPr u="sng">
              <a:solidFill>
                <a:schemeClr val="dk1"/>
              </a:solidFill>
            </a:endParaRPr>
          </a:p>
        </p:txBody>
      </p:sp>
      <p:grpSp>
        <p:nvGrpSpPr>
          <p:cNvPr id="2034" name="Google Shape;2034;p49"/>
          <p:cNvGrpSpPr/>
          <p:nvPr/>
        </p:nvGrpSpPr>
        <p:grpSpPr>
          <a:xfrm>
            <a:off x="5121613" y="1953725"/>
            <a:ext cx="2532861" cy="2654861"/>
            <a:chOff x="5121613" y="1953725"/>
            <a:chExt cx="2532861" cy="2654861"/>
          </a:xfrm>
        </p:grpSpPr>
        <p:sp>
          <p:nvSpPr>
            <p:cNvPr id="2035" name="Google Shape;2035;p49"/>
            <p:cNvSpPr/>
            <p:nvPr/>
          </p:nvSpPr>
          <p:spPr>
            <a:xfrm>
              <a:off x="5342256" y="4262432"/>
              <a:ext cx="2225191" cy="346153"/>
            </a:xfrm>
            <a:prstGeom prst="ellipse">
              <a:avLst/>
            </a:prstGeom>
            <a:solidFill>
              <a:srgbClr val="333333">
                <a:alpha val="15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9"/>
            <p:cNvSpPr/>
            <p:nvPr/>
          </p:nvSpPr>
          <p:spPr>
            <a:xfrm>
              <a:off x="5216106" y="3525533"/>
              <a:ext cx="18877" cy="159592"/>
            </a:xfrm>
            <a:custGeom>
              <a:avLst/>
              <a:gdLst/>
              <a:ahLst/>
              <a:cxnLst/>
              <a:rect l="l" t="t" r="r" b="b"/>
              <a:pathLst>
                <a:path w="1422" h="12022" extrusionOk="0">
                  <a:moveTo>
                    <a:pt x="0" y="1"/>
                  </a:moveTo>
                  <a:lnTo>
                    <a:pt x="0" y="12021"/>
                  </a:lnTo>
                  <a:lnTo>
                    <a:pt x="1422" y="12021"/>
                  </a:lnTo>
                  <a:lnTo>
                    <a:pt x="14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7" name="Google Shape;2037;p49"/>
            <p:cNvGrpSpPr/>
            <p:nvPr/>
          </p:nvGrpSpPr>
          <p:grpSpPr>
            <a:xfrm>
              <a:off x="5450333" y="2180225"/>
              <a:ext cx="1962084" cy="2277216"/>
              <a:chOff x="4983695" y="1549399"/>
              <a:chExt cx="2607736" cy="3026566"/>
            </a:xfrm>
          </p:grpSpPr>
          <p:sp>
            <p:nvSpPr>
              <p:cNvPr id="2038" name="Google Shape;2038;p49"/>
              <p:cNvSpPr/>
              <p:nvPr/>
            </p:nvSpPr>
            <p:spPr>
              <a:xfrm>
                <a:off x="5074326" y="3386561"/>
                <a:ext cx="464779" cy="375175"/>
              </a:xfrm>
              <a:custGeom>
                <a:avLst/>
                <a:gdLst/>
                <a:ahLst/>
                <a:cxnLst/>
                <a:rect l="l" t="t" r="r" b="b"/>
                <a:pathLst>
                  <a:path w="9928" h="8014" extrusionOk="0">
                    <a:moveTo>
                      <a:pt x="0" y="0"/>
                    </a:moveTo>
                    <a:lnTo>
                      <a:pt x="1198" y="8013"/>
                    </a:lnTo>
                    <a:lnTo>
                      <a:pt x="8730" y="8013"/>
                    </a:lnTo>
                    <a:lnTo>
                      <a:pt x="99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9"/>
              <p:cNvSpPr/>
              <p:nvPr/>
            </p:nvSpPr>
            <p:spPr>
              <a:xfrm>
                <a:off x="5085374" y="3427101"/>
                <a:ext cx="2371414" cy="246013"/>
              </a:xfrm>
              <a:custGeom>
                <a:avLst/>
                <a:gdLst/>
                <a:ahLst/>
                <a:cxnLst/>
                <a:rect l="l" t="t" r="r" b="b"/>
                <a:pathLst>
                  <a:path w="50655" h="5255" extrusionOk="0">
                    <a:moveTo>
                      <a:pt x="1" y="0"/>
                    </a:moveTo>
                    <a:lnTo>
                      <a:pt x="1" y="5255"/>
                    </a:lnTo>
                    <a:lnTo>
                      <a:pt x="50655" y="5255"/>
                    </a:lnTo>
                    <a:lnTo>
                      <a:pt x="5065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9"/>
              <p:cNvSpPr/>
              <p:nvPr/>
            </p:nvSpPr>
            <p:spPr>
              <a:xfrm>
                <a:off x="7440487" y="3383003"/>
                <a:ext cx="32396" cy="1174916"/>
              </a:xfrm>
              <a:custGeom>
                <a:avLst/>
                <a:gdLst/>
                <a:ahLst/>
                <a:cxnLst/>
                <a:rect l="l" t="t" r="r" b="b"/>
                <a:pathLst>
                  <a:path w="692" h="25097" extrusionOk="0">
                    <a:moveTo>
                      <a:pt x="1" y="0"/>
                    </a:moveTo>
                    <a:lnTo>
                      <a:pt x="1" y="25096"/>
                    </a:lnTo>
                    <a:lnTo>
                      <a:pt x="692" y="25096"/>
                    </a:lnTo>
                    <a:lnTo>
                      <a:pt x="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9"/>
              <p:cNvSpPr/>
              <p:nvPr/>
            </p:nvSpPr>
            <p:spPr>
              <a:xfrm>
                <a:off x="5069224" y="3383003"/>
                <a:ext cx="32349" cy="1174916"/>
              </a:xfrm>
              <a:custGeom>
                <a:avLst/>
                <a:gdLst/>
                <a:ahLst/>
                <a:cxnLst/>
                <a:rect l="l" t="t" r="r" b="b"/>
                <a:pathLst>
                  <a:path w="691" h="25097" extrusionOk="0">
                    <a:moveTo>
                      <a:pt x="0" y="0"/>
                    </a:moveTo>
                    <a:lnTo>
                      <a:pt x="0" y="25096"/>
                    </a:lnTo>
                    <a:lnTo>
                      <a:pt x="691" y="25096"/>
                    </a:ln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9"/>
              <p:cNvSpPr/>
              <p:nvPr/>
            </p:nvSpPr>
            <p:spPr>
              <a:xfrm>
                <a:off x="4983695" y="3280761"/>
                <a:ext cx="2607736" cy="196248"/>
              </a:xfrm>
              <a:custGeom>
                <a:avLst/>
                <a:gdLst/>
                <a:ahLst/>
                <a:cxnLst/>
                <a:rect l="l" t="t" r="r" b="b"/>
                <a:pathLst>
                  <a:path w="55703" h="4192" extrusionOk="0">
                    <a:moveTo>
                      <a:pt x="8827" y="0"/>
                    </a:moveTo>
                    <a:cubicBezTo>
                      <a:pt x="6909" y="0"/>
                      <a:pt x="4992" y="72"/>
                      <a:pt x="3112" y="436"/>
                    </a:cubicBezTo>
                    <a:cubicBezTo>
                      <a:pt x="2189" y="617"/>
                      <a:pt x="1215" y="906"/>
                      <a:pt x="624" y="1639"/>
                    </a:cubicBezTo>
                    <a:cubicBezTo>
                      <a:pt x="176" y="2195"/>
                      <a:pt x="1" y="3329"/>
                      <a:pt x="615" y="3852"/>
                    </a:cubicBezTo>
                    <a:cubicBezTo>
                      <a:pt x="926" y="4117"/>
                      <a:pt x="1485" y="4191"/>
                      <a:pt x="2091" y="4191"/>
                    </a:cubicBezTo>
                    <a:cubicBezTo>
                      <a:pt x="2871" y="4191"/>
                      <a:pt x="3731" y="4068"/>
                      <a:pt x="4245" y="4068"/>
                    </a:cubicBezTo>
                    <a:lnTo>
                      <a:pt x="49395" y="4068"/>
                    </a:lnTo>
                    <a:cubicBezTo>
                      <a:pt x="50019" y="4068"/>
                      <a:pt x="51051" y="4173"/>
                      <a:pt x="52091" y="4173"/>
                    </a:cubicBezTo>
                    <a:cubicBezTo>
                      <a:pt x="53573" y="4173"/>
                      <a:pt x="55073" y="3960"/>
                      <a:pt x="55435" y="2924"/>
                    </a:cubicBezTo>
                    <a:cubicBezTo>
                      <a:pt x="55703" y="2155"/>
                      <a:pt x="55113" y="1302"/>
                      <a:pt x="54366" y="979"/>
                    </a:cubicBezTo>
                    <a:cubicBezTo>
                      <a:pt x="53920" y="787"/>
                      <a:pt x="53437" y="733"/>
                      <a:pt x="52948" y="733"/>
                    </a:cubicBezTo>
                    <a:cubicBezTo>
                      <a:pt x="52618" y="733"/>
                      <a:pt x="52284" y="758"/>
                      <a:pt x="51956" y="782"/>
                    </a:cubicBezTo>
                    <a:cubicBezTo>
                      <a:pt x="49783" y="937"/>
                      <a:pt x="47607" y="998"/>
                      <a:pt x="45430" y="998"/>
                    </a:cubicBezTo>
                    <a:cubicBezTo>
                      <a:pt x="40237" y="998"/>
                      <a:pt x="35035" y="653"/>
                      <a:pt x="29842" y="435"/>
                    </a:cubicBezTo>
                    <a:cubicBezTo>
                      <a:pt x="23448" y="167"/>
                      <a:pt x="17049" y="90"/>
                      <a:pt x="10649" y="15"/>
                    </a:cubicBezTo>
                    <a:cubicBezTo>
                      <a:pt x="10043" y="7"/>
                      <a:pt x="9435" y="0"/>
                      <a:pt x="88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9"/>
              <p:cNvSpPr/>
              <p:nvPr/>
            </p:nvSpPr>
            <p:spPr>
              <a:xfrm>
                <a:off x="5539329" y="2987613"/>
                <a:ext cx="758075" cy="470116"/>
              </a:xfrm>
              <a:custGeom>
                <a:avLst/>
                <a:gdLst/>
                <a:ahLst/>
                <a:cxnLst/>
                <a:rect l="l" t="t" r="r" b="b"/>
                <a:pathLst>
                  <a:path w="16193" h="10042" extrusionOk="0">
                    <a:moveTo>
                      <a:pt x="12146" y="0"/>
                    </a:moveTo>
                    <a:lnTo>
                      <a:pt x="2990" y="868"/>
                    </a:lnTo>
                    <a:cubicBezTo>
                      <a:pt x="1710" y="2276"/>
                      <a:pt x="739" y="3966"/>
                      <a:pt x="168" y="5782"/>
                    </a:cubicBezTo>
                    <a:cubicBezTo>
                      <a:pt x="1" y="6312"/>
                      <a:pt x="142" y="7138"/>
                      <a:pt x="300" y="7666"/>
                    </a:cubicBezTo>
                    <a:cubicBezTo>
                      <a:pt x="656" y="8854"/>
                      <a:pt x="1236" y="9689"/>
                      <a:pt x="2348" y="9946"/>
                    </a:cubicBezTo>
                    <a:cubicBezTo>
                      <a:pt x="2671" y="10021"/>
                      <a:pt x="3002" y="10041"/>
                      <a:pt x="3333" y="10041"/>
                    </a:cubicBezTo>
                    <a:cubicBezTo>
                      <a:pt x="3522" y="10041"/>
                      <a:pt x="3711" y="10035"/>
                      <a:pt x="3900" y="10028"/>
                    </a:cubicBezTo>
                    <a:cubicBezTo>
                      <a:pt x="5154" y="9984"/>
                      <a:pt x="7088" y="8525"/>
                      <a:pt x="8464" y="8525"/>
                    </a:cubicBezTo>
                    <a:cubicBezTo>
                      <a:pt x="8466" y="8525"/>
                      <a:pt x="8468" y="8525"/>
                      <a:pt x="8470" y="8525"/>
                    </a:cubicBezTo>
                    <a:cubicBezTo>
                      <a:pt x="10321" y="8532"/>
                      <a:pt x="11719" y="9759"/>
                      <a:pt x="13349" y="9759"/>
                    </a:cubicBezTo>
                    <a:cubicBezTo>
                      <a:pt x="13498" y="9759"/>
                      <a:pt x="13649" y="9749"/>
                      <a:pt x="13802" y="9726"/>
                    </a:cubicBezTo>
                    <a:cubicBezTo>
                      <a:pt x="14533" y="9621"/>
                      <a:pt x="14711" y="9094"/>
                      <a:pt x="15193" y="8479"/>
                    </a:cubicBezTo>
                    <a:cubicBezTo>
                      <a:pt x="15770" y="7744"/>
                      <a:pt x="16193" y="6384"/>
                      <a:pt x="15964" y="5446"/>
                    </a:cubicBezTo>
                    <a:cubicBezTo>
                      <a:pt x="15427" y="3233"/>
                      <a:pt x="12446" y="1801"/>
                      <a:pt x="1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9"/>
              <p:cNvSpPr/>
              <p:nvPr/>
            </p:nvSpPr>
            <p:spPr>
              <a:xfrm>
                <a:off x="5961917" y="1954432"/>
                <a:ext cx="76168" cy="134827"/>
              </a:xfrm>
              <a:custGeom>
                <a:avLst/>
                <a:gdLst/>
                <a:ahLst/>
                <a:cxnLst/>
                <a:rect l="l" t="t" r="r" b="b"/>
                <a:pathLst>
                  <a:path w="1627" h="2880" extrusionOk="0">
                    <a:moveTo>
                      <a:pt x="1302" y="0"/>
                    </a:moveTo>
                    <a:lnTo>
                      <a:pt x="328" y="420"/>
                    </a:lnTo>
                    <a:cubicBezTo>
                      <a:pt x="328" y="420"/>
                      <a:pt x="1" y="2880"/>
                      <a:pt x="566" y="2880"/>
                    </a:cubicBezTo>
                    <a:cubicBezTo>
                      <a:pt x="605" y="2880"/>
                      <a:pt x="648" y="2868"/>
                      <a:pt x="696" y="2843"/>
                    </a:cubicBezTo>
                    <a:cubicBezTo>
                      <a:pt x="1626" y="2359"/>
                      <a:pt x="1302" y="0"/>
                      <a:pt x="1302" y="0"/>
                    </a:cubicBezTo>
                    <a:close/>
                  </a:path>
                </a:pathLst>
              </a:custGeom>
              <a:solidFill>
                <a:srgbClr val="111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9"/>
              <p:cNvSpPr/>
              <p:nvPr/>
            </p:nvSpPr>
            <p:spPr>
              <a:xfrm>
                <a:off x="5759869" y="2113646"/>
                <a:ext cx="231687" cy="265160"/>
              </a:xfrm>
              <a:custGeom>
                <a:avLst/>
                <a:gdLst/>
                <a:ahLst/>
                <a:cxnLst/>
                <a:rect l="l" t="t" r="r" b="b"/>
                <a:pathLst>
                  <a:path w="4949" h="5664" extrusionOk="0">
                    <a:moveTo>
                      <a:pt x="207" y="0"/>
                    </a:moveTo>
                    <a:lnTo>
                      <a:pt x="258" y="790"/>
                    </a:lnTo>
                    <a:cubicBezTo>
                      <a:pt x="258" y="790"/>
                      <a:pt x="559" y="3066"/>
                      <a:pt x="390" y="4082"/>
                    </a:cubicBezTo>
                    <a:cubicBezTo>
                      <a:pt x="375" y="4171"/>
                      <a:pt x="72" y="4219"/>
                      <a:pt x="1" y="4277"/>
                    </a:cubicBezTo>
                    <a:cubicBezTo>
                      <a:pt x="1" y="4277"/>
                      <a:pt x="625" y="4877"/>
                      <a:pt x="876" y="5455"/>
                    </a:cubicBezTo>
                    <a:cubicBezTo>
                      <a:pt x="1492" y="5592"/>
                      <a:pt x="1966" y="5664"/>
                      <a:pt x="2397" y="5664"/>
                    </a:cubicBezTo>
                    <a:cubicBezTo>
                      <a:pt x="2779" y="5664"/>
                      <a:pt x="3128" y="5607"/>
                      <a:pt x="3514" y="5491"/>
                    </a:cubicBezTo>
                    <a:cubicBezTo>
                      <a:pt x="3989" y="5344"/>
                      <a:pt x="4884" y="4763"/>
                      <a:pt x="4948" y="4403"/>
                    </a:cubicBezTo>
                    <a:cubicBezTo>
                      <a:pt x="4768" y="4065"/>
                      <a:pt x="4172" y="3996"/>
                      <a:pt x="3921" y="3904"/>
                    </a:cubicBezTo>
                    <a:cubicBezTo>
                      <a:pt x="3834" y="3889"/>
                      <a:pt x="3729" y="3876"/>
                      <a:pt x="3695" y="3851"/>
                    </a:cubicBezTo>
                    <a:lnTo>
                      <a:pt x="3687" y="3843"/>
                    </a:lnTo>
                    <a:cubicBezTo>
                      <a:pt x="3649" y="3815"/>
                      <a:pt x="3620" y="3792"/>
                      <a:pt x="3613" y="3762"/>
                    </a:cubicBezTo>
                    <a:cubicBezTo>
                      <a:pt x="3562" y="3594"/>
                      <a:pt x="3543" y="3517"/>
                      <a:pt x="3539" y="3429"/>
                    </a:cubicBezTo>
                    <a:cubicBezTo>
                      <a:pt x="3534" y="3359"/>
                      <a:pt x="3537" y="3281"/>
                      <a:pt x="3537" y="3143"/>
                    </a:cubicBezTo>
                    <a:cubicBezTo>
                      <a:pt x="3527" y="2797"/>
                      <a:pt x="3524" y="2413"/>
                      <a:pt x="3524" y="2413"/>
                    </a:cubicBezTo>
                    <a:lnTo>
                      <a:pt x="2865" y="2085"/>
                    </a:lnTo>
                    <a:lnTo>
                      <a:pt x="207" y="0"/>
                    </a:ln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9"/>
              <p:cNvSpPr/>
              <p:nvPr/>
            </p:nvSpPr>
            <p:spPr>
              <a:xfrm>
                <a:off x="5836175" y="2198145"/>
                <a:ext cx="89417" cy="76074"/>
              </a:xfrm>
              <a:custGeom>
                <a:avLst/>
                <a:gdLst/>
                <a:ahLst/>
                <a:cxnLst/>
                <a:rect l="l" t="t" r="r" b="b"/>
                <a:pathLst>
                  <a:path w="1910" h="1625" extrusionOk="0">
                    <a:moveTo>
                      <a:pt x="1" y="1"/>
                    </a:moveTo>
                    <a:cubicBezTo>
                      <a:pt x="1" y="1"/>
                      <a:pt x="304" y="1096"/>
                      <a:pt x="1909" y="1624"/>
                    </a:cubicBezTo>
                    <a:cubicBezTo>
                      <a:pt x="1904" y="1554"/>
                      <a:pt x="1907" y="1477"/>
                      <a:pt x="1907" y="1338"/>
                    </a:cubicBezTo>
                    <a:cubicBezTo>
                      <a:pt x="1897" y="992"/>
                      <a:pt x="1894" y="609"/>
                      <a:pt x="1894" y="609"/>
                    </a:cubicBezTo>
                    <a:lnTo>
                      <a:pt x="1235" y="280"/>
                    </a:lnTo>
                    <a:lnTo>
                      <a:pt x="1" y="1"/>
                    </a:ln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9"/>
              <p:cNvSpPr/>
              <p:nvPr/>
            </p:nvSpPr>
            <p:spPr>
              <a:xfrm>
                <a:off x="5728035" y="1921288"/>
                <a:ext cx="285431" cy="319138"/>
              </a:xfrm>
              <a:custGeom>
                <a:avLst/>
                <a:gdLst/>
                <a:ahLst/>
                <a:cxnLst/>
                <a:rect l="l" t="t" r="r" b="b"/>
                <a:pathLst>
                  <a:path w="6097" h="6817" extrusionOk="0">
                    <a:moveTo>
                      <a:pt x="4830" y="1"/>
                    </a:moveTo>
                    <a:cubicBezTo>
                      <a:pt x="3637" y="1"/>
                      <a:pt x="1877" y="891"/>
                      <a:pt x="1230" y="1587"/>
                    </a:cubicBezTo>
                    <a:cubicBezTo>
                      <a:pt x="405" y="2472"/>
                      <a:pt x="1" y="3458"/>
                      <a:pt x="491" y="4562"/>
                    </a:cubicBezTo>
                    <a:cubicBezTo>
                      <a:pt x="657" y="4938"/>
                      <a:pt x="1080" y="5008"/>
                      <a:pt x="1325" y="5342"/>
                    </a:cubicBezTo>
                    <a:cubicBezTo>
                      <a:pt x="1552" y="5649"/>
                      <a:pt x="1892" y="5927"/>
                      <a:pt x="2279" y="6153"/>
                    </a:cubicBezTo>
                    <a:cubicBezTo>
                      <a:pt x="2798" y="6454"/>
                      <a:pt x="3404" y="6668"/>
                      <a:pt x="3942" y="6749"/>
                    </a:cubicBezTo>
                    <a:cubicBezTo>
                      <a:pt x="4187" y="6786"/>
                      <a:pt x="4400" y="6816"/>
                      <a:pt x="4594" y="6816"/>
                    </a:cubicBezTo>
                    <a:cubicBezTo>
                      <a:pt x="4940" y="6816"/>
                      <a:pt x="5224" y="6720"/>
                      <a:pt x="5515" y="6389"/>
                    </a:cubicBezTo>
                    <a:cubicBezTo>
                      <a:pt x="5921" y="5927"/>
                      <a:pt x="5984" y="4979"/>
                      <a:pt x="6015" y="4330"/>
                    </a:cubicBezTo>
                    <a:cubicBezTo>
                      <a:pt x="6017" y="4294"/>
                      <a:pt x="6018" y="4259"/>
                      <a:pt x="6020" y="4224"/>
                    </a:cubicBezTo>
                    <a:cubicBezTo>
                      <a:pt x="6070" y="3178"/>
                      <a:pt x="6096" y="348"/>
                      <a:pt x="5399" y="90"/>
                    </a:cubicBezTo>
                    <a:cubicBezTo>
                      <a:pt x="5233" y="28"/>
                      <a:pt x="5040" y="1"/>
                      <a:pt x="4830" y="1"/>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9"/>
              <p:cNvSpPr/>
              <p:nvPr/>
            </p:nvSpPr>
            <p:spPr>
              <a:xfrm>
                <a:off x="5653695" y="1842594"/>
                <a:ext cx="393433" cy="408367"/>
              </a:xfrm>
              <a:custGeom>
                <a:avLst/>
                <a:gdLst/>
                <a:ahLst/>
                <a:cxnLst/>
                <a:rect l="l" t="t" r="r" b="b"/>
                <a:pathLst>
                  <a:path w="8404" h="8723" extrusionOk="0">
                    <a:moveTo>
                      <a:pt x="6358" y="0"/>
                    </a:moveTo>
                    <a:cubicBezTo>
                      <a:pt x="6264" y="0"/>
                      <a:pt x="6170" y="4"/>
                      <a:pt x="6078" y="11"/>
                    </a:cubicBezTo>
                    <a:cubicBezTo>
                      <a:pt x="5840" y="28"/>
                      <a:pt x="5605" y="67"/>
                      <a:pt x="5374" y="124"/>
                    </a:cubicBezTo>
                    <a:cubicBezTo>
                      <a:pt x="5285" y="146"/>
                      <a:pt x="4868" y="339"/>
                      <a:pt x="4758" y="339"/>
                    </a:cubicBezTo>
                    <a:cubicBezTo>
                      <a:pt x="4750" y="339"/>
                      <a:pt x="4743" y="338"/>
                      <a:pt x="4738" y="336"/>
                    </a:cubicBezTo>
                    <a:cubicBezTo>
                      <a:pt x="4316" y="126"/>
                      <a:pt x="3913" y="48"/>
                      <a:pt x="3543" y="48"/>
                    </a:cubicBezTo>
                    <a:cubicBezTo>
                      <a:pt x="3055" y="48"/>
                      <a:pt x="2625" y="184"/>
                      <a:pt x="2289" y="334"/>
                    </a:cubicBezTo>
                    <a:cubicBezTo>
                      <a:pt x="1686" y="602"/>
                      <a:pt x="1149" y="1270"/>
                      <a:pt x="1422" y="1940"/>
                    </a:cubicBezTo>
                    <a:cubicBezTo>
                      <a:pt x="443" y="2078"/>
                      <a:pt x="1" y="2878"/>
                      <a:pt x="175" y="3953"/>
                    </a:cubicBezTo>
                    <a:cubicBezTo>
                      <a:pt x="333" y="4929"/>
                      <a:pt x="1805" y="6671"/>
                      <a:pt x="2077" y="6973"/>
                    </a:cubicBezTo>
                    <a:cubicBezTo>
                      <a:pt x="2330" y="7254"/>
                      <a:pt x="2374" y="8723"/>
                      <a:pt x="2641" y="8723"/>
                    </a:cubicBezTo>
                    <a:cubicBezTo>
                      <a:pt x="2660" y="8723"/>
                      <a:pt x="2681" y="8715"/>
                      <a:pt x="2703" y="8698"/>
                    </a:cubicBezTo>
                    <a:cubicBezTo>
                      <a:pt x="2711" y="8084"/>
                      <a:pt x="2588" y="6937"/>
                      <a:pt x="2493" y="6443"/>
                    </a:cubicBezTo>
                    <a:cubicBezTo>
                      <a:pt x="2699" y="6329"/>
                      <a:pt x="2417" y="4680"/>
                      <a:pt x="2773" y="4680"/>
                    </a:cubicBezTo>
                    <a:cubicBezTo>
                      <a:pt x="2781" y="4680"/>
                      <a:pt x="2789" y="4681"/>
                      <a:pt x="2797" y="4683"/>
                    </a:cubicBezTo>
                    <a:cubicBezTo>
                      <a:pt x="3369" y="4793"/>
                      <a:pt x="3402" y="5756"/>
                      <a:pt x="3509" y="5756"/>
                    </a:cubicBezTo>
                    <a:cubicBezTo>
                      <a:pt x="3520" y="5756"/>
                      <a:pt x="3533" y="5745"/>
                      <a:pt x="3547" y="5721"/>
                    </a:cubicBezTo>
                    <a:cubicBezTo>
                      <a:pt x="3704" y="5446"/>
                      <a:pt x="3774" y="4982"/>
                      <a:pt x="3800" y="4540"/>
                    </a:cubicBezTo>
                    <a:cubicBezTo>
                      <a:pt x="3810" y="4350"/>
                      <a:pt x="3686" y="3615"/>
                      <a:pt x="3851" y="3495"/>
                    </a:cubicBezTo>
                    <a:cubicBezTo>
                      <a:pt x="3887" y="3469"/>
                      <a:pt x="3932" y="3459"/>
                      <a:pt x="3981" y="3459"/>
                    </a:cubicBezTo>
                    <a:cubicBezTo>
                      <a:pt x="4113" y="3459"/>
                      <a:pt x="4276" y="3529"/>
                      <a:pt x="4380" y="3537"/>
                    </a:cubicBezTo>
                    <a:cubicBezTo>
                      <a:pt x="4420" y="3540"/>
                      <a:pt x="4460" y="3541"/>
                      <a:pt x="4501" y="3541"/>
                    </a:cubicBezTo>
                    <a:cubicBezTo>
                      <a:pt x="4701" y="3541"/>
                      <a:pt x="4903" y="3508"/>
                      <a:pt x="5105" y="3506"/>
                    </a:cubicBezTo>
                    <a:cubicBezTo>
                      <a:pt x="5756" y="3501"/>
                      <a:pt x="6403" y="3377"/>
                      <a:pt x="7007" y="3131"/>
                    </a:cubicBezTo>
                    <a:cubicBezTo>
                      <a:pt x="7011" y="3130"/>
                      <a:pt x="7016" y="3128"/>
                      <a:pt x="7020" y="3126"/>
                    </a:cubicBezTo>
                    <a:cubicBezTo>
                      <a:pt x="7251" y="3032"/>
                      <a:pt x="7479" y="2916"/>
                      <a:pt x="7663" y="2746"/>
                    </a:cubicBezTo>
                    <a:cubicBezTo>
                      <a:pt x="8404" y="2056"/>
                      <a:pt x="8368" y="668"/>
                      <a:pt x="7424" y="214"/>
                    </a:cubicBezTo>
                    <a:cubicBezTo>
                      <a:pt x="7094" y="56"/>
                      <a:pt x="6723" y="0"/>
                      <a:pt x="6358" y="0"/>
                    </a:cubicBezTo>
                    <a:close/>
                  </a:path>
                </a:pathLst>
              </a:custGeom>
              <a:solidFill>
                <a:srgbClr val="111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9"/>
              <p:cNvSpPr/>
              <p:nvPr/>
            </p:nvSpPr>
            <p:spPr>
              <a:xfrm>
                <a:off x="5798256" y="2075118"/>
                <a:ext cx="63575" cy="64886"/>
              </a:xfrm>
              <a:custGeom>
                <a:avLst/>
                <a:gdLst/>
                <a:ahLst/>
                <a:cxnLst/>
                <a:rect l="l" t="t" r="r" b="b"/>
                <a:pathLst>
                  <a:path w="1358" h="1386" fill="none" extrusionOk="0">
                    <a:moveTo>
                      <a:pt x="1" y="0"/>
                    </a:moveTo>
                    <a:cubicBezTo>
                      <a:pt x="1" y="0"/>
                      <a:pt x="537" y="1324"/>
                      <a:pt x="1358" y="1386"/>
                    </a:cubicBezTo>
                  </a:path>
                </a:pathLst>
              </a:custGeom>
              <a:noFill/>
              <a:ln w="175" cap="flat" cmpd="sng">
                <a:solidFill>
                  <a:srgbClr val="FFFFFF"/>
                </a:solidFill>
                <a:prstDash val="solid"/>
                <a:miter lim="10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9"/>
              <p:cNvSpPr/>
              <p:nvPr/>
            </p:nvSpPr>
            <p:spPr>
              <a:xfrm>
                <a:off x="5771572" y="2144028"/>
                <a:ext cx="73500" cy="67320"/>
              </a:xfrm>
              <a:custGeom>
                <a:avLst/>
                <a:gdLst/>
                <a:ahLst/>
                <a:cxnLst/>
                <a:rect l="l" t="t" r="r" b="b"/>
                <a:pathLst>
                  <a:path w="1570" h="1438" fill="none" extrusionOk="0">
                    <a:moveTo>
                      <a:pt x="1" y="1"/>
                    </a:moveTo>
                    <a:cubicBezTo>
                      <a:pt x="1" y="1"/>
                      <a:pt x="572" y="1062"/>
                      <a:pt x="1569" y="1437"/>
                    </a:cubicBezTo>
                  </a:path>
                </a:pathLst>
              </a:custGeom>
              <a:noFill/>
              <a:ln w="175" cap="flat" cmpd="sng">
                <a:solidFill>
                  <a:srgbClr val="FFFFFF"/>
                </a:solidFill>
                <a:prstDash val="solid"/>
                <a:miter lim="10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9"/>
              <p:cNvSpPr/>
              <p:nvPr/>
            </p:nvSpPr>
            <p:spPr>
              <a:xfrm>
                <a:off x="5834724" y="2105173"/>
                <a:ext cx="175790" cy="135202"/>
              </a:xfrm>
              <a:custGeom>
                <a:avLst/>
                <a:gdLst/>
                <a:ahLst/>
                <a:cxnLst/>
                <a:rect l="l" t="t" r="r" b="b"/>
                <a:pathLst>
                  <a:path w="3755" h="2888" extrusionOk="0">
                    <a:moveTo>
                      <a:pt x="3106" y="1"/>
                    </a:moveTo>
                    <a:cubicBezTo>
                      <a:pt x="3061" y="1"/>
                      <a:pt x="3018" y="3"/>
                      <a:pt x="2977" y="8"/>
                    </a:cubicBezTo>
                    <a:cubicBezTo>
                      <a:pt x="2723" y="42"/>
                      <a:pt x="2470" y="104"/>
                      <a:pt x="1838" y="276"/>
                    </a:cubicBezTo>
                    <a:cubicBezTo>
                      <a:pt x="1205" y="448"/>
                      <a:pt x="226" y="639"/>
                      <a:pt x="226" y="639"/>
                    </a:cubicBezTo>
                    <a:cubicBezTo>
                      <a:pt x="342" y="1319"/>
                      <a:pt x="148" y="1903"/>
                      <a:pt x="0" y="2225"/>
                    </a:cubicBezTo>
                    <a:cubicBezTo>
                      <a:pt x="519" y="2526"/>
                      <a:pt x="1125" y="2740"/>
                      <a:pt x="1663" y="2821"/>
                    </a:cubicBezTo>
                    <a:cubicBezTo>
                      <a:pt x="1907" y="2857"/>
                      <a:pt x="2120" y="2888"/>
                      <a:pt x="2314" y="2888"/>
                    </a:cubicBezTo>
                    <a:cubicBezTo>
                      <a:pt x="2660" y="2888"/>
                      <a:pt x="2944" y="2791"/>
                      <a:pt x="3236" y="2461"/>
                    </a:cubicBezTo>
                    <a:cubicBezTo>
                      <a:pt x="3741" y="1887"/>
                      <a:pt x="3755" y="606"/>
                      <a:pt x="3755" y="64"/>
                    </a:cubicBezTo>
                    <a:cubicBezTo>
                      <a:pt x="3599" y="60"/>
                      <a:pt x="3336" y="1"/>
                      <a:pt x="3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9"/>
              <p:cNvSpPr/>
              <p:nvPr/>
            </p:nvSpPr>
            <p:spPr>
              <a:xfrm>
                <a:off x="5740394" y="2061262"/>
                <a:ext cx="80569" cy="97328"/>
              </a:xfrm>
              <a:custGeom>
                <a:avLst/>
                <a:gdLst/>
                <a:ahLst/>
                <a:cxnLst/>
                <a:rect l="l" t="t" r="r" b="b"/>
                <a:pathLst>
                  <a:path w="1721" h="2079" extrusionOk="0">
                    <a:moveTo>
                      <a:pt x="800" y="1"/>
                    </a:moveTo>
                    <a:cubicBezTo>
                      <a:pt x="598" y="1"/>
                      <a:pt x="369" y="95"/>
                      <a:pt x="227" y="393"/>
                    </a:cubicBezTo>
                    <a:cubicBezTo>
                      <a:pt x="1" y="869"/>
                      <a:pt x="428" y="2078"/>
                      <a:pt x="933" y="2078"/>
                    </a:cubicBezTo>
                    <a:cubicBezTo>
                      <a:pt x="1033" y="2078"/>
                      <a:pt x="1135" y="2031"/>
                      <a:pt x="1236" y="1923"/>
                    </a:cubicBezTo>
                    <a:cubicBezTo>
                      <a:pt x="1720" y="1404"/>
                      <a:pt x="1589" y="847"/>
                      <a:pt x="1445" y="510"/>
                    </a:cubicBezTo>
                    <a:cubicBezTo>
                      <a:pt x="1407" y="422"/>
                      <a:pt x="1323" y="238"/>
                      <a:pt x="1157" y="109"/>
                    </a:cubicBezTo>
                    <a:cubicBezTo>
                      <a:pt x="1083" y="52"/>
                      <a:pt x="949" y="1"/>
                      <a:pt x="800" y="1"/>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9"/>
              <p:cNvSpPr/>
              <p:nvPr/>
            </p:nvSpPr>
            <p:spPr>
              <a:xfrm>
                <a:off x="5764129" y="2078302"/>
                <a:ext cx="38903" cy="58285"/>
              </a:xfrm>
              <a:custGeom>
                <a:avLst/>
                <a:gdLst/>
                <a:ahLst/>
                <a:cxnLst/>
                <a:rect l="l" t="t" r="r" b="b"/>
                <a:pathLst>
                  <a:path w="831" h="1245" extrusionOk="0">
                    <a:moveTo>
                      <a:pt x="297" y="0"/>
                    </a:moveTo>
                    <a:cubicBezTo>
                      <a:pt x="128" y="0"/>
                      <a:pt x="30" y="157"/>
                      <a:pt x="30" y="157"/>
                    </a:cubicBezTo>
                    <a:cubicBezTo>
                      <a:pt x="99" y="109"/>
                      <a:pt x="175" y="89"/>
                      <a:pt x="242" y="89"/>
                    </a:cubicBezTo>
                    <a:cubicBezTo>
                      <a:pt x="302" y="89"/>
                      <a:pt x="355" y="104"/>
                      <a:pt x="390" y="130"/>
                    </a:cubicBezTo>
                    <a:cubicBezTo>
                      <a:pt x="509" y="216"/>
                      <a:pt x="546" y="485"/>
                      <a:pt x="286" y="558"/>
                    </a:cubicBezTo>
                    <a:cubicBezTo>
                      <a:pt x="233" y="572"/>
                      <a:pt x="185" y="609"/>
                      <a:pt x="150" y="670"/>
                    </a:cubicBezTo>
                    <a:cubicBezTo>
                      <a:pt x="1" y="935"/>
                      <a:pt x="155" y="1244"/>
                      <a:pt x="393" y="1244"/>
                    </a:cubicBezTo>
                    <a:cubicBezTo>
                      <a:pt x="436" y="1244"/>
                      <a:pt x="482" y="1234"/>
                      <a:pt x="529" y="1211"/>
                    </a:cubicBezTo>
                    <a:cubicBezTo>
                      <a:pt x="830" y="1068"/>
                      <a:pt x="776" y="291"/>
                      <a:pt x="528" y="94"/>
                    </a:cubicBezTo>
                    <a:cubicBezTo>
                      <a:pt x="441" y="25"/>
                      <a:pt x="364" y="0"/>
                      <a:pt x="297" y="0"/>
                    </a:cubicBezTo>
                    <a:close/>
                  </a:path>
                </a:pathLst>
              </a:custGeom>
              <a:solidFill>
                <a:srgbClr val="EBA6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9"/>
              <p:cNvSpPr/>
              <p:nvPr/>
            </p:nvSpPr>
            <p:spPr>
              <a:xfrm>
                <a:off x="6118229" y="4185673"/>
                <a:ext cx="123966" cy="135810"/>
              </a:xfrm>
              <a:custGeom>
                <a:avLst/>
                <a:gdLst/>
                <a:ahLst/>
                <a:cxnLst/>
                <a:rect l="l" t="t" r="r" b="b"/>
                <a:pathLst>
                  <a:path w="2648" h="2901" extrusionOk="0">
                    <a:moveTo>
                      <a:pt x="563" y="0"/>
                    </a:moveTo>
                    <a:cubicBezTo>
                      <a:pt x="458" y="578"/>
                      <a:pt x="0" y="1386"/>
                      <a:pt x="0" y="1386"/>
                    </a:cubicBezTo>
                    <a:lnTo>
                      <a:pt x="36" y="2609"/>
                    </a:lnTo>
                    <a:lnTo>
                      <a:pt x="690" y="2900"/>
                    </a:lnTo>
                    <a:lnTo>
                      <a:pt x="2539" y="1294"/>
                    </a:lnTo>
                    <a:cubicBezTo>
                      <a:pt x="2539" y="1294"/>
                      <a:pt x="2648" y="385"/>
                      <a:pt x="2618" y="385"/>
                    </a:cubicBezTo>
                    <a:cubicBezTo>
                      <a:pt x="2617" y="385"/>
                      <a:pt x="2617" y="385"/>
                      <a:pt x="2617" y="385"/>
                    </a:cubicBezTo>
                    <a:lnTo>
                      <a:pt x="563" y="0"/>
                    </a:lnTo>
                    <a:close/>
                  </a:path>
                </a:pathLst>
              </a:custGeom>
              <a:solidFill>
                <a:srgbClr val="FF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9"/>
              <p:cNvSpPr/>
              <p:nvPr/>
            </p:nvSpPr>
            <p:spPr>
              <a:xfrm>
                <a:off x="6087566" y="4245454"/>
                <a:ext cx="314269" cy="179442"/>
              </a:xfrm>
              <a:custGeom>
                <a:avLst/>
                <a:gdLst/>
                <a:ahLst/>
                <a:cxnLst/>
                <a:rect l="l" t="t" r="r" b="b"/>
                <a:pathLst>
                  <a:path w="6713" h="3833" extrusionOk="0">
                    <a:moveTo>
                      <a:pt x="2999" y="1"/>
                    </a:moveTo>
                    <a:cubicBezTo>
                      <a:pt x="2899" y="1"/>
                      <a:pt x="2770" y="12"/>
                      <a:pt x="2607" y="45"/>
                    </a:cubicBezTo>
                    <a:cubicBezTo>
                      <a:pt x="2142" y="143"/>
                      <a:pt x="1983" y="697"/>
                      <a:pt x="1575" y="869"/>
                    </a:cubicBezTo>
                    <a:cubicBezTo>
                      <a:pt x="1474" y="912"/>
                      <a:pt x="1379" y="930"/>
                      <a:pt x="1293" y="930"/>
                    </a:cubicBezTo>
                    <a:cubicBezTo>
                      <a:pt x="1034" y="930"/>
                      <a:pt x="850" y="767"/>
                      <a:pt x="788" y="639"/>
                    </a:cubicBezTo>
                    <a:cubicBezTo>
                      <a:pt x="707" y="477"/>
                      <a:pt x="702" y="25"/>
                      <a:pt x="579" y="25"/>
                    </a:cubicBezTo>
                    <a:cubicBezTo>
                      <a:pt x="574" y="25"/>
                      <a:pt x="569" y="26"/>
                      <a:pt x="564" y="27"/>
                    </a:cubicBezTo>
                    <a:cubicBezTo>
                      <a:pt x="428" y="65"/>
                      <a:pt x="93" y="1168"/>
                      <a:pt x="123" y="1911"/>
                    </a:cubicBezTo>
                    <a:cubicBezTo>
                      <a:pt x="123" y="1911"/>
                      <a:pt x="104" y="1932"/>
                      <a:pt x="82" y="1968"/>
                    </a:cubicBezTo>
                    <a:cubicBezTo>
                      <a:pt x="44" y="2038"/>
                      <a:pt x="0" y="2164"/>
                      <a:pt x="87" y="2305"/>
                    </a:cubicBezTo>
                    <a:cubicBezTo>
                      <a:pt x="217" y="2513"/>
                      <a:pt x="1647" y="2638"/>
                      <a:pt x="1996" y="2840"/>
                    </a:cubicBezTo>
                    <a:cubicBezTo>
                      <a:pt x="2344" y="3039"/>
                      <a:pt x="3150" y="3610"/>
                      <a:pt x="4003" y="3753"/>
                    </a:cubicBezTo>
                    <a:cubicBezTo>
                      <a:pt x="4314" y="3806"/>
                      <a:pt x="4688" y="3832"/>
                      <a:pt x="5052" y="3832"/>
                    </a:cubicBezTo>
                    <a:cubicBezTo>
                      <a:pt x="5682" y="3832"/>
                      <a:pt x="6281" y="3753"/>
                      <a:pt x="6464" y="3599"/>
                    </a:cubicBezTo>
                    <a:cubicBezTo>
                      <a:pt x="6713" y="3389"/>
                      <a:pt x="6584" y="3278"/>
                      <a:pt x="6546" y="3252"/>
                    </a:cubicBezTo>
                    <a:cubicBezTo>
                      <a:pt x="6540" y="3248"/>
                      <a:pt x="6536" y="3246"/>
                      <a:pt x="6536" y="3246"/>
                    </a:cubicBezTo>
                    <a:cubicBezTo>
                      <a:pt x="6536" y="3246"/>
                      <a:pt x="6609" y="2937"/>
                      <a:pt x="6466" y="2798"/>
                    </a:cubicBezTo>
                    <a:cubicBezTo>
                      <a:pt x="6325" y="2658"/>
                      <a:pt x="5535" y="2324"/>
                      <a:pt x="5011" y="1883"/>
                    </a:cubicBezTo>
                    <a:cubicBezTo>
                      <a:pt x="4487" y="1442"/>
                      <a:pt x="3753" y="351"/>
                      <a:pt x="3266" y="39"/>
                    </a:cubicBezTo>
                    <a:cubicBezTo>
                      <a:pt x="3266" y="39"/>
                      <a:pt x="3185" y="1"/>
                      <a:pt x="2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9"/>
              <p:cNvSpPr/>
              <p:nvPr/>
            </p:nvSpPr>
            <p:spPr>
              <a:xfrm>
                <a:off x="6016783" y="3130021"/>
                <a:ext cx="409772" cy="1100387"/>
              </a:xfrm>
              <a:custGeom>
                <a:avLst/>
                <a:gdLst/>
                <a:ahLst/>
                <a:cxnLst/>
                <a:rect l="l" t="t" r="r" b="b"/>
                <a:pathLst>
                  <a:path w="8753" h="23505" extrusionOk="0">
                    <a:moveTo>
                      <a:pt x="4252" y="0"/>
                    </a:moveTo>
                    <a:lnTo>
                      <a:pt x="185" y="2409"/>
                    </a:lnTo>
                    <a:cubicBezTo>
                      <a:pt x="185" y="2409"/>
                      <a:pt x="1" y="5808"/>
                      <a:pt x="1536" y="6384"/>
                    </a:cubicBezTo>
                    <a:cubicBezTo>
                      <a:pt x="2098" y="6596"/>
                      <a:pt x="2553" y="6839"/>
                      <a:pt x="2908" y="7062"/>
                    </a:cubicBezTo>
                    <a:cubicBezTo>
                      <a:pt x="2859" y="7406"/>
                      <a:pt x="2821" y="7753"/>
                      <a:pt x="2789" y="8097"/>
                    </a:cubicBezTo>
                    <a:cubicBezTo>
                      <a:pt x="2468" y="11581"/>
                      <a:pt x="2548" y="15097"/>
                      <a:pt x="2878" y="18583"/>
                    </a:cubicBezTo>
                    <a:cubicBezTo>
                      <a:pt x="2868" y="19313"/>
                      <a:pt x="2856" y="20015"/>
                      <a:pt x="2835" y="20642"/>
                    </a:cubicBezTo>
                    <a:cubicBezTo>
                      <a:pt x="2799" y="21750"/>
                      <a:pt x="2565" y="23097"/>
                      <a:pt x="2565" y="23097"/>
                    </a:cubicBezTo>
                    <a:cubicBezTo>
                      <a:pt x="3143" y="23422"/>
                      <a:pt x="3677" y="23505"/>
                      <a:pt x="4073" y="23505"/>
                    </a:cubicBezTo>
                    <a:cubicBezTo>
                      <a:pt x="4490" y="23505"/>
                      <a:pt x="4754" y="23413"/>
                      <a:pt x="4754" y="23413"/>
                    </a:cubicBezTo>
                    <a:cubicBezTo>
                      <a:pt x="4754" y="23413"/>
                      <a:pt x="8141" y="12042"/>
                      <a:pt x="8141" y="8788"/>
                    </a:cubicBezTo>
                    <a:cubicBezTo>
                      <a:pt x="8141" y="8785"/>
                      <a:pt x="8141" y="8780"/>
                      <a:pt x="8141" y="8777"/>
                    </a:cubicBezTo>
                    <a:cubicBezTo>
                      <a:pt x="8483" y="7148"/>
                      <a:pt x="8752" y="5529"/>
                      <a:pt x="8748" y="4409"/>
                    </a:cubicBezTo>
                    <a:cubicBezTo>
                      <a:pt x="8739" y="1716"/>
                      <a:pt x="4252" y="0"/>
                      <a:pt x="4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9"/>
              <p:cNvSpPr/>
              <p:nvPr/>
            </p:nvSpPr>
            <p:spPr>
              <a:xfrm>
                <a:off x="6087566" y="4337583"/>
                <a:ext cx="314269" cy="87310"/>
              </a:xfrm>
              <a:custGeom>
                <a:avLst/>
                <a:gdLst/>
                <a:ahLst/>
                <a:cxnLst/>
                <a:rect l="l" t="t" r="r" b="b"/>
                <a:pathLst>
                  <a:path w="6713" h="1865" extrusionOk="0">
                    <a:moveTo>
                      <a:pt x="82" y="0"/>
                    </a:moveTo>
                    <a:cubicBezTo>
                      <a:pt x="44" y="70"/>
                      <a:pt x="0" y="196"/>
                      <a:pt x="87" y="337"/>
                    </a:cubicBezTo>
                    <a:cubicBezTo>
                      <a:pt x="217" y="545"/>
                      <a:pt x="1647" y="670"/>
                      <a:pt x="1996" y="872"/>
                    </a:cubicBezTo>
                    <a:cubicBezTo>
                      <a:pt x="2344" y="1071"/>
                      <a:pt x="3150" y="1642"/>
                      <a:pt x="4003" y="1785"/>
                    </a:cubicBezTo>
                    <a:cubicBezTo>
                      <a:pt x="4314" y="1838"/>
                      <a:pt x="4688" y="1864"/>
                      <a:pt x="5052" y="1864"/>
                    </a:cubicBezTo>
                    <a:cubicBezTo>
                      <a:pt x="5682" y="1864"/>
                      <a:pt x="6281" y="1785"/>
                      <a:pt x="6464" y="1631"/>
                    </a:cubicBezTo>
                    <a:cubicBezTo>
                      <a:pt x="6713" y="1421"/>
                      <a:pt x="6584" y="1310"/>
                      <a:pt x="6546" y="1284"/>
                    </a:cubicBezTo>
                    <a:lnTo>
                      <a:pt x="6546" y="1284"/>
                    </a:lnTo>
                    <a:cubicBezTo>
                      <a:pt x="6440" y="1290"/>
                      <a:pt x="6334" y="1326"/>
                      <a:pt x="6231" y="1356"/>
                    </a:cubicBezTo>
                    <a:cubicBezTo>
                      <a:pt x="5834" y="1469"/>
                      <a:pt x="5422" y="1524"/>
                      <a:pt x="5010" y="1524"/>
                    </a:cubicBezTo>
                    <a:cubicBezTo>
                      <a:pt x="3989" y="1524"/>
                      <a:pt x="2966" y="1186"/>
                      <a:pt x="2163" y="553"/>
                    </a:cubicBezTo>
                    <a:cubicBezTo>
                      <a:pt x="2023" y="442"/>
                      <a:pt x="1887" y="320"/>
                      <a:pt x="1720" y="252"/>
                    </a:cubicBezTo>
                    <a:cubicBezTo>
                      <a:pt x="1507" y="168"/>
                      <a:pt x="1272" y="176"/>
                      <a:pt x="1045" y="158"/>
                    </a:cubicBezTo>
                    <a:cubicBezTo>
                      <a:pt x="881" y="144"/>
                      <a:pt x="470" y="34"/>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9"/>
              <p:cNvSpPr/>
              <p:nvPr/>
            </p:nvSpPr>
            <p:spPr>
              <a:xfrm>
                <a:off x="6110973" y="3069444"/>
                <a:ext cx="287631" cy="1130723"/>
              </a:xfrm>
              <a:custGeom>
                <a:avLst/>
                <a:gdLst/>
                <a:ahLst/>
                <a:cxnLst/>
                <a:rect l="l" t="t" r="r" b="b"/>
                <a:pathLst>
                  <a:path w="6144" h="24153" extrusionOk="0">
                    <a:moveTo>
                      <a:pt x="4" y="1"/>
                    </a:moveTo>
                    <a:cubicBezTo>
                      <a:pt x="2" y="1"/>
                      <a:pt x="0" y="4"/>
                      <a:pt x="3" y="5"/>
                    </a:cubicBezTo>
                    <a:cubicBezTo>
                      <a:pt x="1582" y="889"/>
                      <a:pt x="3112" y="1871"/>
                      <a:pt x="4458" y="3088"/>
                    </a:cubicBezTo>
                    <a:cubicBezTo>
                      <a:pt x="5092" y="3662"/>
                      <a:pt x="5666" y="4317"/>
                      <a:pt x="5962" y="5133"/>
                    </a:cubicBezTo>
                    <a:cubicBezTo>
                      <a:pt x="6072" y="5437"/>
                      <a:pt x="6121" y="5726"/>
                      <a:pt x="6103" y="6048"/>
                    </a:cubicBezTo>
                    <a:cubicBezTo>
                      <a:pt x="6086" y="6387"/>
                      <a:pt x="6033" y="6724"/>
                      <a:pt x="5975" y="7058"/>
                    </a:cubicBezTo>
                    <a:cubicBezTo>
                      <a:pt x="5922" y="7368"/>
                      <a:pt x="5862" y="7676"/>
                      <a:pt x="5807" y="7986"/>
                    </a:cubicBezTo>
                    <a:cubicBezTo>
                      <a:pt x="5741" y="8366"/>
                      <a:pt x="5699" y="8751"/>
                      <a:pt x="5645" y="9134"/>
                    </a:cubicBezTo>
                    <a:cubicBezTo>
                      <a:pt x="5509" y="10093"/>
                      <a:pt x="5358" y="11049"/>
                      <a:pt x="5196" y="12003"/>
                    </a:cubicBezTo>
                    <a:cubicBezTo>
                      <a:pt x="4868" y="13922"/>
                      <a:pt x="4493" y="15831"/>
                      <a:pt x="4093" y="17736"/>
                    </a:cubicBezTo>
                    <a:cubicBezTo>
                      <a:pt x="3695" y="19637"/>
                      <a:pt x="3273" y="21534"/>
                      <a:pt x="2852" y="23431"/>
                    </a:cubicBezTo>
                    <a:cubicBezTo>
                      <a:pt x="2799" y="23670"/>
                      <a:pt x="2746" y="23909"/>
                      <a:pt x="2694" y="24149"/>
                    </a:cubicBezTo>
                    <a:cubicBezTo>
                      <a:pt x="2693" y="24151"/>
                      <a:pt x="2695" y="24152"/>
                      <a:pt x="2697" y="24152"/>
                    </a:cubicBezTo>
                    <a:cubicBezTo>
                      <a:pt x="2698" y="24152"/>
                      <a:pt x="2699" y="24151"/>
                      <a:pt x="2700" y="24150"/>
                    </a:cubicBezTo>
                    <a:cubicBezTo>
                      <a:pt x="3130" y="22213"/>
                      <a:pt x="3563" y="20277"/>
                      <a:pt x="3976" y="18337"/>
                    </a:cubicBezTo>
                    <a:cubicBezTo>
                      <a:pt x="4384" y="16411"/>
                      <a:pt x="4772" y="14480"/>
                      <a:pt x="5112" y="12540"/>
                    </a:cubicBezTo>
                    <a:cubicBezTo>
                      <a:pt x="5281" y="11571"/>
                      <a:pt x="5439" y="10601"/>
                      <a:pt x="5582" y="9629"/>
                    </a:cubicBezTo>
                    <a:cubicBezTo>
                      <a:pt x="5694" y="8872"/>
                      <a:pt x="5793" y="8117"/>
                      <a:pt x="5930" y="7366"/>
                    </a:cubicBezTo>
                    <a:cubicBezTo>
                      <a:pt x="5990" y="7038"/>
                      <a:pt x="6047" y="6710"/>
                      <a:pt x="6084" y="6378"/>
                    </a:cubicBezTo>
                    <a:cubicBezTo>
                      <a:pt x="6115" y="6113"/>
                      <a:pt x="6143" y="5832"/>
                      <a:pt x="6095" y="5568"/>
                    </a:cubicBezTo>
                    <a:cubicBezTo>
                      <a:pt x="5953" y="4786"/>
                      <a:pt x="5458" y="4072"/>
                      <a:pt x="4916" y="3512"/>
                    </a:cubicBezTo>
                    <a:cubicBezTo>
                      <a:pt x="4306" y="2881"/>
                      <a:pt x="3603" y="2328"/>
                      <a:pt x="2894" y="1813"/>
                    </a:cubicBezTo>
                    <a:cubicBezTo>
                      <a:pt x="2155" y="1277"/>
                      <a:pt x="1381" y="786"/>
                      <a:pt x="590" y="330"/>
                    </a:cubicBezTo>
                    <a:cubicBezTo>
                      <a:pt x="396" y="218"/>
                      <a:pt x="202" y="108"/>
                      <a:pt x="5" y="1"/>
                    </a:cubicBezTo>
                    <a:cubicBezTo>
                      <a:pt x="5" y="1"/>
                      <a:pt x="4" y="1"/>
                      <a:pt x="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9"/>
              <p:cNvSpPr/>
              <p:nvPr/>
            </p:nvSpPr>
            <p:spPr>
              <a:xfrm>
                <a:off x="5657534" y="2301557"/>
                <a:ext cx="517914" cy="802596"/>
              </a:xfrm>
              <a:custGeom>
                <a:avLst/>
                <a:gdLst/>
                <a:ahLst/>
                <a:cxnLst/>
                <a:rect l="l" t="t" r="r" b="b"/>
                <a:pathLst>
                  <a:path w="11063" h="17144" extrusionOk="0">
                    <a:moveTo>
                      <a:pt x="6519" y="0"/>
                    </a:moveTo>
                    <a:cubicBezTo>
                      <a:pt x="5832" y="448"/>
                      <a:pt x="5041" y="676"/>
                      <a:pt x="4246" y="676"/>
                    </a:cubicBezTo>
                    <a:cubicBezTo>
                      <a:pt x="3687" y="676"/>
                      <a:pt x="3127" y="564"/>
                      <a:pt x="2598" y="336"/>
                    </a:cubicBezTo>
                    <a:lnTo>
                      <a:pt x="2274" y="196"/>
                    </a:lnTo>
                    <a:cubicBezTo>
                      <a:pt x="2252" y="223"/>
                      <a:pt x="1593" y="1095"/>
                      <a:pt x="1419" y="4246"/>
                    </a:cubicBezTo>
                    <a:cubicBezTo>
                      <a:pt x="1343" y="5626"/>
                      <a:pt x="1567" y="8621"/>
                      <a:pt x="982" y="11777"/>
                    </a:cubicBezTo>
                    <a:cubicBezTo>
                      <a:pt x="881" y="12326"/>
                      <a:pt x="755" y="12880"/>
                      <a:pt x="599" y="13430"/>
                    </a:cubicBezTo>
                    <a:cubicBezTo>
                      <a:pt x="390" y="14165"/>
                      <a:pt x="159" y="14901"/>
                      <a:pt x="32" y="15655"/>
                    </a:cubicBezTo>
                    <a:cubicBezTo>
                      <a:pt x="1" y="15841"/>
                      <a:pt x="1152" y="16406"/>
                      <a:pt x="1312" y="16484"/>
                    </a:cubicBezTo>
                    <a:cubicBezTo>
                      <a:pt x="1792" y="16717"/>
                      <a:pt x="2300" y="16890"/>
                      <a:pt x="2822" y="17001"/>
                    </a:cubicBezTo>
                    <a:cubicBezTo>
                      <a:pt x="3267" y="17095"/>
                      <a:pt x="3726" y="17143"/>
                      <a:pt x="4186" y="17143"/>
                    </a:cubicBezTo>
                    <a:cubicBezTo>
                      <a:pt x="4784" y="17143"/>
                      <a:pt x="5382" y="17061"/>
                      <a:pt x="5948" y="16888"/>
                    </a:cubicBezTo>
                    <a:cubicBezTo>
                      <a:pt x="6718" y="16654"/>
                      <a:pt x="7524" y="16536"/>
                      <a:pt x="8330" y="16536"/>
                    </a:cubicBezTo>
                    <a:cubicBezTo>
                      <a:pt x="9247" y="16536"/>
                      <a:pt x="10163" y="16688"/>
                      <a:pt x="11029" y="16990"/>
                    </a:cubicBezTo>
                    <a:cubicBezTo>
                      <a:pt x="11029" y="16990"/>
                      <a:pt x="11063" y="16174"/>
                      <a:pt x="11058" y="16096"/>
                    </a:cubicBezTo>
                    <a:cubicBezTo>
                      <a:pt x="11050" y="15941"/>
                      <a:pt x="11036" y="15806"/>
                      <a:pt x="11004" y="15675"/>
                    </a:cubicBezTo>
                    <a:cubicBezTo>
                      <a:pt x="10979" y="15574"/>
                      <a:pt x="10943" y="15475"/>
                      <a:pt x="10890" y="15373"/>
                    </a:cubicBezTo>
                    <a:cubicBezTo>
                      <a:pt x="10755" y="15113"/>
                      <a:pt x="10593" y="14864"/>
                      <a:pt x="10452" y="14607"/>
                    </a:cubicBezTo>
                    <a:cubicBezTo>
                      <a:pt x="10009" y="13807"/>
                      <a:pt x="9565" y="12988"/>
                      <a:pt x="9258" y="12125"/>
                    </a:cubicBezTo>
                    <a:cubicBezTo>
                      <a:pt x="8810" y="10870"/>
                      <a:pt x="8408" y="6610"/>
                      <a:pt x="7848" y="3991"/>
                    </a:cubicBezTo>
                    <a:cubicBezTo>
                      <a:pt x="7608" y="2874"/>
                      <a:pt x="7378" y="2055"/>
                      <a:pt x="7178" y="1460"/>
                    </a:cubicBezTo>
                    <a:cubicBezTo>
                      <a:pt x="7084" y="1184"/>
                      <a:pt x="6998" y="955"/>
                      <a:pt x="6920" y="769"/>
                    </a:cubicBezTo>
                    <a:cubicBezTo>
                      <a:pt x="6676" y="180"/>
                      <a:pt x="6519" y="0"/>
                      <a:pt x="6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9"/>
              <p:cNvSpPr/>
              <p:nvPr/>
            </p:nvSpPr>
            <p:spPr>
              <a:xfrm>
                <a:off x="5538439" y="2310732"/>
                <a:ext cx="225461" cy="760416"/>
              </a:xfrm>
              <a:custGeom>
                <a:avLst/>
                <a:gdLst/>
                <a:ahLst/>
                <a:cxnLst/>
                <a:rect l="l" t="t" r="r" b="b"/>
                <a:pathLst>
                  <a:path w="4816" h="16243" extrusionOk="0">
                    <a:moveTo>
                      <a:pt x="4816" y="1"/>
                    </a:moveTo>
                    <a:lnTo>
                      <a:pt x="4816" y="1"/>
                    </a:lnTo>
                    <a:cubicBezTo>
                      <a:pt x="4225" y="227"/>
                      <a:pt x="3309" y="590"/>
                      <a:pt x="2439" y="976"/>
                    </a:cubicBezTo>
                    <a:cubicBezTo>
                      <a:pt x="1456" y="1413"/>
                      <a:pt x="536" y="1880"/>
                      <a:pt x="220" y="2212"/>
                    </a:cubicBezTo>
                    <a:cubicBezTo>
                      <a:pt x="164" y="2271"/>
                      <a:pt x="129" y="2321"/>
                      <a:pt x="113" y="2367"/>
                    </a:cubicBezTo>
                    <a:cubicBezTo>
                      <a:pt x="0" y="2704"/>
                      <a:pt x="201" y="3198"/>
                      <a:pt x="469" y="3963"/>
                    </a:cubicBezTo>
                    <a:cubicBezTo>
                      <a:pt x="802" y="4907"/>
                      <a:pt x="1238" y="6264"/>
                      <a:pt x="1316" y="8230"/>
                    </a:cubicBezTo>
                    <a:cubicBezTo>
                      <a:pt x="1379" y="9798"/>
                      <a:pt x="1214" y="11651"/>
                      <a:pt x="1011" y="13229"/>
                    </a:cubicBezTo>
                    <a:cubicBezTo>
                      <a:pt x="953" y="13678"/>
                      <a:pt x="891" y="14103"/>
                      <a:pt x="831" y="14495"/>
                    </a:cubicBezTo>
                    <a:cubicBezTo>
                      <a:pt x="811" y="14627"/>
                      <a:pt x="791" y="14754"/>
                      <a:pt x="771" y="14878"/>
                    </a:cubicBezTo>
                    <a:cubicBezTo>
                      <a:pt x="706" y="15289"/>
                      <a:pt x="563" y="15685"/>
                      <a:pt x="809" y="16058"/>
                    </a:cubicBezTo>
                    <a:cubicBezTo>
                      <a:pt x="854" y="16126"/>
                      <a:pt x="907" y="16193"/>
                      <a:pt x="980" y="16225"/>
                    </a:cubicBezTo>
                    <a:cubicBezTo>
                      <a:pt x="1007" y="16237"/>
                      <a:pt x="1037" y="16243"/>
                      <a:pt x="1069" y="16243"/>
                    </a:cubicBezTo>
                    <a:cubicBezTo>
                      <a:pt x="1334" y="16243"/>
                      <a:pt x="1759" y="15876"/>
                      <a:pt x="1944" y="15777"/>
                    </a:cubicBezTo>
                    <a:cubicBezTo>
                      <a:pt x="2075" y="15707"/>
                      <a:pt x="2215" y="15637"/>
                      <a:pt x="2363" y="15565"/>
                    </a:cubicBezTo>
                    <a:cubicBezTo>
                      <a:pt x="2445" y="15401"/>
                      <a:pt x="2585" y="15063"/>
                      <a:pt x="2802" y="14377"/>
                    </a:cubicBezTo>
                    <a:cubicBezTo>
                      <a:pt x="2900" y="14070"/>
                      <a:pt x="3013" y="13695"/>
                      <a:pt x="3143" y="13234"/>
                    </a:cubicBezTo>
                    <a:cubicBezTo>
                      <a:pt x="4198" y="9515"/>
                      <a:pt x="3874" y="5670"/>
                      <a:pt x="3963" y="4050"/>
                    </a:cubicBezTo>
                    <a:cubicBezTo>
                      <a:pt x="4137" y="899"/>
                      <a:pt x="4796" y="27"/>
                      <a:pt x="4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9"/>
              <p:cNvSpPr/>
              <p:nvPr/>
            </p:nvSpPr>
            <p:spPr>
              <a:xfrm>
                <a:off x="5962666" y="2301604"/>
                <a:ext cx="232811" cy="810321"/>
              </a:xfrm>
              <a:custGeom>
                <a:avLst/>
                <a:gdLst/>
                <a:ahLst/>
                <a:cxnLst/>
                <a:rect l="l" t="t" r="r" b="b"/>
                <a:pathLst>
                  <a:path w="4973" h="17309" extrusionOk="0">
                    <a:moveTo>
                      <a:pt x="1" y="0"/>
                    </a:moveTo>
                    <a:lnTo>
                      <a:pt x="1" y="0"/>
                    </a:lnTo>
                    <a:cubicBezTo>
                      <a:pt x="10" y="10"/>
                      <a:pt x="165" y="198"/>
                      <a:pt x="402" y="768"/>
                    </a:cubicBezTo>
                    <a:cubicBezTo>
                      <a:pt x="648" y="1358"/>
                      <a:pt x="980" y="2356"/>
                      <a:pt x="1330" y="3990"/>
                    </a:cubicBezTo>
                    <a:cubicBezTo>
                      <a:pt x="1686" y="5656"/>
                      <a:pt x="1896" y="7353"/>
                      <a:pt x="2146" y="9037"/>
                    </a:cubicBezTo>
                    <a:cubicBezTo>
                      <a:pt x="2375" y="10582"/>
                      <a:pt x="2707" y="12100"/>
                      <a:pt x="3002" y="13632"/>
                    </a:cubicBezTo>
                    <a:cubicBezTo>
                      <a:pt x="3145" y="14380"/>
                      <a:pt x="3200" y="15129"/>
                      <a:pt x="3414" y="15858"/>
                    </a:cubicBezTo>
                    <a:cubicBezTo>
                      <a:pt x="3498" y="16146"/>
                      <a:pt x="3585" y="16435"/>
                      <a:pt x="3730" y="16696"/>
                    </a:cubicBezTo>
                    <a:cubicBezTo>
                      <a:pt x="3876" y="16956"/>
                      <a:pt x="4088" y="17190"/>
                      <a:pt x="4364" y="17308"/>
                    </a:cubicBezTo>
                    <a:cubicBezTo>
                      <a:pt x="4867" y="16955"/>
                      <a:pt x="4947" y="16412"/>
                      <a:pt x="4902" y="15851"/>
                    </a:cubicBezTo>
                    <a:cubicBezTo>
                      <a:pt x="4867" y="15418"/>
                      <a:pt x="4758" y="14974"/>
                      <a:pt x="4714" y="14599"/>
                    </a:cubicBezTo>
                    <a:cubicBezTo>
                      <a:pt x="4681" y="14325"/>
                      <a:pt x="4645" y="14019"/>
                      <a:pt x="4607" y="13686"/>
                    </a:cubicBezTo>
                    <a:cubicBezTo>
                      <a:pt x="4600" y="13617"/>
                      <a:pt x="4592" y="13548"/>
                      <a:pt x="4585" y="13477"/>
                    </a:cubicBezTo>
                    <a:cubicBezTo>
                      <a:pt x="4548" y="13144"/>
                      <a:pt x="4508" y="12789"/>
                      <a:pt x="4470" y="12419"/>
                    </a:cubicBezTo>
                    <a:cubicBezTo>
                      <a:pt x="4386" y="11637"/>
                      <a:pt x="4302" y="10794"/>
                      <a:pt x="4230" y="9978"/>
                    </a:cubicBezTo>
                    <a:cubicBezTo>
                      <a:pt x="4156" y="9147"/>
                      <a:pt x="4096" y="8341"/>
                      <a:pt x="4065" y="7653"/>
                    </a:cubicBezTo>
                    <a:cubicBezTo>
                      <a:pt x="4036" y="7052"/>
                      <a:pt x="4029" y="6541"/>
                      <a:pt x="4053" y="6179"/>
                    </a:cubicBezTo>
                    <a:cubicBezTo>
                      <a:pt x="4122" y="5118"/>
                      <a:pt x="4465" y="4373"/>
                      <a:pt x="4682" y="3776"/>
                    </a:cubicBezTo>
                    <a:cubicBezTo>
                      <a:pt x="4879" y="3242"/>
                      <a:pt x="4973" y="2825"/>
                      <a:pt x="4679" y="2407"/>
                    </a:cubicBezTo>
                    <a:cubicBezTo>
                      <a:pt x="4634" y="2342"/>
                      <a:pt x="4579" y="2276"/>
                      <a:pt x="4513" y="2211"/>
                    </a:cubicBezTo>
                    <a:cubicBezTo>
                      <a:pt x="4073" y="1771"/>
                      <a:pt x="3004" y="1239"/>
                      <a:pt x="1977" y="793"/>
                    </a:cubicBezTo>
                    <a:cubicBezTo>
                      <a:pt x="1195" y="452"/>
                      <a:pt x="437" y="162"/>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9"/>
              <p:cNvSpPr/>
              <p:nvPr/>
            </p:nvSpPr>
            <p:spPr>
              <a:xfrm>
                <a:off x="6100533" y="3065652"/>
                <a:ext cx="174480" cy="274851"/>
              </a:xfrm>
              <a:custGeom>
                <a:avLst/>
                <a:gdLst/>
                <a:ahLst/>
                <a:cxnLst/>
                <a:rect l="l" t="t" r="r" b="b"/>
                <a:pathLst>
                  <a:path w="3727" h="5871" extrusionOk="0">
                    <a:moveTo>
                      <a:pt x="2517" y="1"/>
                    </a:moveTo>
                    <a:cubicBezTo>
                      <a:pt x="2363" y="1"/>
                      <a:pt x="2195" y="26"/>
                      <a:pt x="2013" y="90"/>
                    </a:cubicBezTo>
                    <a:cubicBezTo>
                      <a:pt x="545" y="1631"/>
                      <a:pt x="97" y="2462"/>
                      <a:pt x="88" y="3325"/>
                    </a:cubicBezTo>
                    <a:cubicBezTo>
                      <a:pt x="0" y="4987"/>
                      <a:pt x="258" y="5564"/>
                      <a:pt x="505" y="5564"/>
                    </a:cubicBezTo>
                    <a:cubicBezTo>
                      <a:pt x="558" y="5564"/>
                      <a:pt x="611" y="5537"/>
                      <a:pt x="660" y="5488"/>
                    </a:cubicBezTo>
                    <a:cubicBezTo>
                      <a:pt x="734" y="5768"/>
                      <a:pt x="831" y="5871"/>
                      <a:pt x="939" y="5871"/>
                    </a:cubicBezTo>
                    <a:cubicBezTo>
                      <a:pt x="1058" y="5871"/>
                      <a:pt x="1190" y="5746"/>
                      <a:pt x="1320" y="5599"/>
                    </a:cubicBezTo>
                    <a:cubicBezTo>
                      <a:pt x="1362" y="5619"/>
                      <a:pt x="1400" y="5629"/>
                      <a:pt x="1434" y="5629"/>
                    </a:cubicBezTo>
                    <a:cubicBezTo>
                      <a:pt x="1631" y="5629"/>
                      <a:pt x="1722" y="5315"/>
                      <a:pt x="1890" y="4971"/>
                    </a:cubicBezTo>
                    <a:cubicBezTo>
                      <a:pt x="2617" y="4534"/>
                      <a:pt x="2423" y="3991"/>
                      <a:pt x="2685" y="3217"/>
                    </a:cubicBezTo>
                    <a:cubicBezTo>
                      <a:pt x="3727" y="1801"/>
                      <a:pt x="3519" y="429"/>
                      <a:pt x="3519" y="429"/>
                    </a:cubicBezTo>
                    <a:cubicBezTo>
                      <a:pt x="3519" y="429"/>
                      <a:pt x="3145" y="1"/>
                      <a:pt x="2517" y="1"/>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9"/>
              <p:cNvSpPr/>
              <p:nvPr/>
            </p:nvSpPr>
            <p:spPr>
              <a:xfrm>
                <a:off x="6071883" y="3182733"/>
                <a:ext cx="88059" cy="59642"/>
              </a:xfrm>
              <a:custGeom>
                <a:avLst/>
                <a:gdLst/>
                <a:ahLst/>
                <a:cxnLst/>
                <a:rect l="l" t="t" r="r" b="b"/>
                <a:pathLst>
                  <a:path w="1881" h="1274" extrusionOk="0">
                    <a:moveTo>
                      <a:pt x="1421" y="0"/>
                    </a:moveTo>
                    <a:cubicBezTo>
                      <a:pt x="1313" y="0"/>
                      <a:pt x="1113" y="62"/>
                      <a:pt x="786" y="213"/>
                    </a:cubicBezTo>
                    <a:cubicBezTo>
                      <a:pt x="786" y="213"/>
                      <a:pt x="0" y="979"/>
                      <a:pt x="250" y="1248"/>
                    </a:cubicBezTo>
                    <a:cubicBezTo>
                      <a:pt x="286" y="1266"/>
                      <a:pt x="323" y="1273"/>
                      <a:pt x="360" y="1273"/>
                    </a:cubicBezTo>
                    <a:cubicBezTo>
                      <a:pt x="529" y="1273"/>
                      <a:pt x="687" y="1111"/>
                      <a:pt x="687" y="1111"/>
                    </a:cubicBezTo>
                    <a:cubicBezTo>
                      <a:pt x="687" y="1111"/>
                      <a:pt x="1881" y="0"/>
                      <a:pt x="1421" y="0"/>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9"/>
              <p:cNvSpPr/>
              <p:nvPr/>
            </p:nvSpPr>
            <p:spPr>
              <a:xfrm>
                <a:off x="6126333" y="3218062"/>
                <a:ext cx="6695" cy="95128"/>
              </a:xfrm>
              <a:custGeom>
                <a:avLst/>
                <a:gdLst/>
                <a:ahLst/>
                <a:cxnLst/>
                <a:rect l="l" t="t" r="r" b="b"/>
                <a:pathLst>
                  <a:path w="143" h="2032" extrusionOk="0">
                    <a:moveTo>
                      <a:pt x="35" y="1"/>
                    </a:moveTo>
                    <a:lnTo>
                      <a:pt x="35" y="1"/>
                    </a:lnTo>
                    <a:cubicBezTo>
                      <a:pt x="26" y="20"/>
                      <a:pt x="22" y="42"/>
                      <a:pt x="19" y="63"/>
                    </a:cubicBezTo>
                    <a:cubicBezTo>
                      <a:pt x="1" y="211"/>
                      <a:pt x="7" y="360"/>
                      <a:pt x="11" y="509"/>
                    </a:cubicBezTo>
                    <a:cubicBezTo>
                      <a:pt x="17" y="679"/>
                      <a:pt x="28" y="848"/>
                      <a:pt x="42" y="1017"/>
                    </a:cubicBezTo>
                    <a:cubicBezTo>
                      <a:pt x="67" y="1346"/>
                      <a:pt x="102" y="1702"/>
                      <a:pt x="142" y="2031"/>
                    </a:cubicBezTo>
                    <a:cubicBezTo>
                      <a:pt x="99" y="1540"/>
                      <a:pt x="46" y="998"/>
                      <a:pt x="21" y="509"/>
                    </a:cubicBezTo>
                    <a:cubicBezTo>
                      <a:pt x="16" y="360"/>
                      <a:pt x="7" y="211"/>
                      <a:pt x="21" y="63"/>
                    </a:cubicBezTo>
                    <a:cubicBezTo>
                      <a:pt x="23" y="42"/>
                      <a:pt x="26" y="21"/>
                      <a:pt x="35" y="1"/>
                    </a:cubicBezTo>
                    <a:close/>
                  </a:path>
                </a:pathLst>
              </a:custGeom>
              <a:solidFill>
                <a:srgbClr val="EBA695"/>
              </a:solidFill>
              <a:ln w="9525" cap="flat" cmpd="sng">
                <a:solidFill>
                  <a:srgbClr val="EBA6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9"/>
              <p:cNvSpPr/>
              <p:nvPr/>
            </p:nvSpPr>
            <p:spPr>
              <a:xfrm>
                <a:off x="6156991" y="3219793"/>
                <a:ext cx="5384" cy="99435"/>
              </a:xfrm>
              <a:custGeom>
                <a:avLst/>
                <a:gdLst/>
                <a:ahLst/>
                <a:cxnLst/>
                <a:rect l="l" t="t" r="r" b="b"/>
                <a:pathLst>
                  <a:path w="115" h="2124" extrusionOk="0">
                    <a:moveTo>
                      <a:pt x="34" y="0"/>
                    </a:moveTo>
                    <a:cubicBezTo>
                      <a:pt x="17" y="87"/>
                      <a:pt x="13" y="176"/>
                      <a:pt x="9" y="264"/>
                    </a:cubicBezTo>
                    <a:cubicBezTo>
                      <a:pt x="1" y="531"/>
                      <a:pt x="13" y="797"/>
                      <a:pt x="27" y="1063"/>
                    </a:cubicBezTo>
                    <a:cubicBezTo>
                      <a:pt x="48" y="1411"/>
                      <a:pt x="77" y="1777"/>
                      <a:pt x="114" y="2124"/>
                    </a:cubicBezTo>
                    <a:cubicBezTo>
                      <a:pt x="87" y="1776"/>
                      <a:pt x="60" y="1410"/>
                      <a:pt x="41" y="1062"/>
                    </a:cubicBezTo>
                    <a:cubicBezTo>
                      <a:pt x="25" y="797"/>
                      <a:pt x="13" y="531"/>
                      <a:pt x="16" y="265"/>
                    </a:cubicBezTo>
                    <a:cubicBezTo>
                      <a:pt x="17" y="176"/>
                      <a:pt x="20" y="87"/>
                      <a:pt x="34" y="0"/>
                    </a:cubicBezTo>
                    <a:close/>
                  </a:path>
                </a:pathLst>
              </a:custGeom>
              <a:solidFill>
                <a:srgbClr val="EBA695"/>
              </a:solidFill>
              <a:ln w="9525" cap="flat" cmpd="sng">
                <a:solidFill>
                  <a:srgbClr val="EBA6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9"/>
              <p:cNvSpPr/>
              <p:nvPr/>
            </p:nvSpPr>
            <p:spPr>
              <a:xfrm>
                <a:off x="6186343" y="3207396"/>
                <a:ext cx="10440" cy="84642"/>
              </a:xfrm>
              <a:custGeom>
                <a:avLst/>
                <a:gdLst/>
                <a:ahLst/>
                <a:cxnLst/>
                <a:rect l="l" t="t" r="r" b="b"/>
                <a:pathLst>
                  <a:path w="223" h="1808" extrusionOk="0">
                    <a:moveTo>
                      <a:pt x="223" y="1"/>
                    </a:moveTo>
                    <a:cubicBezTo>
                      <a:pt x="0" y="477"/>
                      <a:pt x="17" y="1283"/>
                      <a:pt x="57" y="1807"/>
                    </a:cubicBezTo>
                    <a:cubicBezTo>
                      <a:pt x="41" y="1503"/>
                      <a:pt x="38" y="1198"/>
                      <a:pt x="56" y="894"/>
                    </a:cubicBezTo>
                    <a:cubicBezTo>
                      <a:pt x="69" y="666"/>
                      <a:pt x="92" y="438"/>
                      <a:pt x="149" y="217"/>
                    </a:cubicBezTo>
                    <a:cubicBezTo>
                      <a:pt x="167" y="143"/>
                      <a:pt x="192" y="71"/>
                      <a:pt x="223" y="1"/>
                    </a:cubicBezTo>
                    <a:close/>
                  </a:path>
                </a:pathLst>
              </a:custGeom>
              <a:solidFill>
                <a:srgbClr val="EBA695"/>
              </a:solidFill>
              <a:ln w="9525" cap="flat" cmpd="sng">
                <a:solidFill>
                  <a:srgbClr val="EBA6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9"/>
              <p:cNvSpPr/>
              <p:nvPr/>
            </p:nvSpPr>
            <p:spPr>
              <a:xfrm>
                <a:off x="6044357" y="2414285"/>
                <a:ext cx="284682" cy="730408"/>
              </a:xfrm>
              <a:custGeom>
                <a:avLst/>
                <a:gdLst/>
                <a:ahLst/>
                <a:cxnLst/>
                <a:rect l="l" t="t" r="r" b="b"/>
                <a:pathLst>
                  <a:path w="6081" h="15602" extrusionOk="0">
                    <a:moveTo>
                      <a:pt x="2935" y="0"/>
                    </a:moveTo>
                    <a:lnTo>
                      <a:pt x="2351" y="563"/>
                    </a:lnTo>
                    <a:lnTo>
                      <a:pt x="1" y="2834"/>
                    </a:lnTo>
                    <a:cubicBezTo>
                      <a:pt x="634" y="3566"/>
                      <a:pt x="1791" y="6027"/>
                      <a:pt x="2486" y="7571"/>
                    </a:cubicBezTo>
                    <a:cubicBezTo>
                      <a:pt x="2828" y="8332"/>
                      <a:pt x="3058" y="8869"/>
                      <a:pt x="3058" y="8869"/>
                    </a:cubicBezTo>
                    <a:lnTo>
                      <a:pt x="2840" y="11071"/>
                    </a:lnTo>
                    <a:lnTo>
                      <a:pt x="2691" y="12575"/>
                    </a:lnTo>
                    <a:lnTo>
                      <a:pt x="2649" y="13002"/>
                    </a:lnTo>
                    <a:lnTo>
                      <a:pt x="2468" y="14827"/>
                    </a:lnTo>
                    <a:cubicBezTo>
                      <a:pt x="2468" y="14827"/>
                      <a:pt x="4272" y="15601"/>
                      <a:pt x="4612" y="15601"/>
                    </a:cubicBezTo>
                    <a:cubicBezTo>
                      <a:pt x="4612" y="15601"/>
                      <a:pt x="4856" y="14980"/>
                      <a:pt x="5335" y="13026"/>
                    </a:cubicBezTo>
                    <a:cubicBezTo>
                      <a:pt x="5345" y="12989"/>
                      <a:pt x="5354" y="12953"/>
                      <a:pt x="5363" y="12915"/>
                    </a:cubicBezTo>
                    <a:cubicBezTo>
                      <a:pt x="5726" y="11419"/>
                      <a:pt x="6081" y="9542"/>
                      <a:pt x="5965" y="8230"/>
                    </a:cubicBezTo>
                    <a:cubicBezTo>
                      <a:pt x="5672" y="4932"/>
                      <a:pt x="4302" y="1738"/>
                      <a:pt x="29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9"/>
              <p:cNvSpPr/>
              <p:nvPr/>
            </p:nvSpPr>
            <p:spPr>
              <a:xfrm>
                <a:off x="5589560" y="3030073"/>
                <a:ext cx="241612" cy="194282"/>
              </a:xfrm>
              <a:custGeom>
                <a:avLst/>
                <a:gdLst/>
                <a:ahLst/>
                <a:cxnLst/>
                <a:rect l="l" t="t" r="r" b="b"/>
                <a:pathLst>
                  <a:path w="5161" h="4150" extrusionOk="0">
                    <a:moveTo>
                      <a:pt x="1034" y="0"/>
                    </a:moveTo>
                    <a:cubicBezTo>
                      <a:pt x="136" y="197"/>
                      <a:pt x="1" y="1010"/>
                      <a:pt x="1" y="1010"/>
                    </a:cubicBezTo>
                    <a:cubicBezTo>
                      <a:pt x="1" y="1010"/>
                      <a:pt x="510" y="2203"/>
                      <a:pt x="2034" y="2819"/>
                    </a:cubicBezTo>
                    <a:cubicBezTo>
                      <a:pt x="2617" y="3302"/>
                      <a:pt x="2733" y="3825"/>
                      <a:pt x="3508" y="3825"/>
                    </a:cubicBezTo>
                    <a:cubicBezTo>
                      <a:pt x="3515" y="3825"/>
                      <a:pt x="3521" y="3825"/>
                      <a:pt x="3528" y="3825"/>
                    </a:cubicBezTo>
                    <a:cubicBezTo>
                      <a:pt x="3777" y="3982"/>
                      <a:pt x="3975" y="4149"/>
                      <a:pt x="4124" y="4149"/>
                    </a:cubicBezTo>
                    <a:cubicBezTo>
                      <a:pt x="4188" y="4149"/>
                      <a:pt x="4242" y="4119"/>
                      <a:pt x="4289" y="4045"/>
                    </a:cubicBezTo>
                    <a:cubicBezTo>
                      <a:pt x="4400" y="4078"/>
                      <a:pt x="4508" y="4104"/>
                      <a:pt x="4595" y="4104"/>
                    </a:cubicBezTo>
                    <a:cubicBezTo>
                      <a:pt x="4773" y="4104"/>
                      <a:pt x="4871" y="3998"/>
                      <a:pt x="4761" y="3633"/>
                    </a:cubicBezTo>
                    <a:lnTo>
                      <a:pt x="4761" y="3633"/>
                    </a:lnTo>
                    <a:cubicBezTo>
                      <a:pt x="4785" y="3639"/>
                      <a:pt x="4807" y="3642"/>
                      <a:pt x="4828" y="3642"/>
                    </a:cubicBezTo>
                    <a:cubicBezTo>
                      <a:pt x="5125" y="3642"/>
                      <a:pt x="5160" y="3082"/>
                      <a:pt x="4154" y="1629"/>
                    </a:cubicBezTo>
                    <a:cubicBezTo>
                      <a:pt x="3723" y="946"/>
                      <a:pt x="2958" y="506"/>
                      <a:pt x="1034" y="0"/>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9"/>
              <p:cNvSpPr/>
              <p:nvPr/>
            </p:nvSpPr>
            <p:spPr>
              <a:xfrm>
                <a:off x="5684264" y="3085548"/>
                <a:ext cx="129397" cy="32021"/>
              </a:xfrm>
              <a:custGeom>
                <a:avLst/>
                <a:gdLst/>
                <a:ahLst/>
                <a:cxnLst/>
                <a:rect l="l" t="t" r="r" b="b"/>
                <a:pathLst>
                  <a:path w="2764" h="684" extrusionOk="0">
                    <a:moveTo>
                      <a:pt x="1762" y="1"/>
                    </a:moveTo>
                    <a:cubicBezTo>
                      <a:pt x="0" y="212"/>
                      <a:pt x="2281" y="668"/>
                      <a:pt x="2281" y="668"/>
                    </a:cubicBezTo>
                    <a:cubicBezTo>
                      <a:pt x="2281" y="668"/>
                      <a:pt x="2344" y="683"/>
                      <a:pt x="2423" y="683"/>
                    </a:cubicBezTo>
                    <a:cubicBezTo>
                      <a:pt x="2518" y="683"/>
                      <a:pt x="2637" y="661"/>
                      <a:pt x="2697" y="561"/>
                    </a:cubicBezTo>
                    <a:cubicBezTo>
                      <a:pt x="2764" y="225"/>
                      <a:pt x="1762" y="1"/>
                      <a:pt x="1762" y="1"/>
                    </a:cubicBezTo>
                    <a:close/>
                  </a:path>
                </a:pathLst>
              </a:custGeom>
              <a:solidFill>
                <a:srgbClr val="EDC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9"/>
              <p:cNvSpPr/>
              <p:nvPr/>
            </p:nvSpPr>
            <p:spPr>
              <a:xfrm>
                <a:off x="5769746" y="3122016"/>
                <a:ext cx="42695" cy="78181"/>
              </a:xfrm>
              <a:custGeom>
                <a:avLst/>
                <a:gdLst/>
                <a:ahLst/>
                <a:cxnLst/>
                <a:rect l="l" t="t" r="r" b="b"/>
                <a:pathLst>
                  <a:path w="912" h="1670" extrusionOk="0">
                    <a:moveTo>
                      <a:pt x="1" y="0"/>
                    </a:moveTo>
                    <a:lnTo>
                      <a:pt x="1" y="0"/>
                    </a:lnTo>
                    <a:cubicBezTo>
                      <a:pt x="16" y="12"/>
                      <a:pt x="29" y="27"/>
                      <a:pt x="42" y="42"/>
                    </a:cubicBezTo>
                    <a:cubicBezTo>
                      <a:pt x="126" y="153"/>
                      <a:pt x="191" y="277"/>
                      <a:pt x="260" y="397"/>
                    </a:cubicBezTo>
                    <a:cubicBezTo>
                      <a:pt x="481" y="800"/>
                      <a:pt x="704" y="1255"/>
                      <a:pt x="912" y="1669"/>
                    </a:cubicBezTo>
                    <a:cubicBezTo>
                      <a:pt x="712" y="1236"/>
                      <a:pt x="501" y="808"/>
                      <a:pt x="269" y="392"/>
                    </a:cubicBezTo>
                    <a:cubicBezTo>
                      <a:pt x="198" y="271"/>
                      <a:pt x="131" y="150"/>
                      <a:pt x="43" y="41"/>
                    </a:cubicBezTo>
                    <a:cubicBezTo>
                      <a:pt x="30" y="26"/>
                      <a:pt x="16" y="11"/>
                      <a:pt x="1" y="0"/>
                    </a:cubicBezTo>
                    <a:close/>
                  </a:path>
                </a:pathLst>
              </a:custGeom>
              <a:solidFill>
                <a:srgbClr val="EBA695"/>
              </a:solidFill>
              <a:ln w="9525" cap="flat" cmpd="sng">
                <a:solidFill>
                  <a:srgbClr val="EBA6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9"/>
              <p:cNvSpPr/>
              <p:nvPr/>
            </p:nvSpPr>
            <p:spPr>
              <a:xfrm>
                <a:off x="5735823" y="3129413"/>
                <a:ext cx="45832" cy="81037"/>
              </a:xfrm>
              <a:custGeom>
                <a:avLst/>
                <a:gdLst/>
                <a:ahLst/>
                <a:cxnLst/>
                <a:rect l="l" t="t" r="r" b="b"/>
                <a:pathLst>
                  <a:path w="979" h="1731" extrusionOk="0">
                    <a:moveTo>
                      <a:pt x="0" y="0"/>
                    </a:moveTo>
                    <a:cubicBezTo>
                      <a:pt x="105" y="129"/>
                      <a:pt x="189" y="273"/>
                      <a:pt x="274" y="415"/>
                    </a:cubicBezTo>
                    <a:cubicBezTo>
                      <a:pt x="356" y="558"/>
                      <a:pt x="436" y="704"/>
                      <a:pt x="515" y="849"/>
                    </a:cubicBezTo>
                    <a:cubicBezTo>
                      <a:pt x="669" y="1132"/>
                      <a:pt x="831" y="1444"/>
                      <a:pt x="979" y="1731"/>
                    </a:cubicBezTo>
                    <a:cubicBezTo>
                      <a:pt x="838" y="1435"/>
                      <a:pt x="683" y="1131"/>
                      <a:pt x="527" y="843"/>
                    </a:cubicBezTo>
                    <a:cubicBezTo>
                      <a:pt x="448" y="698"/>
                      <a:pt x="368" y="552"/>
                      <a:pt x="282" y="410"/>
                    </a:cubicBezTo>
                    <a:cubicBezTo>
                      <a:pt x="196" y="269"/>
                      <a:pt x="109" y="126"/>
                      <a:pt x="0" y="0"/>
                    </a:cubicBezTo>
                    <a:close/>
                  </a:path>
                </a:pathLst>
              </a:custGeom>
              <a:solidFill>
                <a:srgbClr val="EBA695"/>
              </a:solidFill>
              <a:ln w="9525" cap="flat" cmpd="sng">
                <a:solidFill>
                  <a:srgbClr val="EBA6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9"/>
              <p:cNvSpPr/>
              <p:nvPr/>
            </p:nvSpPr>
            <p:spPr>
              <a:xfrm>
                <a:off x="5706969" y="3138172"/>
                <a:ext cx="47798" cy="63528"/>
              </a:xfrm>
              <a:custGeom>
                <a:avLst/>
                <a:gdLst/>
                <a:ahLst/>
                <a:cxnLst/>
                <a:rect l="l" t="t" r="r" b="b"/>
                <a:pathLst>
                  <a:path w="1021" h="1357" extrusionOk="0">
                    <a:moveTo>
                      <a:pt x="0" y="1"/>
                    </a:moveTo>
                    <a:cubicBezTo>
                      <a:pt x="60" y="41"/>
                      <a:pt x="114" y="87"/>
                      <a:pt x="165" y="136"/>
                    </a:cubicBezTo>
                    <a:cubicBezTo>
                      <a:pt x="319" y="285"/>
                      <a:pt x="450" y="455"/>
                      <a:pt x="572" y="630"/>
                    </a:cubicBezTo>
                    <a:cubicBezTo>
                      <a:pt x="736" y="863"/>
                      <a:pt x="883" y="1107"/>
                      <a:pt x="1020" y="1357"/>
                    </a:cubicBezTo>
                    <a:cubicBezTo>
                      <a:pt x="795" y="919"/>
                      <a:pt x="412" y="269"/>
                      <a:pt x="0" y="1"/>
                    </a:cubicBezTo>
                    <a:close/>
                  </a:path>
                </a:pathLst>
              </a:custGeom>
              <a:solidFill>
                <a:srgbClr val="EBA695"/>
              </a:solidFill>
              <a:ln w="9525" cap="flat" cmpd="sng">
                <a:solidFill>
                  <a:srgbClr val="EBA6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9"/>
              <p:cNvSpPr/>
              <p:nvPr/>
            </p:nvSpPr>
            <p:spPr>
              <a:xfrm>
                <a:off x="5470138" y="2414285"/>
                <a:ext cx="214694" cy="687291"/>
              </a:xfrm>
              <a:custGeom>
                <a:avLst/>
                <a:gdLst/>
                <a:ahLst/>
                <a:cxnLst/>
                <a:rect l="l" t="t" r="r" b="b"/>
                <a:pathLst>
                  <a:path w="4586" h="14681" extrusionOk="0">
                    <a:moveTo>
                      <a:pt x="1677" y="0"/>
                    </a:moveTo>
                    <a:cubicBezTo>
                      <a:pt x="1676" y="1"/>
                      <a:pt x="1675" y="2"/>
                      <a:pt x="1674" y="4"/>
                    </a:cubicBezTo>
                    <a:cubicBezTo>
                      <a:pt x="1639" y="54"/>
                      <a:pt x="1605" y="104"/>
                      <a:pt x="1572" y="155"/>
                    </a:cubicBezTo>
                    <a:cubicBezTo>
                      <a:pt x="834" y="1274"/>
                      <a:pt x="535" y="2625"/>
                      <a:pt x="339" y="3933"/>
                    </a:cubicBezTo>
                    <a:cubicBezTo>
                      <a:pt x="112" y="5453"/>
                      <a:pt x="0" y="6978"/>
                      <a:pt x="36" y="8514"/>
                    </a:cubicBezTo>
                    <a:cubicBezTo>
                      <a:pt x="67" y="9864"/>
                      <a:pt x="339" y="10222"/>
                      <a:pt x="1125" y="11983"/>
                    </a:cubicBezTo>
                    <a:cubicBezTo>
                      <a:pt x="1385" y="12566"/>
                      <a:pt x="1744" y="13147"/>
                      <a:pt x="2070" y="13618"/>
                    </a:cubicBezTo>
                    <a:cubicBezTo>
                      <a:pt x="2205" y="13817"/>
                      <a:pt x="2336" y="13994"/>
                      <a:pt x="2448" y="14146"/>
                    </a:cubicBezTo>
                    <a:cubicBezTo>
                      <a:pt x="2698" y="14477"/>
                      <a:pt x="2872" y="14681"/>
                      <a:pt x="2872" y="14681"/>
                    </a:cubicBezTo>
                    <a:cubicBezTo>
                      <a:pt x="2982" y="14287"/>
                      <a:pt x="3334" y="13999"/>
                      <a:pt x="3692" y="13800"/>
                    </a:cubicBezTo>
                    <a:cubicBezTo>
                      <a:pt x="4135" y="13554"/>
                      <a:pt x="4585" y="13445"/>
                      <a:pt x="4585" y="13445"/>
                    </a:cubicBezTo>
                    <a:lnTo>
                      <a:pt x="4261" y="12165"/>
                    </a:lnTo>
                    <a:lnTo>
                      <a:pt x="4215" y="11982"/>
                    </a:lnTo>
                    <a:lnTo>
                      <a:pt x="4131" y="11649"/>
                    </a:lnTo>
                    <a:lnTo>
                      <a:pt x="3437" y="8919"/>
                    </a:lnTo>
                    <a:cubicBezTo>
                      <a:pt x="3437" y="8919"/>
                      <a:pt x="4435" y="4334"/>
                      <a:pt x="4105" y="3225"/>
                    </a:cubicBezTo>
                    <a:lnTo>
                      <a:pt x="2345" y="886"/>
                    </a:lnTo>
                    <a:lnTo>
                      <a:pt x="16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9"/>
              <p:cNvSpPr/>
              <p:nvPr/>
            </p:nvSpPr>
            <p:spPr>
              <a:xfrm>
                <a:off x="5770168" y="2330675"/>
                <a:ext cx="177242" cy="26685"/>
              </a:xfrm>
              <a:custGeom>
                <a:avLst/>
                <a:gdLst/>
                <a:ahLst/>
                <a:cxnLst/>
                <a:rect l="l" t="t" r="r" b="b"/>
                <a:pathLst>
                  <a:path w="3786" h="570" extrusionOk="0">
                    <a:moveTo>
                      <a:pt x="1" y="0"/>
                    </a:moveTo>
                    <a:cubicBezTo>
                      <a:pt x="1" y="0"/>
                      <a:pt x="0" y="1"/>
                      <a:pt x="1" y="2"/>
                    </a:cubicBezTo>
                    <a:cubicBezTo>
                      <a:pt x="57" y="46"/>
                      <a:pt x="119" y="84"/>
                      <a:pt x="180" y="120"/>
                    </a:cubicBezTo>
                    <a:cubicBezTo>
                      <a:pt x="340" y="215"/>
                      <a:pt x="508" y="293"/>
                      <a:pt x="682" y="359"/>
                    </a:cubicBezTo>
                    <a:cubicBezTo>
                      <a:pt x="932" y="452"/>
                      <a:pt x="1193" y="516"/>
                      <a:pt x="1458" y="547"/>
                    </a:cubicBezTo>
                    <a:cubicBezTo>
                      <a:pt x="1586" y="562"/>
                      <a:pt x="1715" y="570"/>
                      <a:pt x="1843" y="570"/>
                    </a:cubicBezTo>
                    <a:cubicBezTo>
                      <a:pt x="2048" y="570"/>
                      <a:pt x="2252" y="551"/>
                      <a:pt x="2453" y="515"/>
                    </a:cubicBezTo>
                    <a:cubicBezTo>
                      <a:pt x="2866" y="440"/>
                      <a:pt x="3261" y="290"/>
                      <a:pt x="3629" y="91"/>
                    </a:cubicBezTo>
                    <a:cubicBezTo>
                      <a:pt x="3681" y="62"/>
                      <a:pt x="3733" y="32"/>
                      <a:pt x="3784" y="3"/>
                    </a:cubicBezTo>
                    <a:cubicBezTo>
                      <a:pt x="3785" y="2"/>
                      <a:pt x="3784" y="0"/>
                      <a:pt x="3783" y="0"/>
                    </a:cubicBezTo>
                    <a:cubicBezTo>
                      <a:pt x="3783" y="0"/>
                      <a:pt x="3782" y="0"/>
                      <a:pt x="3782" y="1"/>
                    </a:cubicBezTo>
                    <a:cubicBezTo>
                      <a:pt x="3413" y="219"/>
                      <a:pt x="3013" y="390"/>
                      <a:pt x="2594" y="484"/>
                    </a:cubicBezTo>
                    <a:cubicBezTo>
                      <a:pt x="2347" y="539"/>
                      <a:pt x="2094" y="568"/>
                      <a:pt x="1841" y="568"/>
                    </a:cubicBezTo>
                    <a:cubicBezTo>
                      <a:pt x="1751" y="568"/>
                      <a:pt x="1660" y="564"/>
                      <a:pt x="1570" y="557"/>
                    </a:cubicBezTo>
                    <a:cubicBezTo>
                      <a:pt x="1294" y="533"/>
                      <a:pt x="1022" y="476"/>
                      <a:pt x="760" y="385"/>
                    </a:cubicBezTo>
                    <a:cubicBezTo>
                      <a:pt x="574" y="321"/>
                      <a:pt x="394" y="240"/>
                      <a:pt x="223" y="144"/>
                    </a:cubicBezTo>
                    <a:cubicBezTo>
                      <a:pt x="172" y="114"/>
                      <a:pt x="121" y="84"/>
                      <a:pt x="72" y="50"/>
                    </a:cubicBezTo>
                    <a:cubicBezTo>
                      <a:pt x="49" y="35"/>
                      <a:pt x="29" y="16"/>
                      <a:pt x="5" y="3"/>
                    </a:cubicBezTo>
                    <a:cubicBezTo>
                      <a:pt x="4" y="3"/>
                      <a:pt x="3" y="2"/>
                      <a:pt x="2" y="1"/>
                    </a:cubicBezTo>
                    <a:cubicBezTo>
                      <a:pt x="2" y="0"/>
                      <a:pt x="1" y="0"/>
                      <a:pt x="1"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9"/>
              <p:cNvSpPr/>
              <p:nvPr/>
            </p:nvSpPr>
            <p:spPr>
              <a:xfrm>
                <a:off x="5980877" y="2826714"/>
                <a:ext cx="95456" cy="28885"/>
              </a:xfrm>
              <a:custGeom>
                <a:avLst/>
                <a:gdLst/>
                <a:ahLst/>
                <a:cxnLst/>
                <a:rect l="l" t="t" r="r" b="b"/>
                <a:pathLst>
                  <a:path w="2039" h="617" fill="none" extrusionOk="0">
                    <a:moveTo>
                      <a:pt x="2039" y="616"/>
                    </a:moveTo>
                    <a:cubicBezTo>
                      <a:pt x="2039" y="616"/>
                      <a:pt x="1248" y="1"/>
                      <a:pt x="1" y="231"/>
                    </a:cubicBezTo>
                  </a:path>
                </a:pathLst>
              </a:custGeom>
              <a:noFill/>
              <a:ln w="9525" cap="flat" cmpd="sng">
                <a:solidFill>
                  <a:schemeClr val="accent1"/>
                </a:solidFill>
                <a:prstDash val="solid"/>
                <a:miter lim="10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9"/>
              <p:cNvSpPr/>
              <p:nvPr/>
            </p:nvSpPr>
            <p:spPr>
              <a:xfrm>
                <a:off x="5890901" y="4197282"/>
                <a:ext cx="97703" cy="116710"/>
              </a:xfrm>
              <a:custGeom>
                <a:avLst/>
                <a:gdLst/>
                <a:ahLst/>
                <a:cxnLst/>
                <a:rect l="l" t="t" r="r" b="b"/>
                <a:pathLst>
                  <a:path w="2087" h="2493" extrusionOk="0">
                    <a:moveTo>
                      <a:pt x="1774" y="0"/>
                    </a:moveTo>
                    <a:lnTo>
                      <a:pt x="0" y="40"/>
                    </a:lnTo>
                    <a:lnTo>
                      <a:pt x="2" y="1233"/>
                    </a:lnTo>
                    <a:lnTo>
                      <a:pt x="325" y="2489"/>
                    </a:lnTo>
                    <a:cubicBezTo>
                      <a:pt x="325" y="2489"/>
                      <a:pt x="678" y="2493"/>
                      <a:pt x="1032" y="2493"/>
                    </a:cubicBezTo>
                    <a:cubicBezTo>
                      <a:pt x="1386" y="2493"/>
                      <a:pt x="1742" y="2489"/>
                      <a:pt x="1748" y="2475"/>
                    </a:cubicBezTo>
                    <a:cubicBezTo>
                      <a:pt x="1759" y="2446"/>
                      <a:pt x="2087" y="1072"/>
                      <a:pt x="2087" y="1072"/>
                    </a:cubicBezTo>
                    <a:lnTo>
                      <a:pt x="1857" y="799"/>
                    </a:lnTo>
                    <a:lnTo>
                      <a:pt x="1774" y="0"/>
                    </a:lnTo>
                    <a:close/>
                  </a:path>
                </a:pathLst>
              </a:custGeom>
              <a:solidFill>
                <a:srgbClr val="FF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9"/>
              <p:cNvSpPr/>
              <p:nvPr/>
            </p:nvSpPr>
            <p:spPr>
              <a:xfrm>
                <a:off x="5814454" y="4234499"/>
                <a:ext cx="190350" cy="230096"/>
              </a:xfrm>
              <a:custGeom>
                <a:avLst/>
                <a:gdLst/>
                <a:ahLst/>
                <a:cxnLst/>
                <a:rect l="l" t="t" r="r" b="b"/>
                <a:pathLst>
                  <a:path w="4066" h="4915" extrusionOk="0">
                    <a:moveTo>
                      <a:pt x="3522" y="0"/>
                    </a:moveTo>
                    <a:cubicBezTo>
                      <a:pt x="3512" y="0"/>
                      <a:pt x="3502" y="1"/>
                      <a:pt x="3491" y="4"/>
                    </a:cubicBezTo>
                    <a:cubicBezTo>
                      <a:pt x="3491" y="4"/>
                      <a:pt x="3679" y="364"/>
                      <a:pt x="3518" y="606"/>
                    </a:cubicBezTo>
                    <a:cubicBezTo>
                      <a:pt x="3477" y="667"/>
                      <a:pt x="3441" y="692"/>
                      <a:pt x="3401" y="692"/>
                    </a:cubicBezTo>
                    <a:cubicBezTo>
                      <a:pt x="3283" y="692"/>
                      <a:pt x="3135" y="484"/>
                      <a:pt x="2760" y="373"/>
                    </a:cubicBezTo>
                    <a:cubicBezTo>
                      <a:pt x="2603" y="326"/>
                      <a:pt x="2436" y="305"/>
                      <a:pt x="2274" y="305"/>
                    </a:cubicBezTo>
                    <a:cubicBezTo>
                      <a:pt x="1919" y="305"/>
                      <a:pt x="1593" y="407"/>
                      <a:pt x="1470" y="566"/>
                    </a:cubicBezTo>
                    <a:cubicBezTo>
                      <a:pt x="1291" y="799"/>
                      <a:pt x="1158" y="1343"/>
                      <a:pt x="1004" y="1933"/>
                    </a:cubicBezTo>
                    <a:cubicBezTo>
                      <a:pt x="849" y="2522"/>
                      <a:pt x="145" y="3289"/>
                      <a:pt x="61" y="3691"/>
                    </a:cubicBezTo>
                    <a:cubicBezTo>
                      <a:pt x="34" y="3819"/>
                      <a:pt x="30" y="3941"/>
                      <a:pt x="45" y="4038"/>
                    </a:cubicBezTo>
                    <a:cubicBezTo>
                      <a:pt x="45" y="4046"/>
                      <a:pt x="45" y="4052"/>
                      <a:pt x="47" y="4061"/>
                    </a:cubicBezTo>
                    <a:cubicBezTo>
                      <a:pt x="30" y="4210"/>
                      <a:pt x="0" y="4240"/>
                      <a:pt x="24" y="4375"/>
                    </a:cubicBezTo>
                    <a:cubicBezTo>
                      <a:pt x="48" y="4521"/>
                      <a:pt x="765" y="4914"/>
                      <a:pt x="1714" y="4914"/>
                    </a:cubicBezTo>
                    <a:cubicBezTo>
                      <a:pt x="2084" y="4914"/>
                      <a:pt x="2490" y="4854"/>
                      <a:pt x="2904" y="4696"/>
                    </a:cubicBezTo>
                    <a:cubicBezTo>
                      <a:pt x="2904" y="4696"/>
                      <a:pt x="3085" y="4625"/>
                      <a:pt x="3055" y="4324"/>
                    </a:cubicBezTo>
                    <a:cubicBezTo>
                      <a:pt x="3117" y="4183"/>
                      <a:pt x="3137" y="3996"/>
                      <a:pt x="3093" y="3733"/>
                    </a:cubicBezTo>
                    <a:cubicBezTo>
                      <a:pt x="2946" y="2861"/>
                      <a:pt x="3799" y="2978"/>
                      <a:pt x="4024" y="2051"/>
                    </a:cubicBezTo>
                    <a:cubicBezTo>
                      <a:pt x="4066" y="1876"/>
                      <a:pt x="4022" y="1734"/>
                      <a:pt x="3970" y="1617"/>
                    </a:cubicBezTo>
                    <a:cubicBezTo>
                      <a:pt x="3970" y="1604"/>
                      <a:pt x="3972" y="1589"/>
                      <a:pt x="3972" y="1577"/>
                    </a:cubicBezTo>
                    <a:cubicBezTo>
                      <a:pt x="4016" y="759"/>
                      <a:pt x="3771" y="0"/>
                      <a:pt x="35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9"/>
              <p:cNvSpPr/>
              <p:nvPr/>
            </p:nvSpPr>
            <p:spPr>
              <a:xfrm>
                <a:off x="5544525" y="3268730"/>
                <a:ext cx="443057" cy="958350"/>
              </a:xfrm>
              <a:custGeom>
                <a:avLst/>
                <a:gdLst/>
                <a:ahLst/>
                <a:cxnLst/>
                <a:rect l="l" t="t" r="r" b="b"/>
                <a:pathLst>
                  <a:path w="9464" h="20471" extrusionOk="0">
                    <a:moveTo>
                      <a:pt x="3876" y="0"/>
                    </a:moveTo>
                    <a:cubicBezTo>
                      <a:pt x="3867" y="0"/>
                      <a:pt x="3857" y="0"/>
                      <a:pt x="3848" y="0"/>
                    </a:cubicBezTo>
                    <a:cubicBezTo>
                      <a:pt x="3502" y="5"/>
                      <a:pt x="3143" y="102"/>
                      <a:pt x="2885" y="356"/>
                    </a:cubicBezTo>
                    <a:cubicBezTo>
                      <a:pt x="2645" y="591"/>
                      <a:pt x="0" y="744"/>
                      <a:pt x="75" y="1088"/>
                    </a:cubicBezTo>
                    <a:cubicBezTo>
                      <a:pt x="669" y="3826"/>
                      <a:pt x="1887" y="6195"/>
                      <a:pt x="2881" y="8502"/>
                    </a:cubicBezTo>
                    <a:cubicBezTo>
                      <a:pt x="3666" y="10672"/>
                      <a:pt x="4456" y="12841"/>
                      <a:pt x="5259" y="15006"/>
                    </a:cubicBezTo>
                    <a:cubicBezTo>
                      <a:pt x="5934" y="16825"/>
                      <a:pt x="6489" y="18705"/>
                      <a:pt x="7290" y="20468"/>
                    </a:cubicBezTo>
                    <a:cubicBezTo>
                      <a:pt x="7678" y="20456"/>
                      <a:pt x="8056" y="20470"/>
                      <a:pt x="8432" y="20411"/>
                    </a:cubicBezTo>
                    <a:cubicBezTo>
                      <a:pt x="8490" y="20401"/>
                      <a:pt x="9463" y="20314"/>
                      <a:pt x="9458" y="20208"/>
                    </a:cubicBezTo>
                    <a:cubicBezTo>
                      <a:pt x="9457" y="20198"/>
                      <a:pt x="9283" y="18775"/>
                      <a:pt x="9180" y="16717"/>
                    </a:cubicBezTo>
                    <a:cubicBezTo>
                      <a:pt x="9106" y="15244"/>
                      <a:pt x="8979" y="13650"/>
                      <a:pt x="8806" y="12179"/>
                    </a:cubicBezTo>
                    <a:cubicBezTo>
                      <a:pt x="8625" y="10638"/>
                      <a:pt x="8405" y="9101"/>
                      <a:pt x="8145" y="7571"/>
                    </a:cubicBezTo>
                    <a:cubicBezTo>
                      <a:pt x="7974" y="6563"/>
                      <a:pt x="7781" y="5551"/>
                      <a:pt x="7426" y="4589"/>
                    </a:cubicBezTo>
                    <a:cubicBezTo>
                      <a:pt x="7410" y="4548"/>
                      <a:pt x="7394" y="4508"/>
                      <a:pt x="7378" y="4467"/>
                    </a:cubicBezTo>
                    <a:cubicBezTo>
                      <a:pt x="7178" y="3484"/>
                      <a:pt x="6914" y="2508"/>
                      <a:pt x="6408" y="1674"/>
                    </a:cubicBezTo>
                    <a:cubicBezTo>
                      <a:pt x="5837" y="737"/>
                      <a:pt x="4899" y="0"/>
                      <a:pt x="3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9"/>
              <p:cNvSpPr/>
              <p:nvPr/>
            </p:nvSpPr>
            <p:spPr>
              <a:xfrm>
                <a:off x="5814454" y="4308278"/>
                <a:ext cx="190350" cy="156315"/>
              </a:xfrm>
              <a:custGeom>
                <a:avLst/>
                <a:gdLst/>
                <a:ahLst/>
                <a:cxnLst/>
                <a:rect l="l" t="t" r="r" b="b"/>
                <a:pathLst>
                  <a:path w="4066" h="3339" extrusionOk="0">
                    <a:moveTo>
                      <a:pt x="3971" y="1"/>
                    </a:moveTo>
                    <a:cubicBezTo>
                      <a:pt x="3969" y="3"/>
                      <a:pt x="3967" y="7"/>
                      <a:pt x="3967" y="9"/>
                    </a:cubicBezTo>
                    <a:cubicBezTo>
                      <a:pt x="3857" y="352"/>
                      <a:pt x="3729" y="720"/>
                      <a:pt x="3430" y="919"/>
                    </a:cubicBezTo>
                    <a:cubicBezTo>
                      <a:pt x="3360" y="965"/>
                      <a:pt x="3285" y="999"/>
                      <a:pt x="3215" y="1045"/>
                    </a:cubicBezTo>
                    <a:cubicBezTo>
                      <a:pt x="2790" y="1320"/>
                      <a:pt x="2744" y="1918"/>
                      <a:pt x="2752" y="2378"/>
                    </a:cubicBezTo>
                    <a:cubicBezTo>
                      <a:pt x="2758" y="2740"/>
                      <a:pt x="2720" y="2721"/>
                      <a:pt x="2350" y="2757"/>
                    </a:cubicBezTo>
                    <a:cubicBezTo>
                      <a:pt x="2199" y="2772"/>
                      <a:pt x="2048" y="2779"/>
                      <a:pt x="1897" y="2779"/>
                    </a:cubicBezTo>
                    <a:cubicBezTo>
                      <a:pt x="1474" y="2779"/>
                      <a:pt x="1050" y="2726"/>
                      <a:pt x="636" y="2649"/>
                    </a:cubicBezTo>
                    <a:cubicBezTo>
                      <a:pt x="432" y="2612"/>
                      <a:pt x="223" y="2568"/>
                      <a:pt x="45" y="2462"/>
                    </a:cubicBezTo>
                    <a:lnTo>
                      <a:pt x="45" y="2462"/>
                    </a:lnTo>
                    <a:cubicBezTo>
                      <a:pt x="45" y="2470"/>
                      <a:pt x="45" y="2476"/>
                      <a:pt x="47" y="2485"/>
                    </a:cubicBezTo>
                    <a:cubicBezTo>
                      <a:pt x="30" y="2634"/>
                      <a:pt x="0" y="2664"/>
                      <a:pt x="24" y="2799"/>
                    </a:cubicBezTo>
                    <a:cubicBezTo>
                      <a:pt x="48" y="2945"/>
                      <a:pt x="765" y="3338"/>
                      <a:pt x="1714" y="3338"/>
                    </a:cubicBezTo>
                    <a:cubicBezTo>
                      <a:pt x="2084" y="3338"/>
                      <a:pt x="2490" y="3278"/>
                      <a:pt x="2904" y="3120"/>
                    </a:cubicBezTo>
                    <a:cubicBezTo>
                      <a:pt x="2904" y="3120"/>
                      <a:pt x="3085" y="3049"/>
                      <a:pt x="3055" y="2748"/>
                    </a:cubicBezTo>
                    <a:cubicBezTo>
                      <a:pt x="3117" y="2607"/>
                      <a:pt x="3137" y="2420"/>
                      <a:pt x="3093" y="2157"/>
                    </a:cubicBezTo>
                    <a:cubicBezTo>
                      <a:pt x="2946" y="1285"/>
                      <a:pt x="3799" y="1402"/>
                      <a:pt x="4024" y="475"/>
                    </a:cubicBezTo>
                    <a:cubicBezTo>
                      <a:pt x="4066" y="300"/>
                      <a:pt x="4022" y="158"/>
                      <a:pt x="3969" y="41"/>
                    </a:cubicBezTo>
                    <a:cubicBezTo>
                      <a:pt x="3969" y="28"/>
                      <a:pt x="3971" y="13"/>
                      <a:pt x="3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9"/>
              <p:cNvSpPr/>
              <p:nvPr/>
            </p:nvSpPr>
            <p:spPr>
              <a:xfrm>
                <a:off x="5694891" y="2610434"/>
                <a:ext cx="2153" cy="1685"/>
              </a:xfrm>
              <a:custGeom>
                <a:avLst/>
                <a:gdLst/>
                <a:ahLst/>
                <a:cxnLst/>
                <a:rect l="l" t="t" r="r" b="b"/>
                <a:pathLst>
                  <a:path w="46" h="36" extrusionOk="0">
                    <a:moveTo>
                      <a:pt x="23" y="0"/>
                    </a:moveTo>
                    <a:cubicBezTo>
                      <a:pt x="0" y="0"/>
                      <a:pt x="0" y="36"/>
                      <a:pt x="23" y="36"/>
                    </a:cubicBezTo>
                    <a:cubicBezTo>
                      <a:pt x="45" y="36"/>
                      <a:pt x="45" y="0"/>
                      <a:pt x="23" y="0"/>
                    </a:cubicBezTo>
                    <a:close/>
                  </a:path>
                </a:pathLst>
              </a:custGeom>
              <a:solidFill>
                <a:srgbClr val="546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9"/>
              <p:cNvSpPr/>
              <p:nvPr/>
            </p:nvSpPr>
            <p:spPr>
              <a:xfrm>
                <a:off x="5692597" y="2706684"/>
                <a:ext cx="1826" cy="1404"/>
              </a:xfrm>
              <a:custGeom>
                <a:avLst/>
                <a:gdLst/>
                <a:ahLst/>
                <a:cxnLst/>
                <a:rect l="l" t="t" r="r" b="b"/>
                <a:pathLst>
                  <a:path w="39" h="30" extrusionOk="0">
                    <a:moveTo>
                      <a:pt x="19" y="0"/>
                    </a:moveTo>
                    <a:cubicBezTo>
                      <a:pt x="0" y="0"/>
                      <a:pt x="0" y="30"/>
                      <a:pt x="19" y="30"/>
                    </a:cubicBezTo>
                    <a:cubicBezTo>
                      <a:pt x="38" y="30"/>
                      <a:pt x="38" y="0"/>
                      <a:pt x="19" y="0"/>
                    </a:cubicBezTo>
                    <a:close/>
                  </a:path>
                </a:pathLst>
              </a:custGeom>
              <a:solidFill>
                <a:srgbClr val="546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9"/>
              <p:cNvSpPr/>
              <p:nvPr/>
            </p:nvSpPr>
            <p:spPr>
              <a:xfrm>
                <a:off x="5558475" y="2412974"/>
                <a:ext cx="45785" cy="63060"/>
              </a:xfrm>
              <a:custGeom>
                <a:avLst/>
                <a:gdLst/>
                <a:ahLst/>
                <a:cxnLst/>
                <a:rect l="l" t="t" r="r" b="b"/>
                <a:pathLst>
                  <a:path w="978" h="1347" extrusionOk="0">
                    <a:moveTo>
                      <a:pt x="4" y="0"/>
                    </a:moveTo>
                    <a:cubicBezTo>
                      <a:pt x="2" y="0"/>
                      <a:pt x="1" y="3"/>
                      <a:pt x="2" y="5"/>
                    </a:cubicBezTo>
                    <a:cubicBezTo>
                      <a:pt x="96" y="65"/>
                      <a:pt x="184" y="132"/>
                      <a:pt x="266" y="205"/>
                    </a:cubicBezTo>
                    <a:cubicBezTo>
                      <a:pt x="349" y="278"/>
                      <a:pt x="425" y="357"/>
                      <a:pt x="496" y="440"/>
                    </a:cubicBezTo>
                    <a:cubicBezTo>
                      <a:pt x="568" y="524"/>
                      <a:pt x="634" y="613"/>
                      <a:pt x="693" y="706"/>
                    </a:cubicBezTo>
                    <a:cubicBezTo>
                      <a:pt x="752" y="799"/>
                      <a:pt x="804" y="896"/>
                      <a:pt x="849" y="996"/>
                    </a:cubicBezTo>
                    <a:cubicBezTo>
                      <a:pt x="894" y="1097"/>
                      <a:pt x="933" y="1201"/>
                      <a:pt x="964" y="1306"/>
                    </a:cubicBezTo>
                    <a:cubicBezTo>
                      <a:pt x="967" y="1319"/>
                      <a:pt x="971" y="1332"/>
                      <a:pt x="974" y="1345"/>
                    </a:cubicBezTo>
                    <a:cubicBezTo>
                      <a:pt x="975" y="1346"/>
                      <a:pt x="975" y="1346"/>
                      <a:pt x="976" y="1346"/>
                    </a:cubicBezTo>
                    <a:cubicBezTo>
                      <a:pt x="977" y="1346"/>
                      <a:pt x="978" y="1345"/>
                      <a:pt x="977" y="1344"/>
                    </a:cubicBezTo>
                    <a:cubicBezTo>
                      <a:pt x="950" y="1238"/>
                      <a:pt x="914" y="1133"/>
                      <a:pt x="871" y="1032"/>
                    </a:cubicBezTo>
                    <a:cubicBezTo>
                      <a:pt x="828" y="930"/>
                      <a:pt x="777" y="832"/>
                      <a:pt x="719" y="738"/>
                    </a:cubicBezTo>
                    <a:cubicBezTo>
                      <a:pt x="661" y="644"/>
                      <a:pt x="596" y="553"/>
                      <a:pt x="527" y="468"/>
                    </a:cubicBezTo>
                    <a:cubicBezTo>
                      <a:pt x="456" y="383"/>
                      <a:pt x="380" y="302"/>
                      <a:pt x="298" y="227"/>
                    </a:cubicBezTo>
                    <a:cubicBezTo>
                      <a:pt x="216" y="153"/>
                      <a:pt x="130" y="86"/>
                      <a:pt x="39" y="24"/>
                    </a:cubicBezTo>
                    <a:cubicBezTo>
                      <a:pt x="28" y="16"/>
                      <a:pt x="17" y="9"/>
                      <a:pt x="4" y="1"/>
                    </a:cubicBezTo>
                    <a:cubicBezTo>
                      <a:pt x="4" y="1"/>
                      <a:pt x="4" y="0"/>
                      <a:pt x="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9"/>
              <p:cNvSpPr/>
              <p:nvPr/>
            </p:nvSpPr>
            <p:spPr>
              <a:xfrm>
                <a:off x="6132039" y="2460958"/>
                <a:ext cx="28089" cy="312116"/>
              </a:xfrm>
              <a:custGeom>
                <a:avLst/>
                <a:gdLst/>
                <a:ahLst/>
                <a:cxnLst/>
                <a:rect l="l" t="t" r="r" b="b"/>
                <a:pathLst>
                  <a:path w="600" h="6667" extrusionOk="0">
                    <a:moveTo>
                      <a:pt x="6" y="1"/>
                    </a:moveTo>
                    <a:cubicBezTo>
                      <a:pt x="4" y="1"/>
                      <a:pt x="1" y="4"/>
                      <a:pt x="2" y="7"/>
                    </a:cubicBezTo>
                    <a:cubicBezTo>
                      <a:pt x="176" y="389"/>
                      <a:pt x="302" y="790"/>
                      <a:pt x="387" y="1201"/>
                    </a:cubicBezTo>
                    <a:cubicBezTo>
                      <a:pt x="472" y="1614"/>
                      <a:pt x="518" y="2035"/>
                      <a:pt x="541" y="2457"/>
                    </a:cubicBezTo>
                    <a:cubicBezTo>
                      <a:pt x="563" y="2886"/>
                      <a:pt x="562" y="3317"/>
                      <a:pt x="553" y="3747"/>
                    </a:cubicBezTo>
                    <a:cubicBezTo>
                      <a:pt x="544" y="4206"/>
                      <a:pt x="527" y="4664"/>
                      <a:pt x="524" y="5123"/>
                    </a:cubicBezTo>
                    <a:cubicBezTo>
                      <a:pt x="519" y="5581"/>
                      <a:pt x="530" y="6040"/>
                      <a:pt x="576" y="6495"/>
                    </a:cubicBezTo>
                    <a:cubicBezTo>
                      <a:pt x="582" y="6552"/>
                      <a:pt x="588" y="6609"/>
                      <a:pt x="596" y="6665"/>
                    </a:cubicBezTo>
                    <a:cubicBezTo>
                      <a:pt x="596" y="6666"/>
                      <a:pt x="597" y="6667"/>
                      <a:pt x="598" y="6667"/>
                    </a:cubicBezTo>
                    <a:cubicBezTo>
                      <a:pt x="599" y="6667"/>
                      <a:pt x="599" y="6666"/>
                      <a:pt x="599" y="6665"/>
                    </a:cubicBezTo>
                    <a:cubicBezTo>
                      <a:pt x="551" y="6207"/>
                      <a:pt x="530" y="5749"/>
                      <a:pt x="530" y="5288"/>
                    </a:cubicBezTo>
                    <a:cubicBezTo>
                      <a:pt x="531" y="4824"/>
                      <a:pt x="547" y="4361"/>
                      <a:pt x="558" y="3899"/>
                    </a:cubicBezTo>
                    <a:cubicBezTo>
                      <a:pt x="569" y="3460"/>
                      <a:pt x="575" y="3021"/>
                      <a:pt x="555" y="2583"/>
                    </a:cubicBezTo>
                    <a:cubicBezTo>
                      <a:pt x="538" y="2166"/>
                      <a:pt x="499" y="1750"/>
                      <a:pt x="423" y="1340"/>
                    </a:cubicBezTo>
                    <a:cubicBezTo>
                      <a:pt x="348" y="931"/>
                      <a:pt x="237" y="527"/>
                      <a:pt x="72" y="145"/>
                    </a:cubicBezTo>
                    <a:cubicBezTo>
                      <a:pt x="52" y="97"/>
                      <a:pt x="30" y="50"/>
                      <a:pt x="9" y="3"/>
                    </a:cubicBezTo>
                    <a:cubicBezTo>
                      <a:pt x="8" y="1"/>
                      <a:pt x="7" y="1"/>
                      <a:pt x="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9"/>
              <p:cNvSpPr/>
              <p:nvPr/>
            </p:nvSpPr>
            <p:spPr>
              <a:xfrm>
                <a:off x="5552811" y="2807989"/>
                <a:ext cx="69988" cy="19147"/>
              </a:xfrm>
              <a:custGeom>
                <a:avLst/>
                <a:gdLst/>
                <a:ahLst/>
                <a:cxnLst/>
                <a:rect l="l" t="t" r="r" b="b"/>
                <a:pathLst>
                  <a:path w="1495" h="409" extrusionOk="0">
                    <a:moveTo>
                      <a:pt x="5" y="1"/>
                    </a:moveTo>
                    <a:cubicBezTo>
                      <a:pt x="1" y="1"/>
                      <a:pt x="1" y="7"/>
                      <a:pt x="5" y="7"/>
                    </a:cubicBezTo>
                    <a:cubicBezTo>
                      <a:pt x="106" y="13"/>
                      <a:pt x="207" y="22"/>
                      <a:pt x="308" y="35"/>
                    </a:cubicBezTo>
                    <a:cubicBezTo>
                      <a:pt x="407" y="50"/>
                      <a:pt x="505" y="67"/>
                      <a:pt x="604" y="89"/>
                    </a:cubicBezTo>
                    <a:cubicBezTo>
                      <a:pt x="702" y="110"/>
                      <a:pt x="799" y="136"/>
                      <a:pt x="895" y="165"/>
                    </a:cubicBezTo>
                    <a:cubicBezTo>
                      <a:pt x="991" y="195"/>
                      <a:pt x="1086" y="229"/>
                      <a:pt x="1179" y="266"/>
                    </a:cubicBezTo>
                    <a:cubicBezTo>
                      <a:pt x="1272" y="304"/>
                      <a:pt x="1365" y="346"/>
                      <a:pt x="1456" y="391"/>
                    </a:cubicBezTo>
                    <a:cubicBezTo>
                      <a:pt x="1467" y="397"/>
                      <a:pt x="1478" y="402"/>
                      <a:pt x="1489" y="408"/>
                    </a:cubicBezTo>
                    <a:cubicBezTo>
                      <a:pt x="1490" y="408"/>
                      <a:pt x="1491" y="409"/>
                      <a:pt x="1491" y="409"/>
                    </a:cubicBezTo>
                    <a:cubicBezTo>
                      <a:pt x="1494" y="409"/>
                      <a:pt x="1495" y="405"/>
                      <a:pt x="1492" y="403"/>
                    </a:cubicBezTo>
                    <a:cubicBezTo>
                      <a:pt x="1403" y="357"/>
                      <a:pt x="1313" y="313"/>
                      <a:pt x="1220" y="274"/>
                    </a:cubicBezTo>
                    <a:cubicBezTo>
                      <a:pt x="1127" y="235"/>
                      <a:pt x="1032" y="199"/>
                      <a:pt x="935" y="169"/>
                    </a:cubicBezTo>
                    <a:cubicBezTo>
                      <a:pt x="838" y="138"/>
                      <a:pt x="741" y="110"/>
                      <a:pt x="642" y="88"/>
                    </a:cubicBezTo>
                    <a:cubicBezTo>
                      <a:pt x="543" y="64"/>
                      <a:pt x="443" y="46"/>
                      <a:pt x="343" y="31"/>
                    </a:cubicBezTo>
                    <a:cubicBezTo>
                      <a:pt x="243" y="17"/>
                      <a:pt x="143" y="8"/>
                      <a:pt x="43" y="3"/>
                    </a:cubicBezTo>
                    <a:cubicBezTo>
                      <a:pt x="30" y="2"/>
                      <a:pt x="18" y="1"/>
                      <a:pt x="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9"/>
              <p:cNvSpPr/>
              <p:nvPr/>
            </p:nvSpPr>
            <p:spPr>
              <a:xfrm>
                <a:off x="5574439" y="2765107"/>
                <a:ext cx="45785" cy="47611"/>
              </a:xfrm>
              <a:custGeom>
                <a:avLst/>
                <a:gdLst/>
                <a:ahLst/>
                <a:cxnLst/>
                <a:rect l="l" t="t" r="r" b="b"/>
                <a:pathLst>
                  <a:path w="978" h="1017" extrusionOk="0">
                    <a:moveTo>
                      <a:pt x="5" y="0"/>
                    </a:moveTo>
                    <a:cubicBezTo>
                      <a:pt x="3" y="0"/>
                      <a:pt x="2" y="2"/>
                      <a:pt x="2" y="3"/>
                    </a:cubicBezTo>
                    <a:cubicBezTo>
                      <a:pt x="0" y="113"/>
                      <a:pt x="32" y="220"/>
                      <a:pt x="88" y="314"/>
                    </a:cubicBezTo>
                    <a:cubicBezTo>
                      <a:pt x="144" y="407"/>
                      <a:pt x="224" y="487"/>
                      <a:pt x="318" y="541"/>
                    </a:cubicBezTo>
                    <a:cubicBezTo>
                      <a:pt x="344" y="556"/>
                      <a:pt x="372" y="568"/>
                      <a:pt x="401" y="580"/>
                    </a:cubicBezTo>
                    <a:cubicBezTo>
                      <a:pt x="429" y="591"/>
                      <a:pt x="459" y="598"/>
                      <a:pt x="490" y="604"/>
                    </a:cubicBezTo>
                    <a:cubicBezTo>
                      <a:pt x="493" y="604"/>
                      <a:pt x="494" y="601"/>
                      <a:pt x="491" y="600"/>
                    </a:cubicBezTo>
                    <a:cubicBezTo>
                      <a:pt x="385" y="580"/>
                      <a:pt x="287" y="525"/>
                      <a:pt x="208" y="453"/>
                    </a:cubicBezTo>
                    <a:cubicBezTo>
                      <a:pt x="129" y="379"/>
                      <a:pt x="68" y="286"/>
                      <a:pt x="35" y="182"/>
                    </a:cubicBezTo>
                    <a:cubicBezTo>
                      <a:pt x="17" y="126"/>
                      <a:pt x="8" y="67"/>
                      <a:pt x="8" y="7"/>
                    </a:cubicBezTo>
                    <a:lnTo>
                      <a:pt x="8" y="7"/>
                    </a:lnTo>
                    <a:cubicBezTo>
                      <a:pt x="99" y="11"/>
                      <a:pt x="187" y="34"/>
                      <a:pt x="269" y="72"/>
                    </a:cubicBezTo>
                    <a:cubicBezTo>
                      <a:pt x="352" y="110"/>
                      <a:pt x="427" y="161"/>
                      <a:pt x="496" y="221"/>
                    </a:cubicBezTo>
                    <a:cubicBezTo>
                      <a:pt x="567" y="284"/>
                      <a:pt x="629" y="356"/>
                      <a:pt x="682" y="433"/>
                    </a:cubicBezTo>
                    <a:cubicBezTo>
                      <a:pt x="741" y="517"/>
                      <a:pt x="790" y="606"/>
                      <a:pt x="835" y="699"/>
                    </a:cubicBezTo>
                    <a:cubicBezTo>
                      <a:pt x="879" y="791"/>
                      <a:pt x="919" y="885"/>
                      <a:pt x="958" y="980"/>
                    </a:cubicBezTo>
                    <a:cubicBezTo>
                      <a:pt x="963" y="992"/>
                      <a:pt x="968" y="1004"/>
                      <a:pt x="973" y="1016"/>
                    </a:cubicBezTo>
                    <a:cubicBezTo>
                      <a:pt x="973" y="1017"/>
                      <a:pt x="974" y="1017"/>
                      <a:pt x="975" y="1017"/>
                    </a:cubicBezTo>
                    <a:cubicBezTo>
                      <a:pt x="976" y="1017"/>
                      <a:pt x="978" y="1016"/>
                      <a:pt x="977" y="1014"/>
                    </a:cubicBezTo>
                    <a:cubicBezTo>
                      <a:pt x="938" y="919"/>
                      <a:pt x="899" y="823"/>
                      <a:pt x="856" y="730"/>
                    </a:cubicBezTo>
                    <a:cubicBezTo>
                      <a:pt x="812" y="636"/>
                      <a:pt x="764" y="544"/>
                      <a:pt x="706" y="457"/>
                    </a:cubicBezTo>
                    <a:cubicBezTo>
                      <a:pt x="653" y="377"/>
                      <a:pt x="592" y="302"/>
                      <a:pt x="522" y="237"/>
                    </a:cubicBezTo>
                    <a:cubicBezTo>
                      <a:pt x="455" y="174"/>
                      <a:pt x="379" y="120"/>
                      <a:pt x="297" y="79"/>
                    </a:cubicBezTo>
                    <a:cubicBezTo>
                      <a:pt x="216" y="38"/>
                      <a:pt x="129" y="11"/>
                      <a:pt x="39" y="2"/>
                    </a:cubicBezTo>
                    <a:cubicBezTo>
                      <a:pt x="28" y="1"/>
                      <a:pt x="17" y="1"/>
                      <a:pt x="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9"/>
              <p:cNvSpPr/>
              <p:nvPr/>
            </p:nvSpPr>
            <p:spPr>
              <a:xfrm>
                <a:off x="6082838" y="2761690"/>
                <a:ext cx="24859" cy="10674"/>
              </a:xfrm>
              <a:custGeom>
                <a:avLst/>
                <a:gdLst/>
                <a:ahLst/>
                <a:cxnLst/>
                <a:rect l="l" t="t" r="r" b="b"/>
                <a:pathLst>
                  <a:path w="531" h="228" extrusionOk="0">
                    <a:moveTo>
                      <a:pt x="528" y="0"/>
                    </a:moveTo>
                    <a:cubicBezTo>
                      <a:pt x="528" y="0"/>
                      <a:pt x="527" y="0"/>
                      <a:pt x="527" y="1"/>
                    </a:cubicBezTo>
                    <a:cubicBezTo>
                      <a:pt x="390" y="53"/>
                      <a:pt x="255" y="113"/>
                      <a:pt x="120" y="170"/>
                    </a:cubicBezTo>
                    <a:cubicBezTo>
                      <a:pt x="81" y="187"/>
                      <a:pt x="43" y="203"/>
                      <a:pt x="4" y="220"/>
                    </a:cubicBezTo>
                    <a:cubicBezTo>
                      <a:pt x="0" y="221"/>
                      <a:pt x="2" y="227"/>
                      <a:pt x="6" y="227"/>
                    </a:cubicBezTo>
                    <a:cubicBezTo>
                      <a:pt x="6" y="227"/>
                      <a:pt x="6" y="227"/>
                      <a:pt x="7" y="227"/>
                    </a:cubicBezTo>
                    <a:cubicBezTo>
                      <a:pt x="143" y="170"/>
                      <a:pt x="279" y="113"/>
                      <a:pt x="414" y="55"/>
                    </a:cubicBezTo>
                    <a:cubicBezTo>
                      <a:pt x="452" y="38"/>
                      <a:pt x="491" y="22"/>
                      <a:pt x="529" y="4"/>
                    </a:cubicBezTo>
                    <a:cubicBezTo>
                      <a:pt x="531" y="3"/>
                      <a:pt x="530" y="0"/>
                      <a:pt x="5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9"/>
              <p:cNvSpPr/>
              <p:nvPr/>
            </p:nvSpPr>
            <p:spPr>
              <a:xfrm>
                <a:off x="6060414" y="2638148"/>
                <a:ext cx="7818" cy="421"/>
              </a:xfrm>
              <a:custGeom>
                <a:avLst/>
                <a:gdLst/>
                <a:ahLst/>
                <a:cxnLst/>
                <a:rect l="l" t="t" r="r" b="b"/>
                <a:pathLst>
                  <a:path w="167" h="9" extrusionOk="0">
                    <a:moveTo>
                      <a:pt x="5" y="1"/>
                    </a:moveTo>
                    <a:cubicBezTo>
                      <a:pt x="1" y="1"/>
                      <a:pt x="1" y="8"/>
                      <a:pt x="5" y="8"/>
                    </a:cubicBezTo>
                    <a:cubicBezTo>
                      <a:pt x="22" y="8"/>
                      <a:pt x="40" y="9"/>
                      <a:pt x="57" y="9"/>
                    </a:cubicBezTo>
                    <a:cubicBezTo>
                      <a:pt x="92" y="9"/>
                      <a:pt x="128" y="8"/>
                      <a:pt x="162" y="8"/>
                    </a:cubicBezTo>
                    <a:cubicBezTo>
                      <a:pt x="167" y="8"/>
                      <a:pt x="167" y="2"/>
                      <a:pt x="162" y="2"/>
                    </a:cubicBezTo>
                    <a:cubicBezTo>
                      <a:pt x="110" y="1"/>
                      <a:pt x="58" y="1"/>
                      <a:pt x="5" y="1"/>
                    </a:cubicBezTo>
                    <a:close/>
                  </a:path>
                </a:pathLst>
              </a:custGeom>
              <a:solidFill>
                <a:srgbClr val="546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9"/>
              <p:cNvSpPr/>
              <p:nvPr/>
            </p:nvSpPr>
            <p:spPr>
              <a:xfrm>
                <a:off x="6159800" y="2917814"/>
                <a:ext cx="21114" cy="190724"/>
              </a:xfrm>
              <a:custGeom>
                <a:avLst/>
                <a:gdLst/>
                <a:ahLst/>
                <a:cxnLst/>
                <a:rect l="l" t="t" r="r" b="b"/>
                <a:pathLst>
                  <a:path w="451" h="4074" extrusionOk="0">
                    <a:moveTo>
                      <a:pt x="447" y="0"/>
                    </a:moveTo>
                    <a:cubicBezTo>
                      <a:pt x="446" y="0"/>
                      <a:pt x="446" y="1"/>
                      <a:pt x="446" y="2"/>
                    </a:cubicBezTo>
                    <a:cubicBezTo>
                      <a:pt x="397" y="248"/>
                      <a:pt x="359" y="497"/>
                      <a:pt x="323" y="745"/>
                    </a:cubicBezTo>
                    <a:cubicBezTo>
                      <a:pt x="284" y="1014"/>
                      <a:pt x="250" y="1284"/>
                      <a:pt x="218" y="1554"/>
                    </a:cubicBezTo>
                    <a:cubicBezTo>
                      <a:pt x="187" y="1835"/>
                      <a:pt x="157" y="2117"/>
                      <a:pt x="130" y="2398"/>
                    </a:cubicBezTo>
                    <a:cubicBezTo>
                      <a:pt x="105" y="2672"/>
                      <a:pt x="81" y="2945"/>
                      <a:pt x="60" y="3218"/>
                    </a:cubicBezTo>
                    <a:cubicBezTo>
                      <a:pt x="40" y="3474"/>
                      <a:pt x="22" y="3729"/>
                      <a:pt x="6" y="3984"/>
                    </a:cubicBezTo>
                    <a:cubicBezTo>
                      <a:pt x="4" y="4014"/>
                      <a:pt x="2" y="4043"/>
                      <a:pt x="0" y="4071"/>
                    </a:cubicBezTo>
                    <a:cubicBezTo>
                      <a:pt x="0" y="4073"/>
                      <a:pt x="1" y="4074"/>
                      <a:pt x="2" y="4074"/>
                    </a:cubicBezTo>
                    <a:cubicBezTo>
                      <a:pt x="3" y="4074"/>
                      <a:pt x="4" y="4073"/>
                      <a:pt x="4" y="4071"/>
                    </a:cubicBezTo>
                    <a:cubicBezTo>
                      <a:pt x="21" y="3823"/>
                      <a:pt x="39" y="3573"/>
                      <a:pt x="59" y="3323"/>
                    </a:cubicBezTo>
                    <a:cubicBezTo>
                      <a:pt x="80" y="3050"/>
                      <a:pt x="103" y="2777"/>
                      <a:pt x="128" y="2505"/>
                    </a:cubicBezTo>
                    <a:cubicBezTo>
                      <a:pt x="154" y="2225"/>
                      <a:pt x="182" y="1946"/>
                      <a:pt x="213" y="1666"/>
                    </a:cubicBezTo>
                    <a:cubicBezTo>
                      <a:pt x="245" y="1391"/>
                      <a:pt x="279" y="1115"/>
                      <a:pt x="317" y="841"/>
                    </a:cubicBezTo>
                    <a:cubicBezTo>
                      <a:pt x="351" y="590"/>
                      <a:pt x="391" y="339"/>
                      <a:pt x="435" y="89"/>
                    </a:cubicBezTo>
                    <a:cubicBezTo>
                      <a:pt x="440" y="61"/>
                      <a:pt x="446" y="32"/>
                      <a:pt x="451" y="3"/>
                    </a:cubicBezTo>
                    <a:cubicBezTo>
                      <a:pt x="451" y="2"/>
                      <a:pt x="449" y="0"/>
                      <a:pt x="447" y="0"/>
                    </a:cubicBezTo>
                    <a:close/>
                  </a:path>
                </a:pathLst>
              </a:custGeom>
              <a:solidFill>
                <a:srgbClr val="546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9"/>
              <p:cNvSpPr/>
              <p:nvPr/>
            </p:nvSpPr>
            <p:spPr>
              <a:xfrm>
                <a:off x="6188450" y="2790668"/>
                <a:ext cx="49671" cy="42274"/>
              </a:xfrm>
              <a:custGeom>
                <a:avLst/>
                <a:gdLst/>
                <a:ahLst/>
                <a:cxnLst/>
                <a:rect l="l" t="t" r="r" b="b"/>
                <a:pathLst>
                  <a:path w="1061" h="903" extrusionOk="0">
                    <a:moveTo>
                      <a:pt x="948" y="1"/>
                    </a:moveTo>
                    <a:cubicBezTo>
                      <a:pt x="901" y="1"/>
                      <a:pt x="854" y="10"/>
                      <a:pt x="809" y="27"/>
                    </a:cubicBezTo>
                    <a:cubicBezTo>
                      <a:pt x="732" y="56"/>
                      <a:pt x="662" y="105"/>
                      <a:pt x="600" y="160"/>
                    </a:cubicBezTo>
                    <a:cubicBezTo>
                      <a:pt x="535" y="218"/>
                      <a:pt x="476" y="285"/>
                      <a:pt x="421" y="354"/>
                    </a:cubicBezTo>
                    <a:cubicBezTo>
                      <a:pt x="356" y="436"/>
                      <a:pt x="292" y="520"/>
                      <a:pt x="229" y="604"/>
                    </a:cubicBezTo>
                    <a:cubicBezTo>
                      <a:pt x="161" y="691"/>
                      <a:pt x="94" y="778"/>
                      <a:pt x="27" y="865"/>
                    </a:cubicBezTo>
                    <a:lnTo>
                      <a:pt x="3" y="899"/>
                    </a:lnTo>
                    <a:cubicBezTo>
                      <a:pt x="1" y="901"/>
                      <a:pt x="3" y="903"/>
                      <a:pt x="5" y="903"/>
                    </a:cubicBezTo>
                    <a:cubicBezTo>
                      <a:pt x="6" y="903"/>
                      <a:pt x="6" y="902"/>
                      <a:pt x="7" y="902"/>
                    </a:cubicBezTo>
                    <a:cubicBezTo>
                      <a:pt x="73" y="817"/>
                      <a:pt x="138" y="732"/>
                      <a:pt x="203" y="648"/>
                    </a:cubicBezTo>
                    <a:cubicBezTo>
                      <a:pt x="270" y="562"/>
                      <a:pt x="336" y="476"/>
                      <a:pt x="402" y="390"/>
                    </a:cubicBezTo>
                    <a:cubicBezTo>
                      <a:pt x="455" y="321"/>
                      <a:pt x="511" y="255"/>
                      <a:pt x="574" y="194"/>
                    </a:cubicBezTo>
                    <a:cubicBezTo>
                      <a:pt x="634" y="137"/>
                      <a:pt x="702" y="84"/>
                      <a:pt x="778" y="48"/>
                    </a:cubicBezTo>
                    <a:cubicBezTo>
                      <a:pt x="832" y="23"/>
                      <a:pt x="891" y="8"/>
                      <a:pt x="950" y="8"/>
                    </a:cubicBezTo>
                    <a:cubicBezTo>
                      <a:pt x="970" y="8"/>
                      <a:pt x="990" y="10"/>
                      <a:pt x="1010" y="13"/>
                    </a:cubicBezTo>
                    <a:cubicBezTo>
                      <a:pt x="1019" y="15"/>
                      <a:pt x="1028" y="18"/>
                      <a:pt x="1037" y="20"/>
                    </a:cubicBezTo>
                    <a:lnTo>
                      <a:pt x="1037" y="20"/>
                    </a:lnTo>
                    <a:cubicBezTo>
                      <a:pt x="1051" y="91"/>
                      <a:pt x="987" y="164"/>
                      <a:pt x="915" y="164"/>
                    </a:cubicBezTo>
                    <a:cubicBezTo>
                      <a:pt x="911" y="164"/>
                      <a:pt x="907" y="164"/>
                      <a:pt x="904" y="164"/>
                    </a:cubicBezTo>
                    <a:cubicBezTo>
                      <a:pt x="901" y="164"/>
                      <a:pt x="901" y="167"/>
                      <a:pt x="904" y="168"/>
                    </a:cubicBezTo>
                    <a:cubicBezTo>
                      <a:pt x="909" y="169"/>
                      <a:pt x="914" y="169"/>
                      <a:pt x="920" y="169"/>
                    </a:cubicBezTo>
                    <a:cubicBezTo>
                      <a:pt x="995" y="169"/>
                      <a:pt x="1060" y="91"/>
                      <a:pt x="1044" y="16"/>
                    </a:cubicBezTo>
                    <a:cubicBezTo>
                      <a:pt x="1044" y="15"/>
                      <a:pt x="1043" y="14"/>
                      <a:pt x="1042" y="13"/>
                    </a:cubicBezTo>
                    <a:cubicBezTo>
                      <a:pt x="1011" y="5"/>
                      <a:pt x="980" y="1"/>
                      <a:pt x="9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9"/>
              <p:cNvSpPr/>
              <p:nvPr/>
            </p:nvSpPr>
            <p:spPr>
              <a:xfrm>
                <a:off x="6188543" y="2826480"/>
                <a:ext cx="47517" cy="11516"/>
              </a:xfrm>
              <a:custGeom>
                <a:avLst/>
                <a:gdLst/>
                <a:ahLst/>
                <a:cxnLst/>
                <a:rect l="l" t="t" r="r" b="b"/>
                <a:pathLst>
                  <a:path w="1015" h="246" extrusionOk="0">
                    <a:moveTo>
                      <a:pt x="658" y="0"/>
                    </a:moveTo>
                    <a:cubicBezTo>
                      <a:pt x="639" y="0"/>
                      <a:pt x="620" y="1"/>
                      <a:pt x="601" y="2"/>
                    </a:cubicBezTo>
                    <a:cubicBezTo>
                      <a:pt x="461" y="9"/>
                      <a:pt x="322" y="45"/>
                      <a:pt x="197" y="108"/>
                    </a:cubicBezTo>
                    <a:cubicBezTo>
                      <a:pt x="127" y="143"/>
                      <a:pt x="61" y="188"/>
                      <a:pt x="3" y="240"/>
                    </a:cubicBezTo>
                    <a:cubicBezTo>
                      <a:pt x="0" y="242"/>
                      <a:pt x="2" y="245"/>
                      <a:pt x="5" y="245"/>
                    </a:cubicBezTo>
                    <a:cubicBezTo>
                      <a:pt x="5" y="245"/>
                      <a:pt x="6" y="245"/>
                      <a:pt x="7" y="245"/>
                    </a:cubicBezTo>
                    <a:cubicBezTo>
                      <a:pt x="112" y="153"/>
                      <a:pt x="238" y="87"/>
                      <a:pt x="372" y="49"/>
                    </a:cubicBezTo>
                    <a:cubicBezTo>
                      <a:pt x="464" y="22"/>
                      <a:pt x="559" y="9"/>
                      <a:pt x="654" y="9"/>
                    </a:cubicBezTo>
                    <a:cubicBezTo>
                      <a:pt x="697" y="9"/>
                      <a:pt x="741" y="12"/>
                      <a:pt x="784" y="17"/>
                    </a:cubicBezTo>
                    <a:cubicBezTo>
                      <a:pt x="862" y="27"/>
                      <a:pt x="937" y="47"/>
                      <a:pt x="1010" y="75"/>
                    </a:cubicBezTo>
                    <a:cubicBezTo>
                      <a:pt x="1010" y="75"/>
                      <a:pt x="1011" y="75"/>
                      <a:pt x="1011" y="75"/>
                    </a:cubicBezTo>
                    <a:cubicBezTo>
                      <a:pt x="1014" y="75"/>
                      <a:pt x="1015" y="71"/>
                      <a:pt x="1012" y="69"/>
                    </a:cubicBezTo>
                    <a:cubicBezTo>
                      <a:pt x="901" y="23"/>
                      <a:pt x="780" y="0"/>
                      <a:pt x="6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9"/>
              <p:cNvSpPr/>
              <p:nvPr/>
            </p:nvSpPr>
            <p:spPr>
              <a:xfrm>
                <a:off x="6163123" y="2408246"/>
                <a:ext cx="8567" cy="328"/>
              </a:xfrm>
              <a:custGeom>
                <a:avLst/>
                <a:gdLst/>
                <a:ahLst/>
                <a:cxnLst/>
                <a:rect l="l" t="t" r="r" b="b"/>
                <a:pathLst>
                  <a:path w="183" h="7" extrusionOk="0">
                    <a:moveTo>
                      <a:pt x="78" y="0"/>
                    </a:moveTo>
                    <a:cubicBezTo>
                      <a:pt x="53" y="0"/>
                      <a:pt x="29" y="0"/>
                      <a:pt x="4" y="1"/>
                    </a:cubicBezTo>
                    <a:cubicBezTo>
                      <a:pt x="1" y="1"/>
                      <a:pt x="1" y="5"/>
                      <a:pt x="4" y="5"/>
                    </a:cubicBezTo>
                    <a:cubicBezTo>
                      <a:pt x="29" y="6"/>
                      <a:pt x="53" y="7"/>
                      <a:pt x="78" y="7"/>
                    </a:cubicBezTo>
                    <a:cubicBezTo>
                      <a:pt x="112" y="7"/>
                      <a:pt x="145" y="6"/>
                      <a:pt x="179" y="5"/>
                    </a:cubicBezTo>
                    <a:cubicBezTo>
                      <a:pt x="182" y="5"/>
                      <a:pt x="182" y="1"/>
                      <a:pt x="179" y="1"/>
                    </a:cubicBezTo>
                    <a:cubicBezTo>
                      <a:pt x="145" y="1"/>
                      <a:pt x="112" y="0"/>
                      <a:pt x="78" y="0"/>
                    </a:cubicBezTo>
                    <a:close/>
                  </a:path>
                </a:pathLst>
              </a:custGeom>
              <a:solidFill>
                <a:srgbClr val="546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9"/>
              <p:cNvSpPr/>
              <p:nvPr/>
            </p:nvSpPr>
            <p:spPr>
              <a:xfrm>
                <a:off x="5563484" y="2408105"/>
                <a:ext cx="24906" cy="13717"/>
              </a:xfrm>
              <a:custGeom>
                <a:avLst/>
                <a:gdLst/>
                <a:ahLst/>
                <a:cxnLst/>
                <a:rect l="l" t="t" r="r" b="b"/>
                <a:pathLst>
                  <a:path w="532" h="293" extrusionOk="0">
                    <a:moveTo>
                      <a:pt x="17" y="0"/>
                    </a:moveTo>
                    <a:cubicBezTo>
                      <a:pt x="13" y="0"/>
                      <a:pt x="9" y="0"/>
                      <a:pt x="5" y="0"/>
                    </a:cubicBezTo>
                    <a:cubicBezTo>
                      <a:pt x="1" y="0"/>
                      <a:pt x="1" y="6"/>
                      <a:pt x="5" y="6"/>
                    </a:cubicBezTo>
                    <a:cubicBezTo>
                      <a:pt x="166" y="6"/>
                      <a:pt x="324" y="74"/>
                      <a:pt x="440" y="186"/>
                    </a:cubicBezTo>
                    <a:cubicBezTo>
                      <a:pt x="472" y="217"/>
                      <a:pt x="501" y="253"/>
                      <a:pt x="525" y="291"/>
                    </a:cubicBezTo>
                    <a:cubicBezTo>
                      <a:pt x="526" y="292"/>
                      <a:pt x="527" y="292"/>
                      <a:pt x="527" y="292"/>
                    </a:cubicBezTo>
                    <a:cubicBezTo>
                      <a:pt x="530" y="292"/>
                      <a:pt x="532" y="290"/>
                      <a:pt x="530" y="288"/>
                    </a:cubicBezTo>
                    <a:cubicBezTo>
                      <a:pt x="488" y="219"/>
                      <a:pt x="430" y="160"/>
                      <a:pt x="363" y="114"/>
                    </a:cubicBezTo>
                    <a:cubicBezTo>
                      <a:pt x="297" y="67"/>
                      <a:pt x="221" y="33"/>
                      <a:pt x="141" y="15"/>
                    </a:cubicBezTo>
                    <a:cubicBezTo>
                      <a:pt x="101" y="5"/>
                      <a:pt x="59"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9"/>
              <p:cNvSpPr/>
              <p:nvPr/>
            </p:nvSpPr>
            <p:spPr>
              <a:xfrm>
                <a:off x="5630662" y="2559033"/>
                <a:ext cx="54305" cy="484816"/>
              </a:xfrm>
              <a:custGeom>
                <a:avLst/>
                <a:gdLst/>
                <a:ahLst/>
                <a:cxnLst/>
                <a:rect l="l" t="t" r="r" b="b"/>
                <a:pathLst>
                  <a:path w="1160" h="10356" extrusionOk="0">
                    <a:moveTo>
                      <a:pt x="773" y="0"/>
                    </a:moveTo>
                    <a:cubicBezTo>
                      <a:pt x="771" y="0"/>
                      <a:pt x="769" y="1"/>
                      <a:pt x="769" y="4"/>
                    </a:cubicBezTo>
                    <a:cubicBezTo>
                      <a:pt x="830" y="684"/>
                      <a:pt x="754" y="1365"/>
                      <a:pt x="630" y="2035"/>
                    </a:cubicBezTo>
                    <a:cubicBezTo>
                      <a:pt x="506" y="2707"/>
                      <a:pt x="336" y="3369"/>
                      <a:pt x="209" y="4041"/>
                    </a:cubicBezTo>
                    <a:cubicBezTo>
                      <a:pt x="85" y="4695"/>
                      <a:pt x="1" y="5363"/>
                      <a:pt x="53" y="6029"/>
                    </a:cubicBezTo>
                    <a:cubicBezTo>
                      <a:pt x="80" y="6381"/>
                      <a:pt x="151" y="6727"/>
                      <a:pt x="243" y="7067"/>
                    </a:cubicBezTo>
                    <a:cubicBezTo>
                      <a:pt x="338" y="7413"/>
                      <a:pt x="455" y="7751"/>
                      <a:pt x="552" y="8095"/>
                    </a:cubicBezTo>
                    <a:cubicBezTo>
                      <a:pt x="743" y="8765"/>
                      <a:pt x="886" y="9448"/>
                      <a:pt x="1082" y="10116"/>
                    </a:cubicBezTo>
                    <a:cubicBezTo>
                      <a:pt x="1105" y="10195"/>
                      <a:pt x="1129" y="10275"/>
                      <a:pt x="1154" y="10354"/>
                    </a:cubicBezTo>
                    <a:cubicBezTo>
                      <a:pt x="1155" y="10355"/>
                      <a:pt x="1155" y="10356"/>
                      <a:pt x="1156" y="10356"/>
                    </a:cubicBezTo>
                    <a:cubicBezTo>
                      <a:pt x="1158" y="10356"/>
                      <a:pt x="1159" y="10354"/>
                      <a:pt x="1159" y="10352"/>
                    </a:cubicBezTo>
                    <a:cubicBezTo>
                      <a:pt x="954" y="9693"/>
                      <a:pt x="809" y="9017"/>
                      <a:pt x="631" y="8350"/>
                    </a:cubicBezTo>
                    <a:cubicBezTo>
                      <a:pt x="447" y="7655"/>
                      <a:pt x="176" y="6978"/>
                      <a:pt x="85" y="6262"/>
                    </a:cubicBezTo>
                    <a:cubicBezTo>
                      <a:pt x="0" y="5588"/>
                      <a:pt x="65" y="4906"/>
                      <a:pt x="181" y="4239"/>
                    </a:cubicBezTo>
                    <a:cubicBezTo>
                      <a:pt x="298" y="3570"/>
                      <a:pt x="466" y="2910"/>
                      <a:pt x="598" y="2243"/>
                    </a:cubicBezTo>
                    <a:cubicBezTo>
                      <a:pt x="728" y="1590"/>
                      <a:pt x="825" y="924"/>
                      <a:pt x="794" y="255"/>
                    </a:cubicBezTo>
                    <a:cubicBezTo>
                      <a:pt x="790" y="171"/>
                      <a:pt x="784" y="88"/>
                      <a:pt x="776" y="4"/>
                    </a:cubicBezTo>
                    <a:cubicBezTo>
                      <a:pt x="776" y="1"/>
                      <a:pt x="774" y="0"/>
                      <a:pt x="7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9"/>
              <p:cNvSpPr/>
              <p:nvPr/>
            </p:nvSpPr>
            <p:spPr>
              <a:xfrm>
                <a:off x="5848862" y="3355102"/>
                <a:ext cx="22190" cy="49671"/>
              </a:xfrm>
              <a:custGeom>
                <a:avLst/>
                <a:gdLst/>
                <a:ahLst/>
                <a:cxnLst/>
                <a:rect l="l" t="t" r="r" b="b"/>
                <a:pathLst>
                  <a:path w="474" h="1061" extrusionOk="0">
                    <a:moveTo>
                      <a:pt x="5" y="0"/>
                    </a:moveTo>
                    <a:cubicBezTo>
                      <a:pt x="3" y="0"/>
                      <a:pt x="1" y="3"/>
                      <a:pt x="2" y="5"/>
                    </a:cubicBezTo>
                    <a:cubicBezTo>
                      <a:pt x="63" y="143"/>
                      <a:pt x="123" y="280"/>
                      <a:pt x="183" y="418"/>
                    </a:cubicBezTo>
                    <a:cubicBezTo>
                      <a:pt x="245" y="555"/>
                      <a:pt x="305" y="693"/>
                      <a:pt x="367" y="830"/>
                    </a:cubicBezTo>
                    <a:cubicBezTo>
                      <a:pt x="401" y="907"/>
                      <a:pt x="435" y="983"/>
                      <a:pt x="470" y="1060"/>
                    </a:cubicBezTo>
                    <a:cubicBezTo>
                      <a:pt x="470" y="1061"/>
                      <a:pt x="471" y="1061"/>
                      <a:pt x="471" y="1061"/>
                    </a:cubicBezTo>
                    <a:cubicBezTo>
                      <a:pt x="473" y="1061"/>
                      <a:pt x="474" y="1060"/>
                      <a:pt x="473" y="1058"/>
                    </a:cubicBezTo>
                    <a:cubicBezTo>
                      <a:pt x="415" y="920"/>
                      <a:pt x="353" y="783"/>
                      <a:pt x="293" y="644"/>
                    </a:cubicBezTo>
                    <a:cubicBezTo>
                      <a:pt x="232" y="507"/>
                      <a:pt x="171" y="370"/>
                      <a:pt x="110" y="233"/>
                    </a:cubicBezTo>
                    <a:cubicBezTo>
                      <a:pt x="76" y="156"/>
                      <a:pt x="41" y="79"/>
                      <a:pt x="7" y="1"/>
                    </a:cubicBezTo>
                    <a:cubicBezTo>
                      <a:pt x="7" y="1"/>
                      <a:pt x="6" y="0"/>
                      <a:pt x="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9"/>
              <p:cNvSpPr/>
              <p:nvPr/>
            </p:nvSpPr>
            <p:spPr>
              <a:xfrm>
                <a:off x="6153714" y="3411747"/>
                <a:ext cx="12500" cy="54680"/>
              </a:xfrm>
              <a:custGeom>
                <a:avLst/>
                <a:gdLst/>
                <a:ahLst/>
                <a:cxnLst/>
                <a:rect l="l" t="t" r="r" b="b"/>
                <a:pathLst>
                  <a:path w="267" h="1168" extrusionOk="0">
                    <a:moveTo>
                      <a:pt x="263" y="0"/>
                    </a:moveTo>
                    <a:cubicBezTo>
                      <a:pt x="262" y="0"/>
                      <a:pt x="261" y="1"/>
                      <a:pt x="260" y="3"/>
                    </a:cubicBezTo>
                    <a:cubicBezTo>
                      <a:pt x="233" y="75"/>
                      <a:pt x="208" y="150"/>
                      <a:pt x="185" y="225"/>
                    </a:cubicBezTo>
                    <a:cubicBezTo>
                      <a:pt x="163" y="299"/>
                      <a:pt x="142" y="373"/>
                      <a:pt x="123" y="449"/>
                    </a:cubicBezTo>
                    <a:cubicBezTo>
                      <a:pt x="85" y="600"/>
                      <a:pt x="54" y="753"/>
                      <a:pt x="32" y="907"/>
                    </a:cubicBezTo>
                    <a:cubicBezTo>
                      <a:pt x="19" y="993"/>
                      <a:pt x="7" y="1079"/>
                      <a:pt x="0" y="1165"/>
                    </a:cubicBezTo>
                    <a:cubicBezTo>
                      <a:pt x="0" y="1167"/>
                      <a:pt x="2" y="1168"/>
                      <a:pt x="3" y="1168"/>
                    </a:cubicBezTo>
                    <a:cubicBezTo>
                      <a:pt x="5" y="1168"/>
                      <a:pt x="6" y="1167"/>
                      <a:pt x="6" y="1165"/>
                    </a:cubicBezTo>
                    <a:cubicBezTo>
                      <a:pt x="24" y="1009"/>
                      <a:pt x="45" y="856"/>
                      <a:pt x="76" y="702"/>
                    </a:cubicBezTo>
                    <a:cubicBezTo>
                      <a:pt x="106" y="550"/>
                      <a:pt x="142" y="401"/>
                      <a:pt x="186" y="254"/>
                    </a:cubicBezTo>
                    <a:cubicBezTo>
                      <a:pt x="211" y="170"/>
                      <a:pt x="239" y="87"/>
                      <a:pt x="265" y="4"/>
                    </a:cubicBezTo>
                    <a:cubicBezTo>
                      <a:pt x="267" y="2"/>
                      <a:pt x="265" y="0"/>
                      <a:pt x="263"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9"/>
              <p:cNvSpPr/>
              <p:nvPr/>
            </p:nvSpPr>
            <p:spPr>
              <a:xfrm>
                <a:off x="5597425" y="3153615"/>
                <a:ext cx="312350" cy="1059517"/>
              </a:xfrm>
              <a:custGeom>
                <a:avLst/>
                <a:gdLst/>
                <a:ahLst/>
                <a:cxnLst/>
                <a:rect l="l" t="t" r="r" b="b"/>
                <a:pathLst>
                  <a:path w="6672" h="22632" extrusionOk="0">
                    <a:moveTo>
                      <a:pt x="1008" y="0"/>
                    </a:moveTo>
                    <a:cubicBezTo>
                      <a:pt x="1007" y="0"/>
                      <a:pt x="1007" y="0"/>
                      <a:pt x="1006" y="1"/>
                    </a:cubicBezTo>
                    <a:cubicBezTo>
                      <a:pt x="646" y="667"/>
                      <a:pt x="280" y="1348"/>
                      <a:pt x="104" y="2091"/>
                    </a:cubicBezTo>
                    <a:cubicBezTo>
                      <a:pt x="58" y="2286"/>
                      <a:pt x="30" y="2481"/>
                      <a:pt x="17" y="2676"/>
                    </a:cubicBezTo>
                    <a:lnTo>
                      <a:pt x="17" y="2676"/>
                    </a:lnTo>
                    <a:cubicBezTo>
                      <a:pt x="76" y="1906"/>
                      <a:pt x="392" y="1186"/>
                      <a:pt x="741" y="509"/>
                    </a:cubicBezTo>
                    <a:cubicBezTo>
                      <a:pt x="829" y="339"/>
                      <a:pt x="919" y="171"/>
                      <a:pt x="1009" y="3"/>
                    </a:cubicBezTo>
                    <a:cubicBezTo>
                      <a:pt x="1010" y="2"/>
                      <a:pt x="1009" y="0"/>
                      <a:pt x="1008" y="0"/>
                    </a:cubicBezTo>
                    <a:close/>
                    <a:moveTo>
                      <a:pt x="17" y="2676"/>
                    </a:moveTo>
                    <a:lnTo>
                      <a:pt x="17" y="2676"/>
                    </a:lnTo>
                    <a:cubicBezTo>
                      <a:pt x="15" y="2693"/>
                      <a:pt x="14" y="2711"/>
                      <a:pt x="13" y="2729"/>
                    </a:cubicBezTo>
                    <a:cubicBezTo>
                      <a:pt x="0" y="2939"/>
                      <a:pt x="8" y="3147"/>
                      <a:pt x="32" y="3354"/>
                    </a:cubicBezTo>
                    <a:lnTo>
                      <a:pt x="32" y="3354"/>
                    </a:lnTo>
                    <a:cubicBezTo>
                      <a:pt x="8" y="3129"/>
                      <a:pt x="2" y="2903"/>
                      <a:pt x="17" y="2676"/>
                    </a:cubicBezTo>
                    <a:close/>
                    <a:moveTo>
                      <a:pt x="32" y="3354"/>
                    </a:moveTo>
                    <a:cubicBezTo>
                      <a:pt x="66" y="3684"/>
                      <a:pt x="138" y="4012"/>
                      <a:pt x="235" y="4337"/>
                    </a:cubicBezTo>
                    <a:cubicBezTo>
                      <a:pt x="459" y="5077"/>
                      <a:pt x="754" y="5798"/>
                      <a:pt x="1025" y="6523"/>
                    </a:cubicBezTo>
                    <a:cubicBezTo>
                      <a:pt x="1295" y="7250"/>
                      <a:pt x="1567" y="7978"/>
                      <a:pt x="1839" y="8705"/>
                    </a:cubicBezTo>
                    <a:cubicBezTo>
                      <a:pt x="2391" y="10187"/>
                      <a:pt x="2939" y="11669"/>
                      <a:pt x="3479" y="13156"/>
                    </a:cubicBezTo>
                    <a:cubicBezTo>
                      <a:pt x="4024" y="14657"/>
                      <a:pt x="4558" y="16161"/>
                      <a:pt x="5073" y="17673"/>
                    </a:cubicBezTo>
                    <a:cubicBezTo>
                      <a:pt x="5572" y="19140"/>
                      <a:pt x="6054" y="20613"/>
                      <a:pt x="6504" y="22097"/>
                    </a:cubicBezTo>
                    <a:cubicBezTo>
                      <a:pt x="6557" y="22274"/>
                      <a:pt x="6610" y="22451"/>
                      <a:pt x="6663" y="22629"/>
                    </a:cubicBezTo>
                    <a:cubicBezTo>
                      <a:pt x="6664" y="22631"/>
                      <a:pt x="6665" y="22631"/>
                      <a:pt x="6666" y="22631"/>
                    </a:cubicBezTo>
                    <a:cubicBezTo>
                      <a:pt x="6669" y="22631"/>
                      <a:pt x="6671" y="22630"/>
                      <a:pt x="6670" y="22627"/>
                    </a:cubicBezTo>
                    <a:cubicBezTo>
                      <a:pt x="6237" y="21170"/>
                      <a:pt x="5773" y="19723"/>
                      <a:pt x="5288" y="18284"/>
                    </a:cubicBezTo>
                    <a:cubicBezTo>
                      <a:pt x="4785" y="16786"/>
                      <a:pt x="4261" y="15296"/>
                      <a:pt x="3726" y="13810"/>
                    </a:cubicBezTo>
                    <a:cubicBezTo>
                      <a:pt x="3192" y="12332"/>
                      <a:pt x="2649" y="10856"/>
                      <a:pt x="2101" y="9383"/>
                    </a:cubicBezTo>
                    <a:cubicBezTo>
                      <a:pt x="1567" y="7950"/>
                      <a:pt x="1026" y="6521"/>
                      <a:pt x="498" y="5086"/>
                    </a:cubicBezTo>
                    <a:cubicBezTo>
                      <a:pt x="293" y="4527"/>
                      <a:pt x="98" y="3948"/>
                      <a:pt x="32" y="3354"/>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9"/>
              <p:cNvSpPr/>
              <p:nvPr/>
            </p:nvSpPr>
            <p:spPr>
              <a:xfrm>
                <a:off x="6084897" y="2572562"/>
                <a:ext cx="48454" cy="63013"/>
              </a:xfrm>
              <a:custGeom>
                <a:avLst/>
                <a:gdLst/>
                <a:ahLst/>
                <a:cxnLst/>
                <a:rect l="l" t="t" r="r" b="b"/>
                <a:pathLst>
                  <a:path w="1035" h="1346" extrusionOk="0">
                    <a:moveTo>
                      <a:pt x="393" y="0"/>
                    </a:moveTo>
                    <a:cubicBezTo>
                      <a:pt x="356" y="0"/>
                      <a:pt x="318" y="7"/>
                      <a:pt x="282" y="23"/>
                    </a:cubicBezTo>
                    <a:cubicBezTo>
                      <a:pt x="178" y="69"/>
                      <a:pt x="110" y="169"/>
                      <a:pt x="68" y="271"/>
                    </a:cubicBezTo>
                    <a:cubicBezTo>
                      <a:pt x="17" y="396"/>
                      <a:pt x="1" y="536"/>
                      <a:pt x="10" y="670"/>
                    </a:cubicBezTo>
                    <a:cubicBezTo>
                      <a:pt x="20" y="813"/>
                      <a:pt x="63" y="953"/>
                      <a:pt x="143" y="1073"/>
                    </a:cubicBezTo>
                    <a:cubicBezTo>
                      <a:pt x="213" y="1179"/>
                      <a:pt x="310" y="1270"/>
                      <a:pt x="429" y="1316"/>
                    </a:cubicBezTo>
                    <a:cubicBezTo>
                      <a:pt x="477" y="1335"/>
                      <a:pt x="528" y="1346"/>
                      <a:pt x="579" y="1346"/>
                    </a:cubicBezTo>
                    <a:cubicBezTo>
                      <a:pt x="637" y="1346"/>
                      <a:pt x="694" y="1332"/>
                      <a:pt x="745" y="1304"/>
                    </a:cubicBezTo>
                    <a:cubicBezTo>
                      <a:pt x="850" y="1246"/>
                      <a:pt x="919" y="1141"/>
                      <a:pt x="962" y="1033"/>
                    </a:cubicBezTo>
                    <a:cubicBezTo>
                      <a:pt x="1016" y="903"/>
                      <a:pt x="1035" y="759"/>
                      <a:pt x="1025" y="620"/>
                    </a:cubicBezTo>
                    <a:cubicBezTo>
                      <a:pt x="1020" y="549"/>
                      <a:pt x="1006" y="478"/>
                      <a:pt x="986" y="411"/>
                    </a:cubicBezTo>
                    <a:cubicBezTo>
                      <a:pt x="985" y="407"/>
                      <a:pt x="982" y="406"/>
                      <a:pt x="979" y="406"/>
                    </a:cubicBezTo>
                    <a:cubicBezTo>
                      <a:pt x="974" y="406"/>
                      <a:pt x="970" y="409"/>
                      <a:pt x="971" y="415"/>
                    </a:cubicBezTo>
                    <a:cubicBezTo>
                      <a:pt x="1010" y="546"/>
                      <a:pt x="1020" y="685"/>
                      <a:pt x="1000" y="819"/>
                    </a:cubicBezTo>
                    <a:cubicBezTo>
                      <a:pt x="984" y="940"/>
                      <a:pt x="944" y="1061"/>
                      <a:pt x="873" y="1161"/>
                    </a:cubicBezTo>
                    <a:cubicBezTo>
                      <a:pt x="813" y="1245"/>
                      <a:pt x="727" y="1312"/>
                      <a:pt x="621" y="1324"/>
                    </a:cubicBezTo>
                    <a:cubicBezTo>
                      <a:pt x="608" y="1326"/>
                      <a:pt x="596" y="1326"/>
                      <a:pt x="583" y="1326"/>
                    </a:cubicBezTo>
                    <a:cubicBezTo>
                      <a:pt x="491" y="1326"/>
                      <a:pt x="401" y="1289"/>
                      <a:pt x="326" y="1236"/>
                    </a:cubicBezTo>
                    <a:cubicBezTo>
                      <a:pt x="113" y="1081"/>
                      <a:pt x="20" y="807"/>
                      <a:pt x="34" y="552"/>
                    </a:cubicBezTo>
                    <a:cubicBezTo>
                      <a:pt x="40" y="432"/>
                      <a:pt x="67" y="309"/>
                      <a:pt x="127" y="205"/>
                    </a:cubicBezTo>
                    <a:cubicBezTo>
                      <a:pt x="176" y="120"/>
                      <a:pt x="252" y="44"/>
                      <a:pt x="352" y="27"/>
                    </a:cubicBezTo>
                    <a:cubicBezTo>
                      <a:pt x="367" y="24"/>
                      <a:pt x="382" y="23"/>
                      <a:pt x="396" y="23"/>
                    </a:cubicBezTo>
                    <a:cubicBezTo>
                      <a:pt x="482" y="23"/>
                      <a:pt x="565" y="64"/>
                      <a:pt x="631" y="116"/>
                    </a:cubicBezTo>
                    <a:cubicBezTo>
                      <a:pt x="726" y="194"/>
                      <a:pt x="796" y="300"/>
                      <a:pt x="837" y="416"/>
                    </a:cubicBezTo>
                    <a:cubicBezTo>
                      <a:pt x="883" y="548"/>
                      <a:pt x="891" y="692"/>
                      <a:pt x="854" y="828"/>
                    </a:cubicBezTo>
                    <a:cubicBezTo>
                      <a:pt x="823" y="941"/>
                      <a:pt x="760" y="1058"/>
                      <a:pt x="657" y="1121"/>
                    </a:cubicBezTo>
                    <a:cubicBezTo>
                      <a:pt x="618" y="1145"/>
                      <a:pt x="573" y="1160"/>
                      <a:pt x="527" y="1160"/>
                    </a:cubicBezTo>
                    <a:cubicBezTo>
                      <a:pt x="522" y="1160"/>
                      <a:pt x="516" y="1160"/>
                      <a:pt x="511" y="1159"/>
                    </a:cubicBezTo>
                    <a:cubicBezTo>
                      <a:pt x="449" y="1155"/>
                      <a:pt x="390" y="1125"/>
                      <a:pt x="343" y="1087"/>
                    </a:cubicBezTo>
                    <a:cubicBezTo>
                      <a:pt x="241" y="999"/>
                      <a:pt x="197" y="861"/>
                      <a:pt x="196" y="730"/>
                    </a:cubicBezTo>
                    <a:cubicBezTo>
                      <a:pt x="195" y="620"/>
                      <a:pt x="226" y="481"/>
                      <a:pt x="333" y="426"/>
                    </a:cubicBezTo>
                    <a:cubicBezTo>
                      <a:pt x="360" y="412"/>
                      <a:pt x="388" y="406"/>
                      <a:pt x="416" y="406"/>
                    </a:cubicBezTo>
                    <a:cubicBezTo>
                      <a:pt x="501" y="406"/>
                      <a:pt x="582" y="464"/>
                      <a:pt x="630" y="535"/>
                    </a:cubicBezTo>
                    <a:cubicBezTo>
                      <a:pt x="670" y="598"/>
                      <a:pt x="697" y="678"/>
                      <a:pt x="681" y="754"/>
                    </a:cubicBezTo>
                    <a:cubicBezTo>
                      <a:pt x="669" y="806"/>
                      <a:pt x="637" y="846"/>
                      <a:pt x="590" y="871"/>
                    </a:cubicBezTo>
                    <a:cubicBezTo>
                      <a:pt x="546" y="894"/>
                      <a:pt x="493" y="902"/>
                      <a:pt x="443" y="904"/>
                    </a:cubicBezTo>
                    <a:cubicBezTo>
                      <a:pt x="438" y="905"/>
                      <a:pt x="433" y="905"/>
                      <a:pt x="428" y="905"/>
                    </a:cubicBezTo>
                    <a:cubicBezTo>
                      <a:pt x="406" y="905"/>
                      <a:pt x="383" y="903"/>
                      <a:pt x="362" y="895"/>
                    </a:cubicBezTo>
                    <a:cubicBezTo>
                      <a:pt x="331" y="884"/>
                      <a:pt x="306" y="859"/>
                      <a:pt x="294" y="829"/>
                    </a:cubicBezTo>
                    <a:cubicBezTo>
                      <a:pt x="255" y="733"/>
                      <a:pt x="326" y="598"/>
                      <a:pt x="430" y="598"/>
                    </a:cubicBezTo>
                    <a:cubicBezTo>
                      <a:pt x="440" y="598"/>
                      <a:pt x="451" y="600"/>
                      <a:pt x="462" y="602"/>
                    </a:cubicBezTo>
                    <a:cubicBezTo>
                      <a:pt x="518" y="617"/>
                      <a:pt x="563" y="670"/>
                      <a:pt x="564" y="728"/>
                    </a:cubicBezTo>
                    <a:cubicBezTo>
                      <a:pt x="565" y="755"/>
                      <a:pt x="556" y="783"/>
                      <a:pt x="538" y="803"/>
                    </a:cubicBezTo>
                    <a:cubicBezTo>
                      <a:pt x="529" y="814"/>
                      <a:pt x="513" y="826"/>
                      <a:pt x="498" y="826"/>
                    </a:cubicBezTo>
                    <a:cubicBezTo>
                      <a:pt x="493" y="826"/>
                      <a:pt x="489" y="825"/>
                      <a:pt x="485" y="823"/>
                    </a:cubicBezTo>
                    <a:cubicBezTo>
                      <a:pt x="455" y="809"/>
                      <a:pt x="462" y="767"/>
                      <a:pt x="466" y="740"/>
                    </a:cubicBezTo>
                    <a:cubicBezTo>
                      <a:pt x="471" y="707"/>
                      <a:pt x="483" y="673"/>
                      <a:pt x="506" y="646"/>
                    </a:cubicBezTo>
                    <a:cubicBezTo>
                      <a:pt x="511" y="639"/>
                      <a:pt x="507" y="630"/>
                      <a:pt x="499" y="630"/>
                    </a:cubicBezTo>
                    <a:cubicBezTo>
                      <a:pt x="498" y="630"/>
                      <a:pt x="497" y="630"/>
                      <a:pt x="496" y="630"/>
                    </a:cubicBezTo>
                    <a:cubicBezTo>
                      <a:pt x="444" y="640"/>
                      <a:pt x="393" y="650"/>
                      <a:pt x="341" y="661"/>
                    </a:cubicBezTo>
                    <a:cubicBezTo>
                      <a:pt x="329" y="663"/>
                      <a:pt x="333" y="679"/>
                      <a:pt x="344" y="679"/>
                    </a:cubicBezTo>
                    <a:cubicBezTo>
                      <a:pt x="345" y="679"/>
                      <a:pt x="345" y="679"/>
                      <a:pt x="346" y="679"/>
                    </a:cubicBezTo>
                    <a:cubicBezTo>
                      <a:pt x="389" y="670"/>
                      <a:pt x="432" y="662"/>
                      <a:pt x="476" y="653"/>
                    </a:cubicBezTo>
                    <a:lnTo>
                      <a:pt x="476" y="653"/>
                    </a:lnTo>
                    <a:cubicBezTo>
                      <a:pt x="461" y="677"/>
                      <a:pt x="452" y="703"/>
                      <a:pt x="447" y="730"/>
                    </a:cubicBezTo>
                    <a:cubicBezTo>
                      <a:pt x="443" y="751"/>
                      <a:pt x="442" y="771"/>
                      <a:pt x="443" y="792"/>
                    </a:cubicBezTo>
                    <a:cubicBezTo>
                      <a:pt x="443" y="806"/>
                      <a:pt x="451" y="819"/>
                      <a:pt x="461" y="831"/>
                    </a:cubicBezTo>
                    <a:cubicBezTo>
                      <a:pt x="472" y="842"/>
                      <a:pt x="485" y="847"/>
                      <a:pt x="497" y="847"/>
                    </a:cubicBezTo>
                    <a:cubicBezTo>
                      <a:pt x="528" y="847"/>
                      <a:pt x="559" y="817"/>
                      <a:pt x="572" y="790"/>
                    </a:cubicBezTo>
                    <a:cubicBezTo>
                      <a:pt x="600" y="730"/>
                      <a:pt x="580" y="661"/>
                      <a:pt x="534" y="618"/>
                    </a:cubicBezTo>
                    <a:cubicBezTo>
                      <a:pt x="506" y="591"/>
                      <a:pt x="467" y="576"/>
                      <a:pt x="429" y="576"/>
                    </a:cubicBezTo>
                    <a:cubicBezTo>
                      <a:pt x="413" y="576"/>
                      <a:pt x="397" y="579"/>
                      <a:pt x="382" y="584"/>
                    </a:cubicBezTo>
                    <a:cubicBezTo>
                      <a:pt x="263" y="624"/>
                      <a:pt x="214" y="820"/>
                      <a:pt x="321" y="898"/>
                    </a:cubicBezTo>
                    <a:cubicBezTo>
                      <a:pt x="351" y="920"/>
                      <a:pt x="389" y="927"/>
                      <a:pt x="428" y="927"/>
                    </a:cubicBezTo>
                    <a:cubicBezTo>
                      <a:pt x="450" y="927"/>
                      <a:pt x="472" y="925"/>
                      <a:pt x="492" y="922"/>
                    </a:cubicBezTo>
                    <a:cubicBezTo>
                      <a:pt x="546" y="915"/>
                      <a:pt x="599" y="898"/>
                      <a:pt x="641" y="863"/>
                    </a:cubicBezTo>
                    <a:cubicBezTo>
                      <a:pt x="758" y="765"/>
                      <a:pt x="704" y="582"/>
                      <a:pt x="617" y="482"/>
                    </a:cubicBezTo>
                    <a:cubicBezTo>
                      <a:pt x="566" y="424"/>
                      <a:pt x="490" y="384"/>
                      <a:pt x="414" y="384"/>
                    </a:cubicBezTo>
                    <a:cubicBezTo>
                      <a:pt x="373" y="384"/>
                      <a:pt x="332" y="396"/>
                      <a:pt x="295" y="423"/>
                    </a:cubicBezTo>
                    <a:cubicBezTo>
                      <a:pt x="190" y="499"/>
                      <a:pt x="166" y="648"/>
                      <a:pt x="175" y="769"/>
                    </a:cubicBezTo>
                    <a:cubicBezTo>
                      <a:pt x="185" y="910"/>
                      <a:pt x="246" y="1054"/>
                      <a:pt x="368" y="1133"/>
                    </a:cubicBezTo>
                    <a:cubicBezTo>
                      <a:pt x="415" y="1162"/>
                      <a:pt x="470" y="1182"/>
                      <a:pt x="525" y="1182"/>
                    </a:cubicBezTo>
                    <a:cubicBezTo>
                      <a:pt x="532" y="1182"/>
                      <a:pt x="538" y="1181"/>
                      <a:pt x="545" y="1181"/>
                    </a:cubicBezTo>
                    <a:cubicBezTo>
                      <a:pt x="600" y="1177"/>
                      <a:pt x="652" y="1153"/>
                      <a:pt x="696" y="1119"/>
                    </a:cubicBezTo>
                    <a:cubicBezTo>
                      <a:pt x="802" y="1038"/>
                      <a:pt x="863" y="907"/>
                      <a:pt x="887" y="779"/>
                    </a:cubicBezTo>
                    <a:cubicBezTo>
                      <a:pt x="914" y="633"/>
                      <a:pt x="894" y="480"/>
                      <a:pt x="832" y="345"/>
                    </a:cubicBezTo>
                    <a:cubicBezTo>
                      <a:pt x="779" y="230"/>
                      <a:pt x="695" y="124"/>
                      <a:pt x="585" y="58"/>
                    </a:cubicBezTo>
                    <a:cubicBezTo>
                      <a:pt x="527" y="23"/>
                      <a:pt x="460" y="0"/>
                      <a:pt x="39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9"/>
              <p:cNvSpPr/>
              <p:nvPr/>
            </p:nvSpPr>
            <p:spPr>
              <a:xfrm>
                <a:off x="6108960" y="2549717"/>
                <a:ext cx="177991" cy="56272"/>
              </a:xfrm>
              <a:custGeom>
                <a:avLst/>
                <a:gdLst/>
                <a:ahLst/>
                <a:cxnLst/>
                <a:rect l="l" t="t" r="r" b="b"/>
                <a:pathLst>
                  <a:path w="3802" h="1202" extrusionOk="0">
                    <a:moveTo>
                      <a:pt x="1610" y="1"/>
                    </a:moveTo>
                    <a:cubicBezTo>
                      <a:pt x="1300" y="1"/>
                      <a:pt x="1002" y="123"/>
                      <a:pt x="738" y="275"/>
                    </a:cubicBezTo>
                    <a:cubicBezTo>
                      <a:pt x="481" y="423"/>
                      <a:pt x="181" y="603"/>
                      <a:pt x="35" y="869"/>
                    </a:cubicBezTo>
                    <a:cubicBezTo>
                      <a:pt x="14" y="906"/>
                      <a:pt x="1" y="955"/>
                      <a:pt x="26" y="987"/>
                    </a:cubicBezTo>
                    <a:cubicBezTo>
                      <a:pt x="44" y="1008"/>
                      <a:pt x="71" y="1014"/>
                      <a:pt x="99" y="1014"/>
                    </a:cubicBezTo>
                    <a:cubicBezTo>
                      <a:pt x="107" y="1014"/>
                      <a:pt x="116" y="1013"/>
                      <a:pt x="124" y="1012"/>
                    </a:cubicBezTo>
                    <a:cubicBezTo>
                      <a:pt x="351" y="996"/>
                      <a:pt x="570" y="924"/>
                      <a:pt x="792" y="870"/>
                    </a:cubicBezTo>
                    <a:cubicBezTo>
                      <a:pt x="1148" y="782"/>
                      <a:pt x="1514" y="738"/>
                      <a:pt x="1881" y="738"/>
                    </a:cubicBezTo>
                    <a:cubicBezTo>
                      <a:pt x="1997" y="738"/>
                      <a:pt x="2112" y="742"/>
                      <a:pt x="2228" y="751"/>
                    </a:cubicBezTo>
                    <a:lnTo>
                      <a:pt x="3802" y="1202"/>
                    </a:lnTo>
                    <a:cubicBezTo>
                      <a:pt x="3300" y="792"/>
                      <a:pt x="2071" y="20"/>
                      <a:pt x="1658" y="2"/>
                    </a:cubicBezTo>
                    <a:cubicBezTo>
                      <a:pt x="1642" y="1"/>
                      <a:pt x="1626" y="1"/>
                      <a:pt x="1610" y="1"/>
                    </a:cubicBezTo>
                    <a:close/>
                  </a:path>
                </a:pathLst>
              </a:custGeom>
              <a:solidFill>
                <a:srgbClr val="E3B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9"/>
              <p:cNvSpPr/>
              <p:nvPr/>
            </p:nvSpPr>
            <p:spPr>
              <a:xfrm>
                <a:off x="6145521" y="2590024"/>
                <a:ext cx="192550" cy="98124"/>
              </a:xfrm>
              <a:custGeom>
                <a:avLst/>
                <a:gdLst/>
                <a:ahLst/>
                <a:cxnLst/>
                <a:rect l="l" t="t" r="r" b="b"/>
                <a:pathLst>
                  <a:path w="4113" h="2096" extrusionOk="0">
                    <a:moveTo>
                      <a:pt x="709" y="1"/>
                    </a:moveTo>
                    <a:cubicBezTo>
                      <a:pt x="51" y="1"/>
                      <a:pt x="62" y="293"/>
                      <a:pt x="35" y="451"/>
                    </a:cubicBezTo>
                    <a:cubicBezTo>
                      <a:pt x="0" y="647"/>
                      <a:pt x="162" y="854"/>
                      <a:pt x="336" y="944"/>
                    </a:cubicBezTo>
                    <a:cubicBezTo>
                      <a:pt x="282" y="1277"/>
                      <a:pt x="336" y="1352"/>
                      <a:pt x="601" y="1555"/>
                    </a:cubicBezTo>
                    <a:cubicBezTo>
                      <a:pt x="466" y="1935"/>
                      <a:pt x="1053" y="2062"/>
                      <a:pt x="1381" y="2093"/>
                    </a:cubicBezTo>
                    <a:cubicBezTo>
                      <a:pt x="1399" y="2094"/>
                      <a:pt x="1420" y="2095"/>
                      <a:pt x="1442" y="2095"/>
                    </a:cubicBezTo>
                    <a:cubicBezTo>
                      <a:pt x="1586" y="2095"/>
                      <a:pt x="1809" y="2062"/>
                      <a:pt x="1913" y="2008"/>
                    </a:cubicBezTo>
                    <a:cubicBezTo>
                      <a:pt x="2032" y="1944"/>
                      <a:pt x="2053" y="1858"/>
                      <a:pt x="2004" y="1729"/>
                    </a:cubicBezTo>
                    <a:lnTo>
                      <a:pt x="2004" y="1729"/>
                    </a:lnTo>
                    <a:cubicBezTo>
                      <a:pt x="2141" y="1885"/>
                      <a:pt x="2390" y="1968"/>
                      <a:pt x="2633" y="1968"/>
                    </a:cubicBezTo>
                    <a:cubicBezTo>
                      <a:pt x="2846" y="1968"/>
                      <a:pt x="3053" y="1905"/>
                      <a:pt x="3177" y="1772"/>
                    </a:cubicBezTo>
                    <a:cubicBezTo>
                      <a:pt x="3225" y="1721"/>
                      <a:pt x="3269" y="1660"/>
                      <a:pt x="3335" y="1637"/>
                    </a:cubicBezTo>
                    <a:cubicBezTo>
                      <a:pt x="3384" y="1620"/>
                      <a:pt x="3472" y="1479"/>
                      <a:pt x="3525" y="1479"/>
                    </a:cubicBezTo>
                    <a:cubicBezTo>
                      <a:pt x="3527" y="1479"/>
                      <a:pt x="3528" y="1479"/>
                      <a:pt x="3529" y="1479"/>
                    </a:cubicBezTo>
                    <a:cubicBezTo>
                      <a:pt x="3574" y="1487"/>
                      <a:pt x="3612" y="1490"/>
                      <a:pt x="3645" y="1490"/>
                    </a:cubicBezTo>
                    <a:cubicBezTo>
                      <a:pt x="3799" y="1490"/>
                      <a:pt x="3842" y="1423"/>
                      <a:pt x="3997" y="1423"/>
                    </a:cubicBezTo>
                    <a:cubicBezTo>
                      <a:pt x="4029" y="1423"/>
                      <a:pt x="4067" y="1426"/>
                      <a:pt x="4112" y="1433"/>
                    </a:cubicBezTo>
                    <a:lnTo>
                      <a:pt x="1283" y="53"/>
                    </a:lnTo>
                    <a:cubicBezTo>
                      <a:pt x="1050" y="17"/>
                      <a:pt x="861" y="1"/>
                      <a:pt x="709" y="1"/>
                    </a:cubicBezTo>
                    <a:close/>
                  </a:path>
                </a:pathLst>
              </a:custGeom>
              <a:solidFill>
                <a:srgbClr val="E3B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9"/>
              <p:cNvSpPr/>
              <p:nvPr/>
            </p:nvSpPr>
            <p:spPr>
              <a:xfrm>
                <a:off x="6169396" y="2623542"/>
                <a:ext cx="47330" cy="13108"/>
              </a:xfrm>
              <a:custGeom>
                <a:avLst/>
                <a:gdLst/>
                <a:ahLst/>
                <a:cxnLst/>
                <a:rect l="l" t="t" r="r" b="b"/>
                <a:pathLst>
                  <a:path w="1011" h="280" extrusionOk="0">
                    <a:moveTo>
                      <a:pt x="991" y="0"/>
                    </a:moveTo>
                    <a:cubicBezTo>
                      <a:pt x="990" y="0"/>
                      <a:pt x="989" y="1"/>
                      <a:pt x="990" y="2"/>
                    </a:cubicBezTo>
                    <a:cubicBezTo>
                      <a:pt x="1005" y="65"/>
                      <a:pt x="978" y="131"/>
                      <a:pt x="932" y="176"/>
                    </a:cubicBezTo>
                    <a:cubicBezTo>
                      <a:pt x="882" y="225"/>
                      <a:pt x="811" y="245"/>
                      <a:pt x="742" y="256"/>
                    </a:cubicBezTo>
                    <a:cubicBezTo>
                      <a:pt x="667" y="267"/>
                      <a:pt x="588" y="271"/>
                      <a:pt x="511" y="274"/>
                    </a:cubicBezTo>
                    <a:cubicBezTo>
                      <a:pt x="473" y="276"/>
                      <a:pt x="436" y="277"/>
                      <a:pt x="398" y="277"/>
                    </a:cubicBezTo>
                    <a:cubicBezTo>
                      <a:pt x="356" y="277"/>
                      <a:pt x="314" y="276"/>
                      <a:pt x="272" y="273"/>
                    </a:cubicBezTo>
                    <a:cubicBezTo>
                      <a:pt x="182" y="269"/>
                      <a:pt x="91" y="258"/>
                      <a:pt x="2" y="240"/>
                    </a:cubicBezTo>
                    <a:cubicBezTo>
                      <a:pt x="1" y="240"/>
                      <a:pt x="1" y="242"/>
                      <a:pt x="2" y="243"/>
                    </a:cubicBezTo>
                    <a:cubicBezTo>
                      <a:pt x="133" y="269"/>
                      <a:pt x="267" y="280"/>
                      <a:pt x="401" y="280"/>
                    </a:cubicBezTo>
                    <a:cubicBezTo>
                      <a:pt x="432" y="280"/>
                      <a:pt x="464" y="279"/>
                      <a:pt x="496" y="278"/>
                    </a:cubicBezTo>
                    <a:cubicBezTo>
                      <a:pt x="574" y="276"/>
                      <a:pt x="654" y="271"/>
                      <a:pt x="732" y="261"/>
                    </a:cubicBezTo>
                    <a:cubicBezTo>
                      <a:pt x="801" y="251"/>
                      <a:pt x="872" y="233"/>
                      <a:pt x="926" y="186"/>
                    </a:cubicBezTo>
                    <a:cubicBezTo>
                      <a:pt x="977" y="141"/>
                      <a:pt x="1011" y="69"/>
                      <a:pt x="991" y="1"/>
                    </a:cubicBezTo>
                    <a:cubicBezTo>
                      <a:pt x="991" y="0"/>
                      <a:pt x="991" y="0"/>
                      <a:pt x="991" y="0"/>
                    </a:cubicBezTo>
                    <a:close/>
                  </a:path>
                </a:pathLst>
              </a:custGeom>
              <a:solidFill>
                <a:srgbClr val="D08891"/>
              </a:solidFill>
              <a:ln w="9525" cap="flat" cmpd="sng">
                <a:solidFill>
                  <a:srgbClr val="D0889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9"/>
              <p:cNvSpPr/>
              <p:nvPr/>
            </p:nvSpPr>
            <p:spPr>
              <a:xfrm>
                <a:off x="6178806" y="2638289"/>
                <a:ext cx="45738" cy="27387"/>
              </a:xfrm>
              <a:custGeom>
                <a:avLst/>
                <a:gdLst/>
                <a:ahLst/>
                <a:cxnLst/>
                <a:rect l="l" t="t" r="r" b="b"/>
                <a:pathLst>
                  <a:path w="977" h="585" extrusionOk="0">
                    <a:moveTo>
                      <a:pt x="879" y="1"/>
                    </a:moveTo>
                    <a:cubicBezTo>
                      <a:pt x="878" y="1"/>
                      <a:pt x="877" y="2"/>
                      <a:pt x="878" y="3"/>
                    </a:cubicBezTo>
                    <a:cubicBezTo>
                      <a:pt x="942" y="43"/>
                      <a:pt x="969" y="119"/>
                      <a:pt x="968" y="191"/>
                    </a:cubicBezTo>
                    <a:cubicBezTo>
                      <a:pt x="968" y="228"/>
                      <a:pt x="960" y="266"/>
                      <a:pt x="945" y="300"/>
                    </a:cubicBezTo>
                    <a:cubicBezTo>
                      <a:pt x="927" y="338"/>
                      <a:pt x="901" y="372"/>
                      <a:pt x="870" y="400"/>
                    </a:cubicBezTo>
                    <a:cubicBezTo>
                      <a:pt x="806" y="461"/>
                      <a:pt x="725" y="499"/>
                      <a:pt x="642" y="526"/>
                    </a:cubicBezTo>
                    <a:cubicBezTo>
                      <a:pt x="545" y="558"/>
                      <a:pt x="445" y="576"/>
                      <a:pt x="344" y="581"/>
                    </a:cubicBezTo>
                    <a:cubicBezTo>
                      <a:pt x="325" y="581"/>
                      <a:pt x="307" y="582"/>
                      <a:pt x="289" y="582"/>
                    </a:cubicBezTo>
                    <a:cubicBezTo>
                      <a:pt x="205" y="582"/>
                      <a:pt x="122" y="572"/>
                      <a:pt x="41" y="553"/>
                    </a:cubicBezTo>
                    <a:cubicBezTo>
                      <a:pt x="28" y="550"/>
                      <a:pt x="16" y="547"/>
                      <a:pt x="4" y="544"/>
                    </a:cubicBezTo>
                    <a:cubicBezTo>
                      <a:pt x="3" y="544"/>
                      <a:pt x="3" y="543"/>
                      <a:pt x="3" y="543"/>
                    </a:cubicBezTo>
                    <a:cubicBezTo>
                      <a:pt x="1" y="543"/>
                      <a:pt x="1" y="546"/>
                      <a:pt x="3" y="546"/>
                    </a:cubicBezTo>
                    <a:cubicBezTo>
                      <a:pt x="97" y="572"/>
                      <a:pt x="195" y="585"/>
                      <a:pt x="292" y="585"/>
                    </a:cubicBezTo>
                    <a:cubicBezTo>
                      <a:pt x="299" y="585"/>
                      <a:pt x="306" y="585"/>
                      <a:pt x="313" y="585"/>
                    </a:cubicBezTo>
                    <a:cubicBezTo>
                      <a:pt x="416" y="583"/>
                      <a:pt x="521" y="567"/>
                      <a:pt x="620" y="536"/>
                    </a:cubicBezTo>
                    <a:cubicBezTo>
                      <a:pt x="705" y="511"/>
                      <a:pt x="790" y="475"/>
                      <a:pt x="859" y="417"/>
                    </a:cubicBezTo>
                    <a:cubicBezTo>
                      <a:pt x="920" y="363"/>
                      <a:pt x="964" y="293"/>
                      <a:pt x="970" y="211"/>
                    </a:cubicBezTo>
                    <a:cubicBezTo>
                      <a:pt x="976" y="140"/>
                      <a:pt x="956" y="62"/>
                      <a:pt x="900" y="16"/>
                    </a:cubicBezTo>
                    <a:cubicBezTo>
                      <a:pt x="893" y="10"/>
                      <a:pt x="886" y="6"/>
                      <a:pt x="879" y="1"/>
                    </a:cubicBezTo>
                    <a:close/>
                  </a:path>
                </a:pathLst>
              </a:custGeom>
              <a:solidFill>
                <a:srgbClr val="D08891"/>
              </a:solidFill>
              <a:ln w="9525" cap="flat" cmpd="sng">
                <a:solidFill>
                  <a:srgbClr val="D0889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9"/>
              <p:cNvSpPr/>
              <p:nvPr/>
            </p:nvSpPr>
            <p:spPr>
              <a:xfrm>
                <a:off x="6225386" y="2657435"/>
                <a:ext cx="14091" cy="13670"/>
              </a:xfrm>
              <a:custGeom>
                <a:avLst/>
                <a:gdLst/>
                <a:ahLst/>
                <a:cxnLst/>
                <a:rect l="l" t="t" r="r" b="b"/>
                <a:pathLst>
                  <a:path w="301" h="292" extrusionOk="0">
                    <a:moveTo>
                      <a:pt x="4" y="1"/>
                    </a:moveTo>
                    <a:cubicBezTo>
                      <a:pt x="2" y="1"/>
                      <a:pt x="1" y="4"/>
                      <a:pt x="3" y="5"/>
                    </a:cubicBezTo>
                    <a:cubicBezTo>
                      <a:pt x="116" y="22"/>
                      <a:pt x="213" y="99"/>
                      <a:pt x="264" y="199"/>
                    </a:cubicBezTo>
                    <a:cubicBezTo>
                      <a:pt x="278" y="228"/>
                      <a:pt x="289" y="259"/>
                      <a:pt x="296" y="289"/>
                    </a:cubicBezTo>
                    <a:cubicBezTo>
                      <a:pt x="296" y="291"/>
                      <a:pt x="297" y="291"/>
                      <a:pt x="298" y="291"/>
                    </a:cubicBezTo>
                    <a:cubicBezTo>
                      <a:pt x="300" y="291"/>
                      <a:pt x="301" y="290"/>
                      <a:pt x="301" y="288"/>
                    </a:cubicBezTo>
                    <a:cubicBezTo>
                      <a:pt x="282" y="176"/>
                      <a:pt x="197" y="75"/>
                      <a:pt x="95" y="28"/>
                    </a:cubicBezTo>
                    <a:cubicBezTo>
                      <a:pt x="66" y="15"/>
                      <a:pt x="36" y="6"/>
                      <a:pt x="4" y="1"/>
                    </a:cubicBezTo>
                    <a:close/>
                  </a:path>
                </a:pathLst>
              </a:custGeom>
              <a:solidFill>
                <a:srgbClr val="D08891"/>
              </a:solidFill>
              <a:ln w="9525" cap="flat" cmpd="sng">
                <a:solidFill>
                  <a:srgbClr val="D0889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9"/>
              <p:cNvSpPr/>
              <p:nvPr/>
            </p:nvSpPr>
            <p:spPr>
              <a:xfrm>
                <a:off x="6790757" y="3143129"/>
                <a:ext cx="448769" cy="374614"/>
              </a:xfrm>
              <a:custGeom>
                <a:avLst/>
                <a:gdLst/>
                <a:ahLst/>
                <a:cxnLst/>
                <a:rect l="l" t="t" r="r" b="b"/>
                <a:pathLst>
                  <a:path w="9586" h="8002" extrusionOk="0">
                    <a:moveTo>
                      <a:pt x="1" y="7428"/>
                    </a:moveTo>
                    <a:lnTo>
                      <a:pt x="1" y="7596"/>
                    </a:lnTo>
                    <a:cubicBezTo>
                      <a:pt x="1" y="7596"/>
                      <a:pt x="16" y="7539"/>
                      <a:pt x="44" y="7435"/>
                    </a:cubicBezTo>
                    <a:lnTo>
                      <a:pt x="44" y="7435"/>
                    </a:lnTo>
                    <a:cubicBezTo>
                      <a:pt x="15" y="7431"/>
                      <a:pt x="1" y="7428"/>
                      <a:pt x="1" y="7428"/>
                    </a:cubicBezTo>
                    <a:close/>
                    <a:moveTo>
                      <a:pt x="2249" y="1"/>
                    </a:moveTo>
                    <a:cubicBezTo>
                      <a:pt x="2034" y="1"/>
                      <a:pt x="336" y="6338"/>
                      <a:pt x="44" y="7435"/>
                    </a:cubicBezTo>
                    <a:lnTo>
                      <a:pt x="44" y="7435"/>
                    </a:lnTo>
                    <a:cubicBezTo>
                      <a:pt x="445" y="7501"/>
                      <a:pt x="3593" y="8002"/>
                      <a:pt x="5879" y="8002"/>
                    </a:cubicBezTo>
                    <a:cubicBezTo>
                      <a:pt x="6560" y="8002"/>
                      <a:pt x="7164" y="7957"/>
                      <a:pt x="7597" y="7844"/>
                    </a:cubicBezTo>
                    <a:cubicBezTo>
                      <a:pt x="9585" y="7323"/>
                      <a:pt x="4779" y="354"/>
                      <a:pt x="4779" y="354"/>
                    </a:cubicBezTo>
                    <a:cubicBezTo>
                      <a:pt x="4779" y="354"/>
                      <a:pt x="2483" y="7"/>
                      <a:pt x="2249" y="1"/>
                    </a:cubicBezTo>
                    <a:cubicBezTo>
                      <a:pt x="2249" y="1"/>
                      <a:pt x="2249" y="1"/>
                      <a:pt x="2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9"/>
              <p:cNvSpPr/>
              <p:nvPr/>
            </p:nvSpPr>
            <p:spPr>
              <a:xfrm>
                <a:off x="6789446" y="4252616"/>
                <a:ext cx="138572" cy="151774"/>
              </a:xfrm>
              <a:custGeom>
                <a:avLst/>
                <a:gdLst/>
                <a:ahLst/>
                <a:cxnLst/>
                <a:rect l="l" t="t" r="r" b="b"/>
                <a:pathLst>
                  <a:path w="2960" h="3242" extrusionOk="0">
                    <a:moveTo>
                      <a:pt x="2330" y="1"/>
                    </a:moveTo>
                    <a:lnTo>
                      <a:pt x="35" y="431"/>
                    </a:lnTo>
                    <a:cubicBezTo>
                      <a:pt x="34" y="431"/>
                      <a:pt x="34" y="431"/>
                      <a:pt x="34" y="431"/>
                    </a:cubicBezTo>
                    <a:cubicBezTo>
                      <a:pt x="1" y="431"/>
                      <a:pt x="123" y="1447"/>
                      <a:pt x="123" y="1447"/>
                    </a:cubicBezTo>
                    <a:lnTo>
                      <a:pt x="2188" y="3242"/>
                    </a:lnTo>
                    <a:lnTo>
                      <a:pt x="2919" y="2916"/>
                    </a:lnTo>
                    <a:lnTo>
                      <a:pt x="2959" y="1549"/>
                    </a:lnTo>
                    <a:cubicBezTo>
                      <a:pt x="2959" y="1549"/>
                      <a:pt x="2447" y="646"/>
                      <a:pt x="2330" y="1"/>
                    </a:cubicBezTo>
                    <a:close/>
                  </a:path>
                </a:pathLst>
              </a:custGeom>
              <a:solidFill>
                <a:srgbClr val="FF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9"/>
              <p:cNvSpPr/>
              <p:nvPr/>
            </p:nvSpPr>
            <p:spPr>
              <a:xfrm>
                <a:off x="6609213" y="4319420"/>
                <a:ext cx="352377" cy="200509"/>
              </a:xfrm>
              <a:custGeom>
                <a:avLst/>
                <a:gdLst/>
                <a:ahLst/>
                <a:cxnLst/>
                <a:rect l="l" t="t" r="r" b="b"/>
                <a:pathLst>
                  <a:path w="7527" h="4283" extrusionOk="0">
                    <a:moveTo>
                      <a:pt x="4189" y="0"/>
                    </a:moveTo>
                    <a:cubicBezTo>
                      <a:pt x="3984" y="0"/>
                      <a:pt x="3893" y="43"/>
                      <a:pt x="3893" y="43"/>
                    </a:cubicBezTo>
                    <a:cubicBezTo>
                      <a:pt x="3347" y="390"/>
                      <a:pt x="2528" y="1612"/>
                      <a:pt x="1944" y="2104"/>
                    </a:cubicBezTo>
                    <a:cubicBezTo>
                      <a:pt x="1356" y="2597"/>
                      <a:pt x="473" y="2972"/>
                      <a:pt x="318" y="3125"/>
                    </a:cubicBezTo>
                    <a:cubicBezTo>
                      <a:pt x="240" y="3201"/>
                      <a:pt x="221" y="3319"/>
                      <a:pt x="219" y="3422"/>
                    </a:cubicBezTo>
                    <a:cubicBezTo>
                      <a:pt x="217" y="3534"/>
                      <a:pt x="238" y="3629"/>
                      <a:pt x="238" y="3629"/>
                    </a:cubicBezTo>
                    <a:cubicBezTo>
                      <a:pt x="238" y="3629"/>
                      <a:pt x="0" y="3751"/>
                      <a:pt x="320" y="4022"/>
                    </a:cubicBezTo>
                    <a:cubicBezTo>
                      <a:pt x="525" y="4194"/>
                      <a:pt x="1198" y="4283"/>
                      <a:pt x="1906" y="4283"/>
                    </a:cubicBezTo>
                    <a:cubicBezTo>
                      <a:pt x="2309" y="4283"/>
                      <a:pt x="2722" y="4254"/>
                      <a:pt x="3068" y="4195"/>
                    </a:cubicBezTo>
                    <a:cubicBezTo>
                      <a:pt x="4021" y="4033"/>
                      <a:pt x="4922" y="3397"/>
                      <a:pt x="5312" y="3174"/>
                    </a:cubicBezTo>
                    <a:cubicBezTo>
                      <a:pt x="5703" y="2949"/>
                      <a:pt x="7300" y="2808"/>
                      <a:pt x="7445" y="2574"/>
                    </a:cubicBezTo>
                    <a:cubicBezTo>
                      <a:pt x="7527" y="2441"/>
                      <a:pt x="7503" y="2317"/>
                      <a:pt x="7465" y="2237"/>
                    </a:cubicBezTo>
                    <a:cubicBezTo>
                      <a:pt x="7438" y="2174"/>
                      <a:pt x="7405" y="2136"/>
                      <a:pt x="7405" y="2136"/>
                    </a:cubicBezTo>
                    <a:cubicBezTo>
                      <a:pt x="7439" y="1305"/>
                      <a:pt x="7064" y="73"/>
                      <a:pt x="6913" y="28"/>
                    </a:cubicBezTo>
                    <a:cubicBezTo>
                      <a:pt x="6907" y="26"/>
                      <a:pt x="6902" y="26"/>
                      <a:pt x="6897" y="26"/>
                    </a:cubicBezTo>
                    <a:cubicBezTo>
                      <a:pt x="6758" y="26"/>
                      <a:pt x="6753" y="534"/>
                      <a:pt x="6662" y="715"/>
                    </a:cubicBezTo>
                    <a:cubicBezTo>
                      <a:pt x="6592" y="859"/>
                      <a:pt x="6387" y="1040"/>
                      <a:pt x="6097" y="1040"/>
                    </a:cubicBezTo>
                    <a:cubicBezTo>
                      <a:pt x="6000" y="1040"/>
                      <a:pt x="5895" y="1020"/>
                      <a:pt x="5781" y="972"/>
                    </a:cubicBezTo>
                    <a:cubicBezTo>
                      <a:pt x="5327" y="780"/>
                      <a:pt x="5147" y="159"/>
                      <a:pt x="4627" y="51"/>
                    </a:cubicBezTo>
                    <a:cubicBezTo>
                      <a:pt x="4445" y="13"/>
                      <a:pt x="4300" y="0"/>
                      <a:pt x="4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9"/>
              <p:cNvSpPr/>
              <p:nvPr/>
            </p:nvSpPr>
            <p:spPr>
              <a:xfrm>
                <a:off x="7002449" y="4305516"/>
                <a:ext cx="98780" cy="118067"/>
              </a:xfrm>
              <a:custGeom>
                <a:avLst/>
                <a:gdLst/>
                <a:ahLst/>
                <a:cxnLst/>
                <a:rect l="l" t="t" r="r" b="b"/>
                <a:pathLst>
                  <a:path w="2110" h="2522" extrusionOk="0">
                    <a:moveTo>
                      <a:pt x="317" y="0"/>
                    </a:moveTo>
                    <a:lnTo>
                      <a:pt x="232" y="808"/>
                    </a:lnTo>
                    <a:lnTo>
                      <a:pt x="0" y="1086"/>
                    </a:lnTo>
                    <a:cubicBezTo>
                      <a:pt x="0" y="1086"/>
                      <a:pt x="331" y="2475"/>
                      <a:pt x="342" y="2504"/>
                    </a:cubicBezTo>
                    <a:cubicBezTo>
                      <a:pt x="348" y="2518"/>
                      <a:pt x="708" y="2522"/>
                      <a:pt x="1067" y="2522"/>
                    </a:cubicBezTo>
                    <a:cubicBezTo>
                      <a:pt x="1425" y="2522"/>
                      <a:pt x="1782" y="2518"/>
                      <a:pt x="1782" y="2518"/>
                    </a:cubicBezTo>
                    <a:lnTo>
                      <a:pt x="2108" y="1247"/>
                    </a:lnTo>
                    <a:lnTo>
                      <a:pt x="2109" y="40"/>
                    </a:lnTo>
                    <a:lnTo>
                      <a:pt x="317" y="0"/>
                    </a:lnTo>
                    <a:close/>
                  </a:path>
                </a:pathLst>
              </a:custGeom>
              <a:solidFill>
                <a:srgbClr val="FF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9"/>
              <p:cNvSpPr/>
              <p:nvPr/>
            </p:nvSpPr>
            <p:spPr>
              <a:xfrm>
                <a:off x="6986018" y="4343154"/>
                <a:ext cx="192410" cy="232811"/>
              </a:xfrm>
              <a:custGeom>
                <a:avLst/>
                <a:gdLst/>
                <a:ahLst/>
                <a:cxnLst/>
                <a:rect l="l" t="t" r="r" b="b"/>
                <a:pathLst>
                  <a:path w="4110" h="4973" extrusionOk="0">
                    <a:moveTo>
                      <a:pt x="553" y="0"/>
                    </a:moveTo>
                    <a:cubicBezTo>
                      <a:pt x="306" y="0"/>
                      <a:pt x="67" y="727"/>
                      <a:pt x="93" y="1528"/>
                    </a:cubicBezTo>
                    <a:cubicBezTo>
                      <a:pt x="95" y="1563"/>
                      <a:pt x="97" y="1599"/>
                      <a:pt x="99" y="1635"/>
                    </a:cubicBezTo>
                    <a:cubicBezTo>
                      <a:pt x="44" y="1755"/>
                      <a:pt x="0" y="1898"/>
                      <a:pt x="44" y="2075"/>
                    </a:cubicBezTo>
                    <a:cubicBezTo>
                      <a:pt x="271" y="3012"/>
                      <a:pt x="1132" y="2895"/>
                      <a:pt x="985" y="3774"/>
                    </a:cubicBezTo>
                    <a:cubicBezTo>
                      <a:pt x="939" y="4043"/>
                      <a:pt x="960" y="4231"/>
                      <a:pt x="1023" y="4374"/>
                    </a:cubicBezTo>
                    <a:cubicBezTo>
                      <a:pt x="994" y="4680"/>
                      <a:pt x="1174" y="4751"/>
                      <a:pt x="1174" y="4751"/>
                    </a:cubicBezTo>
                    <a:cubicBezTo>
                      <a:pt x="1280" y="4792"/>
                      <a:pt x="1383" y="4825"/>
                      <a:pt x="1487" y="4852"/>
                    </a:cubicBezTo>
                    <a:cubicBezTo>
                      <a:pt x="1539" y="4870"/>
                      <a:pt x="1594" y="4884"/>
                      <a:pt x="1649" y="4892"/>
                    </a:cubicBezTo>
                    <a:cubicBezTo>
                      <a:pt x="1697" y="4903"/>
                      <a:pt x="1746" y="4914"/>
                      <a:pt x="1794" y="4922"/>
                    </a:cubicBezTo>
                    <a:cubicBezTo>
                      <a:pt x="1849" y="4932"/>
                      <a:pt x="1903" y="4941"/>
                      <a:pt x="1958" y="4947"/>
                    </a:cubicBezTo>
                    <a:cubicBezTo>
                      <a:pt x="2029" y="4956"/>
                      <a:pt x="2101" y="4962"/>
                      <a:pt x="2171" y="4966"/>
                    </a:cubicBezTo>
                    <a:cubicBezTo>
                      <a:pt x="2188" y="4968"/>
                      <a:pt x="2205" y="4968"/>
                      <a:pt x="2221" y="4968"/>
                    </a:cubicBezTo>
                    <a:cubicBezTo>
                      <a:pt x="2270" y="4970"/>
                      <a:pt x="2320" y="4972"/>
                      <a:pt x="2368" y="4972"/>
                    </a:cubicBezTo>
                    <a:cubicBezTo>
                      <a:pt x="2432" y="4972"/>
                      <a:pt x="2495" y="4972"/>
                      <a:pt x="2558" y="4968"/>
                    </a:cubicBezTo>
                    <a:cubicBezTo>
                      <a:pt x="2619" y="4964"/>
                      <a:pt x="2678" y="4960"/>
                      <a:pt x="2737" y="4954"/>
                    </a:cubicBezTo>
                    <a:cubicBezTo>
                      <a:pt x="2798" y="4947"/>
                      <a:pt x="2857" y="4940"/>
                      <a:pt x="2916" y="4930"/>
                    </a:cubicBezTo>
                    <a:cubicBezTo>
                      <a:pt x="2974" y="4922"/>
                      <a:pt x="3034" y="4912"/>
                      <a:pt x="3093" y="4898"/>
                    </a:cubicBezTo>
                    <a:cubicBezTo>
                      <a:pt x="3678" y="4776"/>
                      <a:pt x="4072" y="4535"/>
                      <a:pt x="4091" y="4425"/>
                    </a:cubicBezTo>
                    <a:cubicBezTo>
                      <a:pt x="4110" y="4310"/>
                      <a:pt x="4091" y="4272"/>
                      <a:pt x="4072" y="4166"/>
                    </a:cubicBezTo>
                    <a:cubicBezTo>
                      <a:pt x="4070" y="4149"/>
                      <a:pt x="4068" y="4130"/>
                      <a:pt x="4066" y="4109"/>
                    </a:cubicBezTo>
                    <a:cubicBezTo>
                      <a:pt x="4068" y="4090"/>
                      <a:pt x="4072" y="4069"/>
                      <a:pt x="4074" y="4048"/>
                    </a:cubicBezTo>
                    <a:cubicBezTo>
                      <a:pt x="4080" y="3955"/>
                      <a:pt x="4074" y="3846"/>
                      <a:pt x="4052" y="3732"/>
                    </a:cubicBezTo>
                    <a:cubicBezTo>
                      <a:pt x="3965" y="3328"/>
                      <a:pt x="3253" y="2552"/>
                      <a:pt x="3097" y="1956"/>
                    </a:cubicBezTo>
                    <a:cubicBezTo>
                      <a:pt x="2942" y="1358"/>
                      <a:pt x="2809" y="810"/>
                      <a:pt x="2625" y="574"/>
                    </a:cubicBezTo>
                    <a:cubicBezTo>
                      <a:pt x="2501" y="412"/>
                      <a:pt x="2171" y="309"/>
                      <a:pt x="1812" y="309"/>
                    </a:cubicBezTo>
                    <a:cubicBezTo>
                      <a:pt x="1650" y="309"/>
                      <a:pt x="1481" y="330"/>
                      <a:pt x="1323" y="377"/>
                    </a:cubicBezTo>
                    <a:cubicBezTo>
                      <a:pt x="944" y="490"/>
                      <a:pt x="793" y="700"/>
                      <a:pt x="674" y="700"/>
                    </a:cubicBezTo>
                    <a:cubicBezTo>
                      <a:pt x="633" y="700"/>
                      <a:pt x="595" y="675"/>
                      <a:pt x="554" y="612"/>
                    </a:cubicBezTo>
                    <a:cubicBezTo>
                      <a:pt x="392" y="370"/>
                      <a:pt x="584" y="4"/>
                      <a:pt x="584" y="4"/>
                    </a:cubicBezTo>
                    <a:cubicBezTo>
                      <a:pt x="574" y="2"/>
                      <a:pt x="563" y="0"/>
                      <a:pt x="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9"/>
              <p:cNvSpPr/>
              <p:nvPr/>
            </p:nvSpPr>
            <p:spPr>
              <a:xfrm>
                <a:off x="6615439" y="2904098"/>
                <a:ext cx="650448" cy="1433382"/>
              </a:xfrm>
              <a:custGeom>
                <a:avLst/>
                <a:gdLst/>
                <a:ahLst/>
                <a:cxnLst/>
                <a:rect l="l" t="t" r="r" b="b"/>
                <a:pathLst>
                  <a:path w="13894" h="30618" extrusionOk="0">
                    <a:moveTo>
                      <a:pt x="2352" y="1"/>
                    </a:moveTo>
                    <a:cubicBezTo>
                      <a:pt x="2109" y="800"/>
                      <a:pt x="692" y="6516"/>
                      <a:pt x="154" y="11088"/>
                    </a:cubicBezTo>
                    <a:cubicBezTo>
                      <a:pt x="154" y="11096"/>
                      <a:pt x="0" y="13081"/>
                      <a:pt x="0" y="13427"/>
                    </a:cubicBezTo>
                    <a:cubicBezTo>
                      <a:pt x="0" y="17064"/>
                      <a:pt x="3786" y="29769"/>
                      <a:pt x="3786" y="29769"/>
                    </a:cubicBezTo>
                    <a:cubicBezTo>
                      <a:pt x="3786" y="29769"/>
                      <a:pt x="4081" y="29873"/>
                      <a:pt x="4547" y="29873"/>
                    </a:cubicBezTo>
                    <a:cubicBezTo>
                      <a:pt x="4989" y="29873"/>
                      <a:pt x="5586" y="29780"/>
                      <a:pt x="6232" y="29417"/>
                    </a:cubicBezTo>
                    <a:cubicBezTo>
                      <a:pt x="6232" y="29417"/>
                      <a:pt x="5970" y="27911"/>
                      <a:pt x="5930" y="26674"/>
                    </a:cubicBezTo>
                    <a:cubicBezTo>
                      <a:pt x="5841" y="23917"/>
                      <a:pt x="5894" y="19830"/>
                      <a:pt x="5597" y="17824"/>
                    </a:cubicBezTo>
                    <a:cubicBezTo>
                      <a:pt x="5453" y="16859"/>
                      <a:pt x="4666" y="14431"/>
                      <a:pt x="4666" y="14431"/>
                    </a:cubicBezTo>
                    <a:cubicBezTo>
                      <a:pt x="4666" y="14431"/>
                      <a:pt x="4411" y="13788"/>
                      <a:pt x="4916" y="12702"/>
                    </a:cubicBezTo>
                    <a:cubicBezTo>
                      <a:pt x="5668" y="11087"/>
                      <a:pt x="6792" y="7988"/>
                      <a:pt x="7192" y="6681"/>
                    </a:cubicBezTo>
                    <a:cubicBezTo>
                      <a:pt x="7192" y="6681"/>
                      <a:pt x="7497" y="11549"/>
                      <a:pt x="8091" y="14586"/>
                    </a:cubicBezTo>
                    <a:cubicBezTo>
                      <a:pt x="8189" y="15091"/>
                      <a:pt x="8296" y="15560"/>
                      <a:pt x="8208" y="15983"/>
                    </a:cubicBezTo>
                    <a:cubicBezTo>
                      <a:pt x="7581" y="18021"/>
                      <a:pt x="8085" y="23297"/>
                      <a:pt x="8364" y="26854"/>
                    </a:cubicBezTo>
                    <a:cubicBezTo>
                      <a:pt x="8526" y="28931"/>
                      <a:pt x="8453" y="30371"/>
                      <a:pt x="8453" y="30371"/>
                    </a:cubicBezTo>
                    <a:cubicBezTo>
                      <a:pt x="8453" y="30371"/>
                      <a:pt x="8777" y="30617"/>
                      <a:pt x="9553" y="30617"/>
                    </a:cubicBezTo>
                    <a:cubicBezTo>
                      <a:pt x="9825" y="30617"/>
                      <a:pt x="10153" y="30587"/>
                      <a:pt x="10541" y="30506"/>
                    </a:cubicBezTo>
                    <a:cubicBezTo>
                      <a:pt x="10541" y="30506"/>
                      <a:pt x="12217" y="19219"/>
                      <a:pt x="12335" y="15916"/>
                    </a:cubicBezTo>
                    <a:cubicBezTo>
                      <a:pt x="12571" y="14079"/>
                      <a:pt x="13331" y="6987"/>
                      <a:pt x="13391" y="4943"/>
                    </a:cubicBezTo>
                    <a:cubicBezTo>
                      <a:pt x="13425" y="3824"/>
                      <a:pt x="13894" y="1317"/>
                      <a:pt x="13266" y="1"/>
                    </a:cubicBezTo>
                    <a:cubicBezTo>
                      <a:pt x="11902" y="298"/>
                      <a:pt x="9394" y="513"/>
                      <a:pt x="7414" y="513"/>
                    </a:cubicBezTo>
                    <a:cubicBezTo>
                      <a:pt x="7144" y="513"/>
                      <a:pt x="6883" y="509"/>
                      <a:pt x="6636" y="500"/>
                    </a:cubicBezTo>
                    <a:cubicBezTo>
                      <a:pt x="4763" y="437"/>
                      <a:pt x="2810" y="141"/>
                      <a:pt x="2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9"/>
              <p:cNvSpPr/>
              <p:nvPr/>
            </p:nvSpPr>
            <p:spPr>
              <a:xfrm>
                <a:off x="6609213" y="4424142"/>
                <a:ext cx="352377" cy="95783"/>
              </a:xfrm>
              <a:custGeom>
                <a:avLst/>
                <a:gdLst/>
                <a:ahLst/>
                <a:cxnLst/>
                <a:rect l="l" t="t" r="r" b="b"/>
                <a:pathLst>
                  <a:path w="7527" h="2046" extrusionOk="0">
                    <a:moveTo>
                      <a:pt x="7465" y="0"/>
                    </a:moveTo>
                    <a:cubicBezTo>
                      <a:pt x="7442" y="0"/>
                      <a:pt x="7419" y="4"/>
                      <a:pt x="7396" y="7"/>
                    </a:cubicBezTo>
                    <a:cubicBezTo>
                      <a:pt x="6445" y="114"/>
                      <a:pt x="5510" y="366"/>
                      <a:pt x="4635" y="756"/>
                    </a:cubicBezTo>
                    <a:cubicBezTo>
                      <a:pt x="4177" y="960"/>
                      <a:pt x="3732" y="1202"/>
                      <a:pt x="3246" y="1330"/>
                    </a:cubicBezTo>
                    <a:cubicBezTo>
                      <a:pt x="2795" y="1450"/>
                      <a:pt x="2327" y="1467"/>
                      <a:pt x="1859" y="1467"/>
                    </a:cubicBezTo>
                    <a:cubicBezTo>
                      <a:pt x="1766" y="1467"/>
                      <a:pt x="1672" y="1466"/>
                      <a:pt x="1579" y="1466"/>
                    </a:cubicBezTo>
                    <a:cubicBezTo>
                      <a:pt x="1196" y="1464"/>
                      <a:pt x="825" y="1466"/>
                      <a:pt x="471" y="1312"/>
                    </a:cubicBezTo>
                    <a:cubicBezTo>
                      <a:pt x="364" y="1265"/>
                      <a:pt x="288" y="1215"/>
                      <a:pt x="219" y="1185"/>
                    </a:cubicBezTo>
                    <a:lnTo>
                      <a:pt x="219" y="1185"/>
                    </a:lnTo>
                    <a:cubicBezTo>
                      <a:pt x="217" y="1297"/>
                      <a:pt x="238" y="1392"/>
                      <a:pt x="238" y="1392"/>
                    </a:cubicBezTo>
                    <a:cubicBezTo>
                      <a:pt x="238" y="1392"/>
                      <a:pt x="0" y="1514"/>
                      <a:pt x="320" y="1785"/>
                    </a:cubicBezTo>
                    <a:cubicBezTo>
                      <a:pt x="525" y="1957"/>
                      <a:pt x="1198" y="2046"/>
                      <a:pt x="1906" y="2046"/>
                    </a:cubicBezTo>
                    <a:cubicBezTo>
                      <a:pt x="2309" y="2046"/>
                      <a:pt x="2722" y="2017"/>
                      <a:pt x="3068" y="1958"/>
                    </a:cubicBezTo>
                    <a:cubicBezTo>
                      <a:pt x="4021" y="1796"/>
                      <a:pt x="4922" y="1160"/>
                      <a:pt x="5312" y="937"/>
                    </a:cubicBezTo>
                    <a:cubicBezTo>
                      <a:pt x="5703" y="712"/>
                      <a:pt x="7300" y="571"/>
                      <a:pt x="7445" y="337"/>
                    </a:cubicBezTo>
                    <a:cubicBezTo>
                      <a:pt x="7527" y="204"/>
                      <a:pt x="7503" y="80"/>
                      <a:pt x="7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9"/>
              <p:cNvSpPr/>
              <p:nvPr/>
            </p:nvSpPr>
            <p:spPr>
              <a:xfrm>
                <a:off x="6986018" y="4414639"/>
                <a:ext cx="192410" cy="161324"/>
              </a:xfrm>
              <a:custGeom>
                <a:avLst/>
                <a:gdLst/>
                <a:ahLst/>
                <a:cxnLst/>
                <a:rect l="l" t="t" r="r" b="b"/>
                <a:pathLst>
                  <a:path w="4110" h="3446" extrusionOk="0">
                    <a:moveTo>
                      <a:pt x="93" y="1"/>
                    </a:moveTo>
                    <a:lnTo>
                      <a:pt x="93" y="1"/>
                    </a:lnTo>
                    <a:cubicBezTo>
                      <a:pt x="95" y="36"/>
                      <a:pt x="97" y="72"/>
                      <a:pt x="99" y="108"/>
                    </a:cubicBezTo>
                    <a:cubicBezTo>
                      <a:pt x="44" y="228"/>
                      <a:pt x="0" y="371"/>
                      <a:pt x="44" y="548"/>
                    </a:cubicBezTo>
                    <a:cubicBezTo>
                      <a:pt x="271" y="1485"/>
                      <a:pt x="1132" y="1368"/>
                      <a:pt x="985" y="2247"/>
                    </a:cubicBezTo>
                    <a:cubicBezTo>
                      <a:pt x="939" y="2516"/>
                      <a:pt x="960" y="2704"/>
                      <a:pt x="1023" y="2847"/>
                    </a:cubicBezTo>
                    <a:cubicBezTo>
                      <a:pt x="994" y="3153"/>
                      <a:pt x="1174" y="3224"/>
                      <a:pt x="1174" y="3224"/>
                    </a:cubicBezTo>
                    <a:cubicBezTo>
                      <a:pt x="1280" y="3265"/>
                      <a:pt x="1383" y="3298"/>
                      <a:pt x="1487" y="3325"/>
                    </a:cubicBezTo>
                    <a:cubicBezTo>
                      <a:pt x="1539" y="3343"/>
                      <a:pt x="1594" y="3357"/>
                      <a:pt x="1649" y="3365"/>
                    </a:cubicBezTo>
                    <a:cubicBezTo>
                      <a:pt x="1697" y="3376"/>
                      <a:pt x="1746" y="3387"/>
                      <a:pt x="1794" y="3395"/>
                    </a:cubicBezTo>
                    <a:cubicBezTo>
                      <a:pt x="1849" y="3405"/>
                      <a:pt x="1903" y="3414"/>
                      <a:pt x="1958" y="3420"/>
                    </a:cubicBezTo>
                    <a:cubicBezTo>
                      <a:pt x="2029" y="3429"/>
                      <a:pt x="2101" y="3435"/>
                      <a:pt x="2171" y="3439"/>
                    </a:cubicBezTo>
                    <a:cubicBezTo>
                      <a:pt x="2188" y="3441"/>
                      <a:pt x="2205" y="3441"/>
                      <a:pt x="2221" y="3441"/>
                    </a:cubicBezTo>
                    <a:cubicBezTo>
                      <a:pt x="2270" y="3443"/>
                      <a:pt x="2320" y="3445"/>
                      <a:pt x="2368" y="3445"/>
                    </a:cubicBezTo>
                    <a:cubicBezTo>
                      <a:pt x="2432" y="3445"/>
                      <a:pt x="2495" y="3445"/>
                      <a:pt x="2558" y="3441"/>
                    </a:cubicBezTo>
                    <a:cubicBezTo>
                      <a:pt x="2619" y="3437"/>
                      <a:pt x="2678" y="3433"/>
                      <a:pt x="2737" y="3427"/>
                    </a:cubicBezTo>
                    <a:cubicBezTo>
                      <a:pt x="2798" y="3420"/>
                      <a:pt x="2857" y="3413"/>
                      <a:pt x="2916" y="3403"/>
                    </a:cubicBezTo>
                    <a:cubicBezTo>
                      <a:pt x="2974" y="3395"/>
                      <a:pt x="3034" y="3385"/>
                      <a:pt x="3093" y="3371"/>
                    </a:cubicBezTo>
                    <a:cubicBezTo>
                      <a:pt x="3678" y="3249"/>
                      <a:pt x="4072" y="3008"/>
                      <a:pt x="4091" y="2898"/>
                    </a:cubicBezTo>
                    <a:cubicBezTo>
                      <a:pt x="4110" y="2783"/>
                      <a:pt x="4091" y="2745"/>
                      <a:pt x="4072" y="2639"/>
                    </a:cubicBezTo>
                    <a:cubicBezTo>
                      <a:pt x="4070" y="2622"/>
                      <a:pt x="4068" y="2603"/>
                      <a:pt x="4066" y="2582"/>
                    </a:cubicBezTo>
                    <a:cubicBezTo>
                      <a:pt x="4068" y="2563"/>
                      <a:pt x="4072" y="2542"/>
                      <a:pt x="4074" y="2521"/>
                    </a:cubicBezTo>
                    <a:lnTo>
                      <a:pt x="4074" y="2521"/>
                    </a:lnTo>
                    <a:cubicBezTo>
                      <a:pt x="3735" y="2700"/>
                      <a:pt x="3390" y="2854"/>
                      <a:pt x="3007" y="2923"/>
                    </a:cubicBezTo>
                    <a:cubicBezTo>
                      <a:pt x="2794" y="2960"/>
                      <a:pt x="2545" y="2999"/>
                      <a:pt x="2300" y="2999"/>
                    </a:cubicBezTo>
                    <a:cubicBezTo>
                      <a:pt x="2041" y="2999"/>
                      <a:pt x="1786" y="2955"/>
                      <a:pt x="1584" y="2816"/>
                    </a:cubicBezTo>
                    <a:cubicBezTo>
                      <a:pt x="1276" y="2605"/>
                      <a:pt x="1489" y="2121"/>
                      <a:pt x="1417" y="1755"/>
                    </a:cubicBezTo>
                    <a:cubicBezTo>
                      <a:pt x="1345" y="1384"/>
                      <a:pt x="981" y="1161"/>
                      <a:pt x="672" y="947"/>
                    </a:cubicBezTo>
                    <a:cubicBezTo>
                      <a:pt x="249" y="656"/>
                      <a:pt x="263" y="373"/>
                      <a:pt x="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9"/>
              <p:cNvSpPr/>
              <p:nvPr/>
            </p:nvSpPr>
            <p:spPr>
              <a:xfrm>
                <a:off x="7075338" y="4427794"/>
                <a:ext cx="51262" cy="15168"/>
              </a:xfrm>
              <a:custGeom>
                <a:avLst/>
                <a:gdLst/>
                <a:ahLst/>
                <a:cxnLst/>
                <a:rect l="l" t="t" r="r" b="b"/>
                <a:pathLst>
                  <a:path w="1095" h="324" extrusionOk="0">
                    <a:moveTo>
                      <a:pt x="750" y="0"/>
                    </a:moveTo>
                    <a:cubicBezTo>
                      <a:pt x="711" y="0"/>
                      <a:pt x="673" y="3"/>
                      <a:pt x="634" y="7"/>
                    </a:cubicBezTo>
                    <a:cubicBezTo>
                      <a:pt x="482" y="24"/>
                      <a:pt x="332" y="74"/>
                      <a:pt x="201" y="155"/>
                    </a:cubicBezTo>
                    <a:cubicBezTo>
                      <a:pt x="128" y="200"/>
                      <a:pt x="61" y="254"/>
                      <a:pt x="3" y="318"/>
                    </a:cubicBezTo>
                    <a:cubicBezTo>
                      <a:pt x="0" y="321"/>
                      <a:pt x="3" y="324"/>
                      <a:pt x="5" y="324"/>
                    </a:cubicBezTo>
                    <a:cubicBezTo>
                      <a:pt x="6" y="324"/>
                      <a:pt x="7" y="323"/>
                      <a:pt x="8" y="323"/>
                    </a:cubicBezTo>
                    <a:cubicBezTo>
                      <a:pt x="113" y="213"/>
                      <a:pt x="244" y="129"/>
                      <a:pt x="388" y="76"/>
                    </a:cubicBezTo>
                    <a:cubicBezTo>
                      <a:pt x="503" y="34"/>
                      <a:pt x="624" y="13"/>
                      <a:pt x="746" y="13"/>
                    </a:cubicBezTo>
                    <a:cubicBezTo>
                      <a:pt x="777" y="13"/>
                      <a:pt x="807" y="14"/>
                      <a:pt x="837" y="17"/>
                    </a:cubicBezTo>
                    <a:cubicBezTo>
                      <a:pt x="923" y="24"/>
                      <a:pt x="1006" y="44"/>
                      <a:pt x="1088" y="71"/>
                    </a:cubicBezTo>
                    <a:cubicBezTo>
                      <a:pt x="1089" y="71"/>
                      <a:pt x="1089" y="71"/>
                      <a:pt x="1090" y="71"/>
                    </a:cubicBezTo>
                    <a:cubicBezTo>
                      <a:pt x="1093" y="71"/>
                      <a:pt x="1095" y="64"/>
                      <a:pt x="1090" y="63"/>
                    </a:cubicBezTo>
                    <a:cubicBezTo>
                      <a:pt x="1018" y="33"/>
                      <a:pt x="942" y="16"/>
                      <a:pt x="865" y="7"/>
                    </a:cubicBezTo>
                    <a:cubicBezTo>
                      <a:pt x="826" y="3"/>
                      <a:pt x="788" y="0"/>
                      <a:pt x="7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9"/>
              <p:cNvSpPr/>
              <p:nvPr/>
            </p:nvSpPr>
            <p:spPr>
              <a:xfrm>
                <a:off x="7092472" y="4456631"/>
                <a:ext cx="42227" cy="11751"/>
              </a:xfrm>
              <a:custGeom>
                <a:avLst/>
                <a:gdLst/>
                <a:ahLst/>
                <a:cxnLst/>
                <a:rect l="l" t="t" r="r" b="b"/>
                <a:pathLst>
                  <a:path w="902" h="251" extrusionOk="0">
                    <a:moveTo>
                      <a:pt x="606" y="0"/>
                    </a:moveTo>
                    <a:cubicBezTo>
                      <a:pt x="579" y="0"/>
                      <a:pt x="552" y="1"/>
                      <a:pt x="525" y="4"/>
                    </a:cubicBezTo>
                    <a:cubicBezTo>
                      <a:pt x="400" y="15"/>
                      <a:pt x="278" y="52"/>
                      <a:pt x="169" y="115"/>
                    </a:cubicBezTo>
                    <a:cubicBezTo>
                      <a:pt x="109" y="151"/>
                      <a:pt x="52" y="194"/>
                      <a:pt x="3" y="244"/>
                    </a:cubicBezTo>
                    <a:cubicBezTo>
                      <a:pt x="1" y="247"/>
                      <a:pt x="3" y="250"/>
                      <a:pt x="6" y="250"/>
                    </a:cubicBezTo>
                    <a:cubicBezTo>
                      <a:pt x="7" y="250"/>
                      <a:pt x="8" y="250"/>
                      <a:pt x="8" y="249"/>
                    </a:cubicBezTo>
                    <a:cubicBezTo>
                      <a:pt x="97" y="162"/>
                      <a:pt x="207" y="97"/>
                      <a:pt x="324" y="57"/>
                    </a:cubicBezTo>
                    <a:cubicBezTo>
                      <a:pt x="414" y="26"/>
                      <a:pt x="509" y="11"/>
                      <a:pt x="604" y="11"/>
                    </a:cubicBezTo>
                    <a:cubicBezTo>
                      <a:pt x="632" y="11"/>
                      <a:pt x="661" y="12"/>
                      <a:pt x="689" y="15"/>
                    </a:cubicBezTo>
                    <a:cubicBezTo>
                      <a:pt x="760" y="23"/>
                      <a:pt x="827" y="39"/>
                      <a:pt x="893" y="64"/>
                    </a:cubicBezTo>
                    <a:cubicBezTo>
                      <a:pt x="894" y="64"/>
                      <a:pt x="894" y="64"/>
                      <a:pt x="895" y="64"/>
                    </a:cubicBezTo>
                    <a:cubicBezTo>
                      <a:pt x="900" y="64"/>
                      <a:pt x="902" y="56"/>
                      <a:pt x="896" y="53"/>
                    </a:cubicBezTo>
                    <a:cubicBezTo>
                      <a:pt x="804" y="17"/>
                      <a:pt x="704" y="0"/>
                      <a:pt x="6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9"/>
              <p:cNvSpPr/>
              <p:nvPr/>
            </p:nvSpPr>
            <p:spPr>
              <a:xfrm>
                <a:off x="6708411" y="4404761"/>
                <a:ext cx="39886" cy="22003"/>
              </a:xfrm>
              <a:custGeom>
                <a:avLst/>
                <a:gdLst/>
                <a:ahLst/>
                <a:cxnLst/>
                <a:rect l="l" t="t" r="r" b="b"/>
                <a:pathLst>
                  <a:path w="852" h="470" extrusionOk="0">
                    <a:moveTo>
                      <a:pt x="153" y="1"/>
                    </a:moveTo>
                    <a:cubicBezTo>
                      <a:pt x="102" y="1"/>
                      <a:pt x="52" y="8"/>
                      <a:pt x="5" y="26"/>
                    </a:cubicBezTo>
                    <a:cubicBezTo>
                      <a:pt x="0" y="28"/>
                      <a:pt x="1" y="34"/>
                      <a:pt x="5" y="34"/>
                    </a:cubicBezTo>
                    <a:cubicBezTo>
                      <a:pt x="6" y="34"/>
                      <a:pt x="6" y="34"/>
                      <a:pt x="7" y="33"/>
                    </a:cubicBezTo>
                    <a:cubicBezTo>
                      <a:pt x="54" y="19"/>
                      <a:pt x="102" y="12"/>
                      <a:pt x="150" y="12"/>
                    </a:cubicBezTo>
                    <a:cubicBezTo>
                      <a:pt x="229" y="12"/>
                      <a:pt x="309" y="31"/>
                      <a:pt x="383" y="63"/>
                    </a:cubicBezTo>
                    <a:cubicBezTo>
                      <a:pt x="504" y="116"/>
                      <a:pt x="607" y="206"/>
                      <a:pt x="698" y="302"/>
                    </a:cubicBezTo>
                    <a:cubicBezTo>
                      <a:pt x="723" y="328"/>
                      <a:pt x="748" y="357"/>
                      <a:pt x="772" y="385"/>
                    </a:cubicBezTo>
                    <a:cubicBezTo>
                      <a:pt x="784" y="399"/>
                      <a:pt x="796" y="413"/>
                      <a:pt x="809" y="428"/>
                    </a:cubicBezTo>
                    <a:cubicBezTo>
                      <a:pt x="821" y="442"/>
                      <a:pt x="832" y="457"/>
                      <a:pt x="846" y="469"/>
                    </a:cubicBezTo>
                    <a:cubicBezTo>
                      <a:pt x="847" y="469"/>
                      <a:pt x="848" y="469"/>
                      <a:pt x="848" y="469"/>
                    </a:cubicBezTo>
                    <a:cubicBezTo>
                      <a:pt x="850" y="469"/>
                      <a:pt x="851" y="466"/>
                      <a:pt x="851" y="465"/>
                    </a:cubicBezTo>
                    <a:cubicBezTo>
                      <a:pt x="842" y="449"/>
                      <a:pt x="831" y="437"/>
                      <a:pt x="820" y="424"/>
                    </a:cubicBezTo>
                    <a:cubicBezTo>
                      <a:pt x="810" y="410"/>
                      <a:pt x="798" y="398"/>
                      <a:pt x="788" y="385"/>
                    </a:cubicBezTo>
                    <a:cubicBezTo>
                      <a:pt x="766" y="359"/>
                      <a:pt x="742" y="332"/>
                      <a:pt x="719" y="308"/>
                    </a:cubicBezTo>
                    <a:cubicBezTo>
                      <a:pt x="673" y="258"/>
                      <a:pt x="624" y="210"/>
                      <a:pt x="572" y="167"/>
                    </a:cubicBezTo>
                    <a:cubicBezTo>
                      <a:pt x="470" y="84"/>
                      <a:pt x="350" y="22"/>
                      <a:pt x="218" y="5"/>
                    </a:cubicBezTo>
                    <a:cubicBezTo>
                      <a:pt x="196" y="2"/>
                      <a:pt x="174" y="1"/>
                      <a:pt x="1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9"/>
              <p:cNvSpPr/>
              <p:nvPr/>
            </p:nvSpPr>
            <p:spPr>
              <a:xfrm>
                <a:off x="6730039" y="4375690"/>
                <a:ext cx="42461" cy="30617"/>
              </a:xfrm>
              <a:custGeom>
                <a:avLst/>
                <a:gdLst/>
                <a:ahLst/>
                <a:cxnLst/>
                <a:rect l="l" t="t" r="r" b="b"/>
                <a:pathLst>
                  <a:path w="907" h="654" extrusionOk="0">
                    <a:moveTo>
                      <a:pt x="6" y="0"/>
                    </a:moveTo>
                    <a:cubicBezTo>
                      <a:pt x="0" y="0"/>
                      <a:pt x="0" y="7"/>
                      <a:pt x="6" y="8"/>
                    </a:cubicBezTo>
                    <a:cubicBezTo>
                      <a:pt x="155" y="24"/>
                      <a:pt x="300" y="71"/>
                      <a:pt x="432" y="146"/>
                    </a:cubicBezTo>
                    <a:cubicBezTo>
                      <a:pt x="561" y="218"/>
                      <a:pt x="676" y="318"/>
                      <a:pt x="767" y="435"/>
                    </a:cubicBezTo>
                    <a:cubicBezTo>
                      <a:pt x="819" y="502"/>
                      <a:pt x="862" y="576"/>
                      <a:pt x="898" y="651"/>
                    </a:cubicBezTo>
                    <a:cubicBezTo>
                      <a:pt x="899" y="653"/>
                      <a:pt x="900" y="653"/>
                      <a:pt x="902" y="653"/>
                    </a:cubicBezTo>
                    <a:cubicBezTo>
                      <a:pt x="904" y="653"/>
                      <a:pt x="907" y="651"/>
                      <a:pt x="906" y="648"/>
                    </a:cubicBezTo>
                    <a:cubicBezTo>
                      <a:pt x="849" y="508"/>
                      <a:pt x="754" y="384"/>
                      <a:pt x="642" y="283"/>
                    </a:cubicBezTo>
                    <a:cubicBezTo>
                      <a:pt x="531" y="182"/>
                      <a:pt x="398" y="103"/>
                      <a:pt x="255" y="53"/>
                    </a:cubicBezTo>
                    <a:cubicBezTo>
                      <a:pt x="175" y="25"/>
                      <a:pt x="91" y="7"/>
                      <a:pt x="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9"/>
              <p:cNvSpPr/>
              <p:nvPr/>
            </p:nvSpPr>
            <p:spPr>
              <a:xfrm>
                <a:off x="6546061" y="2122634"/>
                <a:ext cx="350036" cy="619456"/>
              </a:xfrm>
              <a:custGeom>
                <a:avLst/>
                <a:gdLst/>
                <a:ahLst/>
                <a:cxnLst/>
                <a:rect l="l" t="t" r="r" b="b"/>
                <a:pathLst>
                  <a:path w="7477" h="13232" extrusionOk="0">
                    <a:moveTo>
                      <a:pt x="3261" y="1"/>
                    </a:moveTo>
                    <a:cubicBezTo>
                      <a:pt x="3261" y="1"/>
                      <a:pt x="2264" y="913"/>
                      <a:pt x="1804" y="3121"/>
                    </a:cubicBezTo>
                    <a:cubicBezTo>
                      <a:pt x="1724" y="3516"/>
                      <a:pt x="1367" y="5084"/>
                      <a:pt x="975" y="6774"/>
                    </a:cubicBezTo>
                    <a:cubicBezTo>
                      <a:pt x="872" y="7207"/>
                      <a:pt x="752" y="7666"/>
                      <a:pt x="630" y="8101"/>
                    </a:cubicBezTo>
                    <a:cubicBezTo>
                      <a:pt x="597" y="8218"/>
                      <a:pt x="565" y="8335"/>
                      <a:pt x="532" y="8447"/>
                    </a:cubicBezTo>
                    <a:cubicBezTo>
                      <a:pt x="254" y="9416"/>
                      <a:pt x="1" y="10192"/>
                      <a:pt x="1" y="10192"/>
                    </a:cubicBezTo>
                    <a:lnTo>
                      <a:pt x="1627" y="13201"/>
                    </a:lnTo>
                    <a:cubicBezTo>
                      <a:pt x="1736" y="13222"/>
                      <a:pt x="1841" y="13232"/>
                      <a:pt x="1943" y="13232"/>
                    </a:cubicBezTo>
                    <a:cubicBezTo>
                      <a:pt x="2025" y="13232"/>
                      <a:pt x="2106" y="13225"/>
                      <a:pt x="2184" y="13213"/>
                    </a:cubicBezTo>
                    <a:cubicBezTo>
                      <a:pt x="3280" y="13056"/>
                      <a:pt x="3910" y="11836"/>
                      <a:pt x="3955" y="11737"/>
                    </a:cubicBezTo>
                    <a:cubicBezTo>
                      <a:pt x="4149" y="11307"/>
                      <a:pt x="4441" y="10680"/>
                      <a:pt x="4779" y="9971"/>
                    </a:cubicBezTo>
                    <a:cubicBezTo>
                      <a:pt x="5890" y="7628"/>
                      <a:pt x="7476" y="4385"/>
                      <a:pt x="7476" y="4385"/>
                    </a:cubicBezTo>
                    <a:lnTo>
                      <a:pt x="32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9"/>
              <p:cNvSpPr/>
              <p:nvPr/>
            </p:nvSpPr>
            <p:spPr>
              <a:xfrm>
                <a:off x="6989061" y="2930828"/>
                <a:ext cx="356543" cy="614119"/>
              </a:xfrm>
              <a:custGeom>
                <a:avLst/>
                <a:gdLst/>
                <a:ahLst/>
                <a:cxnLst/>
                <a:rect l="l" t="t" r="r" b="b"/>
                <a:pathLst>
                  <a:path w="7616" h="13118" extrusionOk="0">
                    <a:moveTo>
                      <a:pt x="2115" y="1"/>
                    </a:moveTo>
                    <a:lnTo>
                      <a:pt x="1" y="1439"/>
                    </a:lnTo>
                    <a:lnTo>
                      <a:pt x="3" y="1612"/>
                    </a:lnTo>
                    <a:cubicBezTo>
                      <a:pt x="3" y="1612"/>
                      <a:pt x="519" y="11830"/>
                      <a:pt x="519" y="11836"/>
                    </a:cubicBezTo>
                    <a:cubicBezTo>
                      <a:pt x="526" y="11991"/>
                      <a:pt x="2575" y="12365"/>
                      <a:pt x="2727" y="12399"/>
                    </a:cubicBezTo>
                    <a:cubicBezTo>
                      <a:pt x="3516" y="12570"/>
                      <a:pt x="4310" y="12715"/>
                      <a:pt x="5109" y="12828"/>
                    </a:cubicBezTo>
                    <a:cubicBezTo>
                      <a:pt x="5764" y="12922"/>
                      <a:pt x="6436" y="13118"/>
                      <a:pt x="7103" y="13118"/>
                    </a:cubicBezTo>
                    <a:cubicBezTo>
                      <a:pt x="7274" y="13118"/>
                      <a:pt x="7445" y="13105"/>
                      <a:pt x="7615" y="13074"/>
                    </a:cubicBezTo>
                    <a:lnTo>
                      <a:pt x="7615" y="13074"/>
                    </a:lnTo>
                    <a:cubicBezTo>
                      <a:pt x="7614" y="13074"/>
                      <a:pt x="7613" y="13074"/>
                      <a:pt x="7613" y="13074"/>
                    </a:cubicBezTo>
                    <a:cubicBezTo>
                      <a:pt x="7394" y="13074"/>
                      <a:pt x="7199" y="8301"/>
                      <a:pt x="7191" y="7878"/>
                    </a:cubicBezTo>
                    <a:cubicBezTo>
                      <a:pt x="7160" y="6078"/>
                      <a:pt x="7129" y="4250"/>
                      <a:pt x="6661" y="2498"/>
                    </a:cubicBezTo>
                    <a:cubicBezTo>
                      <a:pt x="6297" y="1130"/>
                      <a:pt x="5633" y="708"/>
                      <a:pt x="4291" y="359"/>
                    </a:cubicBezTo>
                    <a:cubicBezTo>
                      <a:pt x="3583" y="175"/>
                      <a:pt x="2845" y="53"/>
                      <a:pt x="2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9"/>
              <p:cNvSpPr/>
              <p:nvPr/>
            </p:nvSpPr>
            <p:spPr>
              <a:xfrm>
                <a:off x="6282171" y="2568302"/>
                <a:ext cx="400315" cy="175041"/>
              </a:xfrm>
              <a:custGeom>
                <a:avLst/>
                <a:gdLst/>
                <a:ahLst/>
                <a:cxnLst/>
                <a:rect l="l" t="t" r="r" b="b"/>
                <a:pathLst>
                  <a:path w="8551" h="3739" extrusionOk="0">
                    <a:moveTo>
                      <a:pt x="6038" y="0"/>
                    </a:moveTo>
                    <a:cubicBezTo>
                      <a:pt x="4382" y="266"/>
                      <a:pt x="241" y="445"/>
                      <a:pt x="241" y="445"/>
                    </a:cubicBezTo>
                    <a:cubicBezTo>
                      <a:pt x="241" y="445"/>
                      <a:pt x="434" y="834"/>
                      <a:pt x="344" y="1510"/>
                    </a:cubicBezTo>
                    <a:cubicBezTo>
                      <a:pt x="254" y="2206"/>
                      <a:pt x="0" y="2426"/>
                      <a:pt x="0" y="2426"/>
                    </a:cubicBezTo>
                    <a:cubicBezTo>
                      <a:pt x="0" y="2426"/>
                      <a:pt x="801" y="2740"/>
                      <a:pt x="2232" y="3036"/>
                    </a:cubicBezTo>
                    <a:cubicBezTo>
                      <a:pt x="3549" y="3308"/>
                      <a:pt x="5111" y="3738"/>
                      <a:pt x="6568" y="3738"/>
                    </a:cubicBezTo>
                    <a:cubicBezTo>
                      <a:pt x="6695" y="3738"/>
                      <a:pt x="6820" y="3735"/>
                      <a:pt x="6945" y="3728"/>
                    </a:cubicBezTo>
                    <a:cubicBezTo>
                      <a:pt x="7570" y="3694"/>
                      <a:pt x="8122" y="3599"/>
                      <a:pt x="8551" y="3421"/>
                    </a:cubicBezTo>
                    <a:lnTo>
                      <a:pt x="60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9"/>
              <p:cNvSpPr/>
              <p:nvPr/>
            </p:nvSpPr>
            <p:spPr>
              <a:xfrm>
                <a:off x="6663470" y="2050026"/>
                <a:ext cx="635982" cy="977029"/>
              </a:xfrm>
              <a:custGeom>
                <a:avLst/>
                <a:gdLst/>
                <a:ahLst/>
                <a:cxnLst/>
                <a:rect l="l" t="t" r="r" b="b"/>
                <a:pathLst>
                  <a:path w="13585" h="20870" extrusionOk="0">
                    <a:moveTo>
                      <a:pt x="6283" y="1"/>
                    </a:moveTo>
                    <a:cubicBezTo>
                      <a:pt x="3950" y="1"/>
                      <a:pt x="1944" y="608"/>
                      <a:pt x="745" y="1554"/>
                    </a:cubicBezTo>
                    <a:cubicBezTo>
                      <a:pt x="0" y="2412"/>
                      <a:pt x="156" y="5956"/>
                      <a:pt x="454" y="9782"/>
                    </a:cubicBezTo>
                    <a:cubicBezTo>
                      <a:pt x="489" y="10238"/>
                      <a:pt x="527" y="10697"/>
                      <a:pt x="564" y="11156"/>
                    </a:cubicBezTo>
                    <a:cubicBezTo>
                      <a:pt x="613" y="11744"/>
                      <a:pt x="663" y="12332"/>
                      <a:pt x="711" y="12911"/>
                    </a:cubicBezTo>
                    <a:cubicBezTo>
                      <a:pt x="931" y="15516"/>
                      <a:pt x="552" y="16770"/>
                      <a:pt x="448" y="19879"/>
                    </a:cubicBezTo>
                    <a:lnTo>
                      <a:pt x="1677" y="19950"/>
                    </a:lnTo>
                    <a:cubicBezTo>
                      <a:pt x="3829" y="20074"/>
                      <a:pt x="5980" y="20198"/>
                      <a:pt x="8131" y="20323"/>
                    </a:cubicBezTo>
                    <a:cubicBezTo>
                      <a:pt x="8547" y="20347"/>
                      <a:pt x="13549" y="20344"/>
                      <a:pt x="13584" y="20870"/>
                    </a:cubicBezTo>
                    <a:cubicBezTo>
                      <a:pt x="13501" y="19623"/>
                      <a:pt x="13417" y="18375"/>
                      <a:pt x="13334" y="17127"/>
                    </a:cubicBezTo>
                    <a:cubicBezTo>
                      <a:pt x="13201" y="15140"/>
                      <a:pt x="13068" y="13147"/>
                      <a:pt x="13178" y="11157"/>
                    </a:cubicBezTo>
                    <a:cubicBezTo>
                      <a:pt x="13263" y="9624"/>
                      <a:pt x="13484" y="8101"/>
                      <a:pt x="13503" y="6564"/>
                    </a:cubicBezTo>
                    <a:cubicBezTo>
                      <a:pt x="13519" y="5336"/>
                      <a:pt x="13505" y="3590"/>
                      <a:pt x="12799" y="2534"/>
                    </a:cubicBezTo>
                    <a:cubicBezTo>
                      <a:pt x="12018" y="1366"/>
                      <a:pt x="9494" y="367"/>
                      <a:pt x="9070" y="281"/>
                    </a:cubicBezTo>
                    <a:cubicBezTo>
                      <a:pt x="8111" y="89"/>
                      <a:pt x="7173" y="1"/>
                      <a:pt x="6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9"/>
              <p:cNvSpPr/>
              <p:nvPr/>
            </p:nvSpPr>
            <p:spPr>
              <a:xfrm>
                <a:off x="7056800" y="2086354"/>
                <a:ext cx="50513" cy="166849"/>
              </a:xfrm>
              <a:custGeom>
                <a:avLst/>
                <a:gdLst/>
                <a:ahLst/>
                <a:cxnLst/>
                <a:rect l="l" t="t" r="r" b="b"/>
                <a:pathLst>
                  <a:path w="1079" h="3564" extrusionOk="0">
                    <a:moveTo>
                      <a:pt x="639" y="1"/>
                    </a:moveTo>
                    <a:cubicBezTo>
                      <a:pt x="707" y="488"/>
                      <a:pt x="772" y="976"/>
                      <a:pt x="829" y="1464"/>
                    </a:cubicBezTo>
                    <a:cubicBezTo>
                      <a:pt x="848" y="1621"/>
                      <a:pt x="862" y="1806"/>
                      <a:pt x="880" y="1949"/>
                    </a:cubicBezTo>
                    <a:cubicBezTo>
                      <a:pt x="770" y="2063"/>
                      <a:pt x="550" y="2293"/>
                      <a:pt x="442" y="2408"/>
                    </a:cubicBezTo>
                    <a:lnTo>
                      <a:pt x="3" y="2868"/>
                    </a:lnTo>
                    <a:lnTo>
                      <a:pt x="0" y="2871"/>
                    </a:lnTo>
                    <a:lnTo>
                      <a:pt x="4" y="2873"/>
                    </a:lnTo>
                    <a:cubicBezTo>
                      <a:pt x="272" y="3046"/>
                      <a:pt x="810" y="3392"/>
                      <a:pt x="1079" y="3564"/>
                    </a:cubicBezTo>
                    <a:cubicBezTo>
                      <a:pt x="814" y="3391"/>
                      <a:pt x="281" y="3043"/>
                      <a:pt x="12" y="2869"/>
                    </a:cubicBezTo>
                    <a:lnTo>
                      <a:pt x="12" y="2869"/>
                    </a:lnTo>
                    <a:cubicBezTo>
                      <a:pt x="160" y="2715"/>
                      <a:pt x="529" y="2330"/>
                      <a:pt x="668" y="2185"/>
                    </a:cubicBezTo>
                    <a:lnTo>
                      <a:pt x="887" y="1955"/>
                    </a:lnTo>
                    <a:lnTo>
                      <a:pt x="888" y="1953"/>
                    </a:lnTo>
                    <a:lnTo>
                      <a:pt x="888" y="1951"/>
                    </a:lnTo>
                    <a:cubicBezTo>
                      <a:pt x="826" y="1299"/>
                      <a:pt x="734" y="649"/>
                      <a:pt x="639"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9"/>
              <p:cNvSpPr/>
              <p:nvPr/>
            </p:nvSpPr>
            <p:spPr>
              <a:xfrm>
                <a:off x="7062043" y="3207311"/>
                <a:ext cx="130754" cy="2996"/>
              </a:xfrm>
              <a:custGeom>
                <a:avLst/>
                <a:gdLst/>
                <a:ahLst/>
                <a:cxnLst/>
                <a:rect l="l" t="t" r="r" b="b"/>
                <a:pathLst>
                  <a:path w="2793" h="64" extrusionOk="0">
                    <a:moveTo>
                      <a:pt x="184" y="0"/>
                    </a:moveTo>
                    <a:cubicBezTo>
                      <a:pt x="124" y="0"/>
                      <a:pt x="65" y="0"/>
                      <a:pt x="5" y="1"/>
                    </a:cubicBezTo>
                    <a:cubicBezTo>
                      <a:pt x="1" y="1"/>
                      <a:pt x="1" y="6"/>
                      <a:pt x="5" y="6"/>
                    </a:cubicBezTo>
                    <a:cubicBezTo>
                      <a:pt x="369" y="6"/>
                      <a:pt x="732" y="8"/>
                      <a:pt x="1095" y="14"/>
                    </a:cubicBezTo>
                    <a:cubicBezTo>
                      <a:pt x="1456" y="19"/>
                      <a:pt x="1817" y="28"/>
                      <a:pt x="2179" y="41"/>
                    </a:cubicBezTo>
                    <a:cubicBezTo>
                      <a:pt x="2383" y="48"/>
                      <a:pt x="2586" y="59"/>
                      <a:pt x="2790" y="63"/>
                    </a:cubicBezTo>
                    <a:cubicBezTo>
                      <a:pt x="2792" y="63"/>
                      <a:pt x="2792" y="60"/>
                      <a:pt x="2790" y="59"/>
                    </a:cubicBezTo>
                    <a:cubicBezTo>
                      <a:pt x="2609" y="47"/>
                      <a:pt x="2428" y="43"/>
                      <a:pt x="2245" y="37"/>
                    </a:cubicBezTo>
                    <a:cubicBezTo>
                      <a:pt x="2064" y="30"/>
                      <a:pt x="1883" y="25"/>
                      <a:pt x="1701" y="20"/>
                    </a:cubicBezTo>
                    <a:cubicBezTo>
                      <a:pt x="1340" y="11"/>
                      <a:pt x="978" y="5"/>
                      <a:pt x="616" y="2"/>
                    </a:cubicBezTo>
                    <a:cubicBezTo>
                      <a:pt x="472" y="1"/>
                      <a:pt x="328" y="0"/>
                      <a:pt x="184"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9"/>
              <p:cNvSpPr/>
              <p:nvPr/>
            </p:nvSpPr>
            <p:spPr>
              <a:xfrm>
                <a:off x="7061107" y="3207404"/>
                <a:ext cx="133282" cy="61515"/>
              </a:xfrm>
              <a:custGeom>
                <a:avLst/>
                <a:gdLst/>
                <a:ahLst/>
                <a:cxnLst/>
                <a:rect l="l" t="t" r="r" b="b"/>
                <a:pathLst>
                  <a:path w="2847" h="1314" extrusionOk="0">
                    <a:moveTo>
                      <a:pt x="2771" y="1"/>
                    </a:moveTo>
                    <a:cubicBezTo>
                      <a:pt x="2769" y="1"/>
                      <a:pt x="2768" y="2"/>
                      <a:pt x="2768" y="4"/>
                    </a:cubicBezTo>
                    <a:cubicBezTo>
                      <a:pt x="2800" y="147"/>
                      <a:pt x="2827" y="292"/>
                      <a:pt x="2837" y="438"/>
                    </a:cubicBezTo>
                    <a:cubicBezTo>
                      <a:pt x="2845" y="577"/>
                      <a:pt x="2836" y="720"/>
                      <a:pt x="2786" y="851"/>
                    </a:cubicBezTo>
                    <a:cubicBezTo>
                      <a:pt x="2735" y="980"/>
                      <a:pt x="2645" y="1087"/>
                      <a:pt x="2527" y="1160"/>
                    </a:cubicBezTo>
                    <a:cubicBezTo>
                      <a:pt x="2416" y="1229"/>
                      <a:pt x="2286" y="1265"/>
                      <a:pt x="2157" y="1285"/>
                    </a:cubicBezTo>
                    <a:cubicBezTo>
                      <a:pt x="2035" y="1303"/>
                      <a:pt x="1911" y="1307"/>
                      <a:pt x="1788" y="1307"/>
                    </a:cubicBezTo>
                    <a:cubicBezTo>
                      <a:pt x="1773" y="1307"/>
                      <a:pt x="1759" y="1307"/>
                      <a:pt x="1744" y="1307"/>
                    </a:cubicBezTo>
                    <a:cubicBezTo>
                      <a:pt x="1566" y="1305"/>
                      <a:pt x="1388" y="1302"/>
                      <a:pt x="1210" y="1300"/>
                    </a:cubicBezTo>
                    <a:cubicBezTo>
                      <a:pt x="1119" y="1299"/>
                      <a:pt x="1027" y="1298"/>
                      <a:pt x="935" y="1297"/>
                    </a:cubicBezTo>
                    <a:cubicBezTo>
                      <a:pt x="867" y="1296"/>
                      <a:pt x="798" y="1294"/>
                      <a:pt x="730" y="1288"/>
                    </a:cubicBezTo>
                    <a:cubicBezTo>
                      <a:pt x="593" y="1274"/>
                      <a:pt x="452" y="1245"/>
                      <a:pt x="340" y="1160"/>
                    </a:cubicBezTo>
                    <a:cubicBezTo>
                      <a:pt x="217" y="1067"/>
                      <a:pt x="163" y="918"/>
                      <a:pt x="125" y="774"/>
                    </a:cubicBezTo>
                    <a:cubicBezTo>
                      <a:pt x="79" y="600"/>
                      <a:pt x="46" y="423"/>
                      <a:pt x="22" y="244"/>
                    </a:cubicBezTo>
                    <a:cubicBezTo>
                      <a:pt x="16" y="202"/>
                      <a:pt x="11" y="159"/>
                      <a:pt x="7" y="116"/>
                    </a:cubicBezTo>
                    <a:cubicBezTo>
                      <a:pt x="7" y="115"/>
                      <a:pt x="5" y="114"/>
                      <a:pt x="4" y="114"/>
                    </a:cubicBezTo>
                    <a:cubicBezTo>
                      <a:pt x="2" y="114"/>
                      <a:pt x="1" y="115"/>
                      <a:pt x="1" y="116"/>
                    </a:cubicBezTo>
                    <a:cubicBezTo>
                      <a:pt x="20" y="298"/>
                      <a:pt x="50" y="477"/>
                      <a:pt x="90" y="654"/>
                    </a:cubicBezTo>
                    <a:cubicBezTo>
                      <a:pt x="124" y="803"/>
                      <a:pt x="159" y="967"/>
                      <a:pt x="259" y="1090"/>
                    </a:cubicBezTo>
                    <a:cubicBezTo>
                      <a:pt x="348" y="1198"/>
                      <a:pt x="479" y="1253"/>
                      <a:pt x="613" y="1278"/>
                    </a:cubicBezTo>
                    <a:cubicBezTo>
                      <a:pt x="762" y="1306"/>
                      <a:pt x="916" y="1303"/>
                      <a:pt x="1066" y="1305"/>
                    </a:cubicBezTo>
                    <a:cubicBezTo>
                      <a:pt x="1254" y="1307"/>
                      <a:pt x="1441" y="1310"/>
                      <a:pt x="1630" y="1312"/>
                    </a:cubicBezTo>
                    <a:cubicBezTo>
                      <a:pt x="1681" y="1313"/>
                      <a:pt x="1733" y="1314"/>
                      <a:pt x="1785" y="1314"/>
                    </a:cubicBezTo>
                    <a:cubicBezTo>
                      <a:pt x="1879" y="1314"/>
                      <a:pt x="1974" y="1311"/>
                      <a:pt x="2069" y="1302"/>
                    </a:cubicBezTo>
                    <a:cubicBezTo>
                      <a:pt x="2201" y="1289"/>
                      <a:pt x="2335" y="1263"/>
                      <a:pt x="2457" y="1206"/>
                    </a:cubicBezTo>
                    <a:cubicBezTo>
                      <a:pt x="2577" y="1150"/>
                      <a:pt x="2680" y="1060"/>
                      <a:pt x="2747" y="945"/>
                    </a:cubicBezTo>
                    <a:cubicBezTo>
                      <a:pt x="2817" y="824"/>
                      <a:pt x="2843" y="684"/>
                      <a:pt x="2845" y="545"/>
                    </a:cubicBezTo>
                    <a:cubicBezTo>
                      <a:pt x="2847" y="398"/>
                      <a:pt x="2824" y="252"/>
                      <a:pt x="2796" y="108"/>
                    </a:cubicBezTo>
                    <a:cubicBezTo>
                      <a:pt x="2789" y="72"/>
                      <a:pt x="2780" y="38"/>
                      <a:pt x="2773" y="3"/>
                    </a:cubicBezTo>
                    <a:cubicBezTo>
                      <a:pt x="2773" y="2"/>
                      <a:pt x="2772" y="1"/>
                      <a:pt x="277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9"/>
              <p:cNvSpPr/>
              <p:nvPr/>
            </p:nvSpPr>
            <p:spPr>
              <a:xfrm>
                <a:off x="6672411" y="2289666"/>
                <a:ext cx="29728" cy="424846"/>
              </a:xfrm>
              <a:custGeom>
                <a:avLst/>
                <a:gdLst/>
                <a:ahLst/>
                <a:cxnLst/>
                <a:rect l="l" t="t" r="r" b="b"/>
                <a:pathLst>
                  <a:path w="635" h="9075" extrusionOk="0">
                    <a:moveTo>
                      <a:pt x="92" y="0"/>
                    </a:moveTo>
                    <a:cubicBezTo>
                      <a:pt x="91" y="0"/>
                      <a:pt x="90" y="1"/>
                      <a:pt x="90" y="1"/>
                    </a:cubicBezTo>
                    <a:cubicBezTo>
                      <a:pt x="13" y="587"/>
                      <a:pt x="1" y="1179"/>
                      <a:pt x="19" y="1768"/>
                    </a:cubicBezTo>
                    <a:cubicBezTo>
                      <a:pt x="39" y="2359"/>
                      <a:pt x="93" y="2949"/>
                      <a:pt x="160" y="3537"/>
                    </a:cubicBezTo>
                    <a:cubicBezTo>
                      <a:pt x="228" y="4129"/>
                      <a:pt x="310" y="4717"/>
                      <a:pt x="386" y="5308"/>
                    </a:cubicBezTo>
                    <a:cubicBezTo>
                      <a:pt x="461" y="5897"/>
                      <a:pt x="531" y="6488"/>
                      <a:pt x="573" y="7079"/>
                    </a:cubicBezTo>
                    <a:cubicBezTo>
                      <a:pt x="616" y="7669"/>
                      <a:pt x="631" y="8262"/>
                      <a:pt x="602" y="8853"/>
                    </a:cubicBezTo>
                    <a:cubicBezTo>
                      <a:pt x="598" y="8927"/>
                      <a:pt x="594" y="9000"/>
                      <a:pt x="587" y="9074"/>
                    </a:cubicBezTo>
                    <a:cubicBezTo>
                      <a:pt x="587" y="9074"/>
                      <a:pt x="588" y="9075"/>
                      <a:pt x="588" y="9075"/>
                    </a:cubicBezTo>
                    <a:cubicBezTo>
                      <a:pt x="589" y="9075"/>
                      <a:pt x="589" y="9074"/>
                      <a:pt x="589" y="9074"/>
                    </a:cubicBezTo>
                    <a:cubicBezTo>
                      <a:pt x="635" y="8483"/>
                      <a:pt x="631" y="7892"/>
                      <a:pt x="597" y="7302"/>
                    </a:cubicBezTo>
                    <a:cubicBezTo>
                      <a:pt x="562" y="6709"/>
                      <a:pt x="496" y="6118"/>
                      <a:pt x="424" y="5529"/>
                    </a:cubicBezTo>
                    <a:cubicBezTo>
                      <a:pt x="350" y="4938"/>
                      <a:pt x="267" y="4349"/>
                      <a:pt x="195" y="3758"/>
                    </a:cubicBezTo>
                    <a:cubicBezTo>
                      <a:pt x="125" y="3170"/>
                      <a:pt x="65" y="2580"/>
                      <a:pt x="38" y="1989"/>
                    </a:cubicBezTo>
                    <a:cubicBezTo>
                      <a:pt x="10" y="1400"/>
                      <a:pt x="18" y="810"/>
                      <a:pt x="71" y="222"/>
                    </a:cubicBezTo>
                    <a:cubicBezTo>
                      <a:pt x="78" y="149"/>
                      <a:pt x="85" y="75"/>
                      <a:pt x="93" y="1"/>
                    </a:cubicBezTo>
                    <a:cubicBezTo>
                      <a:pt x="93" y="1"/>
                      <a:pt x="92" y="0"/>
                      <a:pt x="9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9"/>
              <p:cNvSpPr/>
              <p:nvPr/>
            </p:nvSpPr>
            <p:spPr>
              <a:xfrm>
                <a:off x="6630232" y="2358810"/>
                <a:ext cx="36141" cy="47939"/>
              </a:xfrm>
              <a:custGeom>
                <a:avLst/>
                <a:gdLst/>
                <a:ahLst/>
                <a:cxnLst/>
                <a:rect l="l" t="t" r="r" b="b"/>
                <a:pathLst>
                  <a:path w="772" h="1024" extrusionOk="0">
                    <a:moveTo>
                      <a:pt x="4" y="0"/>
                    </a:moveTo>
                    <a:cubicBezTo>
                      <a:pt x="2" y="0"/>
                      <a:pt x="0" y="2"/>
                      <a:pt x="2" y="4"/>
                    </a:cubicBezTo>
                    <a:cubicBezTo>
                      <a:pt x="63" y="61"/>
                      <a:pt x="125" y="117"/>
                      <a:pt x="183" y="178"/>
                    </a:cubicBezTo>
                    <a:cubicBezTo>
                      <a:pt x="241" y="237"/>
                      <a:pt x="297" y="299"/>
                      <a:pt x="350" y="363"/>
                    </a:cubicBezTo>
                    <a:cubicBezTo>
                      <a:pt x="456" y="492"/>
                      <a:pt x="552" y="629"/>
                      <a:pt x="637" y="774"/>
                    </a:cubicBezTo>
                    <a:cubicBezTo>
                      <a:pt x="685" y="855"/>
                      <a:pt x="729" y="938"/>
                      <a:pt x="769" y="1022"/>
                    </a:cubicBezTo>
                    <a:cubicBezTo>
                      <a:pt x="769" y="1023"/>
                      <a:pt x="769" y="1023"/>
                      <a:pt x="769" y="1023"/>
                    </a:cubicBezTo>
                    <a:cubicBezTo>
                      <a:pt x="770" y="1023"/>
                      <a:pt x="771" y="1022"/>
                      <a:pt x="771" y="1021"/>
                    </a:cubicBezTo>
                    <a:cubicBezTo>
                      <a:pt x="701" y="869"/>
                      <a:pt x="619" y="721"/>
                      <a:pt x="525" y="583"/>
                    </a:cubicBezTo>
                    <a:cubicBezTo>
                      <a:pt x="431" y="445"/>
                      <a:pt x="324" y="315"/>
                      <a:pt x="210" y="194"/>
                    </a:cubicBezTo>
                    <a:cubicBezTo>
                      <a:pt x="145" y="126"/>
                      <a:pt x="78" y="60"/>
                      <a:pt x="5" y="1"/>
                    </a:cubicBezTo>
                    <a:cubicBezTo>
                      <a:pt x="4" y="0"/>
                      <a:pt x="4" y="0"/>
                      <a:pt x="4" y="0"/>
                    </a:cubicBezTo>
                    <a:close/>
                  </a:path>
                </a:pathLst>
              </a:custGeom>
              <a:solidFill>
                <a:schemeClr val="l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9"/>
              <p:cNvSpPr/>
              <p:nvPr/>
            </p:nvSpPr>
            <p:spPr>
              <a:xfrm>
                <a:off x="6746611" y="2072122"/>
                <a:ext cx="93302" cy="410099"/>
              </a:xfrm>
              <a:custGeom>
                <a:avLst/>
                <a:gdLst/>
                <a:ahLst/>
                <a:cxnLst/>
                <a:rect l="l" t="t" r="r" b="b"/>
                <a:pathLst>
                  <a:path w="1993" h="8760" extrusionOk="0">
                    <a:moveTo>
                      <a:pt x="1992" y="1"/>
                    </a:moveTo>
                    <a:cubicBezTo>
                      <a:pt x="1608" y="401"/>
                      <a:pt x="1256" y="833"/>
                      <a:pt x="951" y="1297"/>
                    </a:cubicBezTo>
                    <a:cubicBezTo>
                      <a:pt x="769" y="1575"/>
                      <a:pt x="604" y="1868"/>
                      <a:pt x="483" y="2180"/>
                    </a:cubicBezTo>
                    <a:cubicBezTo>
                      <a:pt x="484" y="2181"/>
                      <a:pt x="1081" y="2864"/>
                      <a:pt x="1127" y="2918"/>
                    </a:cubicBezTo>
                    <a:lnTo>
                      <a:pt x="1127" y="2918"/>
                    </a:lnTo>
                    <a:cubicBezTo>
                      <a:pt x="1055" y="2968"/>
                      <a:pt x="2" y="3650"/>
                      <a:pt x="1" y="3654"/>
                    </a:cubicBezTo>
                    <a:lnTo>
                      <a:pt x="2" y="3658"/>
                    </a:lnTo>
                    <a:cubicBezTo>
                      <a:pt x="224" y="4712"/>
                      <a:pt x="426" y="5770"/>
                      <a:pt x="597" y="6834"/>
                    </a:cubicBezTo>
                    <a:cubicBezTo>
                      <a:pt x="662" y="7259"/>
                      <a:pt x="725" y="7688"/>
                      <a:pt x="772" y="8115"/>
                    </a:cubicBezTo>
                    <a:cubicBezTo>
                      <a:pt x="787" y="8246"/>
                      <a:pt x="808" y="8483"/>
                      <a:pt x="821" y="8655"/>
                    </a:cubicBezTo>
                    <a:lnTo>
                      <a:pt x="821" y="8655"/>
                    </a:lnTo>
                    <a:lnTo>
                      <a:pt x="806" y="8437"/>
                    </a:lnTo>
                    <a:cubicBezTo>
                      <a:pt x="778" y="8126"/>
                      <a:pt x="739" y="7780"/>
                      <a:pt x="696" y="7473"/>
                    </a:cubicBezTo>
                    <a:cubicBezTo>
                      <a:pt x="578" y="6619"/>
                      <a:pt x="428" y="5770"/>
                      <a:pt x="266" y="4924"/>
                    </a:cubicBezTo>
                    <a:cubicBezTo>
                      <a:pt x="185" y="4501"/>
                      <a:pt x="101" y="4078"/>
                      <a:pt x="12" y="3656"/>
                    </a:cubicBezTo>
                    <a:lnTo>
                      <a:pt x="12" y="3656"/>
                    </a:lnTo>
                    <a:cubicBezTo>
                      <a:pt x="30" y="3652"/>
                      <a:pt x="1137" y="2922"/>
                      <a:pt x="1136" y="2922"/>
                    </a:cubicBezTo>
                    <a:lnTo>
                      <a:pt x="1140" y="2919"/>
                    </a:lnTo>
                    <a:lnTo>
                      <a:pt x="1137" y="2916"/>
                    </a:lnTo>
                    <a:lnTo>
                      <a:pt x="489" y="2176"/>
                    </a:lnTo>
                    <a:cubicBezTo>
                      <a:pt x="608" y="1886"/>
                      <a:pt x="775" y="1572"/>
                      <a:pt x="955" y="1300"/>
                    </a:cubicBezTo>
                    <a:cubicBezTo>
                      <a:pt x="1260" y="836"/>
                      <a:pt x="1609" y="402"/>
                      <a:pt x="1992" y="1"/>
                    </a:cubicBezTo>
                    <a:close/>
                    <a:moveTo>
                      <a:pt x="821" y="8655"/>
                    </a:moveTo>
                    <a:lnTo>
                      <a:pt x="828" y="8759"/>
                    </a:lnTo>
                    <a:cubicBezTo>
                      <a:pt x="826" y="8729"/>
                      <a:pt x="824" y="8694"/>
                      <a:pt x="821" y="865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9"/>
              <p:cNvSpPr/>
              <p:nvPr/>
            </p:nvSpPr>
            <p:spPr>
              <a:xfrm>
                <a:off x="6803444" y="2041787"/>
                <a:ext cx="255235" cy="967292"/>
              </a:xfrm>
              <a:custGeom>
                <a:avLst/>
                <a:gdLst/>
                <a:ahLst/>
                <a:cxnLst/>
                <a:rect l="l" t="t" r="r" b="b"/>
                <a:pathLst>
                  <a:path w="5452" h="20662" extrusionOk="0">
                    <a:moveTo>
                      <a:pt x="3137" y="1"/>
                    </a:moveTo>
                    <a:cubicBezTo>
                      <a:pt x="2644" y="1"/>
                      <a:pt x="2172" y="69"/>
                      <a:pt x="1839" y="269"/>
                    </a:cubicBezTo>
                    <a:lnTo>
                      <a:pt x="1830" y="277"/>
                    </a:lnTo>
                    <a:cubicBezTo>
                      <a:pt x="1792" y="298"/>
                      <a:pt x="1752" y="330"/>
                      <a:pt x="1715" y="368"/>
                    </a:cubicBezTo>
                    <a:cubicBezTo>
                      <a:pt x="1556" y="521"/>
                      <a:pt x="1397" y="780"/>
                      <a:pt x="1251" y="1152"/>
                    </a:cubicBezTo>
                    <a:cubicBezTo>
                      <a:pt x="840" y="2179"/>
                      <a:pt x="501" y="4051"/>
                      <a:pt x="452" y="6753"/>
                    </a:cubicBezTo>
                    <a:cubicBezTo>
                      <a:pt x="380" y="10900"/>
                      <a:pt x="0" y="20374"/>
                      <a:pt x="0" y="20374"/>
                    </a:cubicBezTo>
                    <a:cubicBezTo>
                      <a:pt x="0" y="20374"/>
                      <a:pt x="707" y="20542"/>
                      <a:pt x="1336" y="20603"/>
                    </a:cubicBezTo>
                    <a:cubicBezTo>
                      <a:pt x="1782" y="20647"/>
                      <a:pt x="2223" y="20661"/>
                      <a:pt x="2613" y="20661"/>
                    </a:cubicBezTo>
                    <a:cubicBezTo>
                      <a:pt x="3393" y="20661"/>
                      <a:pt x="3968" y="20603"/>
                      <a:pt x="3968" y="20603"/>
                    </a:cubicBezTo>
                    <a:cubicBezTo>
                      <a:pt x="3968" y="20603"/>
                      <a:pt x="3870" y="11075"/>
                      <a:pt x="4213" y="7389"/>
                    </a:cubicBezTo>
                    <a:cubicBezTo>
                      <a:pt x="4559" y="3705"/>
                      <a:pt x="4580" y="3189"/>
                      <a:pt x="4875" y="1896"/>
                    </a:cubicBezTo>
                    <a:cubicBezTo>
                      <a:pt x="4897" y="1800"/>
                      <a:pt x="4923" y="1699"/>
                      <a:pt x="4952" y="1600"/>
                    </a:cubicBezTo>
                    <a:cubicBezTo>
                      <a:pt x="5141" y="970"/>
                      <a:pt x="5451" y="345"/>
                      <a:pt x="5451" y="345"/>
                    </a:cubicBezTo>
                    <a:cubicBezTo>
                      <a:pt x="5451" y="345"/>
                      <a:pt x="4241" y="1"/>
                      <a:pt x="3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9"/>
              <p:cNvSpPr/>
              <p:nvPr/>
            </p:nvSpPr>
            <p:spPr>
              <a:xfrm>
                <a:off x="6861961" y="1847790"/>
                <a:ext cx="196717" cy="288942"/>
              </a:xfrm>
              <a:custGeom>
                <a:avLst/>
                <a:gdLst/>
                <a:ahLst/>
                <a:cxnLst/>
                <a:rect l="l" t="t" r="r" b="b"/>
                <a:pathLst>
                  <a:path w="4202" h="6172" extrusionOk="0">
                    <a:moveTo>
                      <a:pt x="3734" y="1"/>
                    </a:moveTo>
                    <a:lnTo>
                      <a:pt x="1229" y="2488"/>
                    </a:lnTo>
                    <a:lnTo>
                      <a:pt x="584" y="2908"/>
                    </a:lnTo>
                    <a:cubicBezTo>
                      <a:pt x="584" y="2908"/>
                      <a:pt x="628" y="3306"/>
                      <a:pt x="659" y="3666"/>
                    </a:cubicBezTo>
                    <a:cubicBezTo>
                      <a:pt x="675" y="3811"/>
                      <a:pt x="687" y="3891"/>
                      <a:pt x="690" y="3965"/>
                    </a:cubicBezTo>
                    <a:cubicBezTo>
                      <a:pt x="697" y="4058"/>
                      <a:pt x="688" y="4138"/>
                      <a:pt x="656" y="4320"/>
                    </a:cubicBezTo>
                    <a:cubicBezTo>
                      <a:pt x="651" y="4351"/>
                      <a:pt x="625" y="4379"/>
                      <a:pt x="588" y="4412"/>
                    </a:cubicBezTo>
                    <a:lnTo>
                      <a:pt x="581" y="4421"/>
                    </a:lnTo>
                    <a:cubicBezTo>
                      <a:pt x="549" y="4452"/>
                      <a:pt x="510" y="4481"/>
                      <a:pt x="466" y="4513"/>
                    </a:cubicBezTo>
                    <a:cubicBezTo>
                      <a:pt x="306" y="4665"/>
                      <a:pt x="146" y="4925"/>
                      <a:pt x="0" y="5297"/>
                    </a:cubicBezTo>
                    <a:cubicBezTo>
                      <a:pt x="111" y="5663"/>
                      <a:pt x="457" y="6007"/>
                      <a:pt x="968" y="6100"/>
                    </a:cubicBezTo>
                    <a:cubicBezTo>
                      <a:pt x="1227" y="6147"/>
                      <a:pt x="1469" y="6171"/>
                      <a:pt x="1711" y="6171"/>
                    </a:cubicBezTo>
                    <a:cubicBezTo>
                      <a:pt x="2291" y="6171"/>
                      <a:pt x="2873" y="6033"/>
                      <a:pt x="3702" y="5744"/>
                    </a:cubicBezTo>
                    <a:cubicBezTo>
                      <a:pt x="3891" y="5114"/>
                      <a:pt x="4201" y="4490"/>
                      <a:pt x="4201" y="4490"/>
                    </a:cubicBezTo>
                    <a:cubicBezTo>
                      <a:pt x="4120" y="4437"/>
                      <a:pt x="4066" y="4350"/>
                      <a:pt x="4039" y="4259"/>
                    </a:cubicBezTo>
                    <a:cubicBezTo>
                      <a:pt x="3741" y="3226"/>
                      <a:pt x="3777" y="827"/>
                      <a:pt x="3777" y="827"/>
                    </a:cubicBezTo>
                    <a:lnTo>
                      <a:pt x="3734" y="1"/>
                    </a:lnTo>
                    <a:close/>
                  </a:path>
                </a:pathLst>
              </a:custGeom>
              <a:solidFill>
                <a:srgbClr val="E3B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9"/>
              <p:cNvSpPr/>
              <p:nvPr/>
            </p:nvSpPr>
            <p:spPr>
              <a:xfrm>
                <a:off x="6889253" y="1943618"/>
                <a:ext cx="88621" cy="89838"/>
              </a:xfrm>
              <a:custGeom>
                <a:avLst/>
                <a:gdLst/>
                <a:ahLst/>
                <a:cxnLst/>
                <a:rect l="l" t="t" r="r" b="b"/>
                <a:pathLst>
                  <a:path w="1893" h="1919" extrusionOk="0">
                    <a:moveTo>
                      <a:pt x="1893" y="1"/>
                    </a:moveTo>
                    <a:lnTo>
                      <a:pt x="646" y="441"/>
                    </a:lnTo>
                    <a:lnTo>
                      <a:pt x="1" y="861"/>
                    </a:lnTo>
                    <a:cubicBezTo>
                      <a:pt x="1" y="861"/>
                      <a:pt x="44" y="1259"/>
                      <a:pt x="76" y="1619"/>
                    </a:cubicBezTo>
                    <a:cubicBezTo>
                      <a:pt x="92" y="1764"/>
                      <a:pt x="104" y="1844"/>
                      <a:pt x="107" y="1918"/>
                    </a:cubicBezTo>
                    <a:cubicBezTo>
                      <a:pt x="1711" y="1175"/>
                      <a:pt x="1893" y="1"/>
                      <a:pt x="1893" y="1"/>
                    </a:cubicBezTo>
                    <a:close/>
                  </a:path>
                </a:pathLst>
              </a:custGeom>
              <a:solidFill>
                <a:srgbClr val="D088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9"/>
              <p:cNvSpPr/>
              <p:nvPr/>
            </p:nvSpPr>
            <p:spPr>
              <a:xfrm>
                <a:off x="6669930" y="2424069"/>
                <a:ext cx="96439" cy="150370"/>
              </a:xfrm>
              <a:custGeom>
                <a:avLst/>
                <a:gdLst/>
                <a:ahLst/>
                <a:cxnLst/>
                <a:rect l="l" t="t" r="r" b="b"/>
                <a:pathLst>
                  <a:path w="2060" h="3212" extrusionOk="0">
                    <a:moveTo>
                      <a:pt x="592" y="0"/>
                    </a:moveTo>
                    <a:cubicBezTo>
                      <a:pt x="592" y="0"/>
                      <a:pt x="0" y="62"/>
                      <a:pt x="218" y="1543"/>
                    </a:cubicBezTo>
                    <a:cubicBezTo>
                      <a:pt x="398" y="2774"/>
                      <a:pt x="522" y="3017"/>
                      <a:pt x="968" y="3183"/>
                    </a:cubicBezTo>
                    <a:cubicBezTo>
                      <a:pt x="1020" y="3203"/>
                      <a:pt x="1075" y="3211"/>
                      <a:pt x="1130" y="3211"/>
                    </a:cubicBezTo>
                    <a:cubicBezTo>
                      <a:pt x="1556" y="3211"/>
                      <a:pt x="2060" y="2717"/>
                      <a:pt x="2055" y="2690"/>
                    </a:cubicBezTo>
                    <a:cubicBezTo>
                      <a:pt x="2050" y="2660"/>
                      <a:pt x="1988" y="1402"/>
                      <a:pt x="1943" y="1256"/>
                    </a:cubicBezTo>
                    <a:cubicBezTo>
                      <a:pt x="1898" y="1111"/>
                      <a:pt x="1688" y="791"/>
                      <a:pt x="1602" y="712"/>
                    </a:cubicBezTo>
                    <a:cubicBezTo>
                      <a:pt x="1516" y="632"/>
                      <a:pt x="962" y="191"/>
                      <a:pt x="962" y="191"/>
                    </a:cubicBezTo>
                    <a:lnTo>
                      <a:pt x="803" y="81"/>
                    </a:lnTo>
                    <a:cubicBezTo>
                      <a:pt x="803" y="81"/>
                      <a:pt x="669" y="30"/>
                      <a:pt x="5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9"/>
              <p:cNvSpPr/>
              <p:nvPr/>
            </p:nvSpPr>
            <p:spPr>
              <a:xfrm>
                <a:off x="6551959" y="2398461"/>
                <a:ext cx="367357" cy="248400"/>
              </a:xfrm>
              <a:custGeom>
                <a:avLst/>
                <a:gdLst/>
                <a:ahLst/>
                <a:cxnLst/>
                <a:rect l="l" t="t" r="r" b="b"/>
                <a:pathLst>
                  <a:path w="7847" h="5306" extrusionOk="0">
                    <a:moveTo>
                      <a:pt x="687" y="0"/>
                    </a:moveTo>
                    <a:cubicBezTo>
                      <a:pt x="635" y="0"/>
                      <a:pt x="390" y="20"/>
                      <a:pt x="255" y="378"/>
                    </a:cubicBezTo>
                    <a:cubicBezTo>
                      <a:pt x="1" y="1034"/>
                      <a:pt x="117" y="1175"/>
                      <a:pt x="117" y="1175"/>
                    </a:cubicBezTo>
                    <a:cubicBezTo>
                      <a:pt x="117" y="1175"/>
                      <a:pt x="988" y="1679"/>
                      <a:pt x="1948" y="2256"/>
                    </a:cubicBezTo>
                    <a:cubicBezTo>
                      <a:pt x="3318" y="3082"/>
                      <a:pt x="5359" y="4327"/>
                      <a:pt x="7300" y="5305"/>
                    </a:cubicBezTo>
                    <a:lnTo>
                      <a:pt x="7847" y="1966"/>
                    </a:lnTo>
                    <a:cubicBezTo>
                      <a:pt x="7598" y="1887"/>
                      <a:pt x="7317" y="1799"/>
                      <a:pt x="6992" y="1707"/>
                    </a:cubicBezTo>
                    <a:cubicBezTo>
                      <a:pt x="4103" y="881"/>
                      <a:pt x="697" y="0"/>
                      <a:pt x="697" y="0"/>
                    </a:cubicBezTo>
                    <a:cubicBezTo>
                      <a:pt x="697" y="0"/>
                      <a:pt x="693" y="0"/>
                      <a:pt x="687" y="0"/>
                    </a:cubicBezTo>
                    <a:close/>
                  </a:path>
                </a:pathLst>
              </a:custGeom>
              <a:solidFill>
                <a:srgbClr val="E3B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9"/>
              <p:cNvSpPr/>
              <p:nvPr/>
            </p:nvSpPr>
            <p:spPr>
              <a:xfrm>
                <a:off x="6697644" y="2153766"/>
                <a:ext cx="582800" cy="543569"/>
              </a:xfrm>
              <a:custGeom>
                <a:avLst/>
                <a:gdLst/>
                <a:ahLst/>
                <a:cxnLst/>
                <a:rect l="l" t="t" r="r" b="b"/>
                <a:pathLst>
                  <a:path w="12449" h="11611" extrusionOk="0">
                    <a:moveTo>
                      <a:pt x="10807" y="0"/>
                    </a:moveTo>
                    <a:cubicBezTo>
                      <a:pt x="9991" y="0"/>
                      <a:pt x="9291" y="837"/>
                      <a:pt x="8825" y="1587"/>
                    </a:cubicBezTo>
                    <a:cubicBezTo>
                      <a:pt x="8211" y="2577"/>
                      <a:pt x="7597" y="3565"/>
                      <a:pt x="6982" y="4553"/>
                    </a:cubicBezTo>
                    <a:cubicBezTo>
                      <a:pt x="6853" y="4762"/>
                      <a:pt x="5465" y="7158"/>
                      <a:pt x="5465" y="7158"/>
                    </a:cubicBezTo>
                    <a:cubicBezTo>
                      <a:pt x="5459" y="7156"/>
                      <a:pt x="1" y="5774"/>
                      <a:pt x="0" y="5774"/>
                    </a:cubicBezTo>
                    <a:lnTo>
                      <a:pt x="0" y="5774"/>
                    </a:lnTo>
                    <a:cubicBezTo>
                      <a:pt x="15" y="5787"/>
                      <a:pt x="431" y="5857"/>
                      <a:pt x="655" y="6733"/>
                    </a:cubicBezTo>
                    <a:cubicBezTo>
                      <a:pt x="853" y="7510"/>
                      <a:pt x="791" y="8774"/>
                      <a:pt x="376" y="8957"/>
                    </a:cubicBezTo>
                    <a:cubicBezTo>
                      <a:pt x="376" y="8957"/>
                      <a:pt x="3255" y="10551"/>
                      <a:pt x="5028" y="11235"/>
                    </a:cubicBezTo>
                    <a:cubicBezTo>
                      <a:pt x="5721" y="11504"/>
                      <a:pt x="6249" y="11610"/>
                      <a:pt x="6676" y="11610"/>
                    </a:cubicBezTo>
                    <a:cubicBezTo>
                      <a:pt x="7327" y="11610"/>
                      <a:pt x="7744" y="11363"/>
                      <a:pt x="8159" y="11068"/>
                    </a:cubicBezTo>
                    <a:cubicBezTo>
                      <a:pt x="8782" y="10694"/>
                      <a:pt x="9103" y="9751"/>
                      <a:pt x="9515" y="9192"/>
                    </a:cubicBezTo>
                    <a:cubicBezTo>
                      <a:pt x="10047" y="8473"/>
                      <a:pt x="10604" y="7760"/>
                      <a:pt x="11124" y="7022"/>
                    </a:cubicBezTo>
                    <a:cubicBezTo>
                      <a:pt x="11538" y="6438"/>
                      <a:pt x="11958" y="5839"/>
                      <a:pt x="12152" y="5150"/>
                    </a:cubicBezTo>
                    <a:cubicBezTo>
                      <a:pt x="12266" y="4747"/>
                      <a:pt x="12298" y="4326"/>
                      <a:pt x="12313" y="3909"/>
                    </a:cubicBezTo>
                    <a:cubicBezTo>
                      <a:pt x="12334" y="3284"/>
                      <a:pt x="12449" y="2386"/>
                      <a:pt x="12338" y="1616"/>
                    </a:cubicBezTo>
                    <a:cubicBezTo>
                      <a:pt x="12269" y="1131"/>
                      <a:pt x="12109" y="696"/>
                      <a:pt x="11780" y="412"/>
                    </a:cubicBezTo>
                    <a:cubicBezTo>
                      <a:pt x="11443" y="121"/>
                      <a:pt x="11117" y="0"/>
                      <a:pt x="10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9"/>
              <p:cNvSpPr/>
              <p:nvPr/>
            </p:nvSpPr>
            <p:spPr>
              <a:xfrm>
                <a:off x="6760609" y="1658195"/>
                <a:ext cx="86467" cy="195874"/>
              </a:xfrm>
              <a:custGeom>
                <a:avLst/>
                <a:gdLst/>
                <a:ahLst/>
                <a:cxnLst/>
                <a:rect l="l" t="t" r="r" b="b"/>
                <a:pathLst>
                  <a:path w="1847" h="4184" extrusionOk="0">
                    <a:moveTo>
                      <a:pt x="983" y="0"/>
                    </a:moveTo>
                    <a:cubicBezTo>
                      <a:pt x="653" y="0"/>
                      <a:pt x="287" y="106"/>
                      <a:pt x="117" y="368"/>
                    </a:cubicBezTo>
                    <a:cubicBezTo>
                      <a:pt x="63" y="453"/>
                      <a:pt x="1" y="1308"/>
                      <a:pt x="222" y="1889"/>
                    </a:cubicBezTo>
                    <a:cubicBezTo>
                      <a:pt x="246" y="3261"/>
                      <a:pt x="299" y="3894"/>
                      <a:pt x="776" y="3981"/>
                    </a:cubicBezTo>
                    <a:cubicBezTo>
                      <a:pt x="993" y="4022"/>
                      <a:pt x="1155" y="4183"/>
                      <a:pt x="1290" y="4183"/>
                    </a:cubicBezTo>
                    <a:cubicBezTo>
                      <a:pt x="1347" y="4183"/>
                      <a:pt x="1400" y="4155"/>
                      <a:pt x="1450" y="4076"/>
                    </a:cubicBezTo>
                    <a:cubicBezTo>
                      <a:pt x="1688" y="3703"/>
                      <a:pt x="1847" y="3253"/>
                      <a:pt x="1773" y="2816"/>
                    </a:cubicBezTo>
                    <a:lnTo>
                      <a:pt x="1150" y="10"/>
                    </a:lnTo>
                    <a:cubicBezTo>
                      <a:pt x="1096" y="4"/>
                      <a:pt x="1040" y="0"/>
                      <a:pt x="983" y="0"/>
                    </a:cubicBezTo>
                    <a:close/>
                  </a:path>
                </a:pathLst>
              </a:custGeom>
              <a:solidFill>
                <a:srgbClr val="D58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9"/>
              <p:cNvSpPr/>
              <p:nvPr/>
            </p:nvSpPr>
            <p:spPr>
              <a:xfrm>
                <a:off x="6889441" y="1941652"/>
                <a:ext cx="107113" cy="63575"/>
              </a:xfrm>
              <a:custGeom>
                <a:avLst/>
                <a:gdLst/>
                <a:ahLst/>
                <a:cxnLst/>
                <a:rect l="l" t="t" r="r" b="b"/>
                <a:pathLst>
                  <a:path w="2288" h="1358" extrusionOk="0">
                    <a:moveTo>
                      <a:pt x="2287" y="1"/>
                    </a:moveTo>
                    <a:cubicBezTo>
                      <a:pt x="1786" y="275"/>
                      <a:pt x="860" y="760"/>
                      <a:pt x="1" y="839"/>
                    </a:cubicBezTo>
                    <a:cubicBezTo>
                      <a:pt x="3" y="990"/>
                      <a:pt x="12" y="1214"/>
                      <a:pt x="17" y="1357"/>
                    </a:cubicBezTo>
                    <a:cubicBezTo>
                      <a:pt x="20" y="1357"/>
                      <a:pt x="22" y="1357"/>
                      <a:pt x="24" y="1357"/>
                    </a:cubicBezTo>
                    <a:cubicBezTo>
                      <a:pt x="256" y="1357"/>
                      <a:pt x="745" y="1210"/>
                      <a:pt x="856" y="1170"/>
                    </a:cubicBezTo>
                    <a:cubicBezTo>
                      <a:pt x="1352" y="989"/>
                      <a:pt x="2171" y="442"/>
                      <a:pt x="2287" y="1"/>
                    </a:cubicBezTo>
                    <a:close/>
                  </a:path>
                </a:pathLst>
              </a:custGeom>
              <a:solidFill>
                <a:srgbClr val="D088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9"/>
              <p:cNvSpPr/>
              <p:nvPr/>
            </p:nvSpPr>
            <p:spPr>
              <a:xfrm>
                <a:off x="6767818" y="1577722"/>
                <a:ext cx="305608" cy="418245"/>
              </a:xfrm>
              <a:custGeom>
                <a:avLst/>
                <a:gdLst/>
                <a:ahLst/>
                <a:cxnLst/>
                <a:rect l="l" t="t" r="r" b="b"/>
                <a:pathLst>
                  <a:path w="6528" h="8934" extrusionOk="0">
                    <a:moveTo>
                      <a:pt x="4313" y="1"/>
                    </a:moveTo>
                    <a:cubicBezTo>
                      <a:pt x="4237" y="1"/>
                      <a:pt x="4157" y="5"/>
                      <a:pt x="4074" y="15"/>
                    </a:cubicBezTo>
                    <a:cubicBezTo>
                      <a:pt x="2976" y="137"/>
                      <a:pt x="2026" y="672"/>
                      <a:pt x="1272" y="1440"/>
                    </a:cubicBezTo>
                    <a:cubicBezTo>
                      <a:pt x="514" y="2211"/>
                      <a:pt x="0" y="4280"/>
                      <a:pt x="311" y="6028"/>
                    </a:cubicBezTo>
                    <a:cubicBezTo>
                      <a:pt x="343" y="6217"/>
                      <a:pt x="388" y="6405"/>
                      <a:pt x="441" y="6584"/>
                    </a:cubicBezTo>
                    <a:cubicBezTo>
                      <a:pt x="805" y="7803"/>
                      <a:pt x="1242" y="8906"/>
                      <a:pt x="1868" y="8932"/>
                    </a:cubicBezTo>
                    <a:cubicBezTo>
                      <a:pt x="1894" y="8933"/>
                      <a:pt x="1921" y="8933"/>
                      <a:pt x="1949" y="8933"/>
                    </a:cubicBezTo>
                    <a:cubicBezTo>
                      <a:pt x="2607" y="8933"/>
                      <a:pt x="3653" y="8656"/>
                      <a:pt x="4455" y="8296"/>
                    </a:cubicBezTo>
                    <a:cubicBezTo>
                      <a:pt x="4832" y="8125"/>
                      <a:pt x="5157" y="7937"/>
                      <a:pt x="5358" y="7750"/>
                    </a:cubicBezTo>
                    <a:cubicBezTo>
                      <a:pt x="6528" y="6674"/>
                      <a:pt x="6407" y="4363"/>
                      <a:pt x="6306" y="2904"/>
                    </a:cubicBezTo>
                    <a:cubicBezTo>
                      <a:pt x="6220" y="1644"/>
                      <a:pt x="5792" y="1"/>
                      <a:pt x="4313" y="1"/>
                    </a:cubicBezTo>
                    <a:close/>
                  </a:path>
                </a:pathLst>
              </a:custGeom>
              <a:solidFill>
                <a:srgbClr val="E3B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9"/>
              <p:cNvSpPr/>
              <p:nvPr/>
            </p:nvSpPr>
            <p:spPr>
              <a:xfrm>
                <a:off x="6733925" y="1549399"/>
                <a:ext cx="333651" cy="168019"/>
              </a:xfrm>
              <a:custGeom>
                <a:avLst/>
                <a:gdLst/>
                <a:ahLst/>
                <a:cxnLst/>
                <a:rect l="l" t="t" r="r" b="b"/>
                <a:pathLst>
                  <a:path w="7127" h="3589" extrusionOk="0">
                    <a:moveTo>
                      <a:pt x="3986" y="0"/>
                    </a:moveTo>
                    <a:cubicBezTo>
                      <a:pt x="3934" y="0"/>
                      <a:pt x="3884" y="2"/>
                      <a:pt x="3836" y="5"/>
                    </a:cubicBezTo>
                    <a:cubicBezTo>
                      <a:pt x="2911" y="68"/>
                      <a:pt x="2037" y="435"/>
                      <a:pt x="1198" y="829"/>
                    </a:cubicBezTo>
                    <a:cubicBezTo>
                      <a:pt x="1066" y="892"/>
                      <a:pt x="923" y="957"/>
                      <a:pt x="780" y="957"/>
                    </a:cubicBezTo>
                    <a:cubicBezTo>
                      <a:pt x="748" y="957"/>
                      <a:pt x="716" y="954"/>
                      <a:pt x="683" y="946"/>
                    </a:cubicBezTo>
                    <a:cubicBezTo>
                      <a:pt x="508" y="906"/>
                      <a:pt x="372" y="681"/>
                      <a:pt x="484" y="541"/>
                    </a:cubicBezTo>
                    <a:lnTo>
                      <a:pt x="484" y="541"/>
                    </a:lnTo>
                    <a:cubicBezTo>
                      <a:pt x="194" y="601"/>
                      <a:pt x="11" y="915"/>
                      <a:pt x="6" y="1212"/>
                    </a:cubicBezTo>
                    <a:cubicBezTo>
                      <a:pt x="0" y="1509"/>
                      <a:pt x="131" y="1791"/>
                      <a:pt x="270" y="2053"/>
                    </a:cubicBezTo>
                    <a:cubicBezTo>
                      <a:pt x="682" y="2834"/>
                      <a:pt x="1300" y="3210"/>
                      <a:pt x="2135" y="3436"/>
                    </a:cubicBezTo>
                    <a:cubicBezTo>
                      <a:pt x="2510" y="3538"/>
                      <a:pt x="3172" y="3588"/>
                      <a:pt x="3859" y="3588"/>
                    </a:cubicBezTo>
                    <a:cubicBezTo>
                      <a:pt x="4913" y="3588"/>
                      <a:pt x="6027" y="3470"/>
                      <a:pt x="6258" y="3236"/>
                    </a:cubicBezTo>
                    <a:lnTo>
                      <a:pt x="6776" y="2148"/>
                    </a:lnTo>
                    <a:cubicBezTo>
                      <a:pt x="7127" y="748"/>
                      <a:pt x="5107" y="0"/>
                      <a:pt x="3986" y="0"/>
                    </a:cubicBezTo>
                    <a:close/>
                  </a:path>
                </a:pathLst>
              </a:custGeom>
              <a:solidFill>
                <a:srgbClr val="D58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9"/>
              <p:cNvSpPr/>
              <p:nvPr/>
            </p:nvSpPr>
            <p:spPr>
              <a:xfrm>
                <a:off x="6970288" y="1633149"/>
                <a:ext cx="191520" cy="307809"/>
              </a:xfrm>
              <a:custGeom>
                <a:avLst/>
                <a:gdLst/>
                <a:ahLst/>
                <a:cxnLst/>
                <a:rect l="l" t="t" r="r" b="b"/>
                <a:pathLst>
                  <a:path w="4091" h="6575" extrusionOk="0">
                    <a:moveTo>
                      <a:pt x="1550" y="1"/>
                    </a:moveTo>
                    <a:cubicBezTo>
                      <a:pt x="1415" y="1"/>
                      <a:pt x="1299" y="16"/>
                      <a:pt x="1227" y="52"/>
                    </a:cubicBezTo>
                    <a:lnTo>
                      <a:pt x="477" y="903"/>
                    </a:lnTo>
                    <a:cubicBezTo>
                      <a:pt x="223" y="1148"/>
                      <a:pt x="130" y="1513"/>
                      <a:pt x="79" y="1862"/>
                    </a:cubicBezTo>
                    <a:cubicBezTo>
                      <a:pt x="2" y="2388"/>
                      <a:pt x="0" y="2940"/>
                      <a:pt x="205" y="3431"/>
                    </a:cubicBezTo>
                    <a:cubicBezTo>
                      <a:pt x="262" y="3567"/>
                      <a:pt x="259" y="4209"/>
                      <a:pt x="363" y="4209"/>
                    </a:cubicBezTo>
                    <a:cubicBezTo>
                      <a:pt x="365" y="4209"/>
                      <a:pt x="368" y="4209"/>
                      <a:pt x="370" y="4208"/>
                    </a:cubicBezTo>
                    <a:cubicBezTo>
                      <a:pt x="405" y="4199"/>
                      <a:pt x="443" y="3687"/>
                      <a:pt x="555" y="3418"/>
                    </a:cubicBezTo>
                    <a:cubicBezTo>
                      <a:pt x="663" y="3160"/>
                      <a:pt x="955" y="3020"/>
                      <a:pt x="1225" y="3020"/>
                    </a:cubicBezTo>
                    <a:cubicBezTo>
                      <a:pt x="1392" y="3020"/>
                      <a:pt x="1551" y="3074"/>
                      <a:pt x="1653" y="3186"/>
                    </a:cubicBezTo>
                    <a:cubicBezTo>
                      <a:pt x="2077" y="3656"/>
                      <a:pt x="1762" y="4156"/>
                      <a:pt x="1583" y="4469"/>
                    </a:cubicBezTo>
                    <a:cubicBezTo>
                      <a:pt x="1475" y="4658"/>
                      <a:pt x="1312" y="4865"/>
                      <a:pt x="1270" y="5072"/>
                    </a:cubicBezTo>
                    <a:cubicBezTo>
                      <a:pt x="1216" y="5335"/>
                      <a:pt x="1127" y="6304"/>
                      <a:pt x="1281" y="6546"/>
                    </a:cubicBezTo>
                    <a:cubicBezTo>
                      <a:pt x="1294" y="6566"/>
                      <a:pt x="1308" y="6575"/>
                      <a:pt x="1323" y="6575"/>
                    </a:cubicBezTo>
                    <a:cubicBezTo>
                      <a:pt x="1455" y="6575"/>
                      <a:pt x="1656" y="5827"/>
                      <a:pt x="1787" y="5674"/>
                    </a:cubicBezTo>
                    <a:cubicBezTo>
                      <a:pt x="2871" y="4412"/>
                      <a:pt x="4091" y="1067"/>
                      <a:pt x="2492" y="186"/>
                    </a:cubicBezTo>
                    <a:cubicBezTo>
                      <a:pt x="2320" y="91"/>
                      <a:pt x="1880" y="1"/>
                      <a:pt x="1550" y="1"/>
                    </a:cubicBezTo>
                    <a:close/>
                  </a:path>
                </a:pathLst>
              </a:custGeom>
              <a:solidFill>
                <a:srgbClr val="D58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9"/>
              <p:cNvSpPr/>
              <p:nvPr/>
            </p:nvSpPr>
            <p:spPr>
              <a:xfrm>
                <a:off x="6969726" y="1810059"/>
                <a:ext cx="25608" cy="38529"/>
              </a:xfrm>
              <a:custGeom>
                <a:avLst/>
                <a:gdLst/>
                <a:ahLst/>
                <a:cxnLst/>
                <a:rect l="l" t="t" r="r" b="b"/>
                <a:pathLst>
                  <a:path w="547" h="823" fill="none" extrusionOk="0">
                    <a:moveTo>
                      <a:pt x="1" y="822"/>
                    </a:moveTo>
                    <a:cubicBezTo>
                      <a:pt x="1" y="822"/>
                      <a:pt x="338" y="695"/>
                      <a:pt x="547" y="0"/>
                    </a:cubicBezTo>
                  </a:path>
                </a:pathLst>
              </a:custGeom>
              <a:noFill/>
              <a:ln w="200" cap="flat" cmpd="sng">
                <a:solidFill>
                  <a:srgbClr val="FFFFFF"/>
                </a:solidFill>
                <a:prstDash val="solid"/>
                <a:miter lim="10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9"/>
              <p:cNvSpPr/>
              <p:nvPr/>
            </p:nvSpPr>
            <p:spPr>
              <a:xfrm>
                <a:off x="6996925" y="1853361"/>
                <a:ext cx="34830" cy="92975"/>
              </a:xfrm>
              <a:custGeom>
                <a:avLst/>
                <a:gdLst/>
                <a:ahLst/>
                <a:cxnLst/>
                <a:rect l="l" t="t" r="r" b="b"/>
                <a:pathLst>
                  <a:path w="744" h="1986" fill="none" extrusionOk="0">
                    <a:moveTo>
                      <a:pt x="744" y="1"/>
                    </a:moveTo>
                    <a:cubicBezTo>
                      <a:pt x="744" y="1"/>
                      <a:pt x="650" y="1551"/>
                      <a:pt x="1" y="1986"/>
                    </a:cubicBezTo>
                  </a:path>
                </a:pathLst>
              </a:custGeom>
              <a:noFill/>
              <a:ln w="200" cap="flat" cmpd="sng">
                <a:solidFill>
                  <a:srgbClr val="FFFFFF"/>
                </a:solidFill>
                <a:prstDash val="solid"/>
                <a:miter lim="10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9"/>
              <p:cNvSpPr/>
              <p:nvPr/>
            </p:nvSpPr>
            <p:spPr>
              <a:xfrm>
                <a:off x="6785982" y="1844420"/>
                <a:ext cx="215770" cy="151868"/>
              </a:xfrm>
              <a:custGeom>
                <a:avLst/>
                <a:gdLst/>
                <a:ahLst/>
                <a:cxnLst/>
                <a:rect l="l" t="t" r="r" b="b"/>
                <a:pathLst>
                  <a:path w="4609" h="3244" extrusionOk="0">
                    <a:moveTo>
                      <a:pt x="3981" y="0"/>
                    </a:moveTo>
                    <a:cubicBezTo>
                      <a:pt x="3526" y="301"/>
                      <a:pt x="3140" y="396"/>
                      <a:pt x="2797" y="396"/>
                    </a:cubicBezTo>
                    <a:cubicBezTo>
                      <a:pt x="2202" y="396"/>
                      <a:pt x="1733" y="109"/>
                      <a:pt x="1249" y="109"/>
                    </a:cubicBezTo>
                    <a:cubicBezTo>
                      <a:pt x="1232" y="109"/>
                      <a:pt x="1214" y="109"/>
                      <a:pt x="1197" y="110"/>
                    </a:cubicBezTo>
                    <a:cubicBezTo>
                      <a:pt x="458" y="144"/>
                      <a:pt x="0" y="708"/>
                      <a:pt x="53" y="887"/>
                    </a:cubicBezTo>
                    <a:cubicBezTo>
                      <a:pt x="417" y="2105"/>
                      <a:pt x="854" y="3209"/>
                      <a:pt x="1480" y="3235"/>
                    </a:cubicBezTo>
                    <a:cubicBezTo>
                      <a:pt x="1582" y="3241"/>
                      <a:pt x="1681" y="3244"/>
                      <a:pt x="1779" y="3244"/>
                    </a:cubicBezTo>
                    <a:cubicBezTo>
                      <a:pt x="2831" y="3244"/>
                      <a:pt x="3600" y="2897"/>
                      <a:pt x="4067" y="2599"/>
                    </a:cubicBezTo>
                    <a:cubicBezTo>
                      <a:pt x="4426" y="2372"/>
                      <a:pt x="4609" y="2171"/>
                      <a:pt x="4609" y="2171"/>
                    </a:cubicBezTo>
                    <a:cubicBezTo>
                      <a:pt x="4137" y="1517"/>
                      <a:pt x="3981" y="0"/>
                      <a:pt x="3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9"/>
              <p:cNvSpPr/>
              <p:nvPr/>
            </p:nvSpPr>
            <p:spPr>
              <a:xfrm>
                <a:off x="6112752" y="2167903"/>
                <a:ext cx="810836" cy="431775"/>
              </a:xfrm>
              <a:custGeom>
                <a:avLst/>
                <a:gdLst/>
                <a:ahLst/>
                <a:cxnLst/>
                <a:rect l="l" t="t" r="r" b="b"/>
                <a:pathLst>
                  <a:path w="17320" h="9223" extrusionOk="0">
                    <a:moveTo>
                      <a:pt x="17225" y="1"/>
                    </a:moveTo>
                    <a:cubicBezTo>
                      <a:pt x="17223" y="1"/>
                      <a:pt x="17221" y="3"/>
                      <a:pt x="17221" y="6"/>
                    </a:cubicBezTo>
                    <a:cubicBezTo>
                      <a:pt x="17320" y="1551"/>
                      <a:pt x="16948" y="3268"/>
                      <a:pt x="15760" y="4347"/>
                    </a:cubicBezTo>
                    <a:cubicBezTo>
                      <a:pt x="14995" y="5042"/>
                      <a:pt x="13975" y="5394"/>
                      <a:pt x="12953" y="5394"/>
                    </a:cubicBezTo>
                    <a:cubicBezTo>
                      <a:pt x="12509" y="5394"/>
                      <a:pt x="12064" y="5328"/>
                      <a:pt x="11639" y="5194"/>
                    </a:cubicBezTo>
                    <a:cubicBezTo>
                      <a:pt x="11227" y="5063"/>
                      <a:pt x="10844" y="4869"/>
                      <a:pt x="10447" y="4700"/>
                    </a:cubicBezTo>
                    <a:cubicBezTo>
                      <a:pt x="10090" y="4549"/>
                      <a:pt x="9719" y="4460"/>
                      <a:pt x="9341" y="4380"/>
                    </a:cubicBezTo>
                    <a:cubicBezTo>
                      <a:pt x="8938" y="4296"/>
                      <a:pt x="8549" y="4177"/>
                      <a:pt x="8155" y="4061"/>
                    </a:cubicBezTo>
                    <a:cubicBezTo>
                      <a:pt x="7788" y="3953"/>
                      <a:pt x="7414" y="3855"/>
                      <a:pt x="7030" y="3843"/>
                    </a:cubicBezTo>
                    <a:cubicBezTo>
                      <a:pt x="7006" y="3842"/>
                      <a:pt x="6983" y="3842"/>
                      <a:pt x="6960" y="3842"/>
                    </a:cubicBezTo>
                    <a:cubicBezTo>
                      <a:pt x="6230" y="3842"/>
                      <a:pt x="5548" y="4211"/>
                      <a:pt x="4982" y="4651"/>
                    </a:cubicBezTo>
                    <a:cubicBezTo>
                      <a:pt x="4435" y="5076"/>
                      <a:pt x="3991" y="5620"/>
                      <a:pt x="3663" y="6229"/>
                    </a:cubicBezTo>
                    <a:cubicBezTo>
                      <a:pt x="3274" y="6956"/>
                      <a:pt x="2929" y="7723"/>
                      <a:pt x="2339" y="8316"/>
                    </a:cubicBezTo>
                    <a:cubicBezTo>
                      <a:pt x="1848" y="8808"/>
                      <a:pt x="1218" y="9109"/>
                      <a:pt x="527" y="9185"/>
                    </a:cubicBezTo>
                    <a:cubicBezTo>
                      <a:pt x="373" y="9201"/>
                      <a:pt x="219" y="9209"/>
                      <a:pt x="65" y="9209"/>
                    </a:cubicBezTo>
                    <a:cubicBezTo>
                      <a:pt x="46" y="9209"/>
                      <a:pt x="27" y="9209"/>
                      <a:pt x="8" y="9208"/>
                    </a:cubicBezTo>
                    <a:cubicBezTo>
                      <a:pt x="8" y="9208"/>
                      <a:pt x="7" y="9208"/>
                      <a:pt x="7" y="9208"/>
                    </a:cubicBezTo>
                    <a:cubicBezTo>
                      <a:pt x="1" y="9208"/>
                      <a:pt x="1" y="9220"/>
                      <a:pt x="8" y="9221"/>
                    </a:cubicBezTo>
                    <a:cubicBezTo>
                      <a:pt x="43" y="9222"/>
                      <a:pt x="78" y="9222"/>
                      <a:pt x="113" y="9222"/>
                    </a:cubicBezTo>
                    <a:cubicBezTo>
                      <a:pt x="750" y="9222"/>
                      <a:pt x="1376" y="9071"/>
                      <a:pt x="1906" y="8706"/>
                    </a:cubicBezTo>
                    <a:cubicBezTo>
                      <a:pt x="2543" y="8267"/>
                      <a:pt x="2966" y="7598"/>
                      <a:pt x="3324" y="6928"/>
                    </a:cubicBezTo>
                    <a:cubicBezTo>
                      <a:pt x="3513" y="6577"/>
                      <a:pt x="3680" y="6213"/>
                      <a:pt x="3895" y="5878"/>
                    </a:cubicBezTo>
                    <a:cubicBezTo>
                      <a:pt x="4094" y="5567"/>
                      <a:pt x="4327" y="5279"/>
                      <a:pt x="4590" y="5022"/>
                    </a:cubicBezTo>
                    <a:cubicBezTo>
                      <a:pt x="4847" y="4769"/>
                      <a:pt x="5134" y="4547"/>
                      <a:pt x="5442" y="4359"/>
                    </a:cubicBezTo>
                    <a:cubicBezTo>
                      <a:pt x="5789" y="4148"/>
                      <a:pt x="6167" y="3958"/>
                      <a:pt x="6571" y="3892"/>
                    </a:cubicBezTo>
                    <a:cubicBezTo>
                      <a:pt x="6696" y="3872"/>
                      <a:pt x="6820" y="3863"/>
                      <a:pt x="6943" y="3863"/>
                    </a:cubicBezTo>
                    <a:cubicBezTo>
                      <a:pt x="7638" y="3863"/>
                      <a:pt x="8309" y="4151"/>
                      <a:pt x="8978" y="4319"/>
                    </a:cubicBezTo>
                    <a:cubicBezTo>
                      <a:pt x="9362" y="4416"/>
                      <a:pt x="9754" y="4474"/>
                      <a:pt x="10130" y="4601"/>
                    </a:cubicBezTo>
                    <a:cubicBezTo>
                      <a:pt x="10535" y="4736"/>
                      <a:pt x="10910" y="4945"/>
                      <a:pt x="11309" y="5097"/>
                    </a:cubicBezTo>
                    <a:cubicBezTo>
                      <a:pt x="11845" y="5302"/>
                      <a:pt x="12403" y="5412"/>
                      <a:pt x="12970" y="5412"/>
                    </a:cubicBezTo>
                    <a:cubicBezTo>
                      <a:pt x="13162" y="5412"/>
                      <a:pt x="13355" y="5400"/>
                      <a:pt x="13548" y="5374"/>
                    </a:cubicBezTo>
                    <a:cubicBezTo>
                      <a:pt x="14233" y="5281"/>
                      <a:pt x="14896" y="5026"/>
                      <a:pt x="15455" y="4616"/>
                    </a:cubicBezTo>
                    <a:cubicBezTo>
                      <a:pt x="16708" y="3697"/>
                      <a:pt x="17225" y="2107"/>
                      <a:pt x="17246" y="604"/>
                    </a:cubicBezTo>
                    <a:cubicBezTo>
                      <a:pt x="17249" y="404"/>
                      <a:pt x="17243" y="204"/>
                      <a:pt x="17230" y="6"/>
                    </a:cubicBezTo>
                    <a:cubicBezTo>
                      <a:pt x="17230" y="3"/>
                      <a:pt x="17228" y="1"/>
                      <a:pt x="1722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9"/>
              <p:cNvSpPr/>
              <p:nvPr/>
            </p:nvSpPr>
            <p:spPr>
              <a:xfrm>
                <a:off x="6604157" y="2903114"/>
                <a:ext cx="203458" cy="619690"/>
              </a:xfrm>
              <a:custGeom>
                <a:avLst/>
                <a:gdLst/>
                <a:ahLst/>
                <a:cxnLst/>
                <a:rect l="l" t="t" r="r" b="b"/>
                <a:pathLst>
                  <a:path w="4346" h="13237" extrusionOk="0">
                    <a:moveTo>
                      <a:pt x="2185" y="1"/>
                    </a:moveTo>
                    <a:cubicBezTo>
                      <a:pt x="1954" y="1"/>
                      <a:pt x="1801" y="22"/>
                      <a:pt x="1801" y="22"/>
                    </a:cubicBezTo>
                    <a:cubicBezTo>
                      <a:pt x="1801" y="22"/>
                      <a:pt x="693" y="8839"/>
                      <a:pt x="1" y="13237"/>
                    </a:cubicBezTo>
                    <a:lnTo>
                      <a:pt x="3050" y="12612"/>
                    </a:lnTo>
                    <a:cubicBezTo>
                      <a:pt x="3050" y="12612"/>
                      <a:pt x="4042" y="6165"/>
                      <a:pt x="4264" y="1803"/>
                    </a:cubicBezTo>
                    <a:cubicBezTo>
                      <a:pt x="4345" y="197"/>
                      <a:pt x="2898" y="1"/>
                      <a:pt x="2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9"/>
              <p:cNvSpPr/>
              <p:nvPr/>
            </p:nvSpPr>
            <p:spPr>
              <a:xfrm>
                <a:off x="6408662" y="2323793"/>
                <a:ext cx="213102" cy="139602"/>
              </a:xfrm>
              <a:custGeom>
                <a:avLst/>
                <a:gdLst/>
                <a:ahLst/>
                <a:cxnLst/>
                <a:rect l="l" t="t" r="r" b="b"/>
                <a:pathLst>
                  <a:path w="4552" h="2982" extrusionOk="0">
                    <a:moveTo>
                      <a:pt x="292" y="1"/>
                    </a:moveTo>
                    <a:cubicBezTo>
                      <a:pt x="1" y="1"/>
                      <a:pt x="271" y="368"/>
                      <a:pt x="480" y="549"/>
                    </a:cubicBezTo>
                    <a:cubicBezTo>
                      <a:pt x="694" y="735"/>
                      <a:pt x="1301" y="1160"/>
                      <a:pt x="1301" y="1160"/>
                    </a:cubicBezTo>
                    <a:cubicBezTo>
                      <a:pt x="1301" y="1160"/>
                      <a:pt x="1374" y="1540"/>
                      <a:pt x="1434" y="1630"/>
                    </a:cubicBezTo>
                    <a:cubicBezTo>
                      <a:pt x="1492" y="1719"/>
                      <a:pt x="1418" y="1892"/>
                      <a:pt x="1437" y="2047"/>
                    </a:cubicBezTo>
                    <a:cubicBezTo>
                      <a:pt x="1455" y="2203"/>
                      <a:pt x="1512" y="2313"/>
                      <a:pt x="1524" y="2388"/>
                    </a:cubicBezTo>
                    <a:cubicBezTo>
                      <a:pt x="1536" y="2462"/>
                      <a:pt x="1548" y="2734"/>
                      <a:pt x="1672" y="2815"/>
                    </a:cubicBezTo>
                    <a:cubicBezTo>
                      <a:pt x="1796" y="2896"/>
                      <a:pt x="3381" y="2876"/>
                      <a:pt x="3552" y="2976"/>
                    </a:cubicBezTo>
                    <a:cubicBezTo>
                      <a:pt x="3559" y="2979"/>
                      <a:pt x="3566" y="2981"/>
                      <a:pt x="3574" y="2981"/>
                    </a:cubicBezTo>
                    <a:cubicBezTo>
                      <a:pt x="3784" y="2981"/>
                      <a:pt x="4551" y="1811"/>
                      <a:pt x="4551" y="1811"/>
                    </a:cubicBezTo>
                    <a:cubicBezTo>
                      <a:pt x="4551" y="1811"/>
                      <a:pt x="3749" y="1451"/>
                      <a:pt x="3340" y="1079"/>
                    </a:cubicBezTo>
                    <a:cubicBezTo>
                      <a:pt x="2932" y="708"/>
                      <a:pt x="2511" y="298"/>
                      <a:pt x="2372" y="242"/>
                    </a:cubicBezTo>
                    <a:cubicBezTo>
                      <a:pt x="2234" y="187"/>
                      <a:pt x="1692" y="54"/>
                      <a:pt x="1590" y="54"/>
                    </a:cubicBezTo>
                    <a:cubicBezTo>
                      <a:pt x="1588" y="54"/>
                      <a:pt x="1587" y="54"/>
                      <a:pt x="1586" y="54"/>
                    </a:cubicBezTo>
                    <a:cubicBezTo>
                      <a:pt x="1493" y="58"/>
                      <a:pt x="1517" y="364"/>
                      <a:pt x="1707" y="466"/>
                    </a:cubicBezTo>
                    <a:cubicBezTo>
                      <a:pt x="2008" y="627"/>
                      <a:pt x="2084" y="680"/>
                      <a:pt x="2167" y="754"/>
                    </a:cubicBezTo>
                    <a:cubicBezTo>
                      <a:pt x="2214" y="796"/>
                      <a:pt x="2204" y="817"/>
                      <a:pt x="2151" y="817"/>
                    </a:cubicBezTo>
                    <a:cubicBezTo>
                      <a:pt x="2072" y="817"/>
                      <a:pt x="1897" y="773"/>
                      <a:pt x="1665" y="689"/>
                    </a:cubicBezTo>
                    <a:cubicBezTo>
                      <a:pt x="1400" y="594"/>
                      <a:pt x="638" y="21"/>
                      <a:pt x="314" y="1"/>
                    </a:cubicBezTo>
                    <a:cubicBezTo>
                      <a:pt x="306" y="1"/>
                      <a:pt x="299" y="1"/>
                      <a:pt x="292" y="1"/>
                    </a:cubicBezTo>
                    <a:close/>
                  </a:path>
                </a:pathLst>
              </a:custGeom>
              <a:solidFill>
                <a:srgbClr val="E3B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9"/>
              <p:cNvSpPr/>
              <p:nvPr/>
            </p:nvSpPr>
            <p:spPr>
              <a:xfrm>
                <a:off x="6780411" y="1825928"/>
                <a:ext cx="314831" cy="344699"/>
              </a:xfrm>
              <a:custGeom>
                <a:avLst/>
                <a:gdLst/>
                <a:ahLst/>
                <a:cxnLst/>
                <a:rect l="l" t="t" r="r" b="b"/>
                <a:pathLst>
                  <a:path w="6725" h="7363" extrusionOk="0">
                    <a:moveTo>
                      <a:pt x="5565" y="1"/>
                    </a:moveTo>
                    <a:cubicBezTo>
                      <a:pt x="5440" y="1"/>
                      <a:pt x="5316" y="10"/>
                      <a:pt x="5191" y="25"/>
                    </a:cubicBezTo>
                    <a:cubicBezTo>
                      <a:pt x="5186" y="25"/>
                      <a:pt x="5185" y="33"/>
                      <a:pt x="5190" y="33"/>
                    </a:cubicBezTo>
                    <a:cubicBezTo>
                      <a:pt x="5190" y="33"/>
                      <a:pt x="5190" y="33"/>
                      <a:pt x="5191" y="33"/>
                    </a:cubicBezTo>
                    <a:cubicBezTo>
                      <a:pt x="5303" y="24"/>
                      <a:pt x="5418" y="16"/>
                      <a:pt x="5533" y="16"/>
                    </a:cubicBezTo>
                    <a:cubicBezTo>
                      <a:pt x="5673" y="16"/>
                      <a:pt x="5813" y="28"/>
                      <a:pt x="5947" y="68"/>
                    </a:cubicBezTo>
                    <a:cubicBezTo>
                      <a:pt x="6065" y="103"/>
                      <a:pt x="6176" y="162"/>
                      <a:pt x="6263" y="249"/>
                    </a:cubicBezTo>
                    <a:cubicBezTo>
                      <a:pt x="6358" y="345"/>
                      <a:pt x="6418" y="468"/>
                      <a:pt x="6454" y="597"/>
                    </a:cubicBezTo>
                    <a:cubicBezTo>
                      <a:pt x="6492" y="728"/>
                      <a:pt x="6507" y="865"/>
                      <a:pt x="6520" y="1001"/>
                    </a:cubicBezTo>
                    <a:cubicBezTo>
                      <a:pt x="6534" y="1165"/>
                      <a:pt x="6547" y="1329"/>
                      <a:pt x="6562" y="1493"/>
                    </a:cubicBezTo>
                    <a:cubicBezTo>
                      <a:pt x="6589" y="1819"/>
                      <a:pt x="6618" y="2145"/>
                      <a:pt x="6643" y="2472"/>
                    </a:cubicBezTo>
                    <a:cubicBezTo>
                      <a:pt x="6693" y="3123"/>
                      <a:pt x="6720" y="3782"/>
                      <a:pt x="6627" y="4431"/>
                    </a:cubicBezTo>
                    <a:cubicBezTo>
                      <a:pt x="6549" y="4967"/>
                      <a:pt x="6385" y="5491"/>
                      <a:pt x="6099" y="5954"/>
                    </a:cubicBezTo>
                    <a:cubicBezTo>
                      <a:pt x="5830" y="6391"/>
                      <a:pt x="5454" y="6767"/>
                      <a:pt x="4986" y="6987"/>
                    </a:cubicBezTo>
                    <a:cubicBezTo>
                      <a:pt x="4714" y="7116"/>
                      <a:pt x="4419" y="7196"/>
                      <a:pt x="4125" y="7254"/>
                    </a:cubicBezTo>
                    <a:cubicBezTo>
                      <a:pt x="3864" y="7305"/>
                      <a:pt x="3600" y="7336"/>
                      <a:pt x="3333" y="7343"/>
                    </a:cubicBezTo>
                    <a:cubicBezTo>
                      <a:pt x="3296" y="7344"/>
                      <a:pt x="3259" y="7345"/>
                      <a:pt x="3222" y="7345"/>
                    </a:cubicBezTo>
                    <a:cubicBezTo>
                      <a:pt x="2737" y="7345"/>
                      <a:pt x="2247" y="7263"/>
                      <a:pt x="1801" y="7066"/>
                    </a:cubicBezTo>
                    <a:cubicBezTo>
                      <a:pt x="1311" y="6850"/>
                      <a:pt x="904" y="6496"/>
                      <a:pt x="618" y="6043"/>
                    </a:cubicBezTo>
                    <a:cubicBezTo>
                      <a:pt x="325" y="5578"/>
                      <a:pt x="159" y="5041"/>
                      <a:pt x="90" y="4499"/>
                    </a:cubicBezTo>
                    <a:cubicBezTo>
                      <a:pt x="5" y="3836"/>
                      <a:pt x="54" y="3167"/>
                      <a:pt x="125" y="2506"/>
                    </a:cubicBezTo>
                    <a:cubicBezTo>
                      <a:pt x="143" y="2347"/>
                      <a:pt x="159" y="2187"/>
                      <a:pt x="178" y="2027"/>
                    </a:cubicBezTo>
                    <a:cubicBezTo>
                      <a:pt x="178" y="2025"/>
                      <a:pt x="176" y="2023"/>
                      <a:pt x="175" y="2023"/>
                    </a:cubicBezTo>
                    <a:cubicBezTo>
                      <a:pt x="173" y="2023"/>
                      <a:pt x="171" y="2025"/>
                      <a:pt x="171" y="2027"/>
                    </a:cubicBezTo>
                    <a:cubicBezTo>
                      <a:pt x="88" y="2708"/>
                      <a:pt x="1" y="3389"/>
                      <a:pt x="34" y="4075"/>
                    </a:cubicBezTo>
                    <a:cubicBezTo>
                      <a:pt x="63" y="4647"/>
                      <a:pt x="177" y="5219"/>
                      <a:pt x="427" y="5737"/>
                    </a:cubicBezTo>
                    <a:cubicBezTo>
                      <a:pt x="662" y="6225"/>
                      <a:pt x="1019" y="6647"/>
                      <a:pt x="1487" y="6927"/>
                    </a:cubicBezTo>
                    <a:cubicBezTo>
                      <a:pt x="1937" y="7195"/>
                      <a:pt x="2457" y="7326"/>
                      <a:pt x="2976" y="7356"/>
                    </a:cubicBezTo>
                    <a:cubicBezTo>
                      <a:pt x="3059" y="7360"/>
                      <a:pt x="3143" y="7363"/>
                      <a:pt x="3227" y="7363"/>
                    </a:cubicBezTo>
                    <a:cubicBezTo>
                      <a:pt x="3692" y="7363"/>
                      <a:pt x="4160" y="7289"/>
                      <a:pt x="4603" y="7152"/>
                    </a:cubicBezTo>
                    <a:cubicBezTo>
                      <a:pt x="4876" y="7068"/>
                      <a:pt x="5136" y="6949"/>
                      <a:pt x="5369" y="6781"/>
                    </a:cubicBezTo>
                    <a:cubicBezTo>
                      <a:pt x="5576" y="6632"/>
                      <a:pt x="5759" y="6449"/>
                      <a:pt x="5916" y="6248"/>
                    </a:cubicBezTo>
                    <a:cubicBezTo>
                      <a:pt x="6234" y="5839"/>
                      <a:pt x="6447" y="5352"/>
                      <a:pt x="6566" y="4849"/>
                    </a:cubicBezTo>
                    <a:cubicBezTo>
                      <a:pt x="6717" y="4208"/>
                      <a:pt x="6725" y="3543"/>
                      <a:pt x="6689" y="2888"/>
                    </a:cubicBezTo>
                    <a:cubicBezTo>
                      <a:pt x="6671" y="2555"/>
                      <a:pt x="6642" y="2222"/>
                      <a:pt x="6614" y="1889"/>
                    </a:cubicBezTo>
                    <a:cubicBezTo>
                      <a:pt x="6586" y="1561"/>
                      <a:pt x="6565" y="1233"/>
                      <a:pt x="6530" y="905"/>
                    </a:cubicBezTo>
                    <a:cubicBezTo>
                      <a:pt x="6502" y="651"/>
                      <a:pt x="6445" y="380"/>
                      <a:pt x="6242" y="205"/>
                    </a:cubicBezTo>
                    <a:cubicBezTo>
                      <a:pt x="6057" y="44"/>
                      <a:pt x="5803" y="3"/>
                      <a:pt x="55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9"/>
              <p:cNvSpPr/>
              <p:nvPr/>
            </p:nvSpPr>
            <p:spPr>
              <a:xfrm>
                <a:off x="6937659" y="2176377"/>
                <a:ext cx="234" cy="140"/>
              </a:xfrm>
              <a:custGeom>
                <a:avLst/>
                <a:gdLst/>
                <a:ahLst/>
                <a:cxnLst/>
                <a:rect l="l" t="t" r="r" b="b"/>
                <a:pathLst>
                  <a:path w="5" h="3" extrusionOk="0">
                    <a:moveTo>
                      <a:pt x="2" y="1"/>
                    </a:moveTo>
                    <a:cubicBezTo>
                      <a:pt x="1" y="1"/>
                      <a:pt x="1" y="3"/>
                      <a:pt x="2" y="3"/>
                    </a:cubicBezTo>
                    <a:cubicBezTo>
                      <a:pt x="4" y="3"/>
                      <a:pt x="4" y="1"/>
                      <a:pt x="2" y="1"/>
                    </a:cubicBezTo>
                    <a:close/>
                  </a:path>
                </a:pathLst>
              </a:custGeom>
              <a:solidFill>
                <a:srgbClr val="2A2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9"/>
              <p:cNvSpPr/>
              <p:nvPr/>
            </p:nvSpPr>
            <p:spPr>
              <a:xfrm>
                <a:off x="6955261" y="2488765"/>
                <a:ext cx="33707" cy="71393"/>
              </a:xfrm>
              <a:custGeom>
                <a:avLst/>
                <a:gdLst/>
                <a:ahLst/>
                <a:cxnLst/>
                <a:rect l="l" t="t" r="r" b="b"/>
                <a:pathLst>
                  <a:path w="720" h="1525" extrusionOk="0">
                    <a:moveTo>
                      <a:pt x="5" y="1"/>
                    </a:moveTo>
                    <a:cubicBezTo>
                      <a:pt x="3" y="1"/>
                      <a:pt x="0" y="3"/>
                      <a:pt x="2" y="6"/>
                    </a:cubicBezTo>
                    <a:cubicBezTo>
                      <a:pt x="80" y="110"/>
                      <a:pt x="157" y="214"/>
                      <a:pt x="232" y="321"/>
                    </a:cubicBezTo>
                    <a:cubicBezTo>
                      <a:pt x="298" y="414"/>
                      <a:pt x="361" y="508"/>
                      <a:pt x="420" y="607"/>
                    </a:cubicBezTo>
                    <a:cubicBezTo>
                      <a:pt x="474" y="696"/>
                      <a:pt x="523" y="789"/>
                      <a:pt x="565" y="884"/>
                    </a:cubicBezTo>
                    <a:cubicBezTo>
                      <a:pt x="605" y="976"/>
                      <a:pt x="639" y="1071"/>
                      <a:pt x="662" y="1169"/>
                    </a:cubicBezTo>
                    <a:cubicBezTo>
                      <a:pt x="688" y="1271"/>
                      <a:pt x="703" y="1376"/>
                      <a:pt x="711" y="1481"/>
                    </a:cubicBezTo>
                    <a:cubicBezTo>
                      <a:pt x="712" y="1494"/>
                      <a:pt x="713" y="1508"/>
                      <a:pt x="713" y="1522"/>
                    </a:cubicBezTo>
                    <a:cubicBezTo>
                      <a:pt x="713" y="1523"/>
                      <a:pt x="715" y="1524"/>
                      <a:pt x="716" y="1524"/>
                    </a:cubicBezTo>
                    <a:cubicBezTo>
                      <a:pt x="718" y="1524"/>
                      <a:pt x="720" y="1523"/>
                      <a:pt x="720" y="1522"/>
                    </a:cubicBezTo>
                    <a:cubicBezTo>
                      <a:pt x="715" y="1415"/>
                      <a:pt x="703" y="1310"/>
                      <a:pt x="681" y="1206"/>
                    </a:cubicBezTo>
                    <a:cubicBezTo>
                      <a:pt x="659" y="1107"/>
                      <a:pt x="628" y="1010"/>
                      <a:pt x="589" y="917"/>
                    </a:cubicBezTo>
                    <a:cubicBezTo>
                      <a:pt x="550" y="821"/>
                      <a:pt x="502" y="729"/>
                      <a:pt x="451" y="639"/>
                    </a:cubicBezTo>
                    <a:cubicBezTo>
                      <a:pt x="394" y="542"/>
                      <a:pt x="331" y="447"/>
                      <a:pt x="266" y="354"/>
                    </a:cubicBezTo>
                    <a:cubicBezTo>
                      <a:pt x="193" y="248"/>
                      <a:pt x="116" y="145"/>
                      <a:pt x="39" y="42"/>
                    </a:cubicBezTo>
                    <a:lnTo>
                      <a:pt x="8" y="2"/>
                    </a:lnTo>
                    <a:cubicBezTo>
                      <a:pt x="7" y="1"/>
                      <a:pt x="6" y="1"/>
                      <a:pt x="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9"/>
              <p:cNvSpPr/>
              <p:nvPr/>
            </p:nvSpPr>
            <p:spPr>
              <a:xfrm>
                <a:off x="6967479" y="2474581"/>
                <a:ext cx="42414" cy="47377"/>
              </a:xfrm>
              <a:custGeom>
                <a:avLst/>
                <a:gdLst/>
                <a:ahLst/>
                <a:cxnLst/>
                <a:rect l="l" t="t" r="r" b="b"/>
                <a:pathLst>
                  <a:path w="906" h="1012" extrusionOk="0">
                    <a:moveTo>
                      <a:pt x="5" y="1"/>
                    </a:moveTo>
                    <a:cubicBezTo>
                      <a:pt x="2" y="1"/>
                      <a:pt x="0" y="6"/>
                      <a:pt x="3" y="8"/>
                    </a:cubicBezTo>
                    <a:cubicBezTo>
                      <a:pt x="93" y="58"/>
                      <a:pt x="181" y="111"/>
                      <a:pt x="267" y="169"/>
                    </a:cubicBezTo>
                    <a:cubicBezTo>
                      <a:pt x="354" y="227"/>
                      <a:pt x="438" y="289"/>
                      <a:pt x="520" y="354"/>
                    </a:cubicBezTo>
                    <a:cubicBezTo>
                      <a:pt x="560" y="386"/>
                      <a:pt x="600" y="419"/>
                      <a:pt x="639" y="453"/>
                    </a:cubicBezTo>
                    <a:cubicBezTo>
                      <a:pt x="674" y="484"/>
                      <a:pt x="708" y="514"/>
                      <a:pt x="740" y="549"/>
                    </a:cubicBezTo>
                    <a:cubicBezTo>
                      <a:pt x="798" y="612"/>
                      <a:pt x="850" y="685"/>
                      <a:pt x="877" y="766"/>
                    </a:cubicBezTo>
                    <a:cubicBezTo>
                      <a:pt x="902" y="838"/>
                      <a:pt x="906" y="920"/>
                      <a:pt x="858" y="982"/>
                    </a:cubicBezTo>
                    <a:cubicBezTo>
                      <a:pt x="852" y="991"/>
                      <a:pt x="847" y="998"/>
                      <a:pt x="839" y="1004"/>
                    </a:cubicBezTo>
                    <a:lnTo>
                      <a:pt x="839" y="1004"/>
                    </a:lnTo>
                    <a:cubicBezTo>
                      <a:pt x="805" y="978"/>
                      <a:pt x="775" y="949"/>
                      <a:pt x="749" y="915"/>
                    </a:cubicBezTo>
                    <a:cubicBezTo>
                      <a:pt x="724" y="881"/>
                      <a:pt x="704" y="844"/>
                      <a:pt x="686" y="805"/>
                    </a:cubicBezTo>
                    <a:cubicBezTo>
                      <a:pt x="686" y="805"/>
                      <a:pt x="685" y="805"/>
                      <a:pt x="685" y="805"/>
                    </a:cubicBezTo>
                    <a:cubicBezTo>
                      <a:pt x="683" y="805"/>
                      <a:pt x="682" y="806"/>
                      <a:pt x="683" y="807"/>
                    </a:cubicBezTo>
                    <a:cubicBezTo>
                      <a:pt x="710" y="888"/>
                      <a:pt x="770" y="961"/>
                      <a:pt x="838" y="1011"/>
                    </a:cubicBezTo>
                    <a:cubicBezTo>
                      <a:pt x="839" y="1011"/>
                      <a:pt x="840" y="1012"/>
                      <a:pt x="840" y="1012"/>
                    </a:cubicBezTo>
                    <a:cubicBezTo>
                      <a:pt x="841" y="1012"/>
                      <a:pt x="842" y="1011"/>
                      <a:pt x="842" y="1011"/>
                    </a:cubicBezTo>
                    <a:cubicBezTo>
                      <a:pt x="869" y="984"/>
                      <a:pt x="889" y="952"/>
                      <a:pt x="898" y="915"/>
                    </a:cubicBezTo>
                    <a:cubicBezTo>
                      <a:pt x="906" y="878"/>
                      <a:pt x="904" y="840"/>
                      <a:pt x="896" y="804"/>
                    </a:cubicBezTo>
                    <a:cubicBezTo>
                      <a:pt x="878" y="720"/>
                      <a:pt x="831" y="644"/>
                      <a:pt x="777" y="579"/>
                    </a:cubicBezTo>
                    <a:cubicBezTo>
                      <a:pt x="749" y="544"/>
                      <a:pt x="718" y="512"/>
                      <a:pt x="685" y="483"/>
                    </a:cubicBezTo>
                    <a:cubicBezTo>
                      <a:pt x="645" y="447"/>
                      <a:pt x="605" y="413"/>
                      <a:pt x="564" y="379"/>
                    </a:cubicBezTo>
                    <a:cubicBezTo>
                      <a:pt x="482" y="312"/>
                      <a:pt x="398" y="248"/>
                      <a:pt x="311" y="189"/>
                    </a:cubicBezTo>
                    <a:cubicBezTo>
                      <a:pt x="223" y="128"/>
                      <a:pt x="133" y="72"/>
                      <a:pt x="41" y="20"/>
                    </a:cubicBezTo>
                    <a:cubicBezTo>
                      <a:pt x="30" y="14"/>
                      <a:pt x="17" y="8"/>
                      <a:pt x="6" y="1"/>
                    </a:cubicBezTo>
                    <a:cubicBezTo>
                      <a:pt x="6" y="1"/>
                      <a:pt x="5" y="1"/>
                      <a:pt x="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9"/>
              <p:cNvSpPr/>
              <p:nvPr/>
            </p:nvSpPr>
            <p:spPr>
              <a:xfrm>
                <a:off x="7018741" y="2711974"/>
                <a:ext cx="22986" cy="754096"/>
              </a:xfrm>
              <a:custGeom>
                <a:avLst/>
                <a:gdLst/>
                <a:ahLst/>
                <a:cxnLst/>
                <a:rect l="l" t="t" r="r" b="b"/>
                <a:pathLst>
                  <a:path w="491" h="16108" extrusionOk="0">
                    <a:moveTo>
                      <a:pt x="2" y="0"/>
                    </a:moveTo>
                    <a:cubicBezTo>
                      <a:pt x="1" y="0"/>
                      <a:pt x="0" y="1"/>
                      <a:pt x="0" y="2"/>
                    </a:cubicBezTo>
                    <a:cubicBezTo>
                      <a:pt x="110" y="1811"/>
                      <a:pt x="222" y="3618"/>
                      <a:pt x="256" y="5429"/>
                    </a:cubicBezTo>
                    <a:lnTo>
                      <a:pt x="256" y="5429"/>
                    </a:lnTo>
                    <a:cubicBezTo>
                      <a:pt x="247" y="4807"/>
                      <a:pt x="232" y="4184"/>
                      <a:pt x="205" y="3562"/>
                    </a:cubicBezTo>
                    <a:cubicBezTo>
                      <a:pt x="155" y="2374"/>
                      <a:pt x="82" y="1187"/>
                      <a:pt x="4" y="2"/>
                    </a:cubicBezTo>
                    <a:cubicBezTo>
                      <a:pt x="4" y="1"/>
                      <a:pt x="3" y="0"/>
                      <a:pt x="2" y="0"/>
                    </a:cubicBezTo>
                    <a:close/>
                    <a:moveTo>
                      <a:pt x="256" y="5429"/>
                    </a:moveTo>
                    <a:cubicBezTo>
                      <a:pt x="266" y="6179"/>
                      <a:pt x="266" y="6929"/>
                      <a:pt x="261" y="7680"/>
                    </a:cubicBezTo>
                    <a:lnTo>
                      <a:pt x="261" y="7680"/>
                    </a:lnTo>
                    <a:cubicBezTo>
                      <a:pt x="265" y="7224"/>
                      <a:pt x="267" y="6769"/>
                      <a:pt x="266" y="6313"/>
                    </a:cubicBezTo>
                    <a:cubicBezTo>
                      <a:pt x="265" y="6018"/>
                      <a:pt x="261" y="5723"/>
                      <a:pt x="256" y="5429"/>
                    </a:cubicBezTo>
                    <a:close/>
                    <a:moveTo>
                      <a:pt x="261" y="7680"/>
                    </a:moveTo>
                    <a:lnTo>
                      <a:pt x="261" y="7680"/>
                    </a:lnTo>
                    <a:cubicBezTo>
                      <a:pt x="248" y="9316"/>
                      <a:pt x="215" y="10951"/>
                      <a:pt x="254" y="12586"/>
                    </a:cubicBezTo>
                    <a:cubicBezTo>
                      <a:pt x="283" y="13763"/>
                      <a:pt x="350" y="14937"/>
                      <a:pt x="487" y="16106"/>
                    </a:cubicBezTo>
                    <a:cubicBezTo>
                      <a:pt x="487" y="16107"/>
                      <a:pt x="488" y="16108"/>
                      <a:pt x="489" y="16108"/>
                    </a:cubicBezTo>
                    <a:cubicBezTo>
                      <a:pt x="490" y="16108"/>
                      <a:pt x="490" y="16107"/>
                      <a:pt x="490" y="16106"/>
                    </a:cubicBezTo>
                    <a:cubicBezTo>
                      <a:pt x="246" y="14030"/>
                      <a:pt x="228" y="11937"/>
                      <a:pt x="244" y="9850"/>
                    </a:cubicBezTo>
                    <a:cubicBezTo>
                      <a:pt x="250" y="9126"/>
                      <a:pt x="257" y="8403"/>
                      <a:pt x="261" y="768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9"/>
              <p:cNvSpPr/>
              <p:nvPr/>
            </p:nvSpPr>
            <p:spPr>
              <a:xfrm>
                <a:off x="6724188" y="2631407"/>
                <a:ext cx="68350" cy="834384"/>
              </a:xfrm>
              <a:custGeom>
                <a:avLst/>
                <a:gdLst/>
                <a:ahLst/>
                <a:cxnLst/>
                <a:rect l="l" t="t" r="r" b="b"/>
                <a:pathLst>
                  <a:path w="1460" h="17823" extrusionOk="0">
                    <a:moveTo>
                      <a:pt x="1394" y="1"/>
                    </a:moveTo>
                    <a:cubicBezTo>
                      <a:pt x="1394" y="1"/>
                      <a:pt x="1393" y="1"/>
                      <a:pt x="1393" y="2"/>
                    </a:cubicBezTo>
                    <a:cubicBezTo>
                      <a:pt x="1407" y="1173"/>
                      <a:pt x="1422" y="2345"/>
                      <a:pt x="1436" y="3517"/>
                    </a:cubicBezTo>
                    <a:cubicBezTo>
                      <a:pt x="1442" y="4034"/>
                      <a:pt x="1453" y="4551"/>
                      <a:pt x="1456" y="5069"/>
                    </a:cubicBezTo>
                    <a:lnTo>
                      <a:pt x="1456" y="5069"/>
                    </a:lnTo>
                    <a:cubicBezTo>
                      <a:pt x="1455" y="4694"/>
                      <a:pt x="1450" y="4318"/>
                      <a:pt x="1445" y="3943"/>
                    </a:cubicBezTo>
                    <a:cubicBezTo>
                      <a:pt x="1429" y="2629"/>
                      <a:pt x="1412" y="1315"/>
                      <a:pt x="1395" y="2"/>
                    </a:cubicBezTo>
                    <a:cubicBezTo>
                      <a:pt x="1395" y="1"/>
                      <a:pt x="1395" y="1"/>
                      <a:pt x="1394" y="1"/>
                    </a:cubicBezTo>
                    <a:close/>
                    <a:moveTo>
                      <a:pt x="1456" y="5069"/>
                    </a:moveTo>
                    <a:cubicBezTo>
                      <a:pt x="1458" y="5573"/>
                      <a:pt x="1453" y="6077"/>
                      <a:pt x="1428" y="6581"/>
                    </a:cubicBezTo>
                    <a:lnTo>
                      <a:pt x="1428" y="6581"/>
                    </a:lnTo>
                    <a:cubicBezTo>
                      <a:pt x="1454" y="6078"/>
                      <a:pt x="1459" y="5573"/>
                      <a:pt x="1456" y="5069"/>
                    </a:cubicBezTo>
                    <a:close/>
                    <a:moveTo>
                      <a:pt x="1428" y="6581"/>
                    </a:moveTo>
                    <a:cubicBezTo>
                      <a:pt x="1421" y="6718"/>
                      <a:pt x="1413" y="6854"/>
                      <a:pt x="1402" y="6991"/>
                    </a:cubicBezTo>
                    <a:cubicBezTo>
                      <a:pt x="1312" y="8154"/>
                      <a:pt x="1136" y="9309"/>
                      <a:pt x="981" y="10464"/>
                    </a:cubicBezTo>
                    <a:cubicBezTo>
                      <a:pt x="828" y="11614"/>
                      <a:pt x="674" y="12763"/>
                      <a:pt x="521" y="13913"/>
                    </a:cubicBezTo>
                    <a:cubicBezTo>
                      <a:pt x="348" y="15216"/>
                      <a:pt x="175" y="16518"/>
                      <a:pt x="1" y="17820"/>
                    </a:cubicBezTo>
                    <a:cubicBezTo>
                      <a:pt x="0" y="17822"/>
                      <a:pt x="1" y="17822"/>
                      <a:pt x="2" y="17822"/>
                    </a:cubicBezTo>
                    <a:cubicBezTo>
                      <a:pt x="3" y="17822"/>
                      <a:pt x="4" y="17822"/>
                      <a:pt x="5" y="17820"/>
                    </a:cubicBezTo>
                    <a:cubicBezTo>
                      <a:pt x="313" y="15509"/>
                      <a:pt x="622" y="13198"/>
                      <a:pt x="931" y="10886"/>
                    </a:cubicBezTo>
                    <a:cubicBezTo>
                      <a:pt x="1085" y="9730"/>
                      <a:pt x="1259" y="8574"/>
                      <a:pt x="1369" y="7413"/>
                    </a:cubicBezTo>
                    <a:cubicBezTo>
                      <a:pt x="1396" y="7135"/>
                      <a:pt x="1415" y="6858"/>
                      <a:pt x="1428" y="658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9"/>
              <p:cNvSpPr/>
              <p:nvPr/>
            </p:nvSpPr>
            <p:spPr>
              <a:xfrm>
                <a:off x="6550180" y="2571064"/>
                <a:ext cx="65447" cy="11891"/>
              </a:xfrm>
              <a:custGeom>
                <a:avLst/>
                <a:gdLst/>
                <a:ahLst/>
                <a:cxnLst/>
                <a:rect l="l" t="t" r="r" b="b"/>
                <a:pathLst>
                  <a:path w="1398" h="254" extrusionOk="0">
                    <a:moveTo>
                      <a:pt x="3" y="0"/>
                    </a:moveTo>
                    <a:cubicBezTo>
                      <a:pt x="1" y="0"/>
                      <a:pt x="1" y="4"/>
                      <a:pt x="3" y="4"/>
                    </a:cubicBezTo>
                    <a:cubicBezTo>
                      <a:pt x="189" y="6"/>
                      <a:pt x="375" y="21"/>
                      <a:pt x="558" y="48"/>
                    </a:cubicBezTo>
                    <a:cubicBezTo>
                      <a:pt x="740" y="73"/>
                      <a:pt x="920" y="111"/>
                      <a:pt x="1097" y="160"/>
                    </a:cubicBezTo>
                    <a:cubicBezTo>
                      <a:pt x="1198" y="188"/>
                      <a:pt x="1297" y="220"/>
                      <a:pt x="1395" y="253"/>
                    </a:cubicBezTo>
                    <a:cubicBezTo>
                      <a:pt x="1396" y="254"/>
                      <a:pt x="1396" y="254"/>
                      <a:pt x="1396" y="254"/>
                    </a:cubicBezTo>
                    <a:cubicBezTo>
                      <a:pt x="1397" y="254"/>
                      <a:pt x="1397" y="252"/>
                      <a:pt x="1396" y="251"/>
                    </a:cubicBezTo>
                    <a:cubicBezTo>
                      <a:pt x="1221" y="188"/>
                      <a:pt x="1042" y="137"/>
                      <a:pt x="861" y="98"/>
                    </a:cubicBezTo>
                    <a:cubicBezTo>
                      <a:pt x="681" y="58"/>
                      <a:pt x="498" y="30"/>
                      <a:pt x="315" y="15"/>
                    </a:cubicBezTo>
                    <a:cubicBezTo>
                      <a:pt x="212" y="7"/>
                      <a:pt x="107" y="1"/>
                      <a:pt x="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9"/>
              <p:cNvSpPr/>
              <p:nvPr/>
            </p:nvSpPr>
            <p:spPr>
              <a:xfrm>
                <a:off x="6986767" y="2427065"/>
                <a:ext cx="279673" cy="276864"/>
              </a:xfrm>
              <a:custGeom>
                <a:avLst/>
                <a:gdLst/>
                <a:ahLst/>
                <a:cxnLst/>
                <a:rect l="l" t="t" r="r" b="b"/>
                <a:pathLst>
                  <a:path w="5974" h="5914" extrusionOk="0">
                    <a:moveTo>
                      <a:pt x="5972" y="1"/>
                    </a:moveTo>
                    <a:cubicBezTo>
                      <a:pt x="5971" y="1"/>
                      <a:pt x="5971" y="1"/>
                      <a:pt x="5971" y="2"/>
                    </a:cubicBezTo>
                    <a:cubicBezTo>
                      <a:pt x="5557" y="471"/>
                      <a:pt x="5165" y="956"/>
                      <a:pt x="4791" y="1458"/>
                    </a:cubicBezTo>
                    <a:cubicBezTo>
                      <a:pt x="4419" y="1958"/>
                      <a:pt x="4064" y="2474"/>
                      <a:pt x="3733" y="3003"/>
                    </a:cubicBezTo>
                    <a:cubicBezTo>
                      <a:pt x="3572" y="3259"/>
                      <a:pt x="3418" y="3518"/>
                      <a:pt x="3264" y="3778"/>
                    </a:cubicBezTo>
                    <a:cubicBezTo>
                      <a:pt x="3116" y="4026"/>
                      <a:pt x="2966" y="4273"/>
                      <a:pt x="2797" y="4508"/>
                    </a:cubicBezTo>
                    <a:cubicBezTo>
                      <a:pt x="2627" y="4744"/>
                      <a:pt x="2438" y="4969"/>
                      <a:pt x="2220" y="5163"/>
                    </a:cubicBezTo>
                    <a:cubicBezTo>
                      <a:pt x="2036" y="5328"/>
                      <a:pt x="1827" y="5466"/>
                      <a:pt x="1609" y="5582"/>
                    </a:cubicBezTo>
                    <a:cubicBezTo>
                      <a:pt x="1380" y="5704"/>
                      <a:pt x="1135" y="5801"/>
                      <a:pt x="881" y="5858"/>
                    </a:cubicBezTo>
                    <a:cubicBezTo>
                      <a:pt x="748" y="5888"/>
                      <a:pt x="610" y="5907"/>
                      <a:pt x="473" y="5907"/>
                    </a:cubicBezTo>
                    <a:cubicBezTo>
                      <a:pt x="368" y="5907"/>
                      <a:pt x="264" y="5896"/>
                      <a:pt x="162" y="5871"/>
                    </a:cubicBezTo>
                    <a:cubicBezTo>
                      <a:pt x="109" y="5858"/>
                      <a:pt x="58" y="5841"/>
                      <a:pt x="7" y="5819"/>
                    </a:cubicBezTo>
                    <a:cubicBezTo>
                      <a:pt x="6" y="5819"/>
                      <a:pt x="6" y="5819"/>
                      <a:pt x="5" y="5819"/>
                    </a:cubicBezTo>
                    <a:cubicBezTo>
                      <a:pt x="2" y="5819"/>
                      <a:pt x="1" y="5825"/>
                      <a:pt x="5" y="5827"/>
                    </a:cubicBezTo>
                    <a:cubicBezTo>
                      <a:pt x="153" y="5888"/>
                      <a:pt x="312" y="5913"/>
                      <a:pt x="471" y="5913"/>
                    </a:cubicBezTo>
                    <a:cubicBezTo>
                      <a:pt x="542" y="5913"/>
                      <a:pt x="613" y="5908"/>
                      <a:pt x="683" y="5899"/>
                    </a:cubicBezTo>
                    <a:cubicBezTo>
                      <a:pt x="934" y="5869"/>
                      <a:pt x="1178" y="5791"/>
                      <a:pt x="1407" y="5688"/>
                    </a:cubicBezTo>
                    <a:cubicBezTo>
                      <a:pt x="1639" y="5585"/>
                      <a:pt x="1860" y="5456"/>
                      <a:pt x="2063" y="5302"/>
                    </a:cubicBezTo>
                    <a:cubicBezTo>
                      <a:pt x="2279" y="5138"/>
                      <a:pt x="2468" y="4941"/>
                      <a:pt x="2637" y="4730"/>
                    </a:cubicBezTo>
                    <a:cubicBezTo>
                      <a:pt x="3006" y="4272"/>
                      <a:pt x="3282" y="3749"/>
                      <a:pt x="3587" y="3250"/>
                    </a:cubicBezTo>
                    <a:cubicBezTo>
                      <a:pt x="3917" y="2711"/>
                      <a:pt x="4268" y="2185"/>
                      <a:pt x="4641" y="1674"/>
                    </a:cubicBezTo>
                    <a:cubicBezTo>
                      <a:pt x="5014" y="1160"/>
                      <a:pt x="5409" y="662"/>
                      <a:pt x="5821" y="179"/>
                    </a:cubicBezTo>
                    <a:cubicBezTo>
                      <a:pt x="5871" y="120"/>
                      <a:pt x="5922" y="62"/>
                      <a:pt x="5973" y="4"/>
                    </a:cubicBezTo>
                    <a:cubicBezTo>
                      <a:pt x="5974" y="2"/>
                      <a:pt x="5973" y="1"/>
                      <a:pt x="597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9"/>
              <p:cNvSpPr/>
              <p:nvPr/>
            </p:nvSpPr>
            <p:spPr>
              <a:xfrm>
                <a:off x="7152020" y="2149552"/>
                <a:ext cx="94145" cy="32911"/>
              </a:xfrm>
              <a:custGeom>
                <a:avLst/>
                <a:gdLst/>
                <a:ahLst/>
                <a:cxnLst/>
                <a:rect l="l" t="t" r="r" b="b"/>
                <a:pathLst>
                  <a:path w="2011" h="703" extrusionOk="0">
                    <a:moveTo>
                      <a:pt x="1579" y="0"/>
                    </a:moveTo>
                    <a:cubicBezTo>
                      <a:pt x="1435" y="0"/>
                      <a:pt x="1293" y="15"/>
                      <a:pt x="1153" y="43"/>
                    </a:cubicBezTo>
                    <a:cubicBezTo>
                      <a:pt x="1012" y="72"/>
                      <a:pt x="874" y="115"/>
                      <a:pt x="742" y="170"/>
                    </a:cubicBezTo>
                    <a:cubicBezTo>
                      <a:pt x="609" y="227"/>
                      <a:pt x="482" y="296"/>
                      <a:pt x="364" y="378"/>
                    </a:cubicBezTo>
                    <a:cubicBezTo>
                      <a:pt x="246" y="460"/>
                      <a:pt x="137" y="553"/>
                      <a:pt x="39" y="659"/>
                    </a:cubicBezTo>
                    <a:cubicBezTo>
                      <a:pt x="26" y="671"/>
                      <a:pt x="15" y="684"/>
                      <a:pt x="3" y="698"/>
                    </a:cubicBezTo>
                    <a:cubicBezTo>
                      <a:pt x="1" y="700"/>
                      <a:pt x="3" y="703"/>
                      <a:pt x="5" y="703"/>
                    </a:cubicBezTo>
                    <a:cubicBezTo>
                      <a:pt x="6" y="703"/>
                      <a:pt x="6" y="702"/>
                      <a:pt x="7" y="702"/>
                    </a:cubicBezTo>
                    <a:cubicBezTo>
                      <a:pt x="102" y="595"/>
                      <a:pt x="210" y="498"/>
                      <a:pt x="325" y="414"/>
                    </a:cubicBezTo>
                    <a:cubicBezTo>
                      <a:pt x="441" y="330"/>
                      <a:pt x="565" y="258"/>
                      <a:pt x="695" y="200"/>
                    </a:cubicBezTo>
                    <a:cubicBezTo>
                      <a:pt x="825" y="141"/>
                      <a:pt x="962" y="95"/>
                      <a:pt x="1102" y="63"/>
                    </a:cubicBezTo>
                    <a:cubicBezTo>
                      <a:pt x="1241" y="30"/>
                      <a:pt x="1384" y="13"/>
                      <a:pt x="1527" y="10"/>
                    </a:cubicBezTo>
                    <a:cubicBezTo>
                      <a:pt x="1544" y="9"/>
                      <a:pt x="1560" y="9"/>
                      <a:pt x="1576" y="9"/>
                    </a:cubicBezTo>
                    <a:cubicBezTo>
                      <a:pt x="1703" y="9"/>
                      <a:pt x="1828" y="23"/>
                      <a:pt x="1953" y="44"/>
                    </a:cubicBezTo>
                    <a:cubicBezTo>
                      <a:pt x="1971" y="47"/>
                      <a:pt x="1988" y="52"/>
                      <a:pt x="2006" y="55"/>
                    </a:cubicBezTo>
                    <a:cubicBezTo>
                      <a:pt x="2006" y="55"/>
                      <a:pt x="2006" y="55"/>
                      <a:pt x="2006" y="55"/>
                    </a:cubicBezTo>
                    <a:cubicBezTo>
                      <a:pt x="2009" y="55"/>
                      <a:pt x="2010" y="49"/>
                      <a:pt x="2007" y="48"/>
                    </a:cubicBezTo>
                    <a:cubicBezTo>
                      <a:pt x="1866" y="16"/>
                      <a:pt x="1723" y="1"/>
                      <a:pt x="157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9"/>
              <p:cNvSpPr/>
              <p:nvPr/>
            </p:nvSpPr>
            <p:spPr>
              <a:xfrm>
                <a:off x="7119531" y="2197022"/>
                <a:ext cx="13295" cy="19803"/>
              </a:xfrm>
              <a:custGeom>
                <a:avLst/>
                <a:gdLst/>
                <a:ahLst/>
                <a:cxnLst/>
                <a:rect l="l" t="t" r="r" b="b"/>
                <a:pathLst>
                  <a:path w="284" h="423" extrusionOk="0">
                    <a:moveTo>
                      <a:pt x="278" y="1"/>
                    </a:moveTo>
                    <a:cubicBezTo>
                      <a:pt x="277" y="1"/>
                      <a:pt x="277" y="1"/>
                      <a:pt x="276" y="1"/>
                    </a:cubicBezTo>
                    <a:cubicBezTo>
                      <a:pt x="159" y="70"/>
                      <a:pt x="69" y="180"/>
                      <a:pt x="25" y="308"/>
                    </a:cubicBezTo>
                    <a:cubicBezTo>
                      <a:pt x="13" y="345"/>
                      <a:pt x="6" y="382"/>
                      <a:pt x="1" y="420"/>
                    </a:cubicBezTo>
                    <a:cubicBezTo>
                      <a:pt x="1" y="421"/>
                      <a:pt x="2" y="422"/>
                      <a:pt x="4" y="422"/>
                    </a:cubicBezTo>
                    <a:cubicBezTo>
                      <a:pt x="5" y="422"/>
                      <a:pt x="6" y="422"/>
                      <a:pt x="7" y="420"/>
                    </a:cubicBezTo>
                    <a:cubicBezTo>
                      <a:pt x="25" y="289"/>
                      <a:pt x="92" y="165"/>
                      <a:pt x="190" y="75"/>
                    </a:cubicBezTo>
                    <a:cubicBezTo>
                      <a:pt x="218" y="50"/>
                      <a:pt x="247" y="27"/>
                      <a:pt x="280" y="7"/>
                    </a:cubicBezTo>
                    <a:cubicBezTo>
                      <a:pt x="284" y="5"/>
                      <a:pt x="281" y="1"/>
                      <a:pt x="278"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9"/>
              <p:cNvSpPr/>
              <p:nvPr/>
            </p:nvSpPr>
            <p:spPr>
              <a:xfrm>
                <a:off x="6993695" y="2265136"/>
                <a:ext cx="94519" cy="143722"/>
              </a:xfrm>
              <a:custGeom>
                <a:avLst/>
                <a:gdLst/>
                <a:ahLst/>
                <a:cxnLst/>
                <a:rect l="l" t="t" r="r" b="b"/>
                <a:pathLst>
                  <a:path w="2019" h="3070" extrusionOk="0">
                    <a:moveTo>
                      <a:pt x="2014" y="0"/>
                    </a:moveTo>
                    <a:cubicBezTo>
                      <a:pt x="2013" y="0"/>
                      <a:pt x="2012" y="1"/>
                      <a:pt x="2012" y="1"/>
                    </a:cubicBezTo>
                    <a:cubicBezTo>
                      <a:pt x="1827" y="148"/>
                      <a:pt x="1669" y="329"/>
                      <a:pt x="1530" y="519"/>
                    </a:cubicBezTo>
                    <a:cubicBezTo>
                      <a:pt x="1389" y="712"/>
                      <a:pt x="1268" y="917"/>
                      <a:pt x="1156" y="1127"/>
                    </a:cubicBezTo>
                    <a:cubicBezTo>
                      <a:pt x="1042" y="1341"/>
                      <a:pt x="937" y="1560"/>
                      <a:pt x="828" y="1777"/>
                    </a:cubicBezTo>
                    <a:cubicBezTo>
                      <a:pt x="720" y="1994"/>
                      <a:pt x="609" y="2209"/>
                      <a:pt x="484" y="2417"/>
                    </a:cubicBezTo>
                    <a:cubicBezTo>
                      <a:pt x="360" y="2623"/>
                      <a:pt x="223" y="2821"/>
                      <a:pt x="62" y="3000"/>
                    </a:cubicBezTo>
                    <a:cubicBezTo>
                      <a:pt x="43" y="3021"/>
                      <a:pt x="22" y="3044"/>
                      <a:pt x="2" y="3065"/>
                    </a:cubicBezTo>
                    <a:cubicBezTo>
                      <a:pt x="0" y="3067"/>
                      <a:pt x="2" y="3070"/>
                      <a:pt x="4" y="3070"/>
                    </a:cubicBezTo>
                    <a:cubicBezTo>
                      <a:pt x="4" y="3070"/>
                      <a:pt x="5" y="3069"/>
                      <a:pt x="6" y="3069"/>
                    </a:cubicBezTo>
                    <a:cubicBezTo>
                      <a:pt x="171" y="2897"/>
                      <a:pt x="315" y="2704"/>
                      <a:pt x="442" y="2501"/>
                    </a:cubicBezTo>
                    <a:cubicBezTo>
                      <a:pt x="570" y="2298"/>
                      <a:pt x="683" y="2084"/>
                      <a:pt x="792" y="1869"/>
                    </a:cubicBezTo>
                    <a:cubicBezTo>
                      <a:pt x="902" y="1651"/>
                      <a:pt x="1006" y="1432"/>
                      <a:pt x="1119" y="1217"/>
                    </a:cubicBezTo>
                    <a:cubicBezTo>
                      <a:pt x="1231" y="1005"/>
                      <a:pt x="1348" y="795"/>
                      <a:pt x="1485" y="599"/>
                    </a:cubicBezTo>
                    <a:cubicBezTo>
                      <a:pt x="1620" y="404"/>
                      <a:pt x="1773" y="222"/>
                      <a:pt x="1949" y="64"/>
                    </a:cubicBezTo>
                    <a:cubicBezTo>
                      <a:pt x="1971" y="44"/>
                      <a:pt x="1993" y="24"/>
                      <a:pt x="2016" y="6"/>
                    </a:cubicBezTo>
                    <a:cubicBezTo>
                      <a:pt x="2018" y="4"/>
                      <a:pt x="2016" y="0"/>
                      <a:pt x="201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9"/>
              <p:cNvSpPr/>
              <p:nvPr/>
            </p:nvSpPr>
            <p:spPr>
              <a:xfrm>
                <a:off x="6147207" y="2570643"/>
                <a:ext cx="152991" cy="87544"/>
              </a:xfrm>
              <a:custGeom>
                <a:avLst/>
                <a:gdLst/>
                <a:ahLst/>
                <a:cxnLst/>
                <a:rect l="l" t="t" r="r" b="b"/>
                <a:pathLst>
                  <a:path w="3268" h="1870" extrusionOk="0">
                    <a:moveTo>
                      <a:pt x="1158" y="1"/>
                    </a:moveTo>
                    <a:cubicBezTo>
                      <a:pt x="796" y="1"/>
                      <a:pt x="433" y="95"/>
                      <a:pt x="121" y="283"/>
                    </a:cubicBezTo>
                    <a:cubicBezTo>
                      <a:pt x="73" y="312"/>
                      <a:pt x="20" y="349"/>
                      <a:pt x="14" y="407"/>
                    </a:cubicBezTo>
                    <a:cubicBezTo>
                      <a:pt x="1" y="513"/>
                      <a:pt x="142" y="558"/>
                      <a:pt x="248" y="562"/>
                    </a:cubicBezTo>
                    <a:cubicBezTo>
                      <a:pt x="501" y="573"/>
                      <a:pt x="747" y="613"/>
                      <a:pt x="1001" y="628"/>
                    </a:cubicBezTo>
                    <a:cubicBezTo>
                      <a:pt x="1040" y="934"/>
                      <a:pt x="1232" y="1204"/>
                      <a:pt x="1474" y="1387"/>
                    </a:cubicBezTo>
                    <a:cubicBezTo>
                      <a:pt x="1717" y="1569"/>
                      <a:pt x="2008" y="1672"/>
                      <a:pt x="2300" y="1744"/>
                    </a:cubicBezTo>
                    <a:cubicBezTo>
                      <a:pt x="2571" y="1811"/>
                      <a:pt x="2846" y="1852"/>
                      <a:pt x="3124" y="1870"/>
                    </a:cubicBezTo>
                    <a:cubicBezTo>
                      <a:pt x="3235" y="1605"/>
                      <a:pt x="3256" y="1322"/>
                      <a:pt x="3266" y="1034"/>
                    </a:cubicBezTo>
                    <a:cubicBezTo>
                      <a:pt x="3267" y="1017"/>
                      <a:pt x="3245" y="781"/>
                      <a:pt x="3226" y="781"/>
                    </a:cubicBezTo>
                    <a:cubicBezTo>
                      <a:pt x="3204" y="781"/>
                      <a:pt x="3200" y="778"/>
                      <a:pt x="3176" y="774"/>
                    </a:cubicBezTo>
                    <a:cubicBezTo>
                      <a:pt x="2997" y="744"/>
                      <a:pt x="2796" y="607"/>
                      <a:pt x="2646" y="528"/>
                    </a:cubicBezTo>
                    <a:cubicBezTo>
                      <a:pt x="2458" y="428"/>
                      <a:pt x="2274" y="322"/>
                      <a:pt x="2086" y="223"/>
                    </a:cubicBezTo>
                    <a:cubicBezTo>
                      <a:pt x="1799" y="75"/>
                      <a:pt x="1479" y="1"/>
                      <a:pt x="1158" y="1"/>
                    </a:cubicBezTo>
                    <a:close/>
                  </a:path>
                </a:pathLst>
              </a:custGeom>
              <a:solidFill>
                <a:srgbClr val="E3B3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9"/>
              <p:cNvSpPr/>
              <p:nvPr/>
            </p:nvSpPr>
            <p:spPr>
              <a:xfrm>
                <a:off x="6171035" y="2599433"/>
                <a:ext cx="84361" cy="48547"/>
              </a:xfrm>
              <a:custGeom>
                <a:avLst/>
                <a:gdLst/>
                <a:ahLst/>
                <a:cxnLst/>
                <a:rect l="l" t="t" r="r" b="b"/>
                <a:pathLst>
                  <a:path w="1802" h="1037" extrusionOk="0">
                    <a:moveTo>
                      <a:pt x="2" y="1"/>
                    </a:moveTo>
                    <a:cubicBezTo>
                      <a:pt x="1" y="2"/>
                      <a:pt x="1" y="4"/>
                      <a:pt x="2" y="4"/>
                    </a:cubicBezTo>
                    <a:cubicBezTo>
                      <a:pt x="82" y="8"/>
                      <a:pt x="163" y="13"/>
                      <a:pt x="242" y="17"/>
                    </a:cubicBezTo>
                    <a:cubicBezTo>
                      <a:pt x="319" y="21"/>
                      <a:pt x="397" y="23"/>
                      <a:pt x="474" y="30"/>
                    </a:cubicBezTo>
                    <a:cubicBezTo>
                      <a:pt x="512" y="34"/>
                      <a:pt x="549" y="41"/>
                      <a:pt x="584" y="53"/>
                    </a:cubicBezTo>
                    <a:cubicBezTo>
                      <a:pt x="616" y="63"/>
                      <a:pt x="646" y="79"/>
                      <a:pt x="673" y="98"/>
                    </a:cubicBezTo>
                    <a:cubicBezTo>
                      <a:pt x="728" y="135"/>
                      <a:pt x="773" y="184"/>
                      <a:pt x="816" y="234"/>
                    </a:cubicBezTo>
                    <a:cubicBezTo>
                      <a:pt x="909" y="345"/>
                      <a:pt x="996" y="461"/>
                      <a:pt x="1090" y="571"/>
                    </a:cubicBezTo>
                    <a:cubicBezTo>
                      <a:pt x="1181" y="677"/>
                      <a:pt x="1281" y="778"/>
                      <a:pt x="1393" y="861"/>
                    </a:cubicBezTo>
                    <a:cubicBezTo>
                      <a:pt x="1500" y="939"/>
                      <a:pt x="1621" y="1000"/>
                      <a:pt x="1750" y="1029"/>
                    </a:cubicBezTo>
                    <a:cubicBezTo>
                      <a:pt x="1766" y="1032"/>
                      <a:pt x="1781" y="1035"/>
                      <a:pt x="1798" y="1037"/>
                    </a:cubicBezTo>
                    <a:cubicBezTo>
                      <a:pt x="1801" y="1037"/>
                      <a:pt x="1802" y="1033"/>
                      <a:pt x="1799" y="1033"/>
                    </a:cubicBezTo>
                    <a:cubicBezTo>
                      <a:pt x="1667" y="1010"/>
                      <a:pt x="1543" y="955"/>
                      <a:pt x="1431" y="879"/>
                    </a:cubicBezTo>
                    <a:cubicBezTo>
                      <a:pt x="1314" y="800"/>
                      <a:pt x="1213" y="701"/>
                      <a:pt x="1119" y="596"/>
                    </a:cubicBezTo>
                    <a:cubicBezTo>
                      <a:pt x="1022" y="485"/>
                      <a:pt x="934" y="368"/>
                      <a:pt x="840" y="255"/>
                    </a:cubicBezTo>
                    <a:cubicBezTo>
                      <a:pt x="799" y="204"/>
                      <a:pt x="755" y="155"/>
                      <a:pt x="704" y="114"/>
                    </a:cubicBezTo>
                    <a:cubicBezTo>
                      <a:pt x="652" y="72"/>
                      <a:pt x="593" y="45"/>
                      <a:pt x="527" y="32"/>
                    </a:cubicBezTo>
                    <a:cubicBezTo>
                      <a:pt x="491" y="26"/>
                      <a:pt x="455" y="23"/>
                      <a:pt x="420" y="21"/>
                    </a:cubicBezTo>
                    <a:cubicBezTo>
                      <a:pt x="380" y="19"/>
                      <a:pt x="341" y="17"/>
                      <a:pt x="301" y="15"/>
                    </a:cubicBezTo>
                    <a:lnTo>
                      <a:pt x="61" y="4"/>
                    </a:lnTo>
                    <a:cubicBezTo>
                      <a:pt x="42" y="3"/>
                      <a:pt x="21" y="2"/>
                      <a:pt x="2" y="1"/>
                    </a:cubicBezTo>
                    <a:close/>
                  </a:path>
                </a:pathLst>
              </a:custGeom>
              <a:solidFill>
                <a:srgbClr val="D08891"/>
              </a:solidFill>
              <a:ln w="9525" cap="flat" cmpd="sng">
                <a:solidFill>
                  <a:srgbClr val="D0889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9"/>
              <p:cNvSpPr/>
              <p:nvPr/>
            </p:nvSpPr>
            <p:spPr>
              <a:xfrm>
                <a:off x="6158302" y="2571064"/>
                <a:ext cx="60438" cy="9831"/>
              </a:xfrm>
              <a:custGeom>
                <a:avLst/>
                <a:gdLst/>
                <a:ahLst/>
                <a:cxnLst/>
                <a:rect l="l" t="t" r="r" b="b"/>
                <a:pathLst>
                  <a:path w="1291" h="210" extrusionOk="0">
                    <a:moveTo>
                      <a:pt x="1018" y="0"/>
                    </a:moveTo>
                    <a:cubicBezTo>
                      <a:pt x="983" y="0"/>
                      <a:pt x="947" y="1"/>
                      <a:pt x="912" y="3"/>
                    </a:cubicBezTo>
                    <a:cubicBezTo>
                      <a:pt x="811" y="6"/>
                      <a:pt x="711" y="14"/>
                      <a:pt x="611" y="26"/>
                    </a:cubicBezTo>
                    <a:cubicBezTo>
                      <a:pt x="506" y="39"/>
                      <a:pt x="403" y="58"/>
                      <a:pt x="300" y="85"/>
                    </a:cubicBezTo>
                    <a:cubicBezTo>
                      <a:pt x="207" y="111"/>
                      <a:pt x="115" y="144"/>
                      <a:pt x="30" y="191"/>
                    </a:cubicBezTo>
                    <a:cubicBezTo>
                      <a:pt x="20" y="196"/>
                      <a:pt x="11" y="202"/>
                      <a:pt x="1" y="208"/>
                    </a:cubicBezTo>
                    <a:cubicBezTo>
                      <a:pt x="0" y="208"/>
                      <a:pt x="1" y="209"/>
                      <a:pt x="1" y="209"/>
                    </a:cubicBezTo>
                    <a:cubicBezTo>
                      <a:pt x="83" y="159"/>
                      <a:pt x="174" y="124"/>
                      <a:pt x="267" y="98"/>
                    </a:cubicBezTo>
                    <a:cubicBezTo>
                      <a:pt x="367" y="68"/>
                      <a:pt x="470" y="49"/>
                      <a:pt x="574" y="34"/>
                    </a:cubicBezTo>
                    <a:cubicBezTo>
                      <a:pt x="675" y="20"/>
                      <a:pt x="777" y="11"/>
                      <a:pt x="879" y="7"/>
                    </a:cubicBezTo>
                    <a:cubicBezTo>
                      <a:pt x="923" y="5"/>
                      <a:pt x="968" y="4"/>
                      <a:pt x="1013" y="4"/>
                    </a:cubicBezTo>
                    <a:cubicBezTo>
                      <a:pt x="1051" y="4"/>
                      <a:pt x="1090" y="5"/>
                      <a:pt x="1129" y="7"/>
                    </a:cubicBezTo>
                    <a:cubicBezTo>
                      <a:pt x="1159" y="8"/>
                      <a:pt x="1189" y="10"/>
                      <a:pt x="1220" y="14"/>
                    </a:cubicBezTo>
                    <a:cubicBezTo>
                      <a:pt x="1239" y="16"/>
                      <a:pt x="1260" y="18"/>
                      <a:pt x="1278" y="23"/>
                    </a:cubicBezTo>
                    <a:cubicBezTo>
                      <a:pt x="1281" y="24"/>
                      <a:pt x="1284" y="25"/>
                      <a:pt x="1287" y="26"/>
                    </a:cubicBezTo>
                    <a:cubicBezTo>
                      <a:pt x="1290" y="26"/>
                      <a:pt x="1291" y="24"/>
                      <a:pt x="1288" y="23"/>
                    </a:cubicBezTo>
                    <a:cubicBezTo>
                      <a:pt x="1272" y="18"/>
                      <a:pt x="1255" y="15"/>
                      <a:pt x="1238" y="13"/>
                    </a:cubicBezTo>
                    <a:cubicBezTo>
                      <a:pt x="1211" y="9"/>
                      <a:pt x="1183" y="7"/>
                      <a:pt x="1154" y="5"/>
                    </a:cubicBezTo>
                    <a:cubicBezTo>
                      <a:pt x="1109" y="2"/>
                      <a:pt x="1064" y="0"/>
                      <a:pt x="1018" y="0"/>
                    </a:cubicBezTo>
                    <a:close/>
                  </a:path>
                </a:pathLst>
              </a:custGeom>
              <a:solidFill>
                <a:srgbClr val="4D1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9"/>
              <p:cNvSpPr/>
              <p:nvPr/>
            </p:nvSpPr>
            <p:spPr>
              <a:xfrm>
                <a:off x="6567736" y="2554679"/>
                <a:ext cx="35439" cy="4401"/>
              </a:xfrm>
              <a:custGeom>
                <a:avLst/>
                <a:gdLst/>
                <a:ahLst/>
                <a:cxnLst/>
                <a:rect l="l" t="t" r="r" b="b"/>
                <a:pathLst>
                  <a:path w="757" h="94" extrusionOk="0">
                    <a:moveTo>
                      <a:pt x="383" y="1"/>
                    </a:moveTo>
                    <a:cubicBezTo>
                      <a:pt x="309" y="1"/>
                      <a:pt x="235" y="10"/>
                      <a:pt x="163" y="28"/>
                    </a:cubicBezTo>
                    <a:cubicBezTo>
                      <a:pt x="108" y="42"/>
                      <a:pt x="55" y="62"/>
                      <a:pt x="4" y="87"/>
                    </a:cubicBezTo>
                    <a:cubicBezTo>
                      <a:pt x="0" y="89"/>
                      <a:pt x="3" y="94"/>
                      <a:pt x="6" y="94"/>
                    </a:cubicBezTo>
                    <a:cubicBezTo>
                      <a:pt x="7" y="94"/>
                      <a:pt x="7" y="94"/>
                      <a:pt x="8" y="93"/>
                    </a:cubicBezTo>
                    <a:cubicBezTo>
                      <a:pt x="98" y="51"/>
                      <a:pt x="196" y="25"/>
                      <a:pt x="295" y="15"/>
                    </a:cubicBezTo>
                    <a:cubicBezTo>
                      <a:pt x="323" y="12"/>
                      <a:pt x="351" y="11"/>
                      <a:pt x="380" y="11"/>
                    </a:cubicBezTo>
                    <a:cubicBezTo>
                      <a:pt x="451" y="11"/>
                      <a:pt x="522" y="19"/>
                      <a:pt x="591" y="35"/>
                    </a:cubicBezTo>
                    <a:cubicBezTo>
                      <a:pt x="646" y="48"/>
                      <a:pt x="698" y="69"/>
                      <a:pt x="750" y="89"/>
                    </a:cubicBezTo>
                    <a:cubicBezTo>
                      <a:pt x="751" y="90"/>
                      <a:pt x="751" y="90"/>
                      <a:pt x="751" y="90"/>
                    </a:cubicBezTo>
                    <a:cubicBezTo>
                      <a:pt x="755" y="90"/>
                      <a:pt x="757" y="84"/>
                      <a:pt x="753" y="82"/>
                    </a:cubicBezTo>
                    <a:cubicBezTo>
                      <a:pt x="709" y="60"/>
                      <a:pt x="660" y="43"/>
                      <a:pt x="612" y="30"/>
                    </a:cubicBezTo>
                    <a:cubicBezTo>
                      <a:pt x="564" y="18"/>
                      <a:pt x="514" y="8"/>
                      <a:pt x="463" y="4"/>
                    </a:cubicBezTo>
                    <a:cubicBezTo>
                      <a:pt x="437" y="2"/>
                      <a:pt x="410" y="1"/>
                      <a:pt x="38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7" name="Google Shape;2157;p49"/>
            <p:cNvSpPr/>
            <p:nvPr/>
          </p:nvSpPr>
          <p:spPr>
            <a:xfrm>
              <a:off x="7273740" y="3330619"/>
              <a:ext cx="38273" cy="38272"/>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9"/>
            <p:cNvSpPr/>
            <p:nvPr/>
          </p:nvSpPr>
          <p:spPr>
            <a:xfrm>
              <a:off x="5503039" y="3029502"/>
              <a:ext cx="92988" cy="92988"/>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9"/>
            <p:cNvSpPr/>
            <p:nvPr/>
          </p:nvSpPr>
          <p:spPr>
            <a:xfrm>
              <a:off x="6291335" y="2327202"/>
              <a:ext cx="92988" cy="92988"/>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9"/>
            <p:cNvSpPr/>
            <p:nvPr/>
          </p:nvSpPr>
          <p:spPr>
            <a:xfrm>
              <a:off x="7311888" y="2600895"/>
              <a:ext cx="92988" cy="92988"/>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9"/>
            <p:cNvSpPr/>
            <p:nvPr/>
          </p:nvSpPr>
          <p:spPr>
            <a:xfrm>
              <a:off x="6571440" y="2628319"/>
              <a:ext cx="38273" cy="38272"/>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9"/>
            <p:cNvSpPr/>
            <p:nvPr/>
          </p:nvSpPr>
          <p:spPr>
            <a:xfrm>
              <a:off x="5654150" y="3337785"/>
              <a:ext cx="38272" cy="38272"/>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9"/>
            <p:cNvSpPr/>
            <p:nvPr/>
          </p:nvSpPr>
          <p:spPr>
            <a:xfrm>
              <a:off x="5311360" y="2771517"/>
              <a:ext cx="92988" cy="92988"/>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9"/>
            <p:cNvSpPr/>
            <p:nvPr/>
          </p:nvSpPr>
          <p:spPr>
            <a:xfrm rot="-2503267">
              <a:off x="5160999" y="3510486"/>
              <a:ext cx="176740" cy="185716"/>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9"/>
            <p:cNvSpPr/>
            <p:nvPr/>
          </p:nvSpPr>
          <p:spPr>
            <a:xfrm rot="2357828">
              <a:off x="7212602" y="2011417"/>
              <a:ext cx="291560" cy="306361"/>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9"/>
            <p:cNvSpPr/>
            <p:nvPr/>
          </p:nvSpPr>
          <p:spPr>
            <a:xfrm rot="-1887475">
              <a:off x="7361501" y="2842776"/>
              <a:ext cx="243998" cy="256395"/>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49"/>
          <p:cNvGrpSpPr/>
          <p:nvPr/>
        </p:nvGrpSpPr>
        <p:grpSpPr>
          <a:xfrm>
            <a:off x="1489629" y="2134689"/>
            <a:ext cx="3143492" cy="2473660"/>
            <a:chOff x="2579004" y="1990770"/>
            <a:chExt cx="3326446" cy="2617630"/>
          </a:xfrm>
        </p:grpSpPr>
        <p:sp>
          <p:nvSpPr>
            <p:cNvPr id="2168" name="Google Shape;2168;p49"/>
            <p:cNvSpPr/>
            <p:nvPr/>
          </p:nvSpPr>
          <p:spPr>
            <a:xfrm>
              <a:off x="2791450" y="4205800"/>
              <a:ext cx="3114000" cy="402600"/>
            </a:xfrm>
            <a:prstGeom prst="ellipse">
              <a:avLst/>
            </a:prstGeom>
            <a:solidFill>
              <a:srgbClr val="333333">
                <a:alpha val="15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9"/>
            <p:cNvSpPr/>
            <p:nvPr/>
          </p:nvSpPr>
          <p:spPr>
            <a:xfrm>
              <a:off x="4506420" y="3110888"/>
              <a:ext cx="1008196" cy="369576"/>
            </a:xfrm>
            <a:custGeom>
              <a:avLst/>
              <a:gdLst/>
              <a:ahLst/>
              <a:cxnLst/>
              <a:rect l="l" t="t" r="r" b="b"/>
              <a:pathLst>
                <a:path w="75947" h="27840" extrusionOk="0">
                  <a:moveTo>
                    <a:pt x="65704" y="1865"/>
                  </a:moveTo>
                  <a:cubicBezTo>
                    <a:pt x="67990" y="1865"/>
                    <a:pt x="70104" y="2721"/>
                    <a:pt x="71656" y="4275"/>
                  </a:cubicBezTo>
                  <a:cubicBezTo>
                    <a:pt x="73170" y="5791"/>
                    <a:pt x="74017" y="7864"/>
                    <a:pt x="74069" y="10135"/>
                  </a:cubicBezTo>
                  <a:lnTo>
                    <a:pt x="1876" y="10135"/>
                  </a:lnTo>
                  <a:cubicBezTo>
                    <a:pt x="2001" y="5555"/>
                    <a:pt x="5756" y="1866"/>
                    <a:pt x="10367" y="1866"/>
                  </a:cubicBezTo>
                  <a:lnTo>
                    <a:pt x="65588" y="1866"/>
                  </a:lnTo>
                  <a:lnTo>
                    <a:pt x="65704" y="1865"/>
                  </a:lnTo>
                  <a:close/>
                  <a:moveTo>
                    <a:pt x="74079" y="11301"/>
                  </a:moveTo>
                  <a:lnTo>
                    <a:pt x="74079" y="17473"/>
                  </a:lnTo>
                  <a:lnTo>
                    <a:pt x="1864" y="17473"/>
                  </a:lnTo>
                  <a:lnTo>
                    <a:pt x="1864" y="11301"/>
                  </a:lnTo>
                  <a:close/>
                  <a:moveTo>
                    <a:pt x="74079" y="18639"/>
                  </a:moveTo>
                  <a:lnTo>
                    <a:pt x="74079" y="25976"/>
                  </a:lnTo>
                  <a:lnTo>
                    <a:pt x="1864" y="25976"/>
                  </a:lnTo>
                  <a:lnTo>
                    <a:pt x="1864" y="18639"/>
                  </a:lnTo>
                  <a:close/>
                  <a:moveTo>
                    <a:pt x="65703" y="1"/>
                  </a:moveTo>
                  <a:lnTo>
                    <a:pt x="10367" y="2"/>
                  </a:lnTo>
                  <a:cubicBezTo>
                    <a:pt x="4650" y="2"/>
                    <a:pt x="1" y="4653"/>
                    <a:pt x="1" y="10368"/>
                  </a:cubicBezTo>
                  <a:lnTo>
                    <a:pt x="1" y="27840"/>
                  </a:lnTo>
                  <a:lnTo>
                    <a:pt x="75943" y="27840"/>
                  </a:lnTo>
                  <a:lnTo>
                    <a:pt x="75943" y="10369"/>
                  </a:lnTo>
                  <a:cubicBezTo>
                    <a:pt x="75946" y="7510"/>
                    <a:pt x="74893" y="4878"/>
                    <a:pt x="72975" y="2958"/>
                  </a:cubicBezTo>
                  <a:cubicBezTo>
                    <a:pt x="71070" y="1051"/>
                    <a:pt x="68488" y="1"/>
                    <a:pt x="65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9"/>
            <p:cNvSpPr/>
            <p:nvPr/>
          </p:nvSpPr>
          <p:spPr>
            <a:xfrm>
              <a:off x="4464073" y="3422877"/>
              <a:ext cx="1111927" cy="102855"/>
            </a:xfrm>
            <a:custGeom>
              <a:avLst/>
              <a:gdLst/>
              <a:ahLst/>
              <a:cxnLst/>
              <a:rect l="l" t="t" r="r" b="b"/>
              <a:pathLst>
                <a:path w="83761" h="7748" extrusionOk="0">
                  <a:moveTo>
                    <a:pt x="5677" y="0"/>
                  </a:moveTo>
                  <a:cubicBezTo>
                    <a:pt x="2542" y="0"/>
                    <a:pt x="0" y="2419"/>
                    <a:pt x="0" y="5402"/>
                  </a:cubicBezTo>
                  <a:lnTo>
                    <a:pt x="0" y="7747"/>
                  </a:lnTo>
                  <a:lnTo>
                    <a:pt x="83761" y="7747"/>
                  </a:lnTo>
                  <a:lnTo>
                    <a:pt x="83761" y="5402"/>
                  </a:lnTo>
                  <a:cubicBezTo>
                    <a:pt x="83761" y="2419"/>
                    <a:pt x="81219" y="0"/>
                    <a:pt x="780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9"/>
            <p:cNvSpPr/>
            <p:nvPr/>
          </p:nvSpPr>
          <p:spPr>
            <a:xfrm>
              <a:off x="4464312" y="3422877"/>
              <a:ext cx="685216" cy="67145"/>
            </a:xfrm>
            <a:custGeom>
              <a:avLst/>
              <a:gdLst/>
              <a:ahLst/>
              <a:cxnLst/>
              <a:rect l="l" t="t" r="r" b="b"/>
              <a:pathLst>
                <a:path w="51617" h="5058" extrusionOk="0">
                  <a:moveTo>
                    <a:pt x="5659" y="0"/>
                  </a:moveTo>
                  <a:cubicBezTo>
                    <a:pt x="2646" y="0"/>
                    <a:pt x="188" y="2236"/>
                    <a:pt x="1" y="5057"/>
                  </a:cubicBezTo>
                  <a:cubicBezTo>
                    <a:pt x="14784" y="2410"/>
                    <a:pt x="30908" y="2598"/>
                    <a:pt x="44638" y="1543"/>
                  </a:cubicBezTo>
                  <a:cubicBezTo>
                    <a:pt x="46953" y="1543"/>
                    <a:pt x="49498" y="1302"/>
                    <a:pt x="516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9"/>
            <p:cNvSpPr/>
            <p:nvPr/>
          </p:nvSpPr>
          <p:spPr>
            <a:xfrm>
              <a:off x="4285737" y="3517568"/>
              <a:ext cx="1333115" cy="35909"/>
            </a:xfrm>
            <a:custGeom>
              <a:avLst/>
              <a:gdLst/>
              <a:ahLst/>
              <a:cxnLst/>
              <a:rect l="l" t="t" r="r" b="b"/>
              <a:pathLst>
                <a:path w="100423" h="2705" extrusionOk="0">
                  <a:moveTo>
                    <a:pt x="1" y="0"/>
                  </a:moveTo>
                  <a:lnTo>
                    <a:pt x="1" y="2705"/>
                  </a:lnTo>
                  <a:lnTo>
                    <a:pt x="100423" y="2705"/>
                  </a:lnTo>
                  <a:lnTo>
                    <a:pt x="1004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9"/>
            <p:cNvSpPr/>
            <p:nvPr/>
          </p:nvSpPr>
          <p:spPr>
            <a:xfrm>
              <a:off x="4393304" y="3544490"/>
              <a:ext cx="16514" cy="885602"/>
            </a:xfrm>
            <a:custGeom>
              <a:avLst/>
              <a:gdLst/>
              <a:ahLst/>
              <a:cxnLst/>
              <a:rect l="l" t="t" r="r" b="b"/>
              <a:pathLst>
                <a:path w="1244" h="66712" extrusionOk="0">
                  <a:moveTo>
                    <a:pt x="0" y="1"/>
                  </a:moveTo>
                  <a:lnTo>
                    <a:pt x="0" y="66712"/>
                  </a:lnTo>
                  <a:lnTo>
                    <a:pt x="1243" y="66712"/>
                  </a:lnTo>
                  <a:lnTo>
                    <a:pt x="12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9"/>
            <p:cNvSpPr/>
            <p:nvPr/>
          </p:nvSpPr>
          <p:spPr>
            <a:xfrm>
              <a:off x="4375874" y="4407139"/>
              <a:ext cx="52410" cy="97757"/>
            </a:xfrm>
            <a:custGeom>
              <a:avLst/>
              <a:gdLst/>
              <a:ahLst/>
              <a:cxnLst/>
              <a:rect l="l" t="t" r="r" b="b"/>
              <a:pathLst>
                <a:path w="3948" h="7364" extrusionOk="0">
                  <a:moveTo>
                    <a:pt x="0" y="1"/>
                  </a:moveTo>
                  <a:lnTo>
                    <a:pt x="0" y="7363"/>
                  </a:lnTo>
                  <a:lnTo>
                    <a:pt x="3948" y="7363"/>
                  </a:lnTo>
                  <a:lnTo>
                    <a:pt x="39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9"/>
            <p:cNvSpPr/>
            <p:nvPr/>
          </p:nvSpPr>
          <p:spPr>
            <a:xfrm>
              <a:off x="4357010" y="4464992"/>
              <a:ext cx="88053" cy="53857"/>
            </a:xfrm>
            <a:custGeom>
              <a:avLst/>
              <a:gdLst/>
              <a:ahLst/>
              <a:cxnLst/>
              <a:rect l="l" t="t" r="r" b="b"/>
              <a:pathLst>
                <a:path w="6633" h="4057" extrusionOk="0">
                  <a:moveTo>
                    <a:pt x="1" y="1"/>
                  </a:moveTo>
                  <a:lnTo>
                    <a:pt x="1" y="4057"/>
                  </a:lnTo>
                  <a:lnTo>
                    <a:pt x="6633" y="4057"/>
                  </a:lnTo>
                  <a:lnTo>
                    <a:pt x="66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9"/>
            <p:cNvSpPr/>
            <p:nvPr/>
          </p:nvSpPr>
          <p:spPr>
            <a:xfrm>
              <a:off x="5490589" y="3544490"/>
              <a:ext cx="16527" cy="885602"/>
            </a:xfrm>
            <a:custGeom>
              <a:avLst/>
              <a:gdLst/>
              <a:ahLst/>
              <a:cxnLst/>
              <a:rect l="l" t="t" r="r" b="b"/>
              <a:pathLst>
                <a:path w="1245" h="66712" extrusionOk="0">
                  <a:moveTo>
                    <a:pt x="1" y="1"/>
                  </a:moveTo>
                  <a:lnTo>
                    <a:pt x="1" y="66712"/>
                  </a:lnTo>
                  <a:lnTo>
                    <a:pt x="1245" y="66712"/>
                  </a:lnTo>
                  <a:lnTo>
                    <a:pt x="12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9"/>
            <p:cNvSpPr/>
            <p:nvPr/>
          </p:nvSpPr>
          <p:spPr>
            <a:xfrm>
              <a:off x="5473172" y="4407139"/>
              <a:ext cx="52410" cy="97757"/>
            </a:xfrm>
            <a:custGeom>
              <a:avLst/>
              <a:gdLst/>
              <a:ahLst/>
              <a:cxnLst/>
              <a:rect l="l" t="t" r="r" b="b"/>
              <a:pathLst>
                <a:path w="3948" h="7364" extrusionOk="0">
                  <a:moveTo>
                    <a:pt x="1" y="1"/>
                  </a:moveTo>
                  <a:lnTo>
                    <a:pt x="1" y="7363"/>
                  </a:lnTo>
                  <a:lnTo>
                    <a:pt x="3947" y="7363"/>
                  </a:lnTo>
                  <a:lnTo>
                    <a:pt x="39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9"/>
            <p:cNvSpPr/>
            <p:nvPr/>
          </p:nvSpPr>
          <p:spPr>
            <a:xfrm>
              <a:off x="5454308" y="4464992"/>
              <a:ext cx="88053" cy="53857"/>
            </a:xfrm>
            <a:custGeom>
              <a:avLst/>
              <a:gdLst/>
              <a:ahLst/>
              <a:cxnLst/>
              <a:rect l="l" t="t" r="r" b="b"/>
              <a:pathLst>
                <a:path w="6633" h="4057" extrusionOk="0">
                  <a:moveTo>
                    <a:pt x="0" y="1"/>
                  </a:moveTo>
                  <a:lnTo>
                    <a:pt x="0" y="4057"/>
                  </a:lnTo>
                  <a:lnTo>
                    <a:pt x="6632" y="4057"/>
                  </a:lnTo>
                  <a:lnTo>
                    <a:pt x="66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9"/>
            <p:cNvSpPr/>
            <p:nvPr/>
          </p:nvSpPr>
          <p:spPr>
            <a:xfrm>
              <a:off x="4365400" y="3525533"/>
              <a:ext cx="18877" cy="159592"/>
            </a:xfrm>
            <a:custGeom>
              <a:avLst/>
              <a:gdLst/>
              <a:ahLst/>
              <a:cxnLst/>
              <a:rect l="l" t="t" r="r" b="b"/>
              <a:pathLst>
                <a:path w="1422" h="12022" extrusionOk="0">
                  <a:moveTo>
                    <a:pt x="0" y="1"/>
                  </a:moveTo>
                  <a:lnTo>
                    <a:pt x="0" y="12021"/>
                  </a:lnTo>
                  <a:lnTo>
                    <a:pt x="1422" y="12021"/>
                  </a:lnTo>
                  <a:lnTo>
                    <a:pt x="1422" y="1"/>
                  </a:lnTo>
                  <a:close/>
                </a:path>
              </a:pathLst>
            </a:custGeom>
            <a:solidFill>
              <a:srgbClr val="2F3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9"/>
            <p:cNvSpPr/>
            <p:nvPr/>
          </p:nvSpPr>
          <p:spPr>
            <a:xfrm>
              <a:off x="4481569" y="3541490"/>
              <a:ext cx="13899" cy="745112"/>
            </a:xfrm>
            <a:custGeom>
              <a:avLst/>
              <a:gdLst/>
              <a:ahLst/>
              <a:cxnLst/>
              <a:rect l="l" t="t" r="r" b="b"/>
              <a:pathLst>
                <a:path w="1047" h="56129" extrusionOk="0">
                  <a:moveTo>
                    <a:pt x="0" y="0"/>
                  </a:moveTo>
                  <a:lnTo>
                    <a:pt x="0" y="56129"/>
                  </a:lnTo>
                  <a:lnTo>
                    <a:pt x="1047" y="56129"/>
                  </a:lnTo>
                  <a:lnTo>
                    <a:pt x="10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9"/>
            <p:cNvSpPr/>
            <p:nvPr/>
          </p:nvSpPr>
          <p:spPr>
            <a:xfrm>
              <a:off x="4466900" y="4267287"/>
              <a:ext cx="44100" cy="82239"/>
            </a:xfrm>
            <a:custGeom>
              <a:avLst/>
              <a:gdLst/>
              <a:ahLst/>
              <a:cxnLst/>
              <a:rect l="l" t="t" r="r" b="b"/>
              <a:pathLst>
                <a:path w="3322" h="6195" extrusionOk="0">
                  <a:moveTo>
                    <a:pt x="0" y="1"/>
                  </a:moveTo>
                  <a:lnTo>
                    <a:pt x="0" y="6195"/>
                  </a:lnTo>
                  <a:lnTo>
                    <a:pt x="3322" y="6195"/>
                  </a:lnTo>
                  <a:lnTo>
                    <a:pt x="33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9"/>
            <p:cNvSpPr/>
            <p:nvPr/>
          </p:nvSpPr>
          <p:spPr>
            <a:xfrm>
              <a:off x="4451024" y="4315953"/>
              <a:ext cx="74088" cy="45334"/>
            </a:xfrm>
            <a:custGeom>
              <a:avLst/>
              <a:gdLst/>
              <a:ahLst/>
              <a:cxnLst/>
              <a:rect l="l" t="t" r="r" b="b"/>
              <a:pathLst>
                <a:path w="5581" h="3415" extrusionOk="0">
                  <a:moveTo>
                    <a:pt x="0" y="0"/>
                  </a:moveTo>
                  <a:lnTo>
                    <a:pt x="0" y="3414"/>
                  </a:lnTo>
                  <a:lnTo>
                    <a:pt x="5581" y="3414"/>
                  </a:lnTo>
                  <a:lnTo>
                    <a:pt x="5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9"/>
            <p:cNvSpPr/>
            <p:nvPr/>
          </p:nvSpPr>
          <p:spPr>
            <a:xfrm>
              <a:off x="5404779" y="3541490"/>
              <a:ext cx="13912" cy="745112"/>
            </a:xfrm>
            <a:custGeom>
              <a:avLst/>
              <a:gdLst/>
              <a:ahLst/>
              <a:cxnLst/>
              <a:rect l="l" t="t" r="r" b="b"/>
              <a:pathLst>
                <a:path w="1048" h="56129" extrusionOk="0">
                  <a:moveTo>
                    <a:pt x="1" y="0"/>
                  </a:moveTo>
                  <a:lnTo>
                    <a:pt x="1" y="56129"/>
                  </a:lnTo>
                  <a:lnTo>
                    <a:pt x="1047" y="56129"/>
                  </a:lnTo>
                  <a:lnTo>
                    <a:pt x="10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9"/>
            <p:cNvSpPr/>
            <p:nvPr/>
          </p:nvSpPr>
          <p:spPr>
            <a:xfrm>
              <a:off x="5390124" y="4267287"/>
              <a:ext cx="44100" cy="82239"/>
            </a:xfrm>
            <a:custGeom>
              <a:avLst/>
              <a:gdLst/>
              <a:ahLst/>
              <a:cxnLst/>
              <a:rect l="l" t="t" r="r" b="b"/>
              <a:pathLst>
                <a:path w="3322" h="6195" extrusionOk="0">
                  <a:moveTo>
                    <a:pt x="0" y="1"/>
                  </a:moveTo>
                  <a:lnTo>
                    <a:pt x="0" y="6195"/>
                  </a:lnTo>
                  <a:lnTo>
                    <a:pt x="3322" y="6195"/>
                  </a:lnTo>
                  <a:lnTo>
                    <a:pt x="33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9"/>
            <p:cNvSpPr/>
            <p:nvPr/>
          </p:nvSpPr>
          <p:spPr>
            <a:xfrm>
              <a:off x="5374260" y="4315953"/>
              <a:ext cx="74075" cy="45334"/>
            </a:xfrm>
            <a:custGeom>
              <a:avLst/>
              <a:gdLst/>
              <a:ahLst/>
              <a:cxnLst/>
              <a:rect l="l" t="t" r="r" b="b"/>
              <a:pathLst>
                <a:path w="5580" h="3415" extrusionOk="0">
                  <a:moveTo>
                    <a:pt x="0" y="0"/>
                  </a:moveTo>
                  <a:lnTo>
                    <a:pt x="0" y="3414"/>
                  </a:lnTo>
                  <a:lnTo>
                    <a:pt x="5579" y="3414"/>
                  </a:lnTo>
                  <a:lnTo>
                    <a:pt x="55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9"/>
            <p:cNvSpPr/>
            <p:nvPr/>
          </p:nvSpPr>
          <p:spPr>
            <a:xfrm>
              <a:off x="4458086" y="3525533"/>
              <a:ext cx="15890" cy="134277"/>
            </a:xfrm>
            <a:custGeom>
              <a:avLst/>
              <a:gdLst/>
              <a:ahLst/>
              <a:cxnLst/>
              <a:rect l="l" t="t" r="r" b="b"/>
              <a:pathLst>
                <a:path w="1197" h="10115" extrusionOk="0">
                  <a:moveTo>
                    <a:pt x="0" y="1"/>
                  </a:moveTo>
                  <a:lnTo>
                    <a:pt x="0" y="10114"/>
                  </a:lnTo>
                  <a:lnTo>
                    <a:pt x="1196" y="10114"/>
                  </a:lnTo>
                  <a:lnTo>
                    <a:pt x="11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9"/>
            <p:cNvSpPr/>
            <p:nvPr/>
          </p:nvSpPr>
          <p:spPr>
            <a:xfrm>
              <a:off x="5426285" y="3525533"/>
              <a:ext cx="15877" cy="134277"/>
            </a:xfrm>
            <a:custGeom>
              <a:avLst/>
              <a:gdLst/>
              <a:ahLst/>
              <a:cxnLst/>
              <a:rect l="l" t="t" r="r" b="b"/>
              <a:pathLst>
                <a:path w="1196" h="10115" extrusionOk="0">
                  <a:moveTo>
                    <a:pt x="0" y="1"/>
                  </a:moveTo>
                  <a:lnTo>
                    <a:pt x="0" y="10114"/>
                  </a:lnTo>
                  <a:lnTo>
                    <a:pt x="1195" y="10114"/>
                  </a:lnTo>
                  <a:lnTo>
                    <a:pt x="11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9"/>
            <p:cNvSpPr/>
            <p:nvPr/>
          </p:nvSpPr>
          <p:spPr>
            <a:xfrm>
              <a:off x="4804616" y="2679916"/>
              <a:ext cx="269403" cy="491348"/>
            </a:xfrm>
            <a:custGeom>
              <a:avLst/>
              <a:gdLst/>
              <a:ahLst/>
              <a:cxnLst/>
              <a:rect l="l" t="t" r="r" b="b"/>
              <a:pathLst>
                <a:path w="20294" h="37013" extrusionOk="0">
                  <a:moveTo>
                    <a:pt x="9483" y="1"/>
                  </a:moveTo>
                  <a:cubicBezTo>
                    <a:pt x="6399" y="924"/>
                    <a:pt x="3672" y="2761"/>
                    <a:pt x="2058" y="5184"/>
                  </a:cubicBezTo>
                  <a:cubicBezTo>
                    <a:pt x="444" y="7607"/>
                    <a:pt x="0" y="10610"/>
                    <a:pt x="1027" y="13256"/>
                  </a:cubicBezTo>
                  <a:cubicBezTo>
                    <a:pt x="1828" y="15321"/>
                    <a:pt x="3438" y="17072"/>
                    <a:pt x="4832" y="18894"/>
                  </a:cubicBezTo>
                  <a:cubicBezTo>
                    <a:pt x="7363" y="22202"/>
                    <a:pt x="8468" y="25986"/>
                    <a:pt x="9596" y="29818"/>
                  </a:cubicBezTo>
                  <a:cubicBezTo>
                    <a:pt x="10120" y="31604"/>
                    <a:pt x="9228" y="33716"/>
                    <a:pt x="10529" y="35186"/>
                  </a:cubicBezTo>
                  <a:cubicBezTo>
                    <a:pt x="11453" y="36230"/>
                    <a:pt x="13338" y="37013"/>
                    <a:pt x="14996" y="37013"/>
                  </a:cubicBezTo>
                  <a:cubicBezTo>
                    <a:pt x="15672" y="37013"/>
                    <a:pt x="16311" y="36883"/>
                    <a:pt x="16831" y="36587"/>
                  </a:cubicBezTo>
                  <a:cubicBezTo>
                    <a:pt x="18459" y="35659"/>
                    <a:pt x="20136" y="33300"/>
                    <a:pt x="20158" y="31629"/>
                  </a:cubicBezTo>
                  <a:cubicBezTo>
                    <a:pt x="20294" y="21073"/>
                    <a:pt x="17146" y="10466"/>
                    <a:pt x="12280" y="758"/>
                  </a:cubicBezTo>
                  <a:lnTo>
                    <a:pt x="9483" y="1"/>
                  </a:ln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9"/>
            <p:cNvSpPr/>
            <p:nvPr/>
          </p:nvSpPr>
          <p:spPr>
            <a:xfrm>
              <a:off x="4804616" y="2703399"/>
              <a:ext cx="173345" cy="463682"/>
            </a:xfrm>
            <a:custGeom>
              <a:avLst/>
              <a:gdLst/>
              <a:ahLst/>
              <a:cxnLst/>
              <a:rect l="l" t="t" r="r" b="b"/>
              <a:pathLst>
                <a:path w="13058" h="34929" extrusionOk="0">
                  <a:moveTo>
                    <a:pt x="5633" y="1"/>
                  </a:moveTo>
                  <a:cubicBezTo>
                    <a:pt x="4189" y="925"/>
                    <a:pt x="2950" y="2076"/>
                    <a:pt x="2058" y="3415"/>
                  </a:cubicBezTo>
                  <a:cubicBezTo>
                    <a:pt x="444" y="5838"/>
                    <a:pt x="0" y="8841"/>
                    <a:pt x="1027" y="11486"/>
                  </a:cubicBezTo>
                  <a:cubicBezTo>
                    <a:pt x="1828" y="13552"/>
                    <a:pt x="3438" y="15302"/>
                    <a:pt x="4832" y="17125"/>
                  </a:cubicBezTo>
                  <a:cubicBezTo>
                    <a:pt x="7363" y="20434"/>
                    <a:pt x="8468" y="24217"/>
                    <a:pt x="9595" y="28049"/>
                  </a:cubicBezTo>
                  <a:cubicBezTo>
                    <a:pt x="10120" y="29835"/>
                    <a:pt x="9228" y="31947"/>
                    <a:pt x="10528" y="33417"/>
                  </a:cubicBezTo>
                  <a:cubicBezTo>
                    <a:pt x="11099" y="34061"/>
                    <a:pt x="12035" y="34605"/>
                    <a:pt x="13058" y="34928"/>
                  </a:cubicBezTo>
                  <a:cubicBezTo>
                    <a:pt x="12460" y="22913"/>
                    <a:pt x="11409" y="10710"/>
                    <a:pt x="5633" y="1"/>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9"/>
            <p:cNvSpPr/>
            <p:nvPr/>
          </p:nvSpPr>
          <p:spPr>
            <a:xfrm>
              <a:off x="4804616" y="2679916"/>
              <a:ext cx="246331" cy="295501"/>
            </a:xfrm>
            <a:custGeom>
              <a:avLst/>
              <a:gdLst/>
              <a:ahLst/>
              <a:cxnLst/>
              <a:rect l="l" t="t" r="r" b="b"/>
              <a:pathLst>
                <a:path w="18556" h="22260" extrusionOk="0">
                  <a:moveTo>
                    <a:pt x="9483" y="1"/>
                  </a:moveTo>
                  <a:cubicBezTo>
                    <a:pt x="6399" y="924"/>
                    <a:pt x="3672" y="2761"/>
                    <a:pt x="2058" y="5184"/>
                  </a:cubicBezTo>
                  <a:cubicBezTo>
                    <a:pt x="444" y="7607"/>
                    <a:pt x="0" y="10610"/>
                    <a:pt x="1027" y="13255"/>
                  </a:cubicBezTo>
                  <a:cubicBezTo>
                    <a:pt x="1828" y="15321"/>
                    <a:pt x="3438" y="17071"/>
                    <a:pt x="4832" y="18894"/>
                  </a:cubicBezTo>
                  <a:cubicBezTo>
                    <a:pt x="5655" y="19970"/>
                    <a:pt x="6326" y="21097"/>
                    <a:pt x="6897" y="22259"/>
                  </a:cubicBezTo>
                  <a:cubicBezTo>
                    <a:pt x="10114" y="19516"/>
                    <a:pt x="14032" y="17719"/>
                    <a:pt x="18247" y="17719"/>
                  </a:cubicBezTo>
                  <a:cubicBezTo>
                    <a:pt x="18350" y="17719"/>
                    <a:pt x="18453" y="17720"/>
                    <a:pt x="18556" y="17722"/>
                  </a:cubicBezTo>
                  <a:cubicBezTo>
                    <a:pt x="17183" y="11897"/>
                    <a:pt x="15001" y="6188"/>
                    <a:pt x="12280" y="758"/>
                  </a:cubicBezTo>
                  <a:lnTo>
                    <a:pt x="94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9"/>
            <p:cNvSpPr/>
            <p:nvPr/>
          </p:nvSpPr>
          <p:spPr>
            <a:xfrm>
              <a:off x="4804616" y="2679916"/>
              <a:ext cx="203254" cy="295501"/>
            </a:xfrm>
            <a:custGeom>
              <a:avLst/>
              <a:gdLst/>
              <a:ahLst/>
              <a:cxnLst/>
              <a:rect l="l" t="t" r="r" b="b"/>
              <a:pathLst>
                <a:path w="15311" h="22260" extrusionOk="0">
                  <a:moveTo>
                    <a:pt x="9483" y="1"/>
                  </a:moveTo>
                  <a:cubicBezTo>
                    <a:pt x="6399" y="924"/>
                    <a:pt x="3672" y="2761"/>
                    <a:pt x="2058" y="5184"/>
                  </a:cubicBezTo>
                  <a:cubicBezTo>
                    <a:pt x="444" y="7607"/>
                    <a:pt x="0" y="10610"/>
                    <a:pt x="1027" y="13255"/>
                  </a:cubicBezTo>
                  <a:cubicBezTo>
                    <a:pt x="1828" y="15321"/>
                    <a:pt x="3438" y="17071"/>
                    <a:pt x="4832" y="18894"/>
                  </a:cubicBezTo>
                  <a:cubicBezTo>
                    <a:pt x="5655" y="19970"/>
                    <a:pt x="6326" y="21097"/>
                    <a:pt x="6897" y="22259"/>
                  </a:cubicBezTo>
                  <a:cubicBezTo>
                    <a:pt x="9353" y="20166"/>
                    <a:pt x="12217" y="18624"/>
                    <a:pt x="15310" y="18011"/>
                  </a:cubicBezTo>
                  <a:cubicBezTo>
                    <a:pt x="14628" y="11963"/>
                    <a:pt x="12752" y="5862"/>
                    <a:pt x="10490" y="274"/>
                  </a:cubicBezTo>
                  <a:lnTo>
                    <a:pt x="94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9"/>
            <p:cNvSpPr/>
            <p:nvPr/>
          </p:nvSpPr>
          <p:spPr>
            <a:xfrm>
              <a:off x="4877509" y="2733268"/>
              <a:ext cx="99523" cy="239043"/>
            </a:xfrm>
            <a:custGeom>
              <a:avLst/>
              <a:gdLst/>
              <a:ahLst/>
              <a:cxnLst/>
              <a:rect l="l" t="t" r="r" b="b"/>
              <a:pathLst>
                <a:path w="7497" h="18007" extrusionOk="0">
                  <a:moveTo>
                    <a:pt x="4745" y="0"/>
                  </a:moveTo>
                  <a:cubicBezTo>
                    <a:pt x="4115" y="0"/>
                    <a:pt x="3806" y="939"/>
                    <a:pt x="3754" y="1638"/>
                  </a:cubicBezTo>
                  <a:cubicBezTo>
                    <a:pt x="3457" y="5629"/>
                    <a:pt x="2154" y="9541"/>
                    <a:pt x="0" y="12914"/>
                  </a:cubicBezTo>
                  <a:cubicBezTo>
                    <a:pt x="847" y="14611"/>
                    <a:pt x="1693" y="16310"/>
                    <a:pt x="2540" y="18007"/>
                  </a:cubicBezTo>
                  <a:cubicBezTo>
                    <a:pt x="3759" y="16708"/>
                    <a:pt x="5138" y="15621"/>
                    <a:pt x="6813" y="14992"/>
                  </a:cubicBezTo>
                  <a:cubicBezTo>
                    <a:pt x="6952" y="13581"/>
                    <a:pt x="7120" y="12170"/>
                    <a:pt x="7229" y="10761"/>
                  </a:cubicBezTo>
                  <a:cubicBezTo>
                    <a:pt x="7497" y="7309"/>
                    <a:pt x="7350" y="3655"/>
                    <a:pt x="5596" y="669"/>
                  </a:cubicBezTo>
                  <a:cubicBezTo>
                    <a:pt x="5431" y="390"/>
                    <a:pt x="5223" y="93"/>
                    <a:pt x="4906" y="20"/>
                  </a:cubicBezTo>
                  <a:cubicBezTo>
                    <a:pt x="4850" y="6"/>
                    <a:pt x="4797" y="0"/>
                    <a:pt x="47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9"/>
            <p:cNvSpPr/>
            <p:nvPr/>
          </p:nvSpPr>
          <p:spPr>
            <a:xfrm>
              <a:off x="4931499" y="4015553"/>
              <a:ext cx="226392" cy="183261"/>
            </a:xfrm>
            <a:custGeom>
              <a:avLst/>
              <a:gdLst/>
              <a:ahLst/>
              <a:cxnLst/>
              <a:rect l="l" t="t" r="r" b="b"/>
              <a:pathLst>
                <a:path w="17054" h="13805" extrusionOk="0">
                  <a:moveTo>
                    <a:pt x="7088" y="1"/>
                  </a:moveTo>
                  <a:cubicBezTo>
                    <a:pt x="4725" y="50"/>
                    <a:pt x="2363" y="99"/>
                    <a:pt x="1" y="148"/>
                  </a:cubicBezTo>
                  <a:cubicBezTo>
                    <a:pt x="21" y="3971"/>
                    <a:pt x="41" y="7795"/>
                    <a:pt x="61" y="11618"/>
                  </a:cubicBezTo>
                  <a:cubicBezTo>
                    <a:pt x="1029" y="11652"/>
                    <a:pt x="1996" y="11687"/>
                    <a:pt x="2964" y="11722"/>
                  </a:cubicBezTo>
                  <a:lnTo>
                    <a:pt x="2964" y="13804"/>
                  </a:lnTo>
                  <a:cubicBezTo>
                    <a:pt x="7320" y="13767"/>
                    <a:pt x="11677" y="13729"/>
                    <a:pt x="16033" y="13691"/>
                  </a:cubicBezTo>
                  <a:cubicBezTo>
                    <a:pt x="17053" y="12136"/>
                    <a:pt x="16176" y="9975"/>
                    <a:pt x="14803" y="8721"/>
                  </a:cubicBezTo>
                  <a:cubicBezTo>
                    <a:pt x="13428" y="7469"/>
                    <a:pt x="11643" y="6755"/>
                    <a:pt x="10209" y="5571"/>
                  </a:cubicBezTo>
                  <a:cubicBezTo>
                    <a:pt x="8529" y="4185"/>
                    <a:pt x="7393" y="2157"/>
                    <a:pt x="7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9"/>
            <p:cNvSpPr/>
            <p:nvPr/>
          </p:nvSpPr>
          <p:spPr>
            <a:xfrm>
              <a:off x="4932641" y="4123797"/>
              <a:ext cx="204568" cy="30665"/>
            </a:xfrm>
            <a:custGeom>
              <a:avLst/>
              <a:gdLst/>
              <a:ahLst/>
              <a:cxnLst/>
              <a:rect l="l" t="t" r="r" b="b"/>
              <a:pathLst>
                <a:path w="15410" h="2310" extrusionOk="0">
                  <a:moveTo>
                    <a:pt x="673" y="0"/>
                  </a:moveTo>
                  <a:cubicBezTo>
                    <a:pt x="441" y="0"/>
                    <a:pt x="216" y="5"/>
                    <a:pt x="1" y="9"/>
                  </a:cubicBezTo>
                  <a:lnTo>
                    <a:pt x="6" y="241"/>
                  </a:lnTo>
                  <a:cubicBezTo>
                    <a:pt x="219" y="237"/>
                    <a:pt x="443" y="233"/>
                    <a:pt x="672" y="233"/>
                  </a:cubicBezTo>
                  <a:cubicBezTo>
                    <a:pt x="1637" y="233"/>
                    <a:pt x="2707" y="310"/>
                    <a:pt x="3584" y="805"/>
                  </a:cubicBezTo>
                  <a:cubicBezTo>
                    <a:pt x="3832" y="945"/>
                    <a:pt x="4067" y="1121"/>
                    <a:pt x="4295" y="1290"/>
                  </a:cubicBezTo>
                  <a:cubicBezTo>
                    <a:pt x="4561" y="1488"/>
                    <a:pt x="4837" y="1692"/>
                    <a:pt x="5141" y="1849"/>
                  </a:cubicBezTo>
                  <a:cubicBezTo>
                    <a:pt x="5937" y="2259"/>
                    <a:pt x="6845" y="2309"/>
                    <a:pt x="7688" y="2309"/>
                  </a:cubicBezTo>
                  <a:cubicBezTo>
                    <a:pt x="7830" y="2309"/>
                    <a:pt x="7968" y="2307"/>
                    <a:pt x="8105" y="2306"/>
                  </a:cubicBezTo>
                  <a:lnTo>
                    <a:pt x="15409" y="2234"/>
                  </a:lnTo>
                  <a:lnTo>
                    <a:pt x="15407" y="2000"/>
                  </a:lnTo>
                  <a:lnTo>
                    <a:pt x="8102" y="2074"/>
                  </a:lnTo>
                  <a:cubicBezTo>
                    <a:pt x="7966" y="2075"/>
                    <a:pt x="7826" y="2077"/>
                    <a:pt x="7685" y="2077"/>
                  </a:cubicBezTo>
                  <a:cubicBezTo>
                    <a:pt x="6869" y="2077"/>
                    <a:pt x="5995" y="2027"/>
                    <a:pt x="5248" y="1642"/>
                  </a:cubicBezTo>
                  <a:cubicBezTo>
                    <a:pt x="4961" y="1495"/>
                    <a:pt x="4694" y="1295"/>
                    <a:pt x="4434" y="1102"/>
                  </a:cubicBezTo>
                  <a:cubicBezTo>
                    <a:pt x="4201" y="929"/>
                    <a:pt x="3959" y="750"/>
                    <a:pt x="3698" y="602"/>
                  </a:cubicBezTo>
                  <a:cubicBezTo>
                    <a:pt x="2773" y="80"/>
                    <a:pt x="1667" y="0"/>
                    <a:pt x="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9"/>
            <p:cNvSpPr/>
            <p:nvPr/>
          </p:nvSpPr>
          <p:spPr>
            <a:xfrm>
              <a:off x="4628643" y="3153541"/>
              <a:ext cx="479174" cy="298156"/>
            </a:xfrm>
            <a:custGeom>
              <a:avLst/>
              <a:gdLst/>
              <a:ahLst/>
              <a:cxnLst/>
              <a:rect l="l" t="t" r="r" b="b"/>
              <a:pathLst>
                <a:path w="36096" h="22460" extrusionOk="0">
                  <a:moveTo>
                    <a:pt x="7121" y="1"/>
                  </a:moveTo>
                  <a:cubicBezTo>
                    <a:pt x="1975" y="2263"/>
                    <a:pt x="1000" y="7243"/>
                    <a:pt x="1026" y="10467"/>
                  </a:cubicBezTo>
                  <a:cubicBezTo>
                    <a:pt x="1051" y="13693"/>
                    <a:pt x="1" y="17463"/>
                    <a:pt x="2673" y="19553"/>
                  </a:cubicBezTo>
                  <a:cubicBezTo>
                    <a:pt x="4580" y="21044"/>
                    <a:pt x="13453" y="20357"/>
                    <a:pt x="15890" y="20888"/>
                  </a:cubicBezTo>
                  <a:cubicBezTo>
                    <a:pt x="19386" y="21649"/>
                    <a:pt x="22956" y="22118"/>
                    <a:pt x="26544" y="22287"/>
                  </a:cubicBezTo>
                  <a:cubicBezTo>
                    <a:pt x="27230" y="22319"/>
                    <a:pt x="28273" y="22460"/>
                    <a:pt x="29224" y="22460"/>
                  </a:cubicBezTo>
                  <a:cubicBezTo>
                    <a:pt x="29909" y="22460"/>
                    <a:pt x="30547" y="22387"/>
                    <a:pt x="30968" y="22148"/>
                  </a:cubicBezTo>
                  <a:cubicBezTo>
                    <a:pt x="31913" y="21612"/>
                    <a:pt x="33617" y="20795"/>
                    <a:pt x="34104" y="19876"/>
                  </a:cubicBezTo>
                  <a:cubicBezTo>
                    <a:pt x="36096" y="16127"/>
                    <a:pt x="36029" y="12901"/>
                    <a:pt x="33996" y="9170"/>
                  </a:cubicBezTo>
                  <a:cubicBezTo>
                    <a:pt x="32114" y="5716"/>
                    <a:pt x="25650" y="3776"/>
                    <a:pt x="21543" y="2962"/>
                  </a:cubicBezTo>
                  <a:cubicBezTo>
                    <a:pt x="17436" y="2149"/>
                    <a:pt x="12839" y="2288"/>
                    <a:pt x="9275" y="245"/>
                  </a:cubicBezTo>
                  <a:lnTo>
                    <a:pt x="71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9"/>
            <p:cNvSpPr/>
            <p:nvPr/>
          </p:nvSpPr>
          <p:spPr>
            <a:xfrm>
              <a:off x="4856309" y="3217951"/>
              <a:ext cx="245720" cy="775791"/>
            </a:xfrm>
            <a:custGeom>
              <a:avLst/>
              <a:gdLst/>
              <a:ahLst/>
              <a:cxnLst/>
              <a:rect l="l" t="t" r="r" b="b"/>
              <a:pathLst>
                <a:path w="18510" h="58440" extrusionOk="0">
                  <a:moveTo>
                    <a:pt x="9629" y="0"/>
                  </a:moveTo>
                  <a:cubicBezTo>
                    <a:pt x="7618" y="0"/>
                    <a:pt x="5788" y="971"/>
                    <a:pt x="4468" y="2124"/>
                  </a:cubicBezTo>
                  <a:cubicBezTo>
                    <a:pt x="2150" y="4146"/>
                    <a:pt x="945" y="6782"/>
                    <a:pt x="473" y="9427"/>
                  </a:cubicBezTo>
                  <a:cubicBezTo>
                    <a:pt x="0" y="12073"/>
                    <a:pt x="208" y="14757"/>
                    <a:pt x="419" y="17422"/>
                  </a:cubicBezTo>
                  <a:cubicBezTo>
                    <a:pt x="1495" y="31094"/>
                    <a:pt x="2571" y="44768"/>
                    <a:pt x="3646" y="58440"/>
                  </a:cubicBezTo>
                  <a:cubicBezTo>
                    <a:pt x="5498" y="57885"/>
                    <a:pt x="7491" y="57607"/>
                    <a:pt x="9485" y="57607"/>
                  </a:cubicBezTo>
                  <a:cubicBezTo>
                    <a:pt x="11314" y="57607"/>
                    <a:pt x="13142" y="57841"/>
                    <a:pt x="14861" y="58311"/>
                  </a:cubicBezTo>
                  <a:cubicBezTo>
                    <a:pt x="14139" y="46085"/>
                    <a:pt x="14928" y="33810"/>
                    <a:pt x="17214" y="21693"/>
                  </a:cubicBezTo>
                  <a:cubicBezTo>
                    <a:pt x="17810" y="18533"/>
                    <a:pt x="18509" y="15366"/>
                    <a:pt x="18472" y="12173"/>
                  </a:cubicBezTo>
                  <a:cubicBezTo>
                    <a:pt x="18434" y="8982"/>
                    <a:pt x="17614" y="5721"/>
                    <a:pt x="15378" y="3007"/>
                  </a:cubicBezTo>
                  <a:cubicBezTo>
                    <a:pt x="14128" y="1488"/>
                    <a:pt x="12198" y="77"/>
                    <a:pt x="9825" y="3"/>
                  </a:cubicBezTo>
                  <a:cubicBezTo>
                    <a:pt x="9759" y="1"/>
                    <a:pt x="9694" y="0"/>
                    <a:pt x="96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9"/>
            <p:cNvSpPr/>
            <p:nvPr/>
          </p:nvSpPr>
          <p:spPr>
            <a:xfrm>
              <a:off x="4731232" y="3360565"/>
              <a:ext cx="203267" cy="649519"/>
            </a:xfrm>
            <a:custGeom>
              <a:avLst/>
              <a:gdLst/>
              <a:ahLst/>
              <a:cxnLst/>
              <a:rect l="l" t="t" r="r" b="b"/>
              <a:pathLst>
                <a:path w="15312" h="48928" extrusionOk="0">
                  <a:moveTo>
                    <a:pt x="66" y="1"/>
                  </a:moveTo>
                  <a:lnTo>
                    <a:pt x="0" y="224"/>
                  </a:lnTo>
                  <a:cubicBezTo>
                    <a:pt x="763" y="449"/>
                    <a:pt x="1819" y="522"/>
                    <a:pt x="3007" y="522"/>
                  </a:cubicBezTo>
                  <a:cubicBezTo>
                    <a:pt x="4150" y="522"/>
                    <a:pt x="5417" y="454"/>
                    <a:pt x="6663" y="387"/>
                  </a:cubicBezTo>
                  <a:cubicBezTo>
                    <a:pt x="7908" y="319"/>
                    <a:pt x="9175" y="250"/>
                    <a:pt x="10314" y="250"/>
                  </a:cubicBezTo>
                  <a:cubicBezTo>
                    <a:pt x="11478" y="250"/>
                    <a:pt x="12509" y="322"/>
                    <a:pt x="13247" y="540"/>
                  </a:cubicBezTo>
                  <a:cubicBezTo>
                    <a:pt x="13751" y="688"/>
                    <a:pt x="14306" y="885"/>
                    <a:pt x="14497" y="1340"/>
                  </a:cubicBezTo>
                  <a:cubicBezTo>
                    <a:pt x="14709" y="1844"/>
                    <a:pt x="14364" y="2426"/>
                    <a:pt x="14005" y="2772"/>
                  </a:cubicBezTo>
                  <a:cubicBezTo>
                    <a:pt x="13851" y="2919"/>
                    <a:pt x="13678" y="3057"/>
                    <a:pt x="13511" y="3189"/>
                  </a:cubicBezTo>
                  <a:cubicBezTo>
                    <a:pt x="13222" y="3418"/>
                    <a:pt x="12923" y="3654"/>
                    <a:pt x="12699" y="3962"/>
                  </a:cubicBezTo>
                  <a:cubicBezTo>
                    <a:pt x="12224" y="4610"/>
                    <a:pt x="12160" y="5523"/>
                    <a:pt x="12537" y="6233"/>
                  </a:cubicBezTo>
                  <a:cubicBezTo>
                    <a:pt x="12882" y="6884"/>
                    <a:pt x="13579" y="7321"/>
                    <a:pt x="14311" y="7366"/>
                  </a:cubicBezTo>
                  <a:lnTo>
                    <a:pt x="12943" y="9935"/>
                  </a:lnTo>
                  <a:lnTo>
                    <a:pt x="14149" y="10125"/>
                  </a:lnTo>
                  <a:cubicBezTo>
                    <a:pt x="13573" y="11675"/>
                    <a:pt x="13643" y="13401"/>
                    <a:pt x="13704" y="14928"/>
                  </a:cubicBezTo>
                  <a:lnTo>
                    <a:pt x="15078" y="48928"/>
                  </a:lnTo>
                  <a:lnTo>
                    <a:pt x="15311" y="48919"/>
                  </a:lnTo>
                  <a:lnTo>
                    <a:pt x="13938" y="14918"/>
                  </a:lnTo>
                  <a:cubicBezTo>
                    <a:pt x="13874" y="13370"/>
                    <a:pt x="13804" y="11613"/>
                    <a:pt x="14418" y="10076"/>
                  </a:cubicBezTo>
                  <a:lnTo>
                    <a:pt x="14472" y="9941"/>
                  </a:lnTo>
                  <a:lnTo>
                    <a:pt x="13302" y="9755"/>
                  </a:lnTo>
                  <a:lnTo>
                    <a:pt x="14702" y="7128"/>
                  </a:lnTo>
                  <a:lnTo>
                    <a:pt x="14501" y="7136"/>
                  </a:lnTo>
                  <a:cubicBezTo>
                    <a:pt x="14474" y="7137"/>
                    <a:pt x="14447" y="7137"/>
                    <a:pt x="14421" y="7137"/>
                  </a:cubicBezTo>
                  <a:cubicBezTo>
                    <a:pt x="13734" y="7137"/>
                    <a:pt x="13066" y="6732"/>
                    <a:pt x="12742" y="6123"/>
                  </a:cubicBezTo>
                  <a:cubicBezTo>
                    <a:pt x="12407" y="5491"/>
                    <a:pt x="12464" y="4678"/>
                    <a:pt x="12886" y="4099"/>
                  </a:cubicBezTo>
                  <a:cubicBezTo>
                    <a:pt x="13092" y="3817"/>
                    <a:pt x="13366" y="3601"/>
                    <a:pt x="13655" y="3371"/>
                  </a:cubicBezTo>
                  <a:cubicBezTo>
                    <a:pt x="13827" y="3235"/>
                    <a:pt x="14005" y="3096"/>
                    <a:pt x="14165" y="2940"/>
                  </a:cubicBezTo>
                  <a:cubicBezTo>
                    <a:pt x="14599" y="2524"/>
                    <a:pt x="14969" y="1862"/>
                    <a:pt x="14712" y="1250"/>
                  </a:cubicBezTo>
                  <a:cubicBezTo>
                    <a:pt x="14481" y="701"/>
                    <a:pt x="13868" y="480"/>
                    <a:pt x="13313" y="316"/>
                  </a:cubicBezTo>
                  <a:cubicBezTo>
                    <a:pt x="12549" y="92"/>
                    <a:pt x="11494" y="18"/>
                    <a:pt x="10306" y="18"/>
                  </a:cubicBezTo>
                  <a:cubicBezTo>
                    <a:pt x="9162" y="18"/>
                    <a:pt x="7896" y="87"/>
                    <a:pt x="6650" y="153"/>
                  </a:cubicBezTo>
                  <a:cubicBezTo>
                    <a:pt x="5403" y="221"/>
                    <a:pt x="4135" y="290"/>
                    <a:pt x="2995" y="290"/>
                  </a:cubicBezTo>
                  <a:cubicBezTo>
                    <a:pt x="1833" y="290"/>
                    <a:pt x="803" y="218"/>
                    <a:pt x="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9"/>
            <p:cNvSpPr/>
            <p:nvPr/>
          </p:nvSpPr>
          <p:spPr>
            <a:xfrm>
              <a:off x="4887227" y="3975556"/>
              <a:ext cx="181058" cy="72999"/>
            </a:xfrm>
            <a:custGeom>
              <a:avLst/>
              <a:gdLst/>
              <a:ahLst/>
              <a:cxnLst/>
              <a:rect l="l" t="t" r="r" b="b"/>
              <a:pathLst>
                <a:path w="13639" h="5499" extrusionOk="0">
                  <a:moveTo>
                    <a:pt x="5565" y="0"/>
                  </a:moveTo>
                  <a:cubicBezTo>
                    <a:pt x="3940" y="0"/>
                    <a:pt x="2320" y="100"/>
                    <a:pt x="737" y="327"/>
                  </a:cubicBezTo>
                  <a:cubicBezTo>
                    <a:pt x="295" y="390"/>
                    <a:pt x="1" y="843"/>
                    <a:pt x="167" y="1258"/>
                  </a:cubicBezTo>
                  <a:cubicBezTo>
                    <a:pt x="609" y="2359"/>
                    <a:pt x="495" y="3641"/>
                    <a:pt x="555" y="4796"/>
                  </a:cubicBezTo>
                  <a:cubicBezTo>
                    <a:pt x="576" y="5195"/>
                    <a:pt x="913" y="5498"/>
                    <a:pt x="1309" y="5498"/>
                  </a:cubicBezTo>
                  <a:cubicBezTo>
                    <a:pt x="1323" y="5498"/>
                    <a:pt x="1336" y="5498"/>
                    <a:pt x="1350" y="5497"/>
                  </a:cubicBezTo>
                  <a:cubicBezTo>
                    <a:pt x="3897" y="5363"/>
                    <a:pt x="6450" y="5296"/>
                    <a:pt x="9002" y="5296"/>
                  </a:cubicBezTo>
                  <a:cubicBezTo>
                    <a:pt x="10369" y="5296"/>
                    <a:pt x="11736" y="5315"/>
                    <a:pt x="13102" y="5354"/>
                  </a:cubicBezTo>
                  <a:cubicBezTo>
                    <a:pt x="13107" y="5354"/>
                    <a:pt x="13112" y="5354"/>
                    <a:pt x="13116" y="5354"/>
                  </a:cubicBezTo>
                  <a:cubicBezTo>
                    <a:pt x="13423" y="5354"/>
                    <a:pt x="13639" y="5049"/>
                    <a:pt x="13527" y="4761"/>
                  </a:cubicBezTo>
                  <a:cubicBezTo>
                    <a:pt x="13073" y="3598"/>
                    <a:pt x="12873" y="2366"/>
                    <a:pt x="12940" y="1144"/>
                  </a:cubicBezTo>
                  <a:cubicBezTo>
                    <a:pt x="12956" y="842"/>
                    <a:pt x="12753" y="570"/>
                    <a:pt x="12452" y="527"/>
                  </a:cubicBezTo>
                  <a:cubicBezTo>
                    <a:pt x="10199" y="202"/>
                    <a:pt x="7875" y="0"/>
                    <a:pt x="5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9"/>
            <p:cNvSpPr/>
            <p:nvPr/>
          </p:nvSpPr>
          <p:spPr>
            <a:xfrm>
              <a:off x="4751702" y="3301783"/>
              <a:ext cx="13846" cy="68207"/>
            </a:xfrm>
            <a:custGeom>
              <a:avLst/>
              <a:gdLst/>
              <a:ahLst/>
              <a:cxnLst/>
              <a:rect l="l" t="t" r="r" b="b"/>
              <a:pathLst>
                <a:path w="1043" h="5138" extrusionOk="0">
                  <a:moveTo>
                    <a:pt x="231" y="0"/>
                  </a:moveTo>
                  <a:lnTo>
                    <a:pt x="0" y="37"/>
                  </a:lnTo>
                  <a:lnTo>
                    <a:pt x="812" y="5138"/>
                  </a:lnTo>
                  <a:lnTo>
                    <a:pt x="1043" y="5102"/>
                  </a:lnTo>
                  <a:lnTo>
                    <a:pt x="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9"/>
            <p:cNvSpPr/>
            <p:nvPr/>
          </p:nvSpPr>
          <p:spPr>
            <a:xfrm>
              <a:off x="5037978" y="3368795"/>
              <a:ext cx="22501" cy="69455"/>
            </a:xfrm>
            <a:custGeom>
              <a:avLst/>
              <a:gdLst/>
              <a:ahLst/>
              <a:cxnLst/>
              <a:rect l="l" t="t" r="r" b="b"/>
              <a:pathLst>
                <a:path w="1695" h="5232" extrusionOk="0">
                  <a:moveTo>
                    <a:pt x="1694" y="1"/>
                  </a:moveTo>
                  <a:lnTo>
                    <a:pt x="0" y="5232"/>
                  </a:lnTo>
                  <a:close/>
                </a:path>
              </a:pathLst>
            </a:custGeom>
            <a:solidFill>
              <a:srgbClr val="465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9"/>
            <p:cNvSpPr/>
            <p:nvPr/>
          </p:nvSpPr>
          <p:spPr>
            <a:xfrm>
              <a:off x="5035681" y="3368012"/>
              <a:ext cx="26869" cy="70889"/>
            </a:xfrm>
            <a:custGeom>
              <a:avLst/>
              <a:gdLst/>
              <a:ahLst/>
              <a:cxnLst/>
              <a:rect l="l" t="t" r="r" b="b"/>
              <a:pathLst>
                <a:path w="2024" h="5340" extrusionOk="0">
                  <a:moveTo>
                    <a:pt x="1692" y="0"/>
                  </a:moveTo>
                  <a:lnTo>
                    <a:pt x="1" y="5232"/>
                  </a:lnTo>
                  <a:lnTo>
                    <a:pt x="333" y="5340"/>
                  </a:lnTo>
                  <a:lnTo>
                    <a:pt x="2024" y="108"/>
                  </a:lnTo>
                  <a:lnTo>
                    <a:pt x="16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9"/>
            <p:cNvSpPr/>
            <p:nvPr/>
          </p:nvSpPr>
          <p:spPr>
            <a:xfrm>
              <a:off x="4192201" y="4043444"/>
              <a:ext cx="262832" cy="232459"/>
            </a:xfrm>
            <a:custGeom>
              <a:avLst/>
              <a:gdLst/>
              <a:ahLst/>
              <a:cxnLst/>
              <a:rect l="l" t="t" r="r" b="b"/>
              <a:pathLst>
                <a:path w="19799" h="17511" extrusionOk="0">
                  <a:moveTo>
                    <a:pt x="10395" y="1"/>
                  </a:moveTo>
                  <a:cubicBezTo>
                    <a:pt x="11068" y="3056"/>
                    <a:pt x="9797" y="6452"/>
                    <a:pt x="7282" y="8314"/>
                  </a:cubicBezTo>
                  <a:cubicBezTo>
                    <a:pt x="5522" y="9618"/>
                    <a:pt x="3239" y="10215"/>
                    <a:pt x="1771" y="11841"/>
                  </a:cubicBezTo>
                  <a:cubicBezTo>
                    <a:pt x="417" y="13340"/>
                    <a:pt x="1" y="15622"/>
                    <a:pt x="741" y="17503"/>
                  </a:cubicBezTo>
                  <a:cubicBezTo>
                    <a:pt x="1095" y="17508"/>
                    <a:pt x="1449" y="17510"/>
                    <a:pt x="1804" y="17510"/>
                  </a:cubicBezTo>
                  <a:cubicBezTo>
                    <a:pt x="4896" y="17510"/>
                    <a:pt x="7990" y="17330"/>
                    <a:pt x="11063" y="16970"/>
                  </a:cubicBezTo>
                  <a:cubicBezTo>
                    <a:pt x="11416" y="16140"/>
                    <a:pt x="11866" y="15324"/>
                    <a:pt x="12556" y="14741"/>
                  </a:cubicBezTo>
                  <a:cubicBezTo>
                    <a:pt x="13045" y="14327"/>
                    <a:pt x="13822" y="13833"/>
                    <a:pt x="14436" y="13833"/>
                  </a:cubicBezTo>
                  <a:cubicBezTo>
                    <a:pt x="14686" y="13833"/>
                    <a:pt x="14909" y="13915"/>
                    <a:pt x="15074" y="14118"/>
                  </a:cubicBezTo>
                  <a:cubicBezTo>
                    <a:pt x="15451" y="14581"/>
                    <a:pt x="15800" y="15369"/>
                    <a:pt x="15538" y="16233"/>
                  </a:cubicBezTo>
                  <a:cubicBezTo>
                    <a:pt x="16955" y="16044"/>
                    <a:pt x="18034" y="15988"/>
                    <a:pt x="19451" y="15798"/>
                  </a:cubicBezTo>
                  <a:cubicBezTo>
                    <a:pt x="19504" y="14013"/>
                    <a:pt x="19746" y="12279"/>
                    <a:pt x="19799" y="10494"/>
                  </a:cubicBezTo>
                  <a:cubicBezTo>
                    <a:pt x="18843" y="8755"/>
                    <a:pt x="18652" y="7956"/>
                    <a:pt x="18668" y="6147"/>
                  </a:cubicBezTo>
                  <a:cubicBezTo>
                    <a:pt x="18685" y="4338"/>
                    <a:pt x="18873" y="2052"/>
                    <a:pt x="18291" y="340"/>
                  </a:cubicBezTo>
                  <a:cubicBezTo>
                    <a:pt x="17352" y="442"/>
                    <a:pt x="16407" y="493"/>
                    <a:pt x="15462" y="493"/>
                  </a:cubicBezTo>
                  <a:cubicBezTo>
                    <a:pt x="13762" y="493"/>
                    <a:pt x="12063" y="328"/>
                    <a:pt x="10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9"/>
            <p:cNvSpPr/>
            <p:nvPr/>
          </p:nvSpPr>
          <p:spPr>
            <a:xfrm>
              <a:off x="4202701" y="4187385"/>
              <a:ext cx="252783" cy="62658"/>
            </a:xfrm>
            <a:custGeom>
              <a:avLst/>
              <a:gdLst/>
              <a:ahLst/>
              <a:cxnLst/>
              <a:rect l="l" t="t" r="r" b="b"/>
              <a:pathLst>
                <a:path w="19042" h="4720" extrusionOk="0">
                  <a:moveTo>
                    <a:pt x="18311" y="0"/>
                  </a:moveTo>
                  <a:cubicBezTo>
                    <a:pt x="17029" y="0"/>
                    <a:pt x="15616" y="332"/>
                    <a:pt x="14016" y="1009"/>
                  </a:cubicBezTo>
                  <a:cubicBezTo>
                    <a:pt x="13279" y="1321"/>
                    <a:pt x="12550" y="1679"/>
                    <a:pt x="11845" y="2025"/>
                  </a:cubicBezTo>
                  <a:cubicBezTo>
                    <a:pt x="11045" y="2418"/>
                    <a:pt x="10217" y="2826"/>
                    <a:pt x="9377" y="3164"/>
                  </a:cubicBezTo>
                  <a:cubicBezTo>
                    <a:pt x="7203" y="4040"/>
                    <a:pt x="4879" y="4487"/>
                    <a:pt x="2546" y="4487"/>
                  </a:cubicBezTo>
                  <a:cubicBezTo>
                    <a:pt x="1707" y="4487"/>
                    <a:pt x="867" y="4429"/>
                    <a:pt x="33" y="4313"/>
                  </a:cubicBezTo>
                  <a:lnTo>
                    <a:pt x="0" y="4545"/>
                  </a:lnTo>
                  <a:cubicBezTo>
                    <a:pt x="844" y="4662"/>
                    <a:pt x="1694" y="4720"/>
                    <a:pt x="2544" y="4720"/>
                  </a:cubicBezTo>
                  <a:cubicBezTo>
                    <a:pt x="4907" y="4720"/>
                    <a:pt x="7261" y="4267"/>
                    <a:pt x="9465" y="3380"/>
                  </a:cubicBezTo>
                  <a:cubicBezTo>
                    <a:pt x="10312" y="3039"/>
                    <a:pt x="11143" y="2629"/>
                    <a:pt x="11948" y="2235"/>
                  </a:cubicBezTo>
                  <a:cubicBezTo>
                    <a:pt x="12650" y="1889"/>
                    <a:pt x="13375" y="1533"/>
                    <a:pt x="14106" y="1223"/>
                  </a:cubicBezTo>
                  <a:cubicBezTo>
                    <a:pt x="15675" y="559"/>
                    <a:pt x="17059" y="232"/>
                    <a:pt x="18306" y="232"/>
                  </a:cubicBezTo>
                  <a:cubicBezTo>
                    <a:pt x="18548" y="232"/>
                    <a:pt x="18785" y="245"/>
                    <a:pt x="19017" y="269"/>
                  </a:cubicBezTo>
                  <a:lnTo>
                    <a:pt x="19042" y="37"/>
                  </a:lnTo>
                  <a:cubicBezTo>
                    <a:pt x="18803" y="13"/>
                    <a:pt x="18559" y="0"/>
                    <a:pt x="18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9"/>
            <p:cNvSpPr/>
            <p:nvPr/>
          </p:nvSpPr>
          <p:spPr>
            <a:xfrm>
              <a:off x="4225694" y="3155453"/>
              <a:ext cx="532155" cy="916148"/>
            </a:xfrm>
            <a:custGeom>
              <a:avLst/>
              <a:gdLst/>
              <a:ahLst/>
              <a:cxnLst/>
              <a:rect l="l" t="t" r="r" b="b"/>
              <a:pathLst>
                <a:path w="40087" h="69013" extrusionOk="0">
                  <a:moveTo>
                    <a:pt x="28954" y="1"/>
                  </a:moveTo>
                  <a:cubicBezTo>
                    <a:pt x="27100" y="1"/>
                    <a:pt x="25419" y="106"/>
                    <a:pt x="24203" y="375"/>
                  </a:cubicBezTo>
                  <a:cubicBezTo>
                    <a:pt x="21863" y="894"/>
                    <a:pt x="22336" y="2845"/>
                    <a:pt x="20029" y="3969"/>
                  </a:cubicBezTo>
                  <a:cubicBezTo>
                    <a:pt x="14044" y="6886"/>
                    <a:pt x="10868" y="6684"/>
                    <a:pt x="5625" y="10787"/>
                  </a:cubicBezTo>
                  <a:cubicBezTo>
                    <a:pt x="4074" y="12001"/>
                    <a:pt x="2363" y="13949"/>
                    <a:pt x="1732" y="15816"/>
                  </a:cubicBezTo>
                  <a:cubicBezTo>
                    <a:pt x="1115" y="17640"/>
                    <a:pt x="0" y="22537"/>
                    <a:pt x="435" y="24414"/>
                  </a:cubicBezTo>
                  <a:cubicBezTo>
                    <a:pt x="3972" y="39689"/>
                    <a:pt x="5679" y="52821"/>
                    <a:pt x="6383" y="68484"/>
                  </a:cubicBezTo>
                  <a:cubicBezTo>
                    <a:pt x="9495" y="68597"/>
                    <a:pt x="13669" y="68899"/>
                    <a:pt x="16783" y="69012"/>
                  </a:cubicBezTo>
                  <a:cubicBezTo>
                    <a:pt x="17805" y="57447"/>
                    <a:pt x="19294" y="45857"/>
                    <a:pt x="17305" y="34417"/>
                  </a:cubicBezTo>
                  <a:cubicBezTo>
                    <a:pt x="16928" y="32250"/>
                    <a:pt x="16158" y="28914"/>
                    <a:pt x="17630" y="27279"/>
                  </a:cubicBezTo>
                  <a:cubicBezTo>
                    <a:pt x="18476" y="26341"/>
                    <a:pt x="20858" y="25061"/>
                    <a:pt x="22064" y="24683"/>
                  </a:cubicBezTo>
                  <a:cubicBezTo>
                    <a:pt x="26033" y="23442"/>
                    <a:pt x="27338" y="23779"/>
                    <a:pt x="31307" y="22536"/>
                  </a:cubicBezTo>
                  <a:cubicBezTo>
                    <a:pt x="33501" y="21851"/>
                    <a:pt x="35868" y="21038"/>
                    <a:pt x="37129" y="19116"/>
                  </a:cubicBezTo>
                  <a:cubicBezTo>
                    <a:pt x="37972" y="17830"/>
                    <a:pt x="38179" y="16244"/>
                    <a:pt x="38365" y="14718"/>
                  </a:cubicBezTo>
                  <a:cubicBezTo>
                    <a:pt x="39073" y="8897"/>
                    <a:pt x="39378" y="6661"/>
                    <a:pt x="40087" y="839"/>
                  </a:cubicBezTo>
                  <a:cubicBezTo>
                    <a:pt x="37356" y="451"/>
                    <a:pt x="32786" y="1"/>
                    <a:pt x="28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9"/>
            <p:cNvSpPr/>
            <p:nvPr/>
          </p:nvSpPr>
          <p:spPr>
            <a:xfrm>
              <a:off x="4225694" y="3155466"/>
              <a:ext cx="532155" cy="913771"/>
            </a:xfrm>
            <a:custGeom>
              <a:avLst/>
              <a:gdLst/>
              <a:ahLst/>
              <a:cxnLst/>
              <a:rect l="l" t="t" r="r" b="b"/>
              <a:pathLst>
                <a:path w="40087" h="68834" extrusionOk="0">
                  <a:moveTo>
                    <a:pt x="28958" y="0"/>
                  </a:moveTo>
                  <a:cubicBezTo>
                    <a:pt x="27103" y="0"/>
                    <a:pt x="25420" y="106"/>
                    <a:pt x="24203" y="375"/>
                  </a:cubicBezTo>
                  <a:cubicBezTo>
                    <a:pt x="21863" y="893"/>
                    <a:pt x="22336" y="2845"/>
                    <a:pt x="20029" y="3969"/>
                  </a:cubicBezTo>
                  <a:cubicBezTo>
                    <a:pt x="14044" y="6885"/>
                    <a:pt x="10868" y="6683"/>
                    <a:pt x="5625" y="10786"/>
                  </a:cubicBezTo>
                  <a:cubicBezTo>
                    <a:pt x="4074" y="12000"/>
                    <a:pt x="2363" y="13949"/>
                    <a:pt x="1732" y="15815"/>
                  </a:cubicBezTo>
                  <a:cubicBezTo>
                    <a:pt x="1115" y="17639"/>
                    <a:pt x="0" y="22537"/>
                    <a:pt x="435" y="24413"/>
                  </a:cubicBezTo>
                  <a:cubicBezTo>
                    <a:pt x="3972" y="39688"/>
                    <a:pt x="5679" y="52820"/>
                    <a:pt x="6383" y="68483"/>
                  </a:cubicBezTo>
                  <a:cubicBezTo>
                    <a:pt x="8380" y="68556"/>
                    <a:pt x="10812" y="68706"/>
                    <a:pt x="13123" y="68834"/>
                  </a:cubicBezTo>
                  <a:cubicBezTo>
                    <a:pt x="15415" y="57287"/>
                    <a:pt x="17193" y="45746"/>
                    <a:pt x="11363" y="35197"/>
                  </a:cubicBezTo>
                  <a:cubicBezTo>
                    <a:pt x="9499" y="31936"/>
                    <a:pt x="14159" y="29141"/>
                    <a:pt x="13227" y="25414"/>
                  </a:cubicBezTo>
                  <a:cubicBezTo>
                    <a:pt x="12761" y="24482"/>
                    <a:pt x="11363" y="22618"/>
                    <a:pt x="11830" y="22618"/>
                  </a:cubicBezTo>
                  <a:cubicBezTo>
                    <a:pt x="20086" y="18865"/>
                    <a:pt x="32269" y="16922"/>
                    <a:pt x="38889" y="10465"/>
                  </a:cubicBezTo>
                  <a:cubicBezTo>
                    <a:pt x="39278" y="7341"/>
                    <a:pt x="39579" y="5006"/>
                    <a:pt x="40087" y="838"/>
                  </a:cubicBezTo>
                  <a:cubicBezTo>
                    <a:pt x="37357" y="450"/>
                    <a:pt x="32789" y="0"/>
                    <a:pt x="289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9"/>
            <p:cNvSpPr/>
            <p:nvPr/>
          </p:nvSpPr>
          <p:spPr>
            <a:xfrm>
              <a:off x="4392985" y="3362290"/>
              <a:ext cx="337995" cy="710664"/>
            </a:xfrm>
            <a:custGeom>
              <a:avLst/>
              <a:gdLst/>
              <a:ahLst/>
              <a:cxnLst/>
              <a:rect l="l" t="t" r="r" b="b"/>
              <a:pathLst>
                <a:path w="25461" h="53534" extrusionOk="0">
                  <a:moveTo>
                    <a:pt x="25335" y="1"/>
                  </a:moveTo>
                  <a:cubicBezTo>
                    <a:pt x="22069" y="2118"/>
                    <a:pt x="19684" y="3044"/>
                    <a:pt x="17156" y="4024"/>
                  </a:cubicBezTo>
                  <a:cubicBezTo>
                    <a:pt x="16378" y="4326"/>
                    <a:pt x="15573" y="4638"/>
                    <a:pt x="14728" y="4991"/>
                  </a:cubicBezTo>
                  <a:lnTo>
                    <a:pt x="343" y="11007"/>
                  </a:lnTo>
                  <a:lnTo>
                    <a:pt x="392" y="11115"/>
                  </a:lnTo>
                  <a:cubicBezTo>
                    <a:pt x="493" y="11343"/>
                    <a:pt x="612" y="11566"/>
                    <a:pt x="728" y="11782"/>
                  </a:cubicBezTo>
                  <a:cubicBezTo>
                    <a:pt x="1003" y="12296"/>
                    <a:pt x="1262" y="12781"/>
                    <a:pt x="1313" y="13327"/>
                  </a:cubicBezTo>
                  <a:cubicBezTo>
                    <a:pt x="1355" y="13773"/>
                    <a:pt x="1144" y="14281"/>
                    <a:pt x="801" y="14563"/>
                  </a:cubicBezTo>
                  <a:cubicBezTo>
                    <a:pt x="678" y="14664"/>
                    <a:pt x="497" y="14770"/>
                    <a:pt x="278" y="14770"/>
                  </a:cubicBezTo>
                  <a:cubicBezTo>
                    <a:pt x="251" y="14770"/>
                    <a:pt x="224" y="14768"/>
                    <a:pt x="196" y="14765"/>
                  </a:cubicBezTo>
                  <a:lnTo>
                    <a:pt x="58" y="14736"/>
                  </a:lnTo>
                  <a:lnTo>
                    <a:pt x="0" y="14962"/>
                  </a:lnTo>
                  <a:cubicBezTo>
                    <a:pt x="52" y="14977"/>
                    <a:pt x="104" y="14988"/>
                    <a:pt x="155" y="14994"/>
                  </a:cubicBezTo>
                  <a:lnTo>
                    <a:pt x="2383" y="15460"/>
                  </a:lnTo>
                  <a:lnTo>
                    <a:pt x="116" y="17012"/>
                  </a:lnTo>
                  <a:lnTo>
                    <a:pt x="2111" y="17089"/>
                  </a:lnTo>
                  <a:cubicBezTo>
                    <a:pt x="1800" y="19004"/>
                    <a:pt x="2122" y="20963"/>
                    <a:pt x="2432" y="22858"/>
                  </a:cubicBezTo>
                  <a:cubicBezTo>
                    <a:pt x="2481" y="23152"/>
                    <a:pt x="2529" y="23444"/>
                    <a:pt x="2574" y="23737"/>
                  </a:cubicBezTo>
                  <a:cubicBezTo>
                    <a:pt x="4122" y="33637"/>
                    <a:pt x="2953" y="43735"/>
                    <a:pt x="1822" y="53501"/>
                  </a:cubicBezTo>
                  <a:lnTo>
                    <a:pt x="2052" y="53534"/>
                  </a:lnTo>
                  <a:lnTo>
                    <a:pt x="2209" y="52637"/>
                  </a:lnTo>
                  <a:lnTo>
                    <a:pt x="2158" y="52629"/>
                  </a:lnTo>
                  <a:cubicBezTo>
                    <a:pt x="3255" y="43127"/>
                    <a:pt x="4310" y="33330"/>
                    <a:pt x="2804" y="23700"/>
                  </a:cubicBezTo>
                  <a:cubicBezTo>
                    <a:pt x="2758" y="23408"/>
                    <a:pt x="2711" y="23115"/>
                    <a:pt x="2662" y="22821"/>
                  </a:cubicBezTo>
                  <a:cubicBezTo>
                    <a:pt x="2347" y="20901"/>
                    <a:pt x="2021" y="18915"/>
                    <a:pt x="2362" y="16998"/>
                  </a:cubicBezTo>
                  <a:lnTo>
                    <a:pt x="2385" y="16866"/>
                  </a:lnTo>
                  <a:lnTo>
                    <a:pt x="829" y="16806"/>
                  </a:lnTo>
                  <a:lnTo>
                    <a:pt x="2965" y="15344"/>
                  </a:lnTo>
                  <a:lnTo>
                    <a:pt x="746" y="14880"/>
                  </a:lnTo>
                  <a:cubicBezTo>
                    <a:pt x="815" y="14843"/>
                    <a:pt x="883" y="14798"/>
                    <a:pt x="948" y="14743"/>
                  </a:cubicBezTo>
                  <a:cubicBezTo>
                    <a:pt x="1348" y="14414"/>
                    <a:pt x="1594" y="13823"/>
                    <a:pt x="1546" y="13304"/>
                  </a:cubicBezTo>
                  <a:cubicBezTo>
                    <a:pt x="1490" y="12712"/>
                    <a:pt x="1207" y="12184"/>
                    <a:pt x="934" y="11673"/>
                  </a:cubicBezTo>
                  <a:cubicBezTo>
                    <a:pt x="839" y="11494"/>
                    <a:pt x="741" y="11312"/>
                    <a:pt x="654" y="11129"/>
                  </a:cubicBezTo>
                  <a:lnTo>
                    <a:pt x="14819" y="5206"/>
                  </a:lnTo>
                  <a:cubicBezTo>
                    <a:pt x="15660" y="4855"/>
                    <a:pt x="16464" y="4543"/>
                    <a:pt x="17241" y="4241"/>
                  </a:cubicBezTo>
                  <a:cubicBezTo>
                    <a:pt x="19779" y="3257"/>
                    <a:pt x="22176" y="2327"/>
                    <a:pt x="25461" y="197"/>
                  </a:cubicBezTo>
                  <a:lnTo>
                    <a:pt x="25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9"/>
            <p:cNvSpPr/>
            <p:nvPr/>
          </p:nvSpPr>
          <p:spPr>
            <a:xfrm>
              <a:off x="4701762" y="3247462"/>
              <a:ext cx="24346" cy="188704"/>
            </a:xfrm>
            <a:custGeom>
              <a:avLst/>
              <a:gdLst/>
              <a:ahLst/>
              <a:cxnLst/>
              <a:rect l="l" t="t" r="r" b="b"/>
              <a:pathLst>
                <a:path w="1834" h="14215" extrusionOk="0">
                  <a:moveTo>
                    <a:pt x="895" y="0"/>
                  </a:moveTo>
                  <a:lnTo>
                    <a:pt x="666" y="46"/>
                  </a:lnTo>
                  <a:cubicBezTo>
                    <a:pt x="1598" y="4712"/>
                    <a:pt x="1367" y="9589"/>
                    <a:pt x="0" y="14147"/>
                  </a:cubicBezTo>
                  <a:lnTo>
                    <a:pt x="223" y="14215"/>
                  </a:lnTo>
                  <a:cubicBezTo>
                    <a:pt x="1602" y="9619"/>
                    <a:pt x="1834" y="4704"/>
                    <a:pt x="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9"/>
            <p:cNvSpPr/>
            <p:nvPr/>
          </p:nvSpPr>
          <p:spPr>
            <a:xfrm>
              <a:off x="4295069" y="4024567"/>
              <a:ext cx="167185" cy="76583"/>
            </a:xfrm>
            <a:custGeom>
              <a:avLst/>
              <a:gdLst/>
              <a:ahLst/>
              <a:cxnLst/>
              <a:rect l="l" t="t" r="r" b="b"/>
              <a:pathLst>
                <a:path w="12594" h="5769" extrusionOk="0">
                  <a:moveTo>
                    <a:pt x="9393" y="1"/>
                  </a:moveTo>
                  <a:cubicBezTo>
                    <a:pt x="6443" y="1"/>
                    <a:pt x="3493" y="273"/>
                    <a:pt x="592" y="815"/>
                  </a:cubicBezTo>
                  <a:cubicBezTo>
                    <a:pt x="220" y="885"/>
                    <a:pt x="1" y="1276"/>
                    <a:pt x="126" y="1634"/>
                  </a:cubicBezTo>
                  <a:cubicBezTo>
                    <a:pt x="537" y="2805"/>
                    <a:pt x="777" y="3866"/>
                    <a:pt x="623" y="4991"/>
                  </a:cubicBezTo>
                  <a:cubicBezTo>
                    <a:pt x="566" y="5407"/>
                    <a:pt x="891" y="5768"/>
                    <a:pt x="1303" y="5768"/>
                  </a:cubicBezTo>
                  <a:cubicBezTo>
                    <a:pt x="1321" y="5768"/>
                    <a:pt x="1339" y="5767"/>
                    <a:pt x="1358" y="5766"/>
                  </a:cubicBezTo>
                  <a:cubicBezTo>
                    <a:pt x="4716" y="5499"/>
                    <a:pt x="8085" y="5350"/>
                    <a:pt x="11454" y="5320"/>
                  </a:cubicBezTo>
                  <a:cubicBezTo>
                    <a:pt x="11794" y="5317"/>
                    <a:pt x="12066" y="5041"/>
                    <a:pt x="12064" y="4702"/>
                  </a:cubicBezTo>
                  <a:cubicBezTo>
                    <a:pt x="12059" y="3449"/>
                    <a:pt x="11974" y="2270"/>
                    <a:pt x="12500" y="684"/>
                  </a:cubicBezTo>
                  <a:cubicBezTo>
                    <a:pt x="12594" y="398"/>
                    <a:pt x="12393" y="95"/>
                    <a:pt x="12093" y="77"/>
                  </a:cubicBezTo>
                  <a:cubicBezTo>
                    <a:pt x="11194" y="26"/>
                    <a:pt x="10293" y="1"/>
                    <a:pt x="9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9"/>
            <p:cNvSpPr/>
            <p:nvPr/>
          </p:nvSpPr>
          <p:spPr>
            <a:xfrm>
              <a:off x="4259943" y="3435927"/>
              <a:ext cx="41577" cy="43874"/>
            </a:xfrm>
            <a:custGeom>
              <a:avLst/>
              <a:gdLst/>
              <a:ahLst/>
              <a:cxnLst/>
              <a:rect l="l" t="t" r="r" b="b"/>
              <a:pathLst>
                <a:path w="3132" h="3305" extrusionOk="0">
                  <a:moveTo>
                    <a:pt x="1" y="0"/>
                  </a:moveTo>
                  <a:lnTo>
                    <a:pt x="3131" y="3304"/>
                  </a:lnTo>
                  <a:cubicBezTo>
                    <a:pt x="2088" y="2203"/>
                    <a:pt x="1045" y="1102"/>
                    <a:pt x="1" y="0"/>
                  </a:cubicBezTo>
                  <a:close/>
                </a:path>
              </a:pathLst>
            </a:custGeom>
            <a:solidFill>
              <a:srgbClr val="465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9"/>
            <p:cNvSpPr/>
            <p:nvPr/>
          </p:nvSpPr>
          <p:spPr>
            <a:xfrm>
              <a:off x="4258284" y="3434214"/>
              <a:ext cx="44936" cy="47073"/>
            </a:xfrm>
            <a:custGeom>
              <a:avLst/>
              <a:gdLst/>
              <a:ahLst/>
              <a:cxnLst/>
              <a:rect l="l" t="t" r="r" b="b"/>
              <a:pathLst>
                <a:path w="3385" h="3546" extrusionOk="0">
                  <a:moveTo>
                    <a:pt x="254" y="0"/>
                  </a:moveTo>
                  <a:lnTo>
                    <a:pt x="1" y="241"/>
                  </a:lnTo>
                  <a:lnTo>
                    <a:pt x="3130" y="3545"/>
                  </a:lnTo>
                  <a:lnTo>
                    <a:pt x="3385" y="3304"/>
                  </a:lnTo>
                  <a:lnTo>
                    <a:pt x="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9"/>
            <p:cNvSpPr/>
            <p:nvPr/>
          </p:nvSpPr>
          <p:spPr>
            <a:xfrm>
              <a:off x="4445222" y="3184060"/>
              <a:ext cx="482002" cy="68672"/>
            </a:xfrm>
            <a:custGeom>
              <a:avLst/>
              <a:gdLst/>
              <a:ahLst/>
              <a:cxnLst/>
              <a:rect l="l" t="t" r="r" b="b"/>
              <a:pathLst>
                <a:path w="36309" h="5173" extrusionOk="0">
                  <a:moveTo>
                    <a:pt x="29922" y="1"/>
                  </a:moveTo>
                  <a:cubicBezTo>
                    <a:pt x="28827" y="1"/>
                    <a:pt x="27729" y="51"/>
                    <a:pt x="26643" y="103"/>
                  </a:cubicBezTo>
                  <a:cubicBezTo>
                    <a:pt x="19221" y="458"/>
                    <a:pt x="11798" y="815"/>
                    <a:pt x="4375" y="1171"/>
                  </a:cubicBezTo>
                  <a:cubicBezTo>
                    <a:pt x="3069" y="2659"/>
                    <a:pt x="1600" y="4004"/>
                    <a:pt x="1" y="5173"/>
                  </a:cubicBezTo>
                  <a:cubicBezTo>
                    <a:pt x="3264" y="4319"/>
                    <a:pt x="6638" y="3888"/>
                    <a:pt x="10011" y="3888"/>
                  </a:cubicBezTo>
                  <a:cubicBezTo>
                    <a:pt x="11703" y="3888"/>
                    <a:pt x="13396" y="3997"/>
                    <a:pt x="15074" y="4215"/>
                  </a:cubicBezTo>
                  <a:cubicBezTo>
                    <a:pt x="16343" y="4380"/>
                    <a:pt x="17615" y="4606"/>
                    <a:pt x="18891" y="4606"/>
                  </a:cubicBezTo>
                  <a:cubicBezTo>
                    <a:pt x="19089" y="4606"/>
                    <a:pt x="19287" y="4601"/>
                    <a:pt x="19485" y="4589"/>
                  </a:cubicBezTo>
                  <a:cubicBezTo>
                    <a:pt x="21540" y="4463"/>
                    <a:pt x="23477" y="3644"/>
                    <a:pt x="25428" y="2988"/>
                  </a:cubicBezTo>
                  <a:cubicBezTo>
                    <a:pt x="28935" y="1808"/>
                    <a:pt x="32611" y="1133"/>
                    <a:pt x="36309" y="987"/>
                  </a:cubicBezTo>
                  <a:cubicBezTo>
                    <a:pt x="34283" y="201"/>
                    <a:pt x="32110" y="1"/>
                    <a:pt x="299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9"/>
            <p:cNvSpPr/>
            <p:nvPr/>
          </p:nvSpPr>
          <p:spPr>
            <a:xfrm>
              <a:off x="4431177" y="2581813"/>
              <a:ext cx="551032" cy="636735"/>
            </a:xfrm>
            <a:custGeom>
              <a:avLst/>
              <a:gdLst/>
              <a:ahLst/>
              <a:cxnLst/>
              <a:rect l="l" t="t" r="r" b="b"/>
              <a:pathLst>
                <a:path w="41509" h="47965" extrusionOk="0">
                  <a:moveTo>
                    <a:pt x="20226" y="0"/>
                  </a:moveTo>
                  <a:cubicBezTo>
                    <a:pt x="19715" y="0"/>
                    <a:pt x="19205" y="10"/>
                    <a:pt x="18695" y="28"/>
                  </a:cubicBezTo>
                  <a:cubicBezTo>
                    <a:pt x="13805" y="206"/>
                    <a:pt x="7416" y="1924"/>
                    <a:pt x="2783" y="3329"/>
                  </a:cubicBezTo>
                  <a:cubicBezTo>
                    <a:pt x="1275" y="5416"/>
                    <a:pt x="1259" y="5921"/>
                    <a:pt x="812" y="7851"/>
                  </a:cubicBezTo>
                  <a:cubicBezTo>
                    <a:pt x="182" y="10569"/>
                    <a:pt x="0" y="13183"/>
                    <a:pt x="696" y="15850"/>
                  </a:cubicBezTo>
                  <a:cubicBezTo>
                    <a:pt x="2877" y="19652"/>
                    <a:pt x="4683" y="24530"/>
                    <a:pt x="5407" y="28755"/>
                  </a:cubicBezTo>
                  <a:cubicBezTo>
                    <a:pt x="6343" y="34215"/>
                    <a:pt x="3238" y="42442"/>
                    <a:pt x="3246" y="47964"/>
                  </a:cubicBezTo>
                  <a:cubicBezTo>
                    <a:pt x="12490" y="47562"/>
                    <a:pt x="28204" y="46280"/>
                    <a:pt x="37447" y="45878"/>
                  </a:cubicBezTo>
                  <a:cubicBezTo>
                    <a:pt x="36142" y="37748"/>
                    <a:pt x="35112" y="27670"/>
                    <a:pt x="38585" y="20048"/>
                  </a:cubicBezTo>
                  <a:cubicBezTo>
                    <a:pt x="39500" y="18041"/>
                    <a:pt x="40500" y="16046"/>
                    <a:pt x="41004" y="13929"/>
                  </a:cubicBezTo>
                  <a:cubicBezTo>
                    <a:pt x="41508" y="11813"/>
                    <a:pt x="41479" y="9524"/>
                    <a:pt x="40391" y="7585"/>
                  </a:cubicBezTo>
                  <a:cubicBezTo>
                    <a:pt x="39287" y="5618"/>
                    <a:pt x="37213" y="4201"/>
                    <a:pt x="35029" y="3138"/>
                  </a:cubicBezTo>
                  <a:cubicBezTo>
                    <a:pt x="30542" y="952"/>
                    <a:pt x="25367" y="0"/>
                    <a:pt x="20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9"/>
            <p:cNvSpPr/>
            <p:nvPr/>
          </p:nvSpPr>
          <p:spPr>
            <a:xfrm>
              <a:off x="4431177" y="2621718"/>
              <a:ext cx="497109" cy="596831"/>
            </a:xfrm>
            <a:custGeom>
              <a:avLst/>
              <a:gdLst/>
              <a:ahLst/>
              <a:cxnLst/>
              <a:rect l="l" t="t" r="r" b="b"/>
              <a:pathLst>
                <a:path w="37447" h="44959" extrusionOk="0">
                  <a:moveTo>
                    <a:pt x="3861" y="0"/>
                  </a:moveTo>
                  <a:cubicBezTo>
                    <a:pt x="3493" y="108"/>
                    <a:pt x="3131" y="217"/>
                    <a:pt x="2783" y="322"/>
                  </a:cubicBezTo>
                  <a:cubicBezTo>
                    <a:pt x="1275" y="2409"/>
                    <a:pt x="1259" y="2915"/>
                    <a:pt x="811" y="4844"/>
                  </a:cubicBezTo>
                  <a:cubicBezTo>
                    <a:pt x="181" y="7562"/>
                    <a:pt x="0" y="10177"/>
                    <a:pt x="695" y="12844"/>
                  </a:cubicBezTo>
                  <a:cubicBezTo>
                    <a:pt x="2877" y="16646"/>
                    <a:pt x="4683" y="21524"/>
                    <a:pt x="5407" y="25748"/>
                  </a:cubicBezTo>
                  <a:cubicBezTo>
                    <a:pt x="5472" y="26127"/>
                    <a:pt x="5514" y="26523"/>
                    <a:pt x="5543" y="26927"/>
                  </a:cubicBezTo>
                  <a:cubicBezTo>
                    <a:pt x="5660" y="28610"/>
                    <a:pt x="5482" y="30493"/>
                    <a:pt x="5181" y="32442"/>
                  </a:cubicBezTo>
                  <a:cubicBezTo>
                    <a:pt x="5179" y="32456"/>
                    <a:pt x="5177" y="32471"/>
                    <a:pt x="5175" y="32485"/>
                  </a:cubicBezTo>
                  <a:cubicBezTo>
                    <a:pt x="5115" y="32868"/>
                    <a:pt x="5051" y="33255"/>
                    <a:pt x="4983" y="33642"/>
                  </a:cubicBezTo>
                  <a:cubicBezTo>
                    <a:pt x="4982" y="33650"/>
                    <a:pt x="4981" y="33658"/>
                    <a:pt x="4979" y="33666"/>
                  </a:cubicBezTo>
                  <a:cubicBezTo>
                    <a:pt x="4667" y="35447"/>
                    <a:pt x="4287" y="37259"/>
                    <a:pt x="3960" y="39007"/>
                  </a:cubicBezTo>
                  <a:cubicBezTo>
                    <a:pt x="3947" y="39081"/>
                    <a:pt x="3933" y="39155"/>
                    <a:pt x="3919" y="39228"/>
                  </a:cubicBezTo>
                  <a:cubicBezTo>
                    <a:pt x="3864" y="39532"/>
                    <a:pt x="3811" y="39832"/>
                    <a:pt x="3759" y="40130"/>
                  </a:cubicBezTo>
                  <a:cubicBezTo>
                    <a:pt x="3738" y="40252"/>
                    <a:pt x="3716" y="40375"/>
                    <a:pt x="3696" y="40497"/>
                  </a:cubicBezTo>
                  <a:cubicBezTo>
                    <a:pt x="3652" y="40760"/>
                    <a:pt x="3613" y="41019"/>
                    <a:pt x="3574" y="41276"/>
                  </a:cubicBezTo>
                  <a:cubicBezTo>
                    <a:pt x="3553" y="41416"/>
                    <a:pt x="3531" y="41557"/>
                    <a:pt x="3511" y="41695"/>
                  </a:cubicBezTo>
                  <a:cubicBezTo>
                    <a:pt x="3476" y="41941"/>
                    <a:pt x="3448" y="42181"/>
                    <a:pt x="3419" y="42422"/>
                  </a:cubicBezTo>
                  <a:cubicBezTo>
                    <a:pt x="3403" y="42560"/>
                    <a:pt x="3384" y="42700"/>
                    <a:pt x="3370" y="42836"/>
                  </a:cubicBezTo>
                  <a:cubicBezTo>
                    <a:pt x="3343" y="43087"/>
                    <a:pt x="3325" y="43331"/>
                    <a:pt x="3306" y="43575"/>
                  </a:cubicBezTo>
                  <a:cubicBezTo>
                    <a:pt x="3298" y="43691"/>
                    <a:pt x="3285" y="43810"/>
                    <a:pt x="3279" y="43925"/>
                  </a:cubicBezTo>
                  <a:cubicBezTo>
                    <a:pt x="3257" y="44278"/>
                    <a:pt x="3246" y="44623"/>
                    <a:pt x="3246" y="44958"/>
                  </a:cubicBezTo>
                  <a:cubicBezTo>
                    <a:pt x="3535" y="44946"/>
                    <a:pt x="3830" y="44932"/>
                    <a:pt x="4131" y="44917"/>
                  </a:cubicBezTo>
                  <a:lnTo>
                    <a:pt x="4144" y="44917"/>
                  </a:lnTo>
                  <a:cubicBezTo>
                    <a:pt x="4437" y="44903"/>
                    <a:pt x="4736" y="44889"/>
                    <a:pt x="5040" y="44873"/>
                  </a:cubicBezTo>
                  <a:cubicBezTo>
                    <a:pt x="5151" y="44867"/>
                    <a:pt x="5266" y="44861"/>
                    <a:pt x="5379" y="44856"/>
                  </a:cubicBezTo>
                  <a:cubicBezTo>
                    <a:pt x="5583" y="44846"/>
                    <a:pt x="5785" y="44834"/>
                    <a:pt x="5993" y="44823"/>
                  </a:cubicBezTo>
                  <a:cubicBezTo>
                    <a:pt x="6085" y="44819"/>
                    <a:pt x="6179" y="44814"/>
                    <a:pt x="6271" y="44809"/>
                  </a:cubicBezTo>
                  <a:cubicBezTo>
                    <a:pt x="6504" y="44795"/>
                    <a:pt x="6738" y="44783"/>
                    <a:pt x="6975" y="44770"/>
                  </a:cubicBezTo>
                  <a:cubicBezTo>
                    <a:pt x="7062" y="44765"/>
                    <a:pt x="7152" y="44759"/>
                    <a:pt x="7240" y="44755"/>
                  </a:cubicBezTo>
                  <a:cubicBezTo>
                    <a:pt x="7487" y="44741"/>
                    <a:pt x="7735" y="44727"/>
                    <a:pt x="7987" y="44712"/>
                  </a:cubicBezTo>
                  <a:cubicBezTo>
                    <a:pt x="8061" y="44708"/>
                    <a:pt x="8137" y="44703"/>
                    <a:pt x="8212" y="44699"/>
                  </a:cubicBezTo>
                  <a:cubicBezTo>
                    <a:pt x="8484" y="44684"/>
                    <a:pt x="8755" y="44667"/>
                    <a:pt x="9031" y="44651"/>
                  </a:cubicBezTo>
                  <a:cubicBezTo>
                    <a:pt x="9082" y="44648"/>
                    <a:pt x="9136" y="44645"/>
                    <a:pt x="9187" y="44642"/>
                  </a:cubicBezTo>
                  <a:cubicBezTo>
                    <a:pt x="9484" y="44623"/>
                    <a:pt x="9782" y="44606"/>
                    <a:pt x="10085" y="44587"/>
                  </a:cubicBezTo>
                  <a:cubicBezTo>
                    <a:pt x="10149" y="44583"/>
                    <a:pt x="10215" y="44579"/>
                    <a:pt x="10279" y="44575"/>
                  </a:cubicBezTo>
                  <a:cubicBezTo>
                    <a:pt x="10580" y="44557"/>
                    <a:pt x="10882" y="44538"/>
                    <a:pt x="11187" y="44519"/>
                  </a:cubicBezTo>
                  <a:cubicBezTo>
                    <a:pt x="11195" y="44519"/>
                    <a:pt x="11203" y="44518"/>
                    <a:pt x="11211" y="44518"/>
                  </a:cubicBezTo>
                  <a:cubicBezTo>
                    <a:pt x="11567" y="44495"/>
                    <a:pt x="11926" y="44473"/>
                    <a:pt x="12288" y="44449"/>
                  </a:cubicBezTo>
                  <a:cubicBezTo>
                    <a:pt x="12301" y="44448"/>
                    <a:pt x="12314" y="44447"/>
                    <a:pt x="12326" y="44447"/>
                  </a:cubicBezTo>
                  <a:cubicBezTo>
                    <a:pt x="12685" y="44423"/>
                    <a:pt x="13046" y="44400"/>
                    <a:pt x="13410" y="44376"/>
                  </a:cubicBezTo>
                  <a:cubicBezTo>
                    <a:pt x="13414" y="44376"/>
                    <a:pt x="13419" y="44376"/>
                    <a:pt x="13425" y="44375"/>
                  </a:cubicBezTo>
                  <a:cubicBezTo>
                    <a:pt x="21529" y="43849"/>
                    <a:pt x="30733" y="43175"/>
                    <a:pt x="37076" y="42888"/>
                  </a:cubicBezTo>
                  <a:cubicBezTo>
                    <a:pt x="37199" y="42882"/>
                    <a:pt x="37326" y="42876"/>
                    <a:pt x="37447" y="42871"/>
                  </a:cubicBezTo>
                  <a:cubicBezTo>
                    <a:pt x="36628" y="37766"/>
                    <a:pt x="35919" y="31894"/>
                    <a:pt x="36363" y="26343"/>
                  </a:cubicBezTo>
                  <a:lnTo>
                    <a:pt x="36363" y="26343"/>
                  </a:lnTo>
                  <a:cubicBezTo>
                    <a:pt x="29948" y="27170"/>
                    <a:pt x="23114" y="28582"/>
                    <a:pt x="16588" y="28636"/>
                  </a:cubicBezTo>
                  <a:cubicBezTo>
                    <a:pt x="16168" y="27809"/>
                    <a:pt x="15789" y="26937"/>
                    <a:pt x="15453" y="26018"/>
                  </a:cubicBezTo>
                  <a:cubicBezTo>
                    <a:pt x="12090" y="16772"/>
                    <a:pt x="11758" y="6391"/>
                    <a:pt x="38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9"/>
            <p:cNvSpPr/>
            <p:nvPr/>
          </p:nvSpPr>
          <p:spPr>
            <a:xfrm>
              <a:off x="4494287" y="3039217"/>
              <a:ext cx="435301" cy="161384"/>
            </a:xfrm>
            <a:custGeom>
              <a:avLst/>
              <a:gdLst/>
              <a:ahLst/>
              <a:cxnLst/>
              <a:rect l="l" t="t" r="r" b="b"/>
              <a:pathLst>
                <a:path w="32791" h="12157" extrusionOk="0">
                  <a:moveTo>
                    <a:pt x="849" y="1"/>
                  </a:moveTo>
                  <a:cubicBezTo>
                    <a:pt x="756" y="1"/>
                    <a:pt x="663" y="1"/>
                    <a:pt x="569" y="2"/>
                  </a:cubicBezTo>
                  <a:cubicBezTo>
                    <a:pt x="420" y="1130"/>
                    <a:pt x="220" y="2288"/>
                    <a:pt x="0" y="3452"/>
                  </a:cubicBezTo>
                  <a:cubicBezTo>
                    <a:pt x="2510" y="3918"/>
                    <a:pt x="4963" y="4619"/>
                    <a:pt x="7297" y="5319"/>
                  </a:cubicBezTo>
                  <a:cubicBezTo>
                    <a:pt x="12719" y="7291"/>
                    <a:pt x="18175" y="9796"/>
                    <a:pt x="23317" y="12157"/>
                  </a:cubicBezTo>
                  <a:cubicBezTo>
                    <a:pt x="26877" y="11927"/>
                    <a:pt x="30036" y="11927"/>
                    <a:pt x="32790" y="11807"/>
                  </a:cubicBezTo>
                  <a:cubicBezTo>
                    <a:pt x="32455" y="9718"/>
                    <a:pt x="32042" y="7115"/>
                    <a:pt x="31816" y="4844"/>
                  </a:cubicBezTo>
                  <a:cubicBezTo>
                    <a:pt x="24619" y="4241"/>
                    <a:pt x="17308" y="2805"/>
                    <a:pt x="10098" y="1118"/>
                  </a:cubicBezTo>
                  <a:cubicBezTo>
                    <a:pt x="7016" y="347"/>
                    <a:pt x="3933" y="1"/>
                    <a:pt x="8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9"/>
            <p:cNvSpPr/>
            <p:nvPr/>
          </p:nvSpPr>
          <p:spPr>
            <a:xfrm>
              <a:off x="4318951" y="2627625"/>
              <a:ext cx="242388" cy="505738"/>
            </a:xfrm>
            <a:custGeom>
              <a:avLst/>
              <a:gdLst/>
              <a:ahLst/>
              <a:cxnLst/>
              <a:rect l="l" t="t" r="r" b="b"/>
              <a:pathLst>
                <a:path w="18259" h="38097" extrusionOk="0">
                  <a:moveTo>
                    <a:pt x="12117" y="0"/>
                  </a:moveTo>
                  <a:cubicBezTo>
                    <a:pt x="11758" y="0"/>
                    <a:pt x="11401" y="55"/>
                    <a:pt x="11054" y="174"/>
                  </a:cubicBezTo>
                  <a:cubicBezTo>
                    <a:pt x="9477" y="720"/>
                    <a:pt x="8609" y="2374"/>
                    <a:pt x="7939" y="3902"/>
                  </a:cubicBezTo>
                  <a:cubicBezTo>
                    <a:pt x="3471" y="14086"/>
                    <a:pt x="397" y="25482"/>
                    <a:pt x="0" y="36596"/>
                  </a:cubicBezTo>
                  <a:cubicBezTo>
                    <a:pt x="1044" y="37413"/>
                    <a:pt x="3064" y="38096"/>
                    <a:pt x="4751" y="38096"/>
                  </a:cubicBezTo>
                  <a:cubicBezTo>
                    <a:pt x="5544" y="38096"/>
                    <a:pt x="6263" y="37945"/>
                    <a:pt x="6772" y="37586"/>
                  </a:cubicBezTo>
                  <a:cubicBezTo>
                    <a:pt x="8366" y="36463"/>
                    <a:pt x="10423" y="35090"/>
                    <a:pt x="11034" y="33239"/>
                  </a:cubicBezTo>
                  <a:cubicBezTo>
                    <a:pt x="11644" y="31388"/>
                    <a:pt x="11955" y="29449"/>
                    <a:pt x="12566" y="27598"/>
                  </a:cubicBezTo>
                  <a:cubicBezTo>
                    <a:pt x="13495" y="24785"/>
                    <a:pt x="13230" y="20290"/>
                    <a:pt x="14688" y="17712"/>
                  </a:cubicBezTo>
                  <a:cubicBezTo>
                    <a:pt x="16147" y="15133"/>
                    <a:pt x="17503" y="12417"/>
                    <a:pt x="17881" y="9479"/>
                  </a:cubicBezTo>
                  <a:cubicBezTo>
                    <a:pt x="18259" y="6541"/>
                    <a:pt x="17505" y="3313"/>
                    <a:pt x="15296" y="1339"/>
                  </a:cubicBezTo>
                  <a:cubicBezTo>
                    <a:pt x="14423" y="558"/>
                    <a:pt x="13262" y="0"/>
                    <a:pt x="12117" y="0"/>
                  </a:cubicBez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9"/>
            <p:cNvSpPr/>
            <p:nvPr/>
          </p:nvSpPr>
          <p:spPr>
            <a:xfrm>
              <a:off x="4374945" y="2645387"/>
              <a:ext cx="186394" cy="476028"/>
            </a:xfrm>
            <a:custGeom>
              <a:avLst/>
              <a:gdLst/>
              <a:ahLst/>
              <a:cxnLst/>
              <a:rect l="l" t="t" r="r" b="b"/>
              <a:pathLst>
                <a:path w="14041" h="35859" extrusionOk="0">
                  <a:moveTo>
                    <a:pt x="11078" y="1"/>
                  </a:moveTo>
                  <a:cubicBezTo>
                    <a:pt x="5952" y="10416"/>
                    <a:pt x="1" y="24565"/>
                    <a:pt x="3108" y="35859"/>
                  </a:cubicBezTo>
                  <a:cubicBezTo>
                    <a:pt x="4593" y="34811"/>
                    <a:pt x="6274" y="33544"/>
                    <a:pt x="6816" y="31901"/>
                  </a:cubicBezTo>
                  <a:cubicBezTo>
                    <a:pt x="7426" y="30050"/>
                    <a:pt x="7737" y="28111"/>
                    <a:pt x="8349" y="26260"/>
                  </a:cubicBezTo>
                  <a:cubicBezTo>
                    <a:pt x="9277" y="23447"/>
                    <a:pt x="9013" y="18952"/>
                    <a:pt x="10470" y="16374"/>
                  </a:cubicBezTo>
                  <a:cubicBezTo>
                    <a:pt x="11929" y="13795"/>
                    <a:pt x="13285" y="11079"/>
                    <a:pt x="13663" y="8141"/>
                  </a:cubicBezTo>
                  <a:cubicBezTo>
                    <a:pt x="14041" y="5204"/>
                    <a:pt x="13287" y="1976"/>
                    <a:pt x="11078" y="1"/>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9"/>
            <p:cNvSpPr/>
            <p:nvPr/>
          </p:nvSpPr>
          <p:spPr>
            <a:xfrm>
              <a:off x="4336434" y="2849212"/>
              <a:ext cx="166137" cy="126497"/>
            </a:xfrm>
            <a:custGeom>
              <a:avLst/>
              <a:gdLst/>
              <a:ahLst/>
              <a:cxnLst/>
              <a:rect l="l" t="t" r="r" b="b"/>
              <a:pathLst>
                <a:path w="12515" h="9529" extrusionOk="0">
                  <a:moveTo>
                    <a:pt x="2826" y="0"/>
                  </a:moveTo>
                  <a:cubicBezTo>
                    <a:pt x="2546" y="0"/>
                    <a:pt x="2266" y="10"/>
                    <a:pt x="1986" y="30"/>
                  </a:cubicBezTo>
                  <a:cubicBezTo>
                    <a:pt x="1197" y="2782"/>
                    <a:pt x="527" y="5573"/>
                    <a:pt x="0" y="8379"/>
                  </a:cubicBezTo>
                  <a:cubicBezTo>
                    <a:pt x="1318" y="7618"/>
                    <a:pt x="2783" y="7285"/>
                    <a:pt x="4294" y="7285"/>
                  </a:cubicBezTo>
                  <a:cubicBezTo>
                    <a:pt x="6756" y="7285"/>
                    <a:pt x="9338" y="8170"/>
                    <a:pt x="11596" y="9529"/>
                  </a:cubicBezTo>
                  <a:cubicBezTo>
                    <a:pt x="11965" y="7645"/>
                    <a:pt x="12081" y="5378"/>
                    <a:pt x="12515" y="3432"/>
                  </a:cubicBezTo>
                  <a:cubicBezTo>
                    <a:pt x="9553" y="1381"/>
                    <a:pt x="6192" y="0"/>
                    <a:pt x="28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9"/>
            <p:cNvSpPr/>
            <p:nvPr/>
          </p:nvSpPr>
          <p:spPr>
            <a:xfrm>
              <a:off x="4362798" y="2627625"/>
              <a:ext cx="198541" cy="267159"/>
            </a:xfrm>
            <a:custGeom>
              <a:avLst/>
              <a:gdLst/>
              <a:ahLst/>
              <a:cxnLst/>
              <a:rect l="l" t="t" r="r" b="b"/>
              <a:pathLst>
                <a:path w="14956" h="20125" extrusionOk="0">
                  <a:moveTo>
                    <a:pt x="8814" y="0"/>
                  </a:moveTo>
                  <a:cubicBezTo>
                    <a:pt x="8455" y="0"/>
                    <a:pt x="8098" y="55"/>
                    <a:pt x="7751" y="174"/>
                  </a:cubicBezTo>
                  <a:cubicBezTo>
                    <a:pt x="6174" y="720"/>
                    <a:pt x="5306" y="2374"/>
                    <a:pt x="4636" y="3902"/>
                  </a:cubicBezTo>
                  <a:cubicBezTo>
                    <a:pt x="2833" y="8010"/>
                    <a:pt x="1263" y="12317"/>
                    <a:pt x="0" y="16722"/>
                  </a:cubicBezTo>
                  <a:cubicBezTo>
                    <a:pt x="281" y="16702"/>
                    <a:pt x="562" y="16692"/>
                    <a:pt x="843" y="16692"/>
                  </a:cubicBezTo>
                  <a:cubicBezTo>
                    <a:pt x="4207" y="16692"/>
                    <a:pt x="7568" y="18073"/>
                    <a:pt x="10529" y="20124"/>
                  </a:cubicBezTo>
                  <a:cubicBezTo>
                    <a:pt x="10728" y="19229"/>
                    <a:pt x="10995" y="18401"/>
                    <a:pt x="11385" y="17712"/>
                  </a:cubicBezTo>
                  <a:cubicBezTo>
                    <a:pt x="12844" y="15133"/>
                    <a:pt x="14200" y="12417"/>
                    <a:pt x="14578" y="9479"/>
                  </a:cubicBezTo>
                  <a:cubicBezTo>
                    <a:pt x="14956" y="6541"/>
                    <a:pt x="14202" y="3313"/>
                    <a:pt x="11993" y="1339"/>
                  </a:cubicBezTo>
                  <a:cubicBezTo>
                    <a:pt x="11120" y="558"/>
                    <a:pt x="9959" y="0"/>
                    <a:pt x="8814" y="0"/>
                  </a:cubicBez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9"/>
            <p:cNvSpPr/>
            <p:nvPr/>
          </p:nvSpPr>
          <p:spPr>
            <a:xfrm>
              <a:off x="4388060" y="3037093"/>
              <a:ext cx="126497" cy="99164"/>
            </a:xfrm>
            <a:custGeom>
              <a:avLst/>
              <a:gdLst/>
              <a:ahLst/>
              <a:cxnLst/>
              <a:rect l="l" t="t" r="r" b="b"/>
              <a:pathLst>
                <a:path w="9529" h="7470" extrusionOk="0">
                  <a:moveTo>
                    <a:pt x="5898" y="1"/>
                  </a:moveTo>
                  <a:cubicBezTo>
                    <a:pt x="5497" y="1"/>
                    <a:pt x="5092" y="146"/>
                    <a:pt x="4751" y="365"/>
                  </a:cubicBezTo>
                  <a:cubicBezTo>
                    <a:pt x="4289" y="661"/>
                    <a:pt x="2579" y="868"/>
                    <a:pt x="2219" y="1280"/>
                  </a:cubicBezTo>
                  <a:cubicBezTo>
                    <a:pt x="1532" y="2069"/>
                    <a:pt x="2061" y="2997"/>
                    <a:pt x="1375" y="3785"/>
                  </a:cubicBezTo>
                  <a:cubicBezTo>
                    <a:pt x="837" y="4402"/>
                    <a:pt x="409" y="5122"/>
                    <a:pt x="204" y="5914"/>
                  </a:cubicBezTo>
                  <a:cubicBezTo>
                    <a:pt x="0" y="6707"/>
                    <a:pt x="1009" y="7084"/>
                    <a:pt x="1753" y="7424"/>
                  </a:cubicBezTo>
                  <a:cubicBezTo>
                    <a:pt x="1821" y="7455"/>
                    <a:pt x="1898" y="7469"/>
                    <a:pt x="1983" y="7469"/>
                  </a:cubicBezTo>
                  <a:cubicBezTo>
                    <a:pt x="2873" y="7469"/>
                    <a:pt x="4605" y="5881"/>
                    <a:pt x="5276" y="5474"/>
                  </a:cubicBezTo>
                  <a:cubicBezTo>
                    <a:pt x="7313" y="4238"/>
                    <a:pt x="7492" y="5007"/>
                    <a:pt x="9528" y="3771"/>
                  </a:cubicBezTo>
                  <a:cubicBezTo>
                    <a:pt x="8930" y="2949"/>
                    <a:pt x="8331" y="2128"/>
                    <a:pt x="7733" y="1305"/>
                  </a:cubicBezTo>
                  <a:cubicBezTo>
                    <a:pt x="7355" y="786"/>
                    <a:pt x="6933" y="234"/>
                    <a:pt x="6315" y="57"/>
                  </a:cubicBezTo>
                  <a:cubicBezTo>
                    <a:pt x="6178" y="19"/>
                    <a:pt x="6038" y="1"/>
                    <a:pt x="5898" y="1"/>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9"/>
            <p:cNvSpPr/>
            <p:nvPr/>
          </p:nvSpPr>
          <p:spPr>
            <a:xfrm>
              <a:off x="4394645" y="2985148"/>
              <a:ext cx="684937" cy="192780"/>
            </a:xfrm>
            <a:custGeom>
              <a:avLst/>
              <a:gdLst/>
              <a:ahLst/>
              <a:cxnLst/>
              <a:rect l="l" t="t" r="r" b="b"/>
              <a:pathLst>
                <a:path w="51596" h="14522" extrusionOk="0">
                  <a:moveTo>
                    <a:pt x="9389" y="0"/>
                  </a:moveTo>
                  <a:cubicBezTo>
                    <a:pt x="9154" y="0"/>
                    <a:pt x="8922" y="42"/>
                    <a:pt x="8766" y="208"/>
                  </a:cubicBezTo>
                  <a:cubicBezTo>
                    <a:pt x="8481" y="511"/>
                    <a:pt x="8568" y="1117"/>
                    <a:pt x="8181" y="1267"/>
                  </a:cubicBezTo>
                  <a:cubicBezTo>
                    <a:pt x="8127" y="1287"/>
                    <a:pt x="8072" y="1295"/>
                    <a:pt x="8017" y="1295"/>
                  </a:cubicBezTo>
                  <a:cubicBezTo>
                    <a:pt x="7833" y="1295"/>
                    <a:pt x="7641" y="1209"/>
                    <a:pt x="7452" y="1209"/>
                  </a:cubicBezTo>
                  <a:cubicBezTo>
                    <a:pt x="7434" y="1209"/>
                    <a:pt x="7416" y="1210"/>
                    <a:pt x="7399" y="1211"/>
                  </a:cubicBezTo>
                  <a:cubicBezTo>
                    <a:pt x="6961" y="1250"/>
                    <a:pt x="6769" y="1773"/>
                    <a:pt x="6683" y="2204"/>
                  </a:cubicBezTo>
                  <a:cubicBezTo>
                    <a:pt x="6663" y="2307"/>
                    <a:pt x="6638" y="2415"/>
                    <a:pt x="6607" y="2521"/>
                  </a:cubicBezTo>
                  <a:cubicBezTo>
                    <a:pt x="6493" y="2521"/>
                    <a:pt x="6378" y="2517"/>
                    <a:pt x="6265" y="2517"/>
                  </a:cubicBezTo>
                  <a:cubicBezTo>
                    <a:pt x="5997" y="2517"/>
                    <a:pt x="5740" y="2539"/>
                    <a:pt x="5544" y="2680"/>
                  </a:cubicBezTo>
                  <a:cubicBezTo>
                    <a:pt x="5222" y="2911"/>
                    <a:pt x="3734" y="4675"/>
                    <a:pt x="3470" y="4970"/>
                  </a:cubicBezTo>
                  <a:cubicBezTo>
                    <a:pt x="1764" y="6872"/>
                    <a:pt x="868" y="8351"/>
                    <a:pt x="1" y="9913"/>
                  </a:cubicBezTo>
                  <a:cubicBezTo>
                    <a:pt x="275" y="10162"/>
                    <a:pt x="630" y="10316"/>
                    <a:pt x="1016" y="10316"/>
                  </a:cubicBezTo>
                  <a:cubicBezTo>
                    <a:pt x="1467" y="10316"/>
                    <a:pt x="1959" y="10106"/>
                    <a:pt x="2411" y="9597"/>
                  </a:cubicBezTo>
                  <a:cubicBezTo>
                    <a:pt x="3149" y="8764"/>
                    <a:pt x="4200" y="7227"/>
                    <a:pt x="5035" y="7147"/>
                  </a:cubicBezTo>
                  <a:cubicBezTo>
                    <a:pt x="5067" y="7144"/>
                    <a:pt x="5099" y="7143"/>
                    <a:pt x="5133" y="7143"/>
                  </a:cubicBezTo>
                  <a:cubicBezTo>
                    <a:pt x="5913" y="7143"/>
                    <a:pt x="7023" y="7956"/>
                    <a:pt x="7712" y="8264"/>
                  </a:cubicBezTo>
                  <a:cubicBezTo>
                    <a:pt x="8390" y="8567"/>
                    <a:pt x="9132" y="8721"/>
                    <a:pt x="9873" y="8721"/>
                  </a:cubicBezTo>
                  <a:cubicBezTo>
                    <a:pt x="10361" y="8721"/>
                    <a:pt x="10848" y="8655"/>
                    <a:pt x="11317" y="8521"/>
                  </a:cubicBezTo>
                  <a:cubicBezTo>
                    <a:pt x="12235" y="8258"/>
                    <a:pt x="13080" y="7748"/>
                    <a:pt x="14020" y="7591"/>
                  </a:cubicBezTo>
                  <a:cubicBezTo>
                    <a:pt x="14207" y="7560"/>
                    <a:pt x="14396" y="7546"/>
                    <a:pt x="14586" y="7546"/>
                  </a:cubicBezTo>
                  <a:cubicBezTo>
                    <a:pt x="16357" y="7546"/>
                    <a:pt x="18263" y="8766"/>
                    <a:pt x="20054" y="8941"/>
                  </a:cubicBezTo>
                  <a:cubicBezTo>
                    <a:pt x="25535" y="10629"/>
                    <a:pt x="31244" y="11950"/>
                    <a:pt x="36717" y="13387"/>
                  </a:cubicBezTo>
                  <a:cubicBezTo>
                    <a:pt x="38773" y="13926"/>
                    <a:pt x="40853" y="14469"/>
                    <a:pt x="42978" y="14518"/>
                  </a:cubicBezTo>
                  <a:cubicBezTo>
                    <a:pt x="43072" y="14520"/>
                    <a:pt x="43165" y="14521"/>
                    <a:pt x="43259" y="14521"/>
                  </a:cubicBezTo>
                  <a:cubicBezTo>
                    <a:pt x="45296" y="14521"/>
                    <a:pt x="47384" y="14015"/>
                    <a:pt x="48965" y="12739"/>
                  </a:cubicBezTo>
                  <a:cubicBezTo>
                    <a:pt x="50619" y="11405"/>
                    <a:pt x="51595" y="9123"/>
                    <a:pt x="51013" y="7079"/>
                  </a:cubicBezTo>
                  <a:cubicBezTo>
                    <a:pt x="50533" y="5398"/>
                    <a:pt x="49103" y="4115"/>
                    <a:pt x="47501" y="3416"/>
                  </a:cubicBezTo>
                  <a:cubicBezTo>
                    <a:pt x="45898" y="2717"/>
                    <a:pt x="44127" y="2522"/>
                    <a:pt x="42384" y="2392"/>
                  </a:cubicBezTo>
                  <a:cubicBezTo>
                    <a:pt x="41110" y="2297"/>
                    <a:pt x="39886" y="2260"/>
                    <a:pt x="38693" y="2260"/>
                  </a:cubicBezTo>
                  <a:cubicBezTo>
                    <a:pt x="34206" y="2260"/>
                    <a:pt x="30163" y="2790"/>
                    <a:pt x="25596" y="2790"/>
                  </a:cubicBezTo>
                  <a:cubicBezTo>
                    <a:pt x="24446" y="2790"/>
                    <a:pt x="23262" y="2756"/>
                    <a:pt x="22029" y="2672"/>
                  </a:cubicBezTo>
                  <a:lnTo>
                    <a:pt x="17866" y="2301"/>
                  </a:lnTo>
                  <a:cubicBezTo>
                    <a:pt x="17047" y="2062"/>
                    <a:pt x="16492" y="1919"/>
                    <a:pt x="15957" y="1781"/>
                  </a:cubicBezTo>
                  <a:cubicBezTo>
                    <a:pt x="15922" y="1764"/>
                    <a:pt x="15888" y="1746"/>
                    <a:pt x="15852" y="1729"/>
                  </a:cubicBezTo>
                  <a:cubicBezTo>
                    <a:pt x="15646" y="1599"/>
                    <a:pt x="15445" y="1459"/>
                    <a:pt x="15250" y="1313"/>
                  </a:cubicBezTo>
                  <a:cubicBezTo>
                    <a:pt x="14757" y="941"/>
                    <a:pt x="14289" y="508"/>
                    <a:pt x="13704" y="316"/>
                  </a:cubicBezTo>
                  <a:cubicBezTo>
                    <a:pt x="13474" y="240"/>
                    <a:pt x="13237" y="206"/>
                    <a:pt x="12997" y="206"/>
                  </a:cubicBezTo>
                  <a:cubicBezTo>
                    <a:pt x="12737" y="206"/>
                    <a:pt x="12474" y="247"/>
                    <a:pt x="12219" y="318"/>
                  </a:cubicBezTo>
                  <a:cubicBezTo>
                    <a:pt x="12095" y="291"/>
                    <a:pt x="11971" y="263"/>
                    <a:pt x="11845" y="242"/>
                  </a:cubicBezTo>
                  <a:cubicBezTo>
                    <a:pt x="11407" y="168"/>
                    <a:pt x="10964" y="129"/>
                    <a:pt x="10523" y="90"/>
                  </a:cubicBezTo>
                  <a:cubicBezTo>
                    <a:pt x="10237" y="65"/>
                    <a:pt x="9950" y="40"/>
                    <a:pt x="9664" y="14"/>
                  </a:cubicBezTo>
                  <a:cubicBezTo>
                    <a:pt x="9574" y="7"/>
                    <a:pt x="9481" y="0"/>
                    <a:pt x="9389" y="0"/>
                  </a:cubicBez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9"/>
            <p:cNvSpPr/>
            <p:nvPr/>
          </p:nvSpPr>
          <p:spPr>
            <a:xfrm>
              <a:off x="4395693" y="3053700"/>
              <a:ext cx="667029" cy="124227"/>
            </a:xfrm>
            <a:custGeom>
              <a:avLst/>
              <a:gdLst/>
              <a:ahLst/>
              <a:cxnLst/>
              <a:rect l="l" t="t" r="r" b="b"/>
              <a:pathLst>
                <a:path w="50247" h="9358" extrusionOk="0">
                  <a:moveTo>
                    <a:pt x="14864" y="0"/>
                  </a:moveTo>
                  <a:cubicBezTo>
                    <a:pt x="13207" y="0"/>
                    <a:pt x="10814" y="1473"/>
                    <a:pt x="8666" y="1473"/>
                  </a:cubicBezTo>
                  <a:cubicBezTo>
                    <a:pt x="8398" y="1473"/>
                    <a:pt x="8134" y="1450"/>
                    <a:pt x="7875" y="1398"/>
                  </a:cubicBezTo>
                  <a:cubicBezTo>
                    <a:pt x="7381" y="1151"/>
                    <a:pt x="6887" y="904"/>
                    <a:pt x="6463" y="518"/>
                  </a:cubicBezTo>
                  <a:cubicBezTo>
                    <a:pt x="6125" y="211"/>
                    <a:pt x="5700" y="58"/>
                    <a:pt x="5277" y="58"/>
                  </a:cubicBezTo>
                  <a:cubicBezTo>
                    <a:pt x="4831" y="58"/>
                    <a:pt x="4387" y="228"/>
                    <a:pt x="4048" y="567"/>
                  </a:cubicBezTo>
                  <a:cubicBezTo>
                    <a:pt x="3225" y="2209"/>
                    <a:pt x="2244" y="3633"/>
                    <a:pt x="993" y="4688"/>
                  </a:cubicBezTo>
                  <a:cubicBezTo>
                    <a:pt x="739" y="4810"/>
                    <a:pt x="528" y="4841"/>
                    <a:pt x="366" y="4841"/>
                  </a:cubicBezTo>
                  <a:cubicBezTo>
                    <a:pt x="188" y="4841"/>
                    <a:pt x="71" y="4802"/>
                    <a:pt x="24" y="4802"/>
                  </a:cubicBezTo>
                  <a:cubicBezTo>
                    <a:pt x="9" y="4802"/>
                    <a:pt x="1" y="4806"/>
                    <a:pt x="1" y="4818"/>
                  </a:cubicBezTo>
                  <a:cubicBezTo>
                    <a:pt x="263" y="5027"/>
                    <a:pt x="587" y="5152"/>
                    <a:pt x="937" y="5152"/>
                  </a:cubicBezTo>
                  <a:cubicBezTo>
                    <a:pt x="1387" y="5152"/>
                    <a:pt x="1880" y="4943"/>
                    <a:pt x="2332" y="4433"/>
                  </a:cubicBezTo>
                  <a:cubicBezTo>
                    <a:pt x="3070" y="3601"/>
                    <a:pt x="4121" y="2064"/>
                    <a:pt x="4956" y="1984"/>
                  </a:cubicBezTo>
                  <a:cubicBezTo>
                    <a:pt x="4988" y="1981"/>
                    <a:pt x="5020" y="1980"/>
                    <a:pt x="5054" y="1980"/>
                  </a:cubicBezTo>
                  <a:cubicBezTo>
                    <a:pt x="5833" y="1980"/>
                    <a:pt x="6944" y="2792"/>
                    <a:pt x="7632" y="3100"/>
                  </a:cubicBezTo>
                  <a:cubicBezTo>
                    <a:pt x="8310" y="3404"/>
                    <a:pt x="9053" y="3558"/>
                    <a:pt x="9796" y="3558"/>
                  </a:cubicBezTo>
                  <a:cubicBezTo>
                    <a:pt x="10283" y="3558"/>
                    <a:pt x="10769" y="3492"/>
                    <a:pt x="11238" y="3358"/>
                  </a:cubicBezTo>
                  <a:cubicBezTo>
                    <a:pt x="12156" y="3094"/>
                    <a:pt x="12999" y="2584"/>
                    <a:pt x="13941" y="2427"/>
                  </a:cubicBezTo>
                  <a:cubicBezTo>
                    <a:pt x="14128" y="2396"/>
                    <a:pt x="14317" y="2382"/>
                    <a:pt x="14507" y="2382"/>
                  </a:cubicBezTo>
                  <a:cubicBezTo>
                    <a:pt x="16277" y="2382"/>
                    <a:pt x="18183" y="3602"/>
                    <a:pt x="19975" y="3777"/>
                  </a:cubicBezTo>
                  <a:cubicBezTo>
                    <a:pt x="25456" y="5466"/>
                    <a:pt x="31164" y="6786"/>
                    <a:pt x="36637" y="8223"/>
                  </a:cubicBezTo>
                  <a:cubicBezTo>
                    <a:pt x="38694" y="8763"/>
                    <a:pt x="40773" y="9306"/>
                    <a:pt x="42898" y="9354"/>
                  </a:cubicBezTo>
                  <a:cubicBezTo>
                    <a:pt x="42992" y="9356"/>
                    <a:pt x="43086" y="9357"/>
                    <a:pt x="43179" y="9357"/>
                  </a:cubicBezTo>
                  <a:cubicBezTo>
                    <a:pt x="45217" y="9357"/>
                    <a:pt x="47304" y="8851"/>
                    <a:pt x="48886" y="7575"/>
                  </a:cubicBezTo>
                  <a:cubicBezTo>
                    <a:pt x="49421" y="7143"/>
                    <a:pt x="49884" y="6613"/>
                    <a:pt x="50246" y="6023"/>
                  </a:cubicBezTo>
                  <a:lnTo>
                    <a:pt x="50246" y="6023"/>
                  </a:lnTo>
                  <a:cubicBezTo>
                    <a:pt x="49255" y="6117"/>
                    <a:pt x="48246" y="6160"/>
                    <a:pt x="47224" y="6160"/>
                  </a:cubicBezTo>
                  <a:cubicBezTo>
                    <a:pt x="36744" y="6160"/>
                    <a:pt x="24799" y="1611"/>
                    <a:pt x="14864" y="0"/>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9"/>
            <p:cNvSpPr/>
            <p:nvPr/>
          </p:nvSpPr>
          <p:spPr>
            <a:xfrm>
              <a:off x="4351673" y="2624864"/>
              <a:ext cx="228144" cy="297466"/>
            </a:xfrm>
            <a:custGeom>
              <a:avLst/>
              <a:gdLst/>
              <a:ahLst/>
              <a:cxnLst/>
              <a:rect l="l" t="t" r="r" b="b"/>
              <a:pathLst>
                <a:path w="17186" h="22408" extrusionOk="0">
                  <a:moveTo>
                    <a:pt x="9949" y="1"/>
                  </a:moveTo>
                  <a:cubicBezTo>
                    <a:pt x="8832" y="1"/>
                    <a:pt x="7596" y="412"/>
                    <a:pt x="6770" y="1028"/>
                  </a:cubicBezTo>
                  <a:cubicBezTo>
                    <a:pt x="5584" y="1913"/>
                    <a:pt x="5081" y="3419"/>
                    <a:pt x="4616" y="4823"/>
                  </a:cubicBezTo>
                  <a:cubicBezTo>
                    <a:pt x="3295" y="8805"/>
                    <a:pt x="1754" y="12713"/>
                    <a:pt x="0" y="16524"/>
                  </a:cubicBezTo>
                  <a:cubicBezTo>
                    <a:pt x="6" y="16524"/>
                    <a:pt x="13" y="16524"/>
                    <a:pt x="19" y="16524"/>
                  </a:cubicBezTo>
                  <a:cubicBezTo>
                    <a:pt x="2148" y="16524"/>
                    <a:pt x="4089" y="17704"/>
                    <a:pt x="5791" y="18984"/>
                  </a:cubicBezTo>
                  <a:cubicBezTo>
                    <a:pt x="7499" y="20267"/>
                    <a:pt x="9150" y="21720"/>
                    <a:pt x="11172" y="22407"/>
                  </a:cubicBezTo>
                  <a:cubicBezTo>
                    <a:pt x="12750" y="18674"/>
                    <a:pt x="14328" y="14940"/>
                    <a:pt x="15907" y="11207"/>
                  </a:cubicBezTo>
                  <a:cubicBezTo>
                    <a:pt x="16539" y="9710"/>
                    <a:pt x="17186" y="8109"/>
                    <a:pt x="16911" y="6507"/>
                  </a:cubicBezTo>
                  <a:cubicBezTo>
                    <a:pt x="16626" y="4847"/>
                    <a:pt x="15662" y="3005"/>
                    <a:pt x="14364" y="1930"/>
                  </a:cubicBezTo>
                  <a:cubicBezTo>
                    <a:pt x="13329" y="1071"/>
                    <a:pt x="12220" y="472"/>
                    <a:pt x="10922" y="121"/>
                  </a:cubicBezTo>
                  <a:cubicBezTo>
                    <a:pt x="10618" y="39"/>
                    <a:pt x="10289" y="1"/>
                    <a:pt x="99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9"/>
            <p:cNvSpPr/>
            <p:nvPr/>
          </p:nvSpPr>
          <p:spPr>
            <a:xfrm>
              <a:off x="4444691" y="2673796"/>
              <a:ext cx="134728" cy="249689"/>
            </a:xfrm>
            <a:custGeom>
              <a:avLst/>
              <a:gdLst/>
              <a:ahLst/>
              <a:cxnLst/>
              <a:rect l="l" t="t" r="r" b="b"/>
              <a:pathLst>
                <a:path w="10149" h="18809" extrusionOk="0">
                  <a:moveTo>
                    <a:pt x="8741" y="1"/>
                  </a:moveTo>
                  <a:cubicBezTo>
                    <a:pt x="8551" y="912"/>
                    <a:pt x="8666" y="1980"/>
                    <a:pt x="8348" y="2615"/>
                  </a:cubicBezTo>
                  <a:cubicBezTo>
                    <a:pt x="4427" y="6893"/>
                    <a:pt x="1872" y="11512"/>
                    <a:pt x="1" y="16341"/>
                  </a:cubicBezTo>
                  <a:cubicBezTo>
                    <a:pt x="1290" y="17332"/>
                    <a:pt x="2606" y="18289"/>
                    <a:pt x="4136" y="18808"/>
                  </a:cubicBezTo>
                  <a:cubicBezTo>
                    <a:pt x="5713" y="15075"/>
                    <a:pt x="7292" y="11341"/>
                    <a:pt x="8870" y="7608"/>
                  </a:cubicBezTo>
                  <a:cubicBezTo>
                    <a:pt x="9503" y="6111"/>
                    <a:pt x="10149" y="4510"/>
                    <a:pt x="9875" y="2908"/>
                  </a:cubicBezTo>
                  <a:cubicBezTo>
                    <a:pt x="9708" y="1936"/>
                    <a:pt x="9303" y="906"/>
                    <a:pt x="87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9"/>
            <p:cNvSpPr/>
            <p:nvPr/>
          </p:nvSpPr>
          <p:spPr>
            <a:xfrm>
              <a:off x="4313972" y="3049757"/>
              <a:ext cx="212188" cy="158796"/>
            </a:xfrm>
            <a:custGeom>
              <a:avLst/>
              <a:gdLst/>
              <a:ahLst/>
              <a:cxnLst/>
              <a:rect l="l" t="t" r="r" b="b"/>
              <a:pathLst>
                <a:path w="15984" h="11962" extrusionOk="0">
                  <a:moveTo>
                    <a:pt x="7235" y="0"/>
                  </a:moveTo>
                  <a:cubicBezTo>
                    <a:pt x="6657" y="0"/>
                    <a:pt x="6118" y="133"/>
                    <a:pt x="5485" y="576"/>
                  </a:cubicBezTo>
                  <a:lnTo>
                    <a:pt x="4374" y="964"/>
                  </a:lnTo>
                  <a:cubicBezTo>
                    <a:pt x="2247" y="1526"/>
                    <a:pt x="659" y="3097"/>
                    <a:pt x="320" y="4904"/>
                  </a:cubicBezTo>
                  <a:cubicBezTo>
                    <a:pt x="0" y="6613"/>
                    <a:pt x="1220" y="8323"/>
                    <a:pt x="2900" y="9371"/>
                  </a:cubicBezTo>
                  <a:cubicBezTo>
                    <a:pt x="4582" y="10419"/>
                    <a:pt x="5989" y="10570"/>
                    <a:pt x="8033" y="11013"/>
                  </a:cubicBezTo>
                  <a:cubicBezTo>
                    <a:pt x="10076" y="11456"/>
                    <a:pt x="12095" y="11063"/>
                    <a:pt x="13902" y="11961"/>
                  </a:cubicBezTo>
                  <a:cubicBezTo>
                    <a:pt x="14499" y="8474"/>
                    <a:pt x="15387" y="7618"/>
                    <a:pt x="15984" y="4130"/>
                  </a:cubicBezTo>
                  <a:cubicBezTo>
                    <a:pt x="13913" y="2981"/>
                    <a:pt x="12108" y="459"/>
                    <a:pt x="9617" y="259"/>
                  </a:cubicBezTo>
                  <a:cubicBezTo>
                    <a:pt x="8632" y="180"/>
                    <a:pt x="7908" y="0"/>
                    <a:pt x="7235" y="0"/>
                  </a:cubicBez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9"/>
            <p:cNvSpPr/>
            <p:nvPr/>
          </p:nvSpPr>
          <p:spPr>
            <a:xfrm>
              <a:off x="4414796" y="3062010"/>
              <a:ext cx="111364" cy="146543"/>
            </a:xfrm>
            <a:custGeom>
              <a:avLst/>
              <a:gdLst/>
              <a:ahLst/>
              <a:cxnLst/>
              <a:rect l="l" t="t" r="r" b="b"/>
              <a:pathLst>
                <a:path w="8389" h="11039" extrusionOk="0">
                  <a:moveTo>
                    <a:pt x="4023" y="0"/>
                  </a:moveTo>
                  <a:cubicBezTo>
                    <a:pt x="350" y="1208"/>
                    <a:pt x="0" y="5582"/>
                    <a:pt x="1777" y="8692"/>
                  </a:cubicBezTo>
                  <a:cubicBezTo>
                    <a:pt x="2041" y="9308"/>
                    <a:pt x="2388" y="9857"/>
                    <a:pt x="2800" y="10352"/>
                  </a:cubicBezTo>
                  <a:cubicBezTo>
                    <a:pt x="4020" y="10423"/>
                    <a:pt x="5203" y="10490"/>
                    <a:pt x="6307" y="11038"/>
                  </a:cubicBezTo>
                  <a:cubicBezTo>
                    <a:pt x="6904" y="7551"/>
                    <a:pt x="7792" y="6696"/>
                    <a:pt x="8389" y="3208"/>
                  </a:cubicBezTo>
                  <a:cubicBezTo>
                    <a:pt x="6914" y="2389"/>
                    <a:pt x="5572" y="878"/>
                    <a:pt x="4023" y="0"/>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9"/>
            <p:cNvSpPr/>
            <p:nvPr/>
          </p:nvSpPr>
          <p:spPr>
            <a:xfrm>
              <a:off x="4326544" y="3049492"/>
              <a:ext cx="114908" cy="62592"/>
            </a:xfrm>
            <a:custGeom>
              <a:avLst/>
              <a:gdLst/>
              <a:ahLst/>
              <a:cxnLst/>
              <a:rect l="l" t="t" r="r" b="b"/>
              <a:pathLst>
                <a:path w="8656" h="4715" extrusionOk="0">
                  <a:moveTo>
                    <a:pt x="6118" y="1"/>
                  </a:moveTo>
                  <a:cubicBezTo>
                    <a:pt x="5168" y="1"/>
                    <a:pt x="4217" y="209"/>
                    <a:pt x="3362" y="623"/>
                  </a:cubicBezTo>
                  <a:cubicBezTo>
                    <a:pt x="1722" y="1417"/>
                    <a:pt x="460" y="2953"/>
                    <a:pt x="0" y="4715"/>
                  </a:cubicBezTo>
                  <a:cubicBezTo>
                    <a:pt x="1528" y="2104"/>
                    <a:pt x="4524" y="448"/>
                    <a:pt x="7538" y="448"/>
                  </a:cubicBezTo>
                  <a:cubicBezTo>
                    <a:pt x="7911" y="448"/>
                    <a:pt x="8285" y="473"/>
                    <a:pt x="8656" y="525"/>
                  </a:cubicBezTo>
                  <a:cubicBezTo>
                    <a:pt x="7859" y="175"/>
                    <a:pt x="6989" y="1"/>
                    <a:pt x="6118" y="1"/>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9"/>
            <p:cNvSpPr/>
            <p:nvPr/>
          </p:nvSpPr>
          <p:spPr>
            <a:xfrm>
              <a:off x="4601894" y="2483074"/>
              <a:ext cx="229790" cy="209665"/>
            </a:xfrm>
            <a:custGeom>
              <a:avLst/>
              <a:gdLst/>
              <a:ahLst/>
              <a:cxnLst/>
              <a:rect l="l" t="t" r="r" b="b"/>
              <a:pathLst>
                <a:path w="17310" h="15794" extrusionOk="0">
                  <a:moveTo>
                    <a:pt x="3753" y="0"/>
                  </a:moveTo>
                  <a:cubicBezTo>
                    <a:pt x="3236" y="3074"/>
                    <a:pt x="2720" y="6147"/>
                    <a:pt x="2204" y="9221"/>
                  </a:cubicBezTo>
                  <a:cubicBezTo>
                    <a:pt x="1961" y="9364"/>
                    <a:pt x="1726" y="9521"/>
                    <a:pt x="1508" y="9709"/>
                  </a:cubicBezTo>
                  <a:cubicBezTo>
                    <a:pt x="577" y="10514"/>
                    <a:pt x="1" y="11840"/>
                    <a:pt x="391" y="13009"/>
                  </a:cubicBezTo>
                  <a:cubicBezTo>
                    <a:pt x="877" y="14463"/>
                    <a:pt x="2556" y="15106"/>
                    <a:pt x="4060" y="15400"/>
                  </a:cubicBezTo>
                  <a:cubicBezTo>
                    <a:pt x="5407" y="15662"/>
                    <a:pt x="6779" y="15793"/>
                    <a:pt x="8150" y="15793"/>
                  </a:cubicBezTo>
                  <a:cubicBezTo>
                    <a:pt x="9338" y="15793"/>
                    <a:pt x="10526" y="15695"/>
                    <a:pt x="11697" y="15498"/>
                  </a:cubicBezTo>
                  <a:cubicBezTo>
                    <a:pt x="13195" y="15247"/>
                    <a:pt x="14736" y="14795"/>
                    <a:pt x="15810" y="13723"/>
                  </a:cubicBezTo>
                  <a:cubicBezTo>
                    <a:pt x="16884" y="12651"/>
                    <a:pt x="17309" y="10806"/>
                    <a:pt x="16401" y="9591"/>
                  </a:cubicBezTo>
                  <a:cubicBezTo>
                    <a:pt x="15699" y="8653"/>
                    <a:pt x="14471" y="8346"/>
                    <a:pt x="13287" y="8208"/>
                  </a:cubicBezTo>
                  <a:cubicBezTo>
                    <a:pt x="13076" y="5797"/>
                    <a:pt x="13096" y="3368"/>
                    <a:pt x="13359" y="962"/>
                  </a:cubicBezTo>
                  <a:lnTo>
                    <a:pt x="13359" y="962"/>
                  </a:lnTo>
                  <a:cubicBezTo>
                    <a:pt x="12834" y="1047"/>
                    <a:pt x="12151" y="1086"/>
                    <a:pt x="11385" y="1086"/>
                  </a:cubicBezTo>
                  <a:cubicBezTo>
                    <a:pt x="8840" y="1086"/>
                    <a:pt x="5380" y="649"/>
                    <a:pt x="3753" y="0"/>
                  </a:cubicBez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9"/>
            <p:cNvSpPr/>
            <p:nvPr/>
          </p:nvSpPr>
          <p:spPr>
            <a:xfrm>
              <a:off x="4648449" y="2483074"/>
              <a:ext cx="183235" cy="202205"/>
            </a:xfrm>
            <a:custGeom>
              <a:avLst/>
              <a:gdLst/>
              <a:ahLst/>
              <a:cxnLst/>
              <a:rect l="l" t="t" r="r" b="b"/>
              <a:pathLst>
                <a:path w="13803" h="15232" extrusionOk="0">
                  <a:moveTo>
                    <a:pt x="246" y="0"/>
                  </a:moveTo>
                  <a:cubicBezTo>
                    <a:pt x="164" y="485"/>
                    <a:pt x="83" y="971"/>
                    <a:pt x="1" y="1456"/>
                  </a:cubicBezTo>
                  <a:cubicBezTo>
                    <a:pt x="8" y="1477"/>
                    <a:pt x="10" y="1498"/>
                    <a:pt x="17" y="1519"/>
                  </a:cubicBezTo>
                  <a:cubicBezTo>
                    <a:pt x="1690" y="6955"/>
                    <a:pt x="6731" y="10518"/>
                    <a:pt x="9433" y="15231"/>
                  </a:cubicBezTo>
                  <a:cubicBezTo>
                    <a:pt x="10505" y="14947"/>
                    <a:pt x="11526" y="14498"/>
                    <a:pt x="12303" y="13723"/>
                  </a:cubicBezTo>
                  <a:cubicBezTo>
                    <a:pt x="13377" y="12651"/>
                    <a:pt x="13802" y="10806"/>
                    <a:pt x="12894" y="9591"/>
                  </a:cubicBezTo>
                  <a:cubicBezTo>
                    <a:pt x="12192" y="8653"/>
                    <a:pt x="10964" y="8346"/>
                    <a:pt x="9780" y="8208"/>
                  </a:cubicBezTo>
                  <a:cubicBezTo>
                    <a:pt x="9569" y="5797"/>
                    <a:pt x="9589" y="3368"/>
                    <a:pt x="9852" y="962"/>
                  </a:cubicBezTo>
                  <a:lnTo>
                    <a:pt x="9852" y="962"/>
                  </a:lnTo>
                  <a:cubicBezTo>
                    <a:pt x="9327" y="1047"/>
                    <a:pt x="8644" y="1086"/>
                    <a:pt x="7878" y="1086"/>
                  </a:cubicBezTo>
                  <a:cubicBezTo>
                    <a:pt x="5333" y="1086"/>
                    <a:pt x="1873" y="649"/>
                    <a:pt x="246" y="0"/>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9"/>
            <p:cNvSpPr/>
            <p:nvPr/>
          </p:nvSpPr>
          <p:spPr>
            <a:xfrm>
              <a:off x="4648582" y="2483074"/>
              <a:ext cx="130653" cy="103279"/>
            </a:xfrm>
            <a:custGeom>
              <a:avLst/>
              <a:gdLst/>
              <a:ahLst/>
              <a:cxnLst/>
              <a:rect l="l" t="t" r="r" b="b"/>
              <a:pathLst>
                <a:path w="9842" h="7780" extrusionOk="0">
                  <a:moveTo>
                    <a:pt x="236" y="0"/>
                  </a:moveTo>
                  <a:cubicBezTo>
                    <a:pt x="157" y="467"/>
                    <a:pt x="79" y="934"/>
                    <a:pt x="0" y="1401"/>
                  </a:cubicBezTo>
                  <a:cubicBezTo>
                    <a:pt x="2282" y="7704"/>
                    <a:pt x="5247" y="7768"/>
                    <a:pt x="8922" y="7780"/>
                  </a:cubicBezTo>
                  <a:cubicBezTo>
                    <a:pt x="8925" y="7780"/>
                    <a:pt x="8928" y="7780"/>
                    <a:pt x="8931" y="7780"/>
                  </a:cubicBezTo>
                  <a:cubicBezTo>
                    <a:pt x="9207" y="7780"/>
                    <a:pt x="9470" y="7732"/>
                    <a:pt x="9725" y="7649"/>
                  </a:cubicBezTo>
                  <a:cubicBezTo>
                    <a:pt x="9564" y="5422"/>
                    <a:pt x="9600" y="3182"/>
                    <a:pt x="9842" y="962"/>
                  </a:cubicBezTo>
                  <a:lnTo>
                    <a:pt x="9842" y="962"/>
                  </a:lnTo>
                  <a:cubicBezTo>
                    <a:pt x="9317" y="1047"/>
                    <a:pt x="8634" y="1086"/>
                    <a:pt x="7868" y="1086"/>
                  </a:cubicBezTo>
                  <a:cubicBezTo>
                    <a:pt x="5323" y="1086"/>
                    <a:pt x="1863" y="649"/>
                    <a:pt x="236" y="0"/>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9"/>
            <p:cNvSpPr/>
            <p:nvPr/>
          </p:nvSpPr>
          <p:spPr>
            <a:xfrm>
              <a:off x="4642157" y="2270010"/>
              <a:ext cx="228383" cy="283222"/>
            </a:xfrm>
            <a:custGeom>
              <a:avLst/>
              <a:gdLst/>
              <a:ahLst/>
              <a:cxnLst/>
              <a:rect l="l" t="t" r="r" b="b"/>
              <a:pathLst>
                <a:path w="17204" h="21335" extrusionOk="0">
                  <a:moveTo>
                    <a:pt x="8539" y="1"/>
                  </a:moveTo>
                  <a:cubicBezTo>
                    <a:pt x="7792" y="1"/>
                    <a:pt x="7019" y="111"/>
                    <a:pt x="6197" y="342"/>
                  </a:cubicBezTo>
                  <a:cubicBezTo>
                    <a:pt x="4649" y="778"/>
                    <a:pt x="3658" y="1477"/>
                    <a:pt x="2789" y="2830"/>
                  </a:cubicBezTo>
                  <a:cubicBezTo>
                    <a:pt x="2352" y="3509"/>
                    <a:pt x="997" y="6362"/>
                    <a:pt x="843" y="7156"/>
                  </a:cubicBezTo>
                  <a:cubicBezTo>
                    <a:pt x="190" y="10537"/>
                    <a:pt x="0" y="12766"/>
                    <a:pt x="798" y="16115"/>
                  </a:cubicBezTo>
                  <a:cubicBezTo>
                    <a:pt x="1315" y="18292"/>
                    <a:pt x="2432" y="20677"/>
                    <a:pt x="4600" y="21232"/>
                  </a:cubicBezTo>
                  <a:cubicBezTo>
                    <a:pt x="4875" y="21302"/>
                    <a:pt x="5160" y="21335"/>
                    <a:pt x="5452" y="21335"/>
                  </a:cubicBezTo>
                  <a:cubicBezTo>
                    <a:pt x="7436" y="21335"/>
                    <a:pt x="9714" y="19827"/>
                    <a:pt x="11134" y="18513"/>
                  </a:cubicBezTo>
                  <a:cubicBezTo>
                    <a:pt x="13674" y="16165"/>
                    <a:pt x="15421" y="13704"/>
                    <a:pt x="16313" y="10362"/>
                  </a:cubicBezTo>
                  <a:cubicBezTo>
                    <a:pt x="17203" y="7020"/>
                    <a:pt x="16132" y="2941"/>
                    <a:pt x="13086" y="1307"/>
                  </a:cubicBezTo>
                  <a:cubicBezTo>
                    <a:pt x="11527" y="471"/>
                    <a:pt x="10086" y="1"/>
                    <a:pt x="8539" y="1"/>
                  </a:cubicBez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9"/>
            <p:cNvSpPr/>
            <p:nvPr/>
          </p:nvSpPr>
          <p:spPr>
            <a:xfrm>
              <a:off x="4653215" y="2270010"/>
              <a:ext cx="216210" cy="175934"/>
            </a:xfrm>
            <a:custGeom>
              <a:avLst/>
              <a:gdLst/>
              <a:ahLst/>
              <a:cxnLst/>
              <a:rect l="l" t="t" r="r" b="b"/>
              <a:pathLst>
                <a:path w="16287" h="13253" extrusionOk="0">
                  <a:moveTo>
                    <a:pt x="7706" y="1"/>
                  </a:moveTo>
                  <a:cubicBezTo>
                    <a:pt x="6958" y="1"/>
                    <a:pt x="6186" y="111"/>
                    <a:pt x="5364" y="342"/>
                  </a:cubicBezTo>
                  <a:cubicBezTo>
                    <a:pt x="3816" y="778"/>
                    <a:pt x="2825" y="1478"/>
                    <a:pt x="1957" y="2830"/>
                  </a:cubicBezTo>
                  <a:cubicBezTo>
                    <a:pt x="1519" y="3509"/>
                    <a:pt x="164" y="6362"/>
                    <a:pt x="10" y="7156"/>
                  </a:cubicBezTo>
                  <a:cubicBezTo>
                    <a:pt x="7" y="7173"/>
                    <a:pt x="4" y="7189"/>
                    <a:pt x="1" y="7207"/>
                  </a:cubicBezTo>
                  <a:cubicBezTo>
                    <a:pt x="1222" y="6100"/>
                    <a:pt x="2319" y="4214"/>
                    <a:pt x="3763" y="4214"/>
                  </a:cubicBezTo>
                  <a:cubicBezTo>
                    <a:pt x="4084" y="4214"/>
                    <a:pt x="4423" y="4307"/>
                    <a:pt x="4784" y="4524"/>
                  </a:cubicBezTo>
                  <a:cubicBezTo>
                    <a:pt x="6801" y="5735"/>
                    <a:pt x="8820" y="7296"/>
                    <a:pt x="11444" y="7692"/>
                  </a:cubicBezTo>
                  <a:cubicBezTo>
                    <a:pt x="12144" y="7796"/>
                    <a:pt x="12693" y="8344"/>
                    <a:pt x="12778" y="9046"/>
                  </a:cubicBezTo>
                  <a:cubicBezTo>
                    <a:pt x="12973" y="10673"/>
                    <a:pt x="13545" y="12088"/>
                    <a:pt x="14386" y="13252"/>
                  </a:cubicBezTo>
                  <a:cubicBezTo>
                    <a:pt x="15071" y="11870"/>
                    <a:pt x="15584" y="10357"/>
                    <a:pt x="15848" y="8571"/>
                  </a:cubicBezTo>
                  <a:cubicBezTo>
                    <a:pt x="16286" y="5588"/>
                    <a:pt x="14766" y="2621"/>
                    <a:pt x="12093" y="1223"/>
                  </a:cubicBezTo>
                  <a:cubicBezTo>
                    <a:pt x="10595" y="440"/>
                    <a:pt x="9200" y="1"/>
                    <a:pt x="7706" y="1"/>
                  </a:cubicBezTo>
                  <a:close/>
                </a:path>
              </a:pathLst>
            </a:custGeom>
            <a:solidFill>
              <a:srgbClr val="DD86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9"/>
            <p:cNvSpPr/>
            <p:nvPr/>
          </p:nvSpPr>
          <p:spPr>
            <a:xfrm>
              <a:off x="4631457" y="2349846"/>
              <a:ext cx="36599" cy="81482"/>
            </a:xfrm>
            <a:custGeom>
              <a:avLst/>
              <a:gdLst/>
              <a:ahLst/>
              <a:cxnLst/>
              <a:rect l="l" t="t" r="r" b="b"/>
              <a:pathLst>
                <a:path w="2757" h="6138" extrusionOk="0">
                  <a:moveTo>
                    <a:pt x="1362" y="1"/>
                  </a:moveTo>
                  <a:cubicBezTo>
                    <a:pt x="1088" y="1"/>
                    <a:pt x="818" y="169"/>
                    <a:pt x="659" y="400"/>
                  </a:cubicBezTo>
                  <a:cubicBezTo>
                    <a:pt x="472" y="671"/>
                    <a:pt x="414" y="1011"/>
                    <a:pt x="402" y="1341"/>
                  </a:cubicBezTo>
                  <a:cubicBezTo>
                    <a:pt x="390" y="1671"/>
                    <a:pt x="419" y="2002"/>
                    <a:pt x="386" y="2330"/>
                  </a:cubicBezTo>
                  <a:cubicBezTo>
                    <a:pt x="330" y="2880"/>
                    <a:pt x="99" y="3401"/>
                    <a:pt x="61" y="3953"/>
                  </a:cubicBezTo>
                  <a:cubicBezTo>
                    <a:pt x="1" y="4818"/>
                    <a:pt x="466" y="5699"/>
                    <a:pt x="1214" y="6138"/>
                  </a:cubicBezTo>
                  <a:cubicBezTo>
                    <a:pt x="1729" y="4200"/>
                    <a:pt x="2243" y="2261"/>
                    <a:pt x="2757" y="323"/>
                  </a:cubicBezTo>
                  <a:lnTo>
                    <a:pt x="2757" y="323"/>
                  </a:lnTo>
                  <a:lnTo>
                    <a:pt x="1903" y="778"/>
                  </a:lnTo>
                  <a:cubicBezTo>
                    <a:pt x="2060" y="488"/>
                    <a:pt x="1829" y="93"/>
                    <a:pt x="1508" y="17"/>
                  </a:cubicBezTo>
                  <a:cubicBezTo>
                    <a:pt x="1460" y="6"/>
                    <a:pt x="1411" y="1"/>
                    <a:pt x="1362" y="1"/>
                  </a:cubicBez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9"/>
            <p:cNvSpPr/>
            <p:nvPr/>
          </p:nvSpPr>
          <p:spPr>
            <a:xfrm>
              <a:off x="4795868" y="2437434"/>
              <a:ext cx="60773" cy="58171"/>
            </a:xfrm>
            <a:custGeom>
              <a:avLst/>
              <a:gdLst/>
              <a:ahLst/>
              <a:cxnLst/>
              <a:rect l="l" t="t" r="r" b="b"/>
              <a:pathLst>
                <a:path w="4578" h="4382" extrusionOk="0">
                  <a:moveTo>
                    <a:pt x="3876" y="1"/>
                  </a:moveTo>
                  <a:cubicBezTo>
                    <a:pt x="3627" y="1"/>
                    <a:pt x="3378" y="140"/>
                    <a:pt x="3257" y="360"/>
                  </a:cubicBezTo>
                  <a:lnTo>
                    <a:pt x="0" y="4190"/>
                  </a:lnTo>
                  <a:cubicBezTo>
                    <a:pt x="227" y="4333"/>
                    <a:pt x="527" y="4382"/>
                    <a:pt x="839" y="4382"/>
                  </a:cubicBezTo>
                  <a:cubicBezTo>
                    <a:pt x="1137" y="4382"/>
                    <a:pt x="1445" y="4337"/>
                    <a:pt x="1710" y="4287"/>
                  </a:cubicBezTo>
                  <a:cubicBezTo>
                    <a:pt x="2308" y="4173"/>
                    <a:pt x="2635" y="3502"/>
                    <a:pt x="3009" y="3020"/>
                  </a:cubicBezTo>
                  <a:cubicBezTo>
                    <a:pt x="3392" y="2527"/>
                    <a:pt x="3776" y="2033"/>
                    <a:pt x="4159" y="1539"/>
                  </a:cubicBezTo>
                  <a:cubicBezTo>
                    <a:pt x="4363" y="1278"/>
                    <a:pt x="4577" y="984"/>
                    <a:pt x="4558" y="652"/>
                  </a:cubicBezTo>
                  <a:cubicBezTo>
                    <a:pt x="4540" y="354"/>
                    <a:pt x="4309" y="82"/>
                    <a:pt x="4017" y="16"/>
                  </a:cubicBezTo>
                  <a:cubicBezTo>
                    <a:pt x="3971" y="6"/>
                    <a:pt x="3924" y="1"/>
                    <a:pt x="3876" y="1"/>
                  </a:cubicBez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9"/>
            <p:cNvSpPr/>
            <p:nvPr/>
          </p:nvSpPr>
          <p:spPr>
            <a:xfrm>
              <a:off x="4652020" y="2233822"/>
              <a:ext cx="290961" cy="213595"/>
            </a:xfrm>
            <a:custGeom>
              <a:avLst/>
              <a:gdLst/>
              <a:ahLst/>
              <a:cxnLst/>
              <a:rect l="l" t="t" r="r" b="b"/>
              <a:pathLst>
                <a:path w="21918" h="16090" extrusionOk="0">
                  <a:moveTo>
                    <a:pt x="9283" y="1"/>
                  </a:moveTo>
                  <a:cubicBezTo>
                    <a:pt x="8798" y="1"/>
                    <a:pt x="8315" y="59"/>
                    <a:pt x="7837" y="193"/>
                  </a:cubicBezTo>
                  <a:cubicBezTo>
                    <a:pt x="7030" y="418"/>
                    <a:pt x="6298" y="853"/>
                    <a:pt x="5652" y="1394"/>
                  </a:cubicBezTo>
                  <a:cubicBezTo>
                    <a:pt x="5393" y="1350"/>
                    <a:pt x="5133" y="1310"/>
                    <a:pt x="4872" y="1279"/>
                  </a:cubicBezTo>
                  <a:cubicBezTo>
                    <a:pt x="4613" y="1248"/>
                    <a:pt x="4346" y="1225"/>
                    <a:pt x="4081" y="1225"/>
                  </a:cubicBezTo>
                  <a:cubicBezTo>
                    <a:pt x="3532" y="1225"/>
                    <a:pt x="2993" y="1324"/>
                    <a:pt x="2569" y="1658"/>
                  </a:cubicBezTo>
                  <a:cubicBezTo>
                    <a:pt x="2035" y="2079"/>
                    <a:pt x="1812" y="2773"/>
                    <a:pt x="1618" y="3424"/>
                  </a:cubicBezTo>
                  <a:cubicBezTo>
                    <a:pt x="1105" y="5139"/>
                    <a:pt x="593" y="6854"/>
                    <a:pt x="80" y="8569"/>
                  </a:cubicBezTo>
                  <a:cubicBezTo>
                    <a:pt x="39" y="8703"/>
                    <a:pt x="0" y="8855"/>
                    <a:pt x="67" y="8978"/>
                  </a:cubicBezTo>
                  <a:cubicBezTo>
                    <a:pt x="122" y="9082"/>
                    <a:pt x="236" y="9129"/>
                    <a:pt x="354" y="9129"/>
                  </a:cubicBezTo>
                  <a:cubicBezTo>
                    <a:pt x="441" y="9129"/>
                    <a:pt x="531" y="9104"/>
                    <a:pt x="602" y="9057"/>
                  </a:cubicBezTo>
                  <a:cubicBezTo>
                    <a:pt x="771" y="8945"/>
                    <a:pt x="1365" y="8616"/>
                    <a:pt x="1462" y="8437"/>
                  </a:cubicBezTo>
                  <a:cubicBezTo>
                    <a:pt x="2385" y="6737"/>
                    <a:pt x="3007" y="5558"/>
                    <a:pt x="4904" y="5334"/>
                  </a:cubicBezTo>
                  <a:cubicBezTo>
                    <a:pt x="5870" y="5779"/>
                    <a:pt x="6821" y="6550"/>
                    <a:pt x="7738" y="7048"/>
                  </a:cubicBezTo>
                  <a:cubicBezTo>
                    <a:pt x="9331" y="7913"/>
                    <a:pt x="10500" y="9192"/>
                    <a:pt x="12126" y="9992"/>
                  </a:cubicBezTo>
                  <a:cubicBezTo>
                    <a:pt x="12525" y="10188"/>
                    <a:pt x="12975" y="10282"/>
                    <a:pt x="13449" y="10302"/>
                  </a:cubicBezTo>
                  <a:cubicBezTo>
                    <a:pt x="13448" y="10910"/>
                    <a:pt x="13520" y="11527"/>
                    <a:pt x="13606" y="12126"/>
                  </a:cubicBezTo>
                  <a:cubicBezTo>
                    <a:pt x="13798" y="13452"/>
                    <a:pt x="14012" y="14857"/>
                    <a:pt x="13485" y="16089"/>
                  </a:cubicBezTo>
                  <a:cubicBezTo>
                    <a:pt x="13755" y="15999"/>
                    <a:pt x="14039" y="15954"/>
                    <a:pt x="14324" y="15954"/>
                  </a:cubicBezTo>
                  <a:cubicBezTo>
                    <a:pt x="14480" y="15954"/>
                    <a:pt x="14636" y="15967"/>
                    <a:pt x="14790" y="15995"/>
                  </a:cubicBezTo>
                  <a:cubicBezTo>
                    <a:pt x="15101" y="14219"/>
                    <a:pt x="16922" y="13093"/>
                    <a:pt x="17565" y="11409"/>
                  </a:cubicBezTo>
                  <a:cubicBezTo>
                    <a:pt x="17850" y="10665"/>
                    <a:pt x="17882" y="9884"/>
                    <a:pt x="17775" y="9098"/>
                  </a:cubicBezTo>
                  <a:cubicBezTo>
                    <a:pt x="17792" y="9089"/>
                    <a:pt x="17808" y="9081"/>
                    <a:pt x="17824" y="9073"/>
                  </a:cubicBezTo>
                  <a:lnTo>
                    <a:pt x="17770" y="9065"/>
                  </a:lnTo>
                  <a:cubicBezTo>
                    <a:pt x="17746" y="8890"/>
                    <a:pt x="17714" y="8713"/>
                    <a:pt x="17677" y="8537"/>
                  </a:cubicBezTo>
                  <a:cubicBezTo>
                    <a:pt x="18622" y="8224"/>
                    <a:pt x="19494" y="7693"/>
                    <a:pt x="20187" y="6977"/>
                  </a:cubicBezTo>
                  <a:cubicBezTo>
                    <a:pt x="21222" y="5908"/>
                    <a:pt x="21850" y="4453"/>
                    <a:pt x="21918" y="2966"/>
                  </a:cubicBezTo>
                  <a:lnTo>
                    <a:pt x="21918" y="2966"/>
                  </a:lnTo>
                  <a:cubicBezTo>
                    <a:pt x="21149" y="3618"/>
                    <a:pt x="20140" y="3957"/>
                    <a:pt x="19134" y="3957"/>
                  </a:cubicBezTo>
                  <a:cubicBezTo>
                    <a:pt x="18449" y="3957"/>
                    <a:pt x="17766" y="3800"/>
                    <a:pt x="17160" y="3477"/>
                  </a:cubicBezTo>
                  <a:lnTo>
                    <a:pt x="17160" y="3477"/>
                  </a:lnTo>
                  <a:cubicBezTo>
                    <a:pt x="17521" y="3594"/>
                    <a:pt x="17898" y="3650"/>
                    <a:pt x="18276" y="3650"/>
                  </a:cubicBezTo>
                  <a:cubicBezTo>
                    <a:pt x="19052" y="3650"/>
                    <a:pt x="19829" y="3412"/>
                    <a:pt x="20458" y="2958"/>
                  </a:cubicBezTo>
                  <a:lnTo>
                    <a:pt x="20458" y="2958"/>
                  </a:lnTo>
                  <a:cubicBezTo>
                    <a:pt x="20152" y="3008"/>
                    <a:pt x="19846" y="3031"/>
                    <a:pt x="19541" y="3031"/>
                  </a:cubicBezTo>
                  <a:cubicBezTo>
                    <a:pt x="17692" y="3031"/>
                    <a:pt x="15879" y="2184"/>
                    <a:pt x="14167" y="1397"/>
                  </a:cubicBezTo>
                  <a:cubicBezTo>
                    <a:pt x="12623" y="688"/>
                    <a:pt x="10944" y="1"/>
                    <a:pt x="9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9"/>
            <p:cNvSpPr/>
            <p:nvPr/>
          </p:nvSpPr>
          <p:spPr>
            <a:xfrm>
              <a:off x="4738029" y="2242172"/>
              <a:ext cx="51175" cy="16036"/>
            </a:xfrm>
            <a:custGeom>
              <a:avLst/>
              <a:gdLst/>
              <a:ahLst/>
              <a:cxnLst/>
              <a:rect l="l" t="t" r="r" b="b"/>
              <a:pathLst>
                <a:path w="3855" h="1208" extrusionOk="0">
                  <a:moveTo>
                    <a:pt x="2372" y="1"/>
                  </a:moveTo>
                  <a:cubicBezTo>
                    <a:pt x="2171" y="1"/>
                    <a:pt x="1969" y="21"/>
                    <a:pt x="1772" y="63"/>
                  </a:cubicBezTo>
                  <a:cubicBezTo>
                    <a:pt x="1068" y="211"/>
                    <a:pt x="425" y="626"/>
                    <a:pt x="0" y="1208"/>
                  </a:cubicBezTo>
                  <a:cubicBezTo>
                    <a:pt x="1032" y="640"/>
                    <a:pt x="2216" y="382"/>
                    <a:pt x="3395" y="382"/>
                  </a:cubicBezTo>
                  <a:cubicBezTo>
                    <a:pt x="3549" y="382"/>
                    <a:pt x="3702" y="386"/>
                    <a:pt x="3855" y="395"/>
                  </a:cubicBezTo>
                  <a:cubicBezTo>
                    <a:pt x="3406" y="136"/>
                    <a:pt x="2889" y="1"/>
                    <a:pt x="2372" y="1"/>
                  </a:cubicBezTo>
                  <a:close/>
                </a:path>
              </a:pathLst>
            </a:custGeom>
            <a:solidFill>
              <a:srgbClr val="626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9"/>
            <p:cNvSpPr/>
            <p:nvPr/>
          </p:nvSpPr>
          <p:spPr>
            <a:xfrm>
              <a:off x="4679792" y="2255779"/>
              <a:ext cx="34714" cy="37555"/>
            </a:xfrm>
            <a:custGeom>
              <a:avLst/>
              <a:gdLst/>
              <a:ahLst/>
              <a:cxnLst/>
              <a:rect l="l" t="t" r="r" b="b"/>
              <a:pathLst>
                <a:path w="2615" h="2829" extrusionOk="0">
                  <a:moveTo>
                    <a:pt x="1171" y="0"/>
                  </a:moveTo>
                  <a:cubicBezTo>
                    <a:pt x="609" y="519"/>
                    <a:pt x="198" y="1200"/>
                    <a:pt x="0" y="1939"/>
                  </a:cubicBezTo>
                  <a:cubicBezTo>
                    <a:pt x="389" y="1763"/>
                    <a:pt x="778" y="1588"/>
                    <a:pt x="1166" y="1412"/>
                  </a:cubicBezTo>
                  <a:lnTo>
                    <a:pt x="1166" y="1412"/>
                  </a:lnTo>
                  <a:cubicBezTo>
                    <a:pt x="1100" y="1685"/>
                    <a:pt x="974" y="1944"/>
                    <a:pt x="801" y="2166"/>
                  </a:cubicBezTo>
                  <a:cubicBezTo>
                    <a:pt x="1054" y="2115"/>
                    <a:pt x="1307" y="2066"/>
                    <a:pt x="1560" y="2016"/>
                  </a:cubicBezTo>
                  <a:lnTo>
                    <a:pt x="1560" y="2016"/>
                  </a:lnTo>
                  <a:cubicBezTo>
                    <a:pt x="1402" y="2287"/>
                    <a:pt x="1244" y="2558"/>
                    <a:pt x="1086" y="2829"/>
                  </a:cubicBezTo>
                  <a:cubicBezTo>
                    <a:pt x="1285" y="2733"/>
                    <a:pt x="1504" y="2685"/>
                    <a:pt x="1724" y="2685"/>
                  </a:cubicBezTo>
                  <a:cubicBezTo>
                    <a:pt x="1870" y="2685"/>
                    <a:pt x="2016" y="2706"/>
                    <a:pt x="2155" y="2750"/>
                  </a:cubicBezTo>
                  <a:cubicBezTo>
                    <a:pt x="2309" y="2703"/>
                    <a:pt x="2462" y="2656"/>
                    <a:pt x="2615" y="2608"/>
                  </a:cubicBezTo>
                  <a:cubicBezTo>
                    <a:pt x="2295" y="2416"/>
                    <a:pt x="2070" y="2069"/>
                    <a:pt x="2026" y="1698"/>
                  </a:cubicBezTo>
                  <a:cubicBezTo>
                    <a:pt x="2013" y="1587"/>
                    <a:pt x="2014" y="1468"/>
                    <a:pt x="1964" y="1367"/>
                  </a:cubicBezTo>
                  <a:cubicBezTo>
                    <a:pt x="1924" y="1288"/>
                    <a:pt x="1839" y="1224"/>
                    <a:pt x="1756" y="1224"/>
                  </a:cubicBezTo>
                  <a:cubicBezTo>
                    <a:pt x="1732" y="1224"/>
                    <a:pt x="1708" y="1230"/>
                    <a:pt x="1686" y="1241"/>
                  </a:cubicBezTo>
                  <a:cubicBezTo>
                    <a:pt x="1849" y="871"/>
                    <a:pt x="2012" y="502"/>
                    <a:pt x="2176" y="132"/>
                  </a:cubicBezTo>
                  <a:lnTo>
                    <a:pt x="2176" y="132"/>
                  </a:lnTo>
                  <a:cubicBezTo>
                    <a:pt x="1853" y="152"/>
                    <a:pt x="1530" y="172"/>
                    <a:pt x="1207" y="192"/>
                  </a:cubicBezTo>
                  <a:lnTo>
                    <a:pt x="1171" y="0"/>
                  </a:lnTo>
                  <a:close/>
                </a:path>
              </a:pathLst>
            </a:custGeom>
            <a:solidFill>
              <a:srgbClr val="626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9"/>
            <p:cNvSpPr/>
            <p:nvPr/>
          </p:nvSpPr>
          <p:spPr>
            <a:xfrm>
              <a:off x="4636356" y="2406875"/>
              <a:ext cx="170836" cy="147791"/>
            </a:xfrm>
            <a:custGeom>
              <a:avLst/>
              <a:gdLst/>
              <a:ahLst/>
              <a:cxnLst/>
              <a:rect l="l" t="t" r="r" b="b"/>
              <a:pathLst>
                <a:path w="12869" h="11133" extrusionOk="0">
                  <a:moveTo>
                    <a:pt x="1580" y="0"/>
                  </a:moveTo>
                  <a:lnTo>
                    <a:pt x="1580" y="0"/>
                  </a:lnTo>
                  <a:cubicBezTo>
                    <a:pt x="1" y="2673"/>
                    <a:pt x="150" y="6268"/>
                    <a:pt x="1946" y="8800"/>
                  </a:cubicBezTo>
                  <a:cubicBezTo>
                    <a:pt x="2731" y="9907"/>
                    <a:pt x="4348" y="10969"/>
                    <a:pt x="5698" y="11116"/>
                  </a:cubicBezTo>
                  <a:cubicBezTo>
                    <a:pt x="5807" y="11127"/>
                    <a:pt x="5912" y="11133"/>
                    <a:pt x="6013" y="11133"/>
                  </a:cubicBezTo>
                  <a:cubicBezTo>
                    <a:pt x="7018" y="11133"/>
                    <a:pt x="7679" y="10583"/>
                    <a:pt x="8663" y="10123"/>
                  </a:cubicBezTo>
                  <a:cubicBezTo>
                    <a:pt x="9687" y="9645"/>
                    <a:pt x="9573" y="9843"/>
                    <a:pt x="10522" y="9229"/>
                  </a:cubicBezTo>
                  <a:cubicBezTo>
                    <a:pt x="10750" y="9081"/>
                    <a:pt x="11883" y="7943"/>
                    <a:pt x="12154" y="7924"/>
                  </a:cubicBezTo>
                  <a:cubicBezTo>
                    <a:pt x="12428" y="7906"/>
                    <a:pt x="12869" y="7381"/>
                    <a:pt x="12818" y="7245"/>
                  </a:cubicBezTo>
                  <a:cubicBezTo>
                    <a:pt x="12419" y="6191"/>
                    <a:pt x="11266" y="5387"/>
                    <a:pt x="10681" y="4424"/>
                  </a:cubicBezTo>
                  <a:cubicBezTo>
                    <a:pt x="10096" y="3463"/>
                    <a:pt x="9309" y="2594"/>
                    <a:pt x="8305" y="2085"/>
                  </a:cubicBezTo>
                  <a:cubicBezTo>
                    <a:pt x="7245" y="1548"/>
                    <a:pt x="6028" y="1445"/>
                    <a:pt x="4852" y="1270"/>
                  </a:cubicBezTo>
                  <a:cubicBezTo>
                    <a:pt x="3678" y="1095"/>
                    <a:pt x="2453" y="808"/>
                    <a:pt x="1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9"/>
            <p:cNvSpPr/>
            <p:nvPr/>
          </p:nvSpPr>
          <p:spPr>
            <a:xfrm>
              <a:off x="4453971" y="3073227"/>
              <a:ext cx="188372" cy="156446"/>
            </a:xfrm>
            <a:custGeom>
              <a:avLst/>
              <a:gdLst/>
              <a:ahLst/>
              <a:cxnLst/>
              <a:rect l="l" t="t" r="r" b="b"/>
              <a:pathLst>
                <a:path w="14190" h="11785" extrusionOk="0">
                  <a:moveTo>
                    <a:pt x="8722" y="0"/>
                  </a:moveTo>
                  <a:cubicBezTo>
                    <a:pt x="7950" y="0"/>
                    <a:pt x="7191" y="100"/>
                    <a:pt x="6478" y="393"/>
                  </a:cubicBezTo>
                  <a:cubicBezTo>
                    <a:pt x="5742" y="696"/>
                    <a:pt x="4996" y="1070"/>
                    <a:pt x="4300" y="1441"/>
                  </a:cubicBezTo>
                  <a:cubicBezTo>
                    <a:pt x="3226" y="2015"/>
                    <a:pt x="1744" y="2117"/>
                    <a:pt x="1031" y="3246"/>
                  </a:cubicBezTo>
                  <a:cubicBezTo>
                    <a:pt x="293" y="4415"/>
                    <a:pt x="1" y="6630"/>
                    <a:pt x="457" y="7789"/>
                  </a:cubicBezTo>
                  <a:cubicBezTo>
                    <a:pt x="1257" y="9824"/>
                    <a:pt x="3822" y="10555"/>
                    <a:pt x="5688" y="11497"/>
                  </a:cubicBezTo>
                  <a:cubicBezTo>
                    <a:pt x="5948" y="11628"/>
                    <a:pt x="6562" y="11759"/>
                    <a:pt x="7068" y="11759"/>
                  </a:cubicBezTo>
                  <a:cubicBezTo>
                    <a:pt x="7196" y="11759"/>
                    <a:pt x="7318" y="11750"/>
                    <a:pt x="7425" y="11731"/>
                  </a:cubicBezTo>
                  <a:cubicBezTo>
                    <a:pt x="7462" y="11737"/>
                    <a:pt x="7497" y="11750"/>
                    <a:pt x="7533" y="11755"/>
                  </a:cubicBezTo>
                  <a:cubicBezTo>
                    <a:pt x="7687" y="11775"/>
                    <a:pt x="7840" y="11784"/>
                    <a:pt x="7994" y="11784"/>
                  </a:cubicBezTo>
                  <a:cubicBezTo>
                    <a:pt x="8632" y="11784"/>
                    <a:pt x="9269" y="11628"/>
                    <a:pt x="9893" y="11473"/>
                  </a:cubicBezTo>
                  <a:cubicBezTo>
                    <a:pt x="10403" y="11346"/>
                    <a:pt x="10938" y="11206"/>
                    <a:pt x="11320" y="10845"/>
                  </a:cubicBezTo>
                  <a:cubicBezTo>
                    <a:pt x="11703" y="10484"/>
                    <a:pt x="11963" y="9845"/>
                    <a:pt x="11325" y="9584"/>
                  </a:cubicBezTo>
                  <a:lnTo>
                    <a:pt x="11325" y="9584"/>
                  </a:lnTo>
                  <a:cubicBezTo>
                    <a:pt x="10712" y="9825"/>
                    <a:pt x="10079" y="9937"/>
                    <a:pt x="9449" y="9937"/>
                  </a:cubicBezTo>
                  <a:cubicBezTo>
                    <a:pt x="9226" y="9937"/>
                    <a:pt x="9003" y="9923"/>
                    <a:pt x="8782" y="9896"/>
                  </a:cubicBezTo>
                  <a:cubicBezTo>
                    <a:pt x="8771" y="9686"/>
                    <a:pt x="8761" y="9476"/>
                    <a:pt x="8747" y="9269"/>
                  </a:cubicBezTo>
                  <a:cubicBezTo>
                    <a:pt x="9709" y="9177"/>
                    <a:pt x="10694" y="8992"/>
                    <a:pt x="12079" y="8497"/>
                  </a:cubicBezTo>
                  <a:cubicBezTo>
                    <a:pt x="12442" y="8367"/>
                    <a:pt x="13123" y="8042"/>
                    <a:pt x="13417" y="7792"/>
                  </a:cubicBezTo>
                  <a:cubicBezTo>
                    <a:pt x="13711" y="7542"/>
                    <a:pt x="13557" y="6975"/>
                    <a:pt x="12753" y="6932"/>
                  </a:cubicBezTo>
                  <a:cubicBezTo>
                    <a:pt x="10985" y="7465"/>
                    <a:pt x="9818" y="7561"/>
                    <a:pt x="8596" y="7634"/>
                  </a:cubicBezTo>
                  <a:cubicBezTo>
                    <a:pt x="8577" y="7464"/>
                    <a:pt x="8559" y="7294"/>
                    <a:pt x="8539" y="7125"/>
                  </a:cubicBezTo>
                  <a:cubicBezTo>
                    <a:pt x="10164" y="6981"/>
                    <a:pt x="11640" y="6828"/>
                    <a:pt x="13785" y="5905"/>
                  </a:cubicBezTo>
                  <a:cubicBezTo>
                    <a:pt x="14190" y="5698"/>
                    <a:pt x="13881" y="5056"/>
                    <a:pt x="13470" y="4860"/>
                  </a:cubicBezTo>
                  <a:cubicBezTo>
                    <a:pt x="13268" y="4763"/>
                    <a:pt x="13049" y="4728"/>
                    <a:pt x="12831" y="4728"/>
                  </a:cubicBezTo>
                  <a:cubicBezTo>
                    <a:pt x="12395" y="4728"/>
                    <a:pt x="11964" y="4870"/>
                    <a:pt x="11674" y="4947"/>
                  </a:cubicBezTo>
                  <a:cubicBezTo>
                    <a:pt x="10462" y="5269"/>
                    <a:pt x="9616" y="5360"/>
                    <a:pt x="8906" y="5360"/>
                  </a:cubicBezTo>
                  <a:cubicBezTo>
                    <a:pt x="8699" y="5360"/>
                    <a:pt x="8502" y="5352"/>
                    <a:pt x="8312" y="5340"/>
                  </a:cubicBezTo>
                  <a:cubicBezTo>
                    <a:pt x="8294" y="5200"/>
                    <a:pt x="8276" y="5061"/>
                    <a:pt x="8258" y="4920"/>
                  </a:cubicBezTo>
                  <a:cubicBezTo>
                    <a:pt x="9378" y="4699"/>
                    <a:pt x="10459" y="4481"/>
                    <a:pt x="11731" y="4150"/>
                  </a:cubicBezTo>
                  <a:cubicBezTo>
                    <a:pt x="11960" y="4090"/>
                    <a:pt x="12708" y="3659"/>
                    <a:pt x="12903" y="3526"/>
                  </a:cubicBezTo>
                  <a:cubicBezTo>
                    <a:pt x="13098" y="3393"/>
                    <a:pt x="13251" y="3174"/>
                    <a:pt x="13239" y="2938"/>
                  </a:cubicBezTo>
                  <a:cubicBezTo>
                    <a:pt x="13224" y="2660"/>
                    <a:pt x="12984" y="2437"/>
                    <a:pt x="12719" y="2352"/>
                  </a:cubicBezTo>
                  <a:cubicBezTo>
                    <a:pt x="12561" y="2301"/>
                    <a:pt x="12391" y="2268"/>
                    <a:pt x="12223" y="2268"/>
                  </a:cubicBezTo>
                  <a:cubicBezTo>
                    <a:pt x="12110" y="2268"/>
                    <a:pt x="11998" y="2283"/>
                    <a:pt x="11892" y="2317"/>
                  </a:cubicBezTo>
                  <a:cubicBezTo>
                    <a:pt x="10325" y="2824"/>
                    <a:pt x="9260" y="3036"/>
                    <a:pt x="8044" y="3036"/>
                  </a:cubicBezTo>
                  <a:cubicBezTo>
                    <a:pt x="8041" y="3036"/>
                    <a:pt x="8039" y="3036"/>
                    <a:pt x="8036" y="3036"/>
                  </a:cubicBezTo>
                  <a:cubicBezTo>
                    <a:pt x="8012" y="2798"/>
                    <a:pt x="7996" y="2555"/>
                    <a:pt x="7980" y="2310"/>
                  </a:cubicBezTo>
                  <a:cubicBezTo>
                    <a:pt x="8380" y="2038"/>
                    <a:pt x="8879" y="1968"/>
                    <a:pt x="9359" y="1903"/>
                  </a:cubicBezTo>
                  <a:cubicBezTo>
                    <a:pt x="9838" y="1839"/>
                    <a:pt x="10337" y="1764"/>
                    <a:pt x="10733" y="1485"/>
                  </a:cubicBezTo>
                  <a:cubicBezTo>
                    <a:pt x="11129" y="1206"/>
                    <a:pt x="11377" y="655"/>
                    <a:pt x="11157" y="223"/>
                  </a:cubicBezTo>
                  <a:cubicBezTo>
                    <a:pt x="10356" y="111"/>
                    <a:pt x="9532" y="0"/>
                    <a:pt x="8722" y="0"/>
                  </a:cubicBezTo>
                  <a:close/>
                </a:path>
              </a:pathLst>
            </a:custGeom>
            <a:solidFill>
              <a:srgbClr val="E89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9"/>
            <p:cNvSpPr/>
            <p:nvPr/>
          </p:nvSpPr>
          <p:spPr>
            <a:xfrm>
              <a:off x="4103630" y="2930176"/>
              <a:ext cx="57401" cy="23284"/>
            </a:xfrm>
            <a:custGeom>
              <a:avLst/>
              <a:gdLst/>
              <a:ahLst/>
              <a:cxnLst/>
              <a:rect l="l" t="t" r="r" b="b"/>
              <a:pathLst>
                <a:path w="4324" h="1754" extrusionOk="0">
                  <a:moveTo>
                    <a:pt x="167" y="1"/>
                  </a:moveTo>
                  <a:lnTo>
                    <a:pt x="0" y="604"/>
                  </a:lnTo>
                  <a:lnTo>
                    <a:pt x="4157" y="1753"/>
                  </a:lnTo>
                  <a:lnTo>
                    <a:pt x="4324" y="1150"/>
                  </a:lnTo>
                  <a:lnTo>
                    <a:pt x="1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9"/>
            <p:cNvSpPr/>
            <p:nvPr/>
          </p:nvSpPr>
          <p:spPr>
            <a:xfrm>
              <a:off x="4149495" y="2939309"/>
              <a:ext cx="87496" cy="38670"/>
            </a:xfrm>
            <a:custGeom>
              <a:avLst/>
              <a:gdLst/>
              <a:ahLst/>
              <a:cxnLst/>
              <a:rect l="l" t="t" r="r" b="b"/>
              <a:pathLst>
                <a:path w="6591" h="2913" extrusionOk="0">
                  <a:moveTo>
                    <a:pt x="328" y="0"/>
                  </a:moveTo>
                  <a:lnTo>
                    <a:pt x="1" y="1182"/>
                  </a:lnTo>
                  <a:lnTo>
                    <a:pt x="6264" y="2913"/>
                  </a:lnTo>
                  <a:lnTo>
                    <a:pt x="6591" y="1731"/>
                  </a:lnTo>
                  <a:lnTo>
                    <a:pt x="3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9"/>
            <p:cNvSpPr/>
            <p:nvPr/>
          </p:nvSpPr>
          <p:spPr>
            <a:xfrm>
              <a:off x="4147703" y="2933442"/>
              <a:ext cx="11682" cy="28581"/>
            </a:xfrm>
            <a:custGeom>
              <a:avLst/>
              <a:gdLst/>
              <a:ahLst/>
              <a:cxnLst/>
              <a:rect l="l" t="t" r="r" b="b"/>
              <a:pathLst>
                <a:path w="880" h="2153" extrusionOk="0">
                  <a:moveTo>
                    <a:pt x="572" y="1"/>
                  </a:moveTo>
                  <a:lnTo>
                    <a:pt x="1" y="2068"/>
                  </a:lnTo>
                  <a:lnTo>
                    <a:pt x="308" y="2153"/>
                  </a:lnTo>
                  <a:lnTo>
                    <a:pt x="880" y="86"/>
                  </a:lnTo>
                  <a:lnTo>
                    <a:pt x="5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9"/>
            <p:cNvSpPr/>
            <p:nvPr/>
          </p:nvSpPr>
          <p:spPr>
            <a:xfrm>
              <a:off x="4233393" y="2965235"/>
              <a:ext cx="9425" cy="11536"/>
            </a:xfrm>
            <a:custGeom>
              <a:avLst/>
              <a:gdLst/>
              <a:ahLst/>
              <a:cxnLst/>
              <a:rect l="l" t="t" r="r" b="b"/>
              <a:pathLst>
                <a:path w="710" h="869" extrusionOk="0">
                  <a:moveTo>
                    <a:pt x="201" y="1"/>
                  </a:moveTo>
                  <a:lnTo>
                    <a:pt x="0" y="728"/>
                  </a:lnTo>
                  <a:lnTo>
                    <a:pt x="508" y="869"/>
                  </a:lnTo>
                  <a:lnTo>
                    <a:pt x="709" y="141"/>
                  </a:lnTo>
                  <a:lnTo>
                    <a:pt x="2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9"/>
            <p:cNvSpPr/>
            <p:nvPr/>
          </p:nvSpPr>
          <p:spPr>
            <a:xfrm>
              <a:off x="4239155" y="2969443"/>
              <a:ext cx="43542" cy="15598"/>
            </a:xfrm>
            <a:custGeom>
              <a:avLst/>
              <a:gdLst/>
              <a:ahLst/>
              <a:cxnLst/>
              <a:rect l="l" t="t" r="r" b="b"/>
              <a:pathLst>
                <a:path w="3280" h="1175" extrusionOk="0">
                  <a:moveTo>
                    <a:pt x="89" y="0"/>
                  </a:moveTo>
                  <a:lnTo>
                    <a:pt x="1" y="338"/>
                  </a:lnTo>
                  <a:lnTo>
                    <a:pt x="3191" y="1175"/>
                  </a:lnTo>
                  <a:lnTo>
                    <a:pt x="3279" y="837"/>
                  </a:lnTo>
                  <a:lnTo>
                    <a:pt x="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9"/>
            <p:cNvSpPr/>
            <p:nvPr/>
          </p:nvSpPr>
          <p:spPr>
            <a:xfrm>
              <a:off x="4288790" y="2825728"/>
              <a:ext cx="211019" cy="143025"/>
            </a:xfrm>
            <a:custGeom>
              <a:avLst/>
              <a:gdLst/>
              <a:ahLst/>
              <a:cxnLst/>
              <a:rect l="l" t="t" r="r" b="b"/>
              <a:pathLst>
                <a:path w="15896" h="10774" extrusionOk="0">
                  <a:moveTo>
                    <a:pt x="7046" y="1"/>
                  </a:moveTo>
                  <a:cubicBezTo>
                    <a:pt x="6911" y="1"/>
                    <a:pt x="6775" y="9"/>
                    <a:pt x="6639" y="24"/>
                  </a:cubicBezTo>
                  <a:cubicBezTo>
                    <a:pt x="4649" y="71"/>
                    <a:pt x="2618" y="1215"/>
                    <a:pt x="577" y="1215"/>
                  </a:cubicBezTo>
                  <a:cubicBezTo>
                    <a:pt x="392" y="1215"/>
                    <a:pt x="206" y="1205"/>
                    <a:pt x="21" y="1185"/>
                  </a:cubicBezTo>
                  <a:lnTo>
                    <a:pt x="0" y="1208"/>
                  </a:lnTo>
                  <a:lnTo>
                    <a:pt x="0" y="6476"/>
                  </a:lnTo>
                  <a:cubicBezTo>
                    <a:pt x="1001" y="6943"/>
                    <a:pt x="1997" y="7468"/>
                    <a:pt x="3060" y="7732"/>
                  </a:cubicBezTo>
                  <a:cubicBezTo>
                    <a:pt x="3062" y="7735"/>
                    <a:pt x="3066" y="7738"/>
                    <a:pt x="3068" y="7741"/>
                  </a:cubicBezTo>
                  <a:cubicBezTo>
                    <a:pt x="3595" y="8386"/>
                    <a:pt x="4132" y="9079"/>
                    <a:pt x="4902" y="9402"/>
                  </a:cubicBezTo>
                  <a:cubicBezTo>
                    <a:pt x="5608" y="9697"/>
                    <a:pt x="6405" y="9636"/>
                    <a:pt x="7167" y="9714"/>
                  </a:cubicBezTo>
                  <a:cubicBezTo>
                    <a:pt x="8072" y="9808"/>
                    <a:pt x="8953" y="10109"/>
                    <a:pt x="9726" y="10589"/>
                  </a:cubicBezTo>
                  <a:cubicBezTo>
                    <a:pt x="9865" y="10676"/>
                    <a:pt x="10012" y="10771"/>
                    <a:pt x="10177" y="10773"/>
                  </a:cubicBezTo>
                  <a:cubicBezTo>
                    <a:pt x="10178" y="10773"/>
                    <a:pt x="10179" y="10773"/>
                    <a:pt x="10181" y="10773"/>
                  </a:cubicBezTo>
                  <a:cubicBezTo>
                    <a:pt x="10516" y="10773"/>
                    <a:pt x="10724" y="10380"/>
                    <a:pt x="10717" y="10044"/>
                  </a:cubicBezTo>
                  <a:cubicBezTo>
                    <a:pt x="10706" y="9505"/>
                    <a:pt x="10354" y="9024"/>
                    <a:pt x="9928" y="8694"/>
                  </a:cubicBezTo>
                  <a:cubicBezTo>
                    <a:pt x="9503" y="8364"/>
                    <a:pt x="8999" y="8152"/>
                    <a:pt x="8528" y="7889"/>
                  </a:cubicBezTo>
                  <a:cubicBezTo>
                    <a:pt x="8068" y="7633"/>
                    <a:pt x="7620" y="7307"/>
                    <a:pt x="7370" y="6844"/>
                  </a:cubicBezTo>
                  <a:cubicBezTo>
                    <a:pt x="8263" y="6481"/>
                    <a:pt x="9143" y="6163"/>
                    <a:pt x="9896" y="6163"/>
                  </a:cubicBezTo>
                  <a:cubicBezTo>
                    <a:pt x="10081" y="6163"/>
                    <a:pt x="10257" y="6182"/>
                    <a:pt x="10425" y="6224"/>
                  </a:cubicBezTo>
                  <a:cubicBezTo>
                    <a:pt x="11552" y="6508"/>
                    <a:pt x="12687" y="7943"/>
                    <a:pt x="13569" y="8699"/>
                  </a:cubicBezTo>
                  <a:cubicBezTo>
                    <a:pt x="14100" y="9154"/>
                    <a:pt x="14544" y="9524"/>
                    <a:pt x="15037" y="9524"/>
                  </a:cubicBezTo>
                  <a:cubicBezTo>
                    <a:pt x="15302" y="9524"/>
                    <a:pt x="15581" y="9417"/>
                    <a:pt x="15895" y="9159"/>
                  </a:cubicBezTo>
                  <a:cubicBezTo>
                    <a:pt x="14921" y="8206"/>
                    <a:pt x="14107" y="7113"/>
                    <a:pt x="13336" y="5986"/>
                  </a:cubicBezTo>
                  <a:lnTo>
                    <a:pt x="12169" y="3472"/>
                  </a:lnTo>
                  <a:cubicBezTo>
                    <a:pt x="11984" y="3072"/>
                    <a:pt x="11798" y="2673"/>
                    <a:pt x="11655" y="2257"/>
                  </a:cubicBezTo>
                  <a:cubicBezTo>
                    <a:pt x="11570" y="2009"/>
                    <a:pt x="11477" y="1727"/>
                    <a:pt x="11241" y="1613"/>
                  </a:cubicBezTo>
                  <a:cubicBezTo>
                    <a:pt x="11032" y="1513"/>
                    <a:pt x="10763" y="1577"/>
                    <a:pt x="10570" y="1447"/>
                  </a:cubicBezTo>
                  <a:cubicBezTo>
                    <a:pt x="10254" y="1236"/>
                    <a:pt x="10371" y="683"/>
                    <a:pt x="10068" y="451"/>
                  </a:cubicBezTo>
                  <a:cubicBezTo>
                    <a:pt x="9976" y="381"/>
                    <a:pt x="9872" y="357"/>
                    <a:pt x="9761" y="357"/>
                  </a:cubicBezTo>
                  <a:cubicBezTo>
                    <a:pt x="9545" y="357"/>
                    <a:pt x="9304" y="447"/>
                    <a:pt x="9080" y="464"/>
                  </a:cubicBezTo>
                  <a:cubicBezTo>
                    <a:pt x="9055" y="466"/>
                    <a:pt x="9031" y="467"/>
                    <a:pt x="9006" y="467"/>
                  </a:cubicBezTo>
                  <a:cubicBezTo>
                    <a:pt x="8622" y="467"/>
                    <a:pt x="8265" y="252"/>
                    <a:pt x="7898" y="130"/>
                  </a:cubicBezTo>
                  <a:cubicBezTo>
                    <a:pt x="7619" y="38"/>
                    <a:pt x="7334" y="1"/>
                    <a:pt x="70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9"/>
            <p:cNvSpPr/>
            <p:nvPr/>
          </p:nvSpPr>
          <p:spPr>
            <a:xfrm>
              <a:off x="4288790" y="2891745"/>
              <a:ext cx="206546" cy="77008"/>
            </a:xfrm>
            <a:custGeom>
              <a:avLst/>
              <a:gdLst/>
              <a:ahLst/>
              <a:cxnLst/>
              <a:rect l="l" t="t" r="r" b="b"/>
              <a:pathLst>
                <a:path w="15559" h="5801" extrusionOk="0">
                  <a:moveTo>
                    <a:pt x="8115" y="1"/>
                  </a:moveTo>
                  <a:cubicBezTo>
                    <a:pt x="6433" y="1"/>
                    <a:pt x="4425" y="552"/>
                    <a:pt x="2538" y="552"/>
                  </a:cubicBezTo>
                  <a:cubicBezTo>
                    <a:pt x="1649" y="552"/>
                    <a:pt x="788" y="430"/>
                    <a:pt x="0" y="69"/>
                  </a:cubicBezTo>
                  <a:lnTo>
                    <a:pt x="0" y="1503"/>
                  </a:lnTo>
                  <a:cubicBezTo>
                    <a:pt x="1001" y="1971"/>
                    <a:pt x="1997" y="2495"/>
                    <a:pt x="3060" y="2759"/>
                  </a:cubicBezTo>
                  <a:cubicBezTo>
                    <a:pt x="3063" y="2762"/>
                    <a:pt x="3066" y="2766"/>
                    <a:pt x="3068" y="2768"/>
                  </a:cubicBezTo>
                  <a:cubicBezTo>
                    <a:pt x="3595" y="3413"/>
                    <a:pt x="4132" y="4106"/>
                    <a:pt x="4902" y="4429"/>
                  </a:cubicBezTo>
                  <a:cubicBezTo>
                    <a:pt x="5608" y="4725"/>
                    <a:pt x="6405" y="4663"/>
                    <a:pt x="7168" y="4741"/>
                  </a:cubicBezTo>
                  <a:cubicBezTo>
                    <a:pt x="8072" y="4835"/>
                    <a:pt x="8954" y="5137"/>
                    <a:pt x="9726" y="5616"/>
                  </a:cubicBezTo>
                  <a:cubicBezTo>
                    <a:pt x="9866" y="5703"/>
                    <a:pt x="10012" y="5798"/>
                    <a:pt x="10177" y="5800"/>
                  </a:cubicBezTo>
                  <a:cubicBezTo>
                    <a:pt x="10178" y="5800"/>
                    <a:pt x="10180" y="5800"/>
                    <a:pt x="10181" y="5800"/>
                  </a:cubicBezTo>
                  <a:cubicBezTo>
                    <a:pt x="10517" y="5800"/>
                    <a:pt x="10724" y="5407"/>
                    <a:pt x="10717" y="5071"/>
                  </a:cubicBezTo>
                  <a:cubicBezTo>
                    <a:pt x="10706" y="4532"/>
                    <a:pt x="10355" y="4052"/>
                    <a:pt x="9929" y="3722"/>
                  </a:cubicBezTo>
                  <a:cubicBezTo>
                    <a:pt x="9503" y="3392"/>
                    <a:pt x="8999" y="3179"/>
                    <a:pt x="8529" y="2917"/>
                  </a:cubicBezTo>
                  <a:cubicBezTo>
                    <a:pt x="8068" y="2660"/>
                    <a:pt x="7621" y="2334"/>
                    <a:pt x="7371" y="1871"/>
                  </a:cubicBezTo>
                  <a:cubicBezTo>
                    <a:pt x="8264" y="1509"/>
                    <a:pt x="9141" y="1190"/>
                    <a:pt x="9895" y="1190"/>
                  </a:cubicBezTo>
                  <a:cubicBezTo>
                    <a:pt x="10079" y="1190"/>
                    <a:pt x="10257" y="1209"/>
                    <a:pt x="10425" y="1252"/>
                  </a:cubicBezTo>
                  <a:cubicBezTo>
                    <a:pt x="11553" y="1535"/>
                    <a:pt x="12687" y="2970"/>
                    <a:pt x="13570" y="3727"/>
                  </a:cubicBezTo>
                  <a:cubicBezTo>
                    <a:pt x="14099" y="4181"/>
                    <a:pt x="14543" y="4550"/>
                    <a:pt x="15036" y="4550"/>
                  </a:cubicBezTo>
                  <a:cubicBezTo>
                    <a:pt x="15203" y="4550"/>
                    <a:pt x="15375" y="4508"/>
                    <a:pt x="15558" y="4412"/>
                  </a:cubicBezTo>
                  <a:cubicBezTo>
                    <a:pt x="13701" y="3278"/>
                    <a:pt x="11974" y="1781"/>
                    <a:pt x="10338" y="553"/>
                  </a:cubicBezTo>
                  <a:cubicBezTo>
                    <a:pt x="9716" y="139"/>
                    <a:pt x="8957" y="1"/>
                    <a:pt x="8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9"/>
            <p:cNvSpPr/>
            <p:nvPr/>
          </p:nvSpPr>
          <p:spPr>
            <a:xfrm>
              <a:off x="4256810" y="2832976"/>
              <a:ext cx="71247" cy="96854"/>
            </a:xfrm>
            <a:custGeom>
              <a:avLst/>
              <a:gdLst/>
              <a:ahLst/>
              <a:cxnLst/>
              <a:rect l="l" t="t" r="r" b="b"/>
              <a:pathLst>
                <a:path w="5367" h="7296" extrusionOk="0">
                  <a:moveTo>
                    <a:pt x="1839" y="0"/>
                  </a:moveTo>
                  <a:cubicBezTo>
                    <a:pt x="2866" y="2419"/>
                    <a:pt x="1687" y="4817"/>
                    <a:pt x="1" y="7079"/>
                  </a:cubicBezTo>
                  <a:cubicBezTo>
                    <a:pt x="793" y="7154"/>
                    <a:pt x="1586" y="7227"/>
                    <a:pt x="2381" y="7295"/>
                  </a:cubicBezTo>
                  <a:cubicBezTo>
                    <a:pt x="4223" y="5043"/>
                    <a:pt x="5367" y="2569"/>
                    <a:pt x="4692" y="40"/>
                  </a:cubicBezTo>
                  <a:lnTo>
                    <a:pt x="4692" y="40"/>
                  </a:lnTo>
                  <a:cubicBezTo>
                    <a:pt x="4503" y="42"/>
                    <a:pt x="4314" y="43"/>
                    <a:pt x="4126" y="43"/>
                  </a:cubicBezTo>
                  <a:cubicBezTo>
                    <a:pt x="3363" y="43"/>
                    <a:pt x="2600" y="28"/>
                    <a:pt x="18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9"/>
            <p:cNvSpPr/>
            <p:nvPr/>
          </p:nvSpPr>
          <p:spPr>
            <a:xfrm>
              <a:off x="3681299" y="2420854"/>
              <a:ext cx="619133" cy="516782"/>
            </a:xfrm>
            <a:custGeom>
              <a:avLst/>
              <a:gdLst/>
              <a:ahLst/>
              <a:cxnLst/>
              <a:rect l="l" t="t" r="r" b="b"/>
              <a:pathLst>
                <a:path w="46639" h="38929" extrusionOk="0">
                  <a:moveTo>
                    <a:pt x="10641" y="1"/>
                  </a:moveTo>
                  <a:lnTo>
                    <a:pt x="7819" y="3496"/>
                  </a:lnTo>
                  <a:cubicBezTo>
                    <a:pt x="4156" y="4103"/>
                    <a:pt x="1301" y="7442"/>
                    <a:pt x="651" y="11099"/>
                  </a:cubicBezTo>
                  <a:cubicBezTo>
                    <a:pt x="0" y="14754"/>
                    <a:pt x="1291" y="18569"/>
                    <a:pt x="3513" y="21544"/>
                  </a:cubicBezTo>
                  <a:cubicBezTo>
                    <a:pt x="5735" y="24519"/>
                    <a:pt x="8814" y="26747"/>
                    <a:pt x="12027" y="28609"/>
                  </a:cubicBezTo>
                  <a:cubicBezTo>
                    <a:pt x="17412" y="31730"/>
                    <a:pt x="23285" y="33940"/>
                    <a:pt x="29267" y="35659"/>
                  </a:cubicBezTo>
                  <a:cubicBezTo>
                    <a:pt x="34220" y="37082"/>
                    <a:pt x="39268" y="38171"/>
                    <a:pt x="44365" y="38928"/>
                  </a:cubicBezTo>
                  <a:cubicBezTo>
                    <a:pt x="45703" y="36136"/>
                    <a:pt x="46638" y="33176"/>
                    <a:pt x="45824" y="30189"/>
                  </a:cubicBezTo>
                  <a:cubicBezTo>
                    <a:pt x="35274" y="29583"/>
                    <a:pt x="25050" y="23666"/>
                    <a:pt x="19554" y="14598"/>
                  </a:cubicBezTo>
                  <a:cubicBezTo>
                    <a:pt x="16584" y="9699"/>
                    <a:pt x="14828" y="3911"/>
                    <a:pt x="10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9"/>
            <p:cNvSpPr/>
            <p:nvPr/>
          </p:nvSpPr>
          <p:spPr>
            <a:xfrm>
              <a:off x="3681299" y="2490110"/>
              <a:ext cx="600574" cy="447527"/>
            </a:xfrm>
            <a:custGeom>
              <a:avLst/>
              <a:gdLst/>
              <a:ahLst/>
              <a:cxnLst/>
              <a:rect l="l" t="t" r="r" b="b"/>
              <a:pathLst>
                <a:path w="45241" h="33712" extrusionOk="0">
                  <a:moveTo>
                    <a:pt x="4097" y="0"/>
                  </a:moveTo>
                  <a:cubicBezTo>
                    <a:pt x="2317" y="1448"/>
                    <a:pt x="1056" y="3603"/>
                    <a:pt x="651" y="5882"/>
                  </a:cubicBezTo>
                  <a:cubicBezTo>
                    <a:pt x="0" y="9537"/>
                    <a:pt x="1292" y="13352"/>
                    <a:pt x="3514" y="16327"/>
                  </a:cubicBezTo>
                  <a:cubicBezTo>
                    <a:pt x="5736" y="19302"/>
                    <a:pt x="8814" y="21531"/>
                    <a:pt x="12027" y="23392"/>
                  </a:cubicBezTo>
                  <a:cubicBezTo>
                    <a:pt x="17413" y="26513"/>
                    <a:pt x="23285" y="28723"/>
                    <a:pt x="29268" y="30442"/>
                  </a:cubicBezTo>
                  <a:cubicBezTo>
                    <a:pt x="34220" y="31865"/>
                    <a:pt x="39269" y="32954"/>
                    <a:pt x="44365" y="33711"/>
                  </a:cubicBezTo>
                  <a:cubicBezTo>
                    <a:pt x="44687" y="33040"/>
                    <a:pt x="44984" y="32359"/>
                    <a:pt x="45241" y="31670"/>
                  </a:cubicBezTo>
                  <a:cubicBezTo>
                    <a:pt x="26644" y="27878"/>
                    <a:pt x="9243" y="18908"/>
                    <a:pt x="40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9"/>
            <p:cNvSpPr/>
            <p:nvPr/>
          </p:nvSpPr>
          <p:spPr>
            <a:xfrm>
              <a:off x="3616199" y="2437381"/>
              <a:ext cx="305710" cy="1258722"/>
            </a:xfrm>
            <a:custGeom>
              <a:avLst/>
              <a:gdLst/>
              <a:ahLst/>
              <a:cxnLst/>
              <a:rect l="l" t="t" r="r" b="b"/>
              <a:pathLst>
                <a:path w="23029" h="94819" extrusionOk="0">
                  <a:moveTo>
                    <a:pt x="17369" y="0"/>
                  </a:moveTo>
                  <a:cubicBezTo>
                    <a:pt x="17137" y="0"/>
                    <a:pt x="16909" y="160"/>
                    <a:pt x="16883" y="439"/>
                  </a:cubicBezTo>
                  <a:cubicBezTo>
                    <a:pt x="15877" y="11303"/>
                    <a:pt x="11580" y="21599"/>
                    <a:pt x="7712" y="31830"/>
                  </a:cubicBezTo>
                  <a:cubicBezTo>
                    <a:pt x="3675" y="42507"/>
                    <a:pt x="0" y="53738"/>
                    <a:pt x="1025" y="65107"/>
                  </a:cubicBezTo>
                  <a:cubicBezTo>
                    <a:pt x="1925" y="75097"/>
                    <a:pt x="6427" y="85037"/>
                    <a:pt x="4202" y="94818"/>
                  </a:cubicBezTo>
                  <a:cubicBezTo>
                    <a:pt x="9950" y="93962"/>
                    <a:pt x="15760" y="93532"/>
                    <a:pt x="21572" y="93532"/>
                  </a:cubicBezTo>
                  <a:cubicBezTo>
                    <a:pt x="22057" y="93532"/>
                    <a:pt x="22543" y="93535"/>
                    <a:pt x="23028" y="93541"/>
                  </a:cubicBezTo>
                  <a:cubicBezTo>
                    <a:pt x="19921" y="83514"/>
                    <a:pt x="17637" y="73276"/>
                    <a:pt x="15062" y="63098"/>
                  </a:cubicBezTo>
                  <a:cubicBezTo>
                    <a:pt x="12278" y="52085"/>
                    <a:pt x="12882" y="41968"/>
                    <a:pt x="15416" y="31819"/>
                  </a:cubicBezTo>
                  <a:cubicBezTo>
                    <a:pt x="16791" y="26312"/>
                    <a:pt x="18847" y="20966"/>
                    <a:pt x="19776" y="15366"/>
                  </a:cubicBezTo>
                  <a:cubicBezTo>
                    <a:pt x="20625" y="10253"/>
                    <a:pt x="20365" y="4690"/>
                    <a:pt x="17796" y="251"/>
                  </a:cubicBezTo>
                  <a:cubicBezTo>
                    <a:pt x="17697" y="79"/>
                    <a:pt x="17532" y="0"/>
                    <a:pt x="17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9"/>
            <p:cNvSpPr/>
            <p:nvPr/>
          </p:nvSpPr>
          <p:spPr>
            <a:xfrm>
              <a:off x="3616212" y="2435045"/>
              <a:ext cx="273996" cy="1261059"/>
            </a:xfrm>
            <a:custGeom>
              <a:avLst/>
              <a:gdLst/>
              <a:ahLst/>
              <a:cxnLst/>
              <a:rect l="l" t="t" r="r" b="b"/>
              <a:pathLst>
                <a:path w="20640" h="94995" extrusionOk="0">
                  <a:moveTo>
                    <a:pt x="17319" y="0"/>
                  </a:moveTo>
                  <a:cubicBezTo>
                    <a:pt x="17122" y="0"/>
                    <a:pt x="16925" y="141"/>
                    <a:pt x="16904" y="378"/>
                  </a:cubicBezTo>
                  <a:cubicBezTo>
                    <a:pt x="15938" y="11328"/>
                    <a:pt x="11606" y="21701"/>
                    <a:pt x="7711" y="32005"/>
                  </a:cubicBezTo>
                  <a:cubicBezTo>
                    <a:pt x="3674" y="42683"/>
                    <a:pt x="0" y="53914"/>
                    <a:pt x="1024" y="65283"/>
                  </a:cubicBezTo>
                  <a:cubicBezTo>
                    <a:pt x="1924" y="75273"/>
                    <a:pt x="6426" y="85213"/>
                    <a:pt x="4201" y="94994"/>
                  </a:cubicBezTo>
                  <a:cubicBezTo>
                    <a:pt x="9375" y="94224"/>
                    <a:pt x="14601" y="93804"/>
                    <a:pt x="19832" y="93727"/>
                  </a:cubicBezTo>
                  <a:cubicBezTo>
                    <a:pt x="13049" y="73293"/>
                    <a:pt x="8575" y="51257"/>
                    <a:pt x="15590" y="31289"/>
                  </a:cubicBezTo>
                  <a:cubicBezTo>
                    <a:pt x="16912" y="26017"/>
                    <a:pt x="18885" y="20903"/>
                    <a:pt x="19775" y="15541"/>
                  </a:cubicBezTo>
                  <a:cubicBezTo>
                    <a:pt x="20639" y="10340"/>
                    <a:pt x="20355" y="4672"/>
                    <a:pt x="17659" y="194"/>
                  </a:cubicBezTo>
                  <a:cubicBezTo>
                    <a:pt x="17578" y="61"/>
                    <a:pt x="17449" y="0"/>
                    <a:pt x="17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9"/>
            <p:cNvSpPr/>
            <p:nvPr/>
          </p:nvSpPr>
          <p:spPr>
            <a:xfrm>
              <a:off x="3726408" y="2506093"/>
              <a:ext cx="161026" cy="1167204"/>
            </a:xfrm>
            <a:custGeom>
              <a:avLst/>
              <a:gdLst/>
              <a:ahLst/>
              <a:cxnLst/>
              <a:rect l="l" t="t" r="r" b="b"/>
              <a:pathLst>
                <a:path w="12130" h="87925" extrusionOk="0">
                  <a:moveTo>
                    <a:pt x="11097" y="1"/>
                  </a:moveTo>
                  <a:cubicBezTo>
                    <a:pt x="11092" y="1"/>
                    <a:pt x="11087" y="1"/>
                    <a:pt x="11082" y="1"/>
                  </a:cubicBezTo>
                  <a:cubicBezTo>
                    <a:pt x="10986" y="8"/>
                    <a:pt x="10914" y="94"/>
                    <a:pt x="10922" y="190"/>
                  </a:cubicBezTo>
                  <a:cubicBezTo>
                    <a:pt x="11627" y="8828"/>
                    <a:pt x="10423" y="16810"/>
                    <a:pt x="7438" y="23271"/>
                  </a:cubicBezTo>
                  <a:cubicBezTo>
                    <a:pt x="0" y="39370"/>
                    <a:pt x="4253" y="67285"/>
                    <a:pt x="11769" y="87810"/>
                  </a:cubicBezTo>
                  <a:cubicBezTo>
                    <a:pt x="11794" y="87882"/>
                    <a:pt x="11861" y="87925"/>
                    <a:pt x="11933" y="87925"/>
                  </a:cubicBezTo>
                  <a:cubicBezTo>
                    <a:pt x="11953" y="87925"/>
                    <a:pt x="11973" y="87922"/>
                    <a:pt x="11993" y="87915"/>
                  </a:cubicBezTo>
                  <a:cubicBezTo>
                    <a:pt x="12083" y="87882"/>
                    <a:pt x="12129" y="87780"/>
                    <a:pt x="12097" y="87690"/>
                  </a:cubicBezTo>
                  <a:cubicBezTo>
                    <a:pt x="4607" y="67233"/>
                    <a:pt x="359" y="39426"/>
                    <a:pt x="7754" y="23418"/>
                  </a:cubicBezTo>
                  <a:cubicBezTo>
                    <a:pt x="10765" y="16902"/>
                    <a:pt x="11981" y="8860"/>
                    <a:pt x="11270" y="161"/>
                  </a:cubicBezTo>
                  <a:cubicBezTo>
                    <a:pt x="11263" y="70"/>
                    <a:pt x="11190" y="1"/>
                    <a:pt x="110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9"/>
            <p:cNvSpPr/>
            <p:nvPr/>
          </p:nvSpPr>
          <p:spPr>
            <a:xfrm>
              <a:off x="3354177" y="3005511"/>
              <a:ext cx="527894" cy="1395880"/>
            </a:xfrm>
            <a:custGeom>
              <a:avLst/>
              <a:gdLst/>
              <a:ahLst/>
              <a:cxnLst/>
              <a:rect l="l" t="t" r="r" b="b"/>
              <a:pathLst>
                <a:path w="39766" h="105151" extrusionOk="0">
                  <a:moveTo>
                    <a:pt x="4549" y="0"/>
                  </a:moveTo>
                  <a:lnTo>
                    <a:pt x="4549" y="0"/>
                  </a:lnTo>
                  <a:cubicBezTo>
                    <a:pt x="1" y="8145"/>
                    <a:pt x="2180" y="18295"/>
                    <a:pt x="5125" y="27145"/>
                  </a:cubicBezTo>
                  <a:cubicBezTo>
                    <a:pt x="9836" y="41302"/>
                    <a:pt x="13103" y="44843"/>
                    <a:pt x="19446" y="58348"/>
                  </a:cubicBezTo>
                  <a:cubicBezTo>
                    <a:pt x="24573" y="69264"/>
                    <a:pt x="24926" y="91681"/>
                    <a:pt x="27437" y="105150"/>
                  </a:cubicBezTo>
                  <a:cubicBezTo>
                    <a:pt x="29501" y="104655"/>
                    <a:pt x="36560" y="103591"/>
                    <a:pt x="38624" y="103096"/>
                  </a:cubicBezTo>
                  <a:cubicBezTo>
                    <a:pt x="39766" y="47389"/>
                    <a:pt x="31828" y="38517"/>
                    <a:pt x="28820" y="7522"/>
                  </a:cubicBezTo>
                  <a:lnTo>
                    <a:pt x="454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9"/>
            <p:cNvSpPr/>
            <p:nvPr/>
          </p:nvSpPr>
          <p:spPr>
            <a:xfrm>
              <a:off x="3360376" y="3005511"/>
              <a:ext cx="415282" cy="1395880"/>
            </a:xfrm>
            <a:custGeom>
              <a:avLst/>
              <a:gdLst/>
              <a:ahLst/>
              <a:cxnLst/>
              <a:rect l="l" t="t" r="r" b="b"/>
              <a:pathLst>
                <a:path w="31283" h="105151" extrusionOk="0">
                  <a:moveTo>
                    <a:pt x="4548" y="0"/>
                  </a:moveTo>
                  <a:cubicBezTo>
                    <a:pt x="0" y="8145"/>
                    <a:pt x="2179" y="18295"/>
                    <a:pt x="5124" y="27145"/>
                  </a:cubicBezTo>
                  <a:cubicBezTo>
                    <a:pt x="9835" y="41302"/>
                    <a:pt x="13103" y="44843"/>
                    <a:pt x="19445" y="58348"/>
                  </a:cubicBezTo>
                  <a:cubicBezTo>
                    <a:pt x="24572" y="69264"/>
                    <a:pt x="24924" y="91681"/>
                    <a:pt x="27436" y="105150"/>
                  </a:cubicBezTo>
                  <a:cubicBezTo>
                    <a:pt x="28038" y="105006"/>
                    <a:pt x="29067" y="104813"/>
                    <a:pt x="30272" y="104600"/>
                  </a:cubicBezTo>
                  <a:cubicBezTo>
                    <a:pt x="31282" y="69232"/>
                    <a:pt x="25918" y="24130"/>
                    <a:pt x="15203" y="3630"/>
                  </a:cubicBezTo>
                  <a:lnTo>
                    <a:pt x="45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9"/>
            <p:cNvSpPr/>
            <p:nvPr/>
          </p:nvSpPr>
          <p:spPr>
            <a:xfrm>
              <a:off x="3733297" y="4352313"/>
              <a:ext cx="261902" cy="144167"/>
            </a:xfrm>
            <a:custGeom>
              <a:avLst/>
              <a:gdLst/>
              <a:ahLst/>
              <a:cxnLst/>
              <a:rect l="l" t="t" r="r" b="b"/>
              <a:pathLst>
                <a:path w="19729" h="10860" extrusionOk="0">
                  <a:moveTo>
                    <a:pt x="7838" y="1"/>
                  </a:moveTo>
                  <a:cubicBezTo>
                    <a:pt x="5259" y="374"/>
                    <a:pt x="2680" y="747"/>
                    <a:pt x="101" y="1120"/>
                  </a:cubicBezTo>
                  <a:cubicBezTo>
                    <a:pt x="437" y="3906"/>
                    <a:pt x="328" y="5616"/>
                    <a:pt x="1" y="8403"/>
                  </a:cubicBezTo>
                  <a:cubicBezTo>
                    <a:pt x="48" y="8408"/>
                    <a:pt x="167" y="9525"/>
                    <a:pt x="214" y="9529"/>
                  </a:cubicBezTo>
                  <a:cubicBezTo>
                    <a:pt x="202" y="9900"/>
                    <a:pt x="294" y="10286"/>
                    <a:pt x="405" y="10640"/>
                  </a:cubicBezTo>
                  <a:cubicBezTo>
                    <a:pt x="2215" y="10786"/>
                    <a:pt x="4030" y="10860"/>
                    <a:pt x="5845" y="10860"/>
                  </a:cubicBezTo>
                  <a:cubicBezTo>
                    <a:pt x="6317" y="10860"/>
                    <a:pt x="6789" y="10855"/>
                    <a:pt x="7261" y="10845"/>
                  </a:cubicBezTo>
                  <a:cubicBezTo>
                    <a:pt x="7231" y="10604"/>
                    <a:pt x="7200" y="10363"/>
                    <a:pt x="7171" y="10121"/>
                  </a:cubicBezTo>
                  <a:lnTo>
                    <a:pt x="7171" y="10121"/>
                  </a:lnTo>
                  <a:cubicBezTo>
                    <a:pt x="9937" y="10319"/>
                    <a:pt x="12543" y="10587"/>
                    <a:pt x="15321" y="10587"/>
                  </a:cubicBezTo>
                  <a:cubicBezTo>
                    <a:pt x="16600" y="10587"/>
                    <a:pt x="17916" y="10530"/>
                    <a:pt x="19300" y="10383"/>
                  </a:cubicBezTo>
                  <a:cubicBezTo>
                    <a:pt x="19728" y="9383"/>
                    <a:pt x="19204" y="8137"/>
                    <a:pt x="18393" y="7495"/>
                  </a:cubicBezTo>
                  <a:cubicBezTo>
                    <a:pt x="17582" y="6854"/>
                    <a:pt x="16562" y="6663"/>
                    <a:pt x="15585" y="6467"/>
                  </a:cubicBezTo>
                  <a:cubicBezTo>
                    <a:pt x="13868" y="6119"/>
                    <a:pt x="12127" y="5684"/>
                    <a:pt x="10640" y="4666"/>
                  </a:cubicBezTo>
                  <a:cubicBezTo>
                    <a:pt x="9153" y="3648"/>
                    <a:pt x="7943" y="1944"/>
                    <a:pt x="7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9"/>
            <p:cNvSpPr/>
            <p:nvPr/>
          </p:nvSpPr>
          <p:spPr>
            <a:xfrm>
              <a:off x="3734373" y="4466943"/>
              <a:ext cx="258278" cy="29537"/>
            </a:xfrm>
            <a:custGeom>
              <a:avLst/>
              <a:gdLst/>
              <a:ahLst/>
              <a:cxnLst/>
              <a:rect l="l" t="t" r="r" b="b"/>
              <a:pathLst>
                <a:path w="19456" h="2225" extrusionOk="0">
                  <a:moveTo>
                    <a:pt x="2635" y="1"/>
                  </a:moveTo>
                  <a:cubicBezTo>
                    <a:pt x="1740" y="1"/>
                    <a:pt x="860" y="46"/>
                    <a:pt x="1" y="158"/>
                  </a:cubicBezTo>
                  <a:cubicBezTo>
                    <a:pt x="50" y="482"/>
                    <a:pt x="104" y="892"/>
                    <a:pt x="133" y="895"/>
                  </a:cubicBezTo>
                  <a:cubicBezTo>
                    <a:pt x="121" y="1265"/>
                    <a:pt x="213" y="1651"/>
                    <a:pt x="324" y="2005"/>
                  </a:cubicBezTo>
                  <a:cubicBezTo>
                    <a:pt x="2134" y="2151"/>
                    <a:pt x="3949" y="2225"/>
                    <a:pt x="5764" y="2225"/>
                  </a:cubicBezTo>
                  <a:cubicBezTo>
                    <a:pt x="6236" y="2225"/>
                    <a:pt x="6708" y="2220"/>
                    <a:pt x="7180" y="2210"/>
                  </a:cubicBezTo>
                  <a:cubicBezTo>
                    <a:pt x="7150" y="1969"/>
                    <a:pt x="7119" y="1728"/>
                    <a:pt x="7090" y="1486"/>
                  </a:cubicBezTo>
                  <a:lnTo>
                    <a:pt x="7090" y="1486"/>
                  </a:lnTo>
                  <a:cubicBezTo>
                    <a:pt x="9856" y="1684"/>
                    <a:pt x="12462" y="1952"/>
                    <a:pt x="15240" y="1952"/>
                  </a:cubicBezTo>
                  <a:cubicBezTo>
                    <a:pt x="16519" y="1952"/>
                    <a:pt x="17835" y="1896"/>
                    <a:pt x="19219" y="1748"/>
                  </a:cubicBezTo>
                  <a:cubicBezTo>
                    <a:pt x="19455" y="1197"/>
                    <a:pt x="19395" y="574"/>
                    <a:pt x="19164" y="17"/>
                  </a:cubicBezTo>
                  <a:cubicBezTo>
                    <a:pt x="17564" y="590"/>
                    <a:pt x="15821" y="782"/>
                    <a:pt x="14003" y="782"/>
                  </a:cubicBezTo>
                  <a:cubicBezTo>
                    <a:pt x="10334" y="782"/>
                    <a:pt x="6360" y="1"/>
                    <a:pt x="26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9"/>
            <p:cNvSpPr/>
            <p:nvPr/>
          </p:nvSpPr>
          <p:spPr>
            <a:xfrm>
              <a:off x="3709402" y="4341255"/>
              <a:ext cx="169867" cy="76716"/>
            </a:xfrm>
            <a:custGeom>
              <a:avLst/>
              <a:gdLst/>
              <a:ahLst/>
              <a:cxnLst/>
              <a:rect l="l" t="t" r="r" b="b"/>
              <a:pathLst>
                <a:path w="12796" h="5779" extrusionOk="0">
                  <a:moveTo>
                    <a:pt x="11348" y="1"/>
                  </a:moveTo>
                  <a:cubicBezTo>
                    <a:pt x="11294" y="1"/>
                    <a:pt x="11240" y="5"/>
                    <a:pt x="11185" y="13"/>
                  </a:cubicBezTo>
                  <a:lnTo>
                    <a:pt x="919" y="1575"/>
                  </a:lnTo>
                  <a:cubicBezTo>
                    <a:pt x="390" y="1655"/>
                    <a:pt x="0" y="2115"/>
                    <a:pt x="9" y="2650"/>
                  </a:cubicBezTo>
                  <a:cubicBezTo>
                    <a:pt x="19" y="3342"/>
                    <a:pt x="30" y="4033"/>
                    <a:pt x="40" y="4725"/>
                  </a:cubicBezTo>
                  <a:cubicBezTo>
                    <a:pt x="49" y="5328"/>
                    <a:pt x="544" y="5779"/>
                    <a:pt x="1114" y="5779"/>
                  </a:cubicBezTo>
                  <a:cubicBezTo>
                    <a:pt x="1205" y="5779"/>
                    <a:pt x="1299" y="5767"/>
                    <a:pt x="1392" y="5743"/>
                  </a:cubicBezTo>
                  <a:cubicBezTo>
                    <a:pt x="4779" y="4860"/>
                    <a:pt x="8239" y="4261"/>
                    <a:pt x="11726" y="3952"/>
                  </a:cubicBezTo>
                  <a:cubicBezTo>
                    <a:pt x="12348" y="3897"/>
                    <a:pt x="12795" y="3334"/>
                    <a:pt x="12696" y="2717"/>
                  </a:cubicBezTo>
                  <a:lnTo>
                    <a:pt x="12404" y="901"/>
                  </a:lnTo>
                  <a:cubicBezTo>
                    <a:pt x="12319" y="376"/>
                    <a:pt x="11865" y="1"/>
                    <a:pt x="1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9"/>
            <p:cNvSpPr/>
            <p:nvPr/>
          </p:nvSpPr>
          <p:spPr>
            <a:xfrm>
              <a:off x="3391599" y="4369305"/>
              <a:ext cx="261889" cy="142414"/>
            </a:xfrm>
            <a:custGeom>
              <a:avLst/>
              <a:gdLst/>
              <a:ahLst/>
              <a:cxnLst/>
              <a:rect l="l" t="t" r="r" b="b"/>
              <a:pathLst>
                <a:path w="19728" h="10728" extrusionOk="0">
                  <a:moveTo>
                    <a:pt x="7837" y="1"/>
                  </a:moveTo>
                  <a:cubicBezTo>
                    <a:pt x="5257" y="374"/>
                    <a:pt x="2679" y="747"/>
                    <a:pt x="99" y="1120"/>
                  </a:cubicBezTo>
                  <a:cubicBezTo>
                    <a:pt x="436" y="3905"/>
                    <a:pt x="326" y="5656"/>
                    <a:pt x="0" y="8443"/>
                  </a:cubicBezTo>
                  <a:cubicBezTo>
                    <a:pt x="41" y="8448"/>
                    <a:pt x="172" y="9954"/>
                    <a:pt x="213" y="9958"/>
                  </a:cubicBezTo>
                  <a:cubicBezTo>
                    <a:pt x="211" y="10366"/>
                    <a:pt x="331" y="10151"/>
                    <a:pt x="330" y="10560"/>
                  </a:cubicBezTo>
                  <a:cubicBezTo>
                    <a:pt x="1656" y="10685"/>
                    <a:pt x="2936" y="10728"/>
                    <a:pt x="4226" y="10728"/>
                  </a:cubicBezTo>
                  <a:cubicBezTo>
                    <a:pt x="5154" y="10728"/>
                    <a:pt x="6088" y="10706"/>
                    <a:pt x="7047" y="10676"/>
                  </a:cubicBezTo>
                  <a:cubicBezTo>
                    <a:pt x="7013" y="10385"/>
                    <a:pt x="7034" y="10400"/>
                    <a:pt x="7001" y="10108"/>
                  </a:cubicBezTo>
                  <a:lnTo>
                    <a:pt x="7001" y="10108"/>
                  </a:lnTo>
                  <a:cubicBezTo>
                    <a:pt x="9898" y="10317"/>
                    <a:pt x="12798" y="10463"/>
                    <a:pt x="15698" y="10463"/>
                  </a:cubicBezTo>
                  <a:cubicBezTo>
                    <a:pt x="16898" y="10463"/>
                    <a:pt x="18098" y="10438"/>
                    <a:pt x="19298" y="10383"/>
                  </a:cubicBezTo>
                  <a:cubicBezTo>
                    <a:pt x="19727" y="9382"/>
                    <a:pt x="19202" y="8136"/>
                    <a:pt x="18392" y="7494"/>
                  </a:cubicBezTo>
                  <a:cubicBezTo>
                    <a:pt x="17581" y="6853"/>
                    <a:pt x="16561" y="6663"/>
                    <a:pt x="15583" y="6466"/>
                  </a:cubicBezTo>
                  <a:cubicBezTo>
                    <a:pt x="13867" y="6119"/>
                    <a:pt x="12125" y="5683"/>
                    <a:pt x="10638" y="4665"/>
                  </a:cubicBezTo>
                  <a:cubicBezTo>
                    <a:pt x="9152" y="3647"/>
                    <a:pt x="7943" y="1943"/>
                    <a:pt x="7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9"/>
            <p:cNvSpPr/>
            <p:nvPr/>
          </p:nvSpPr>
          <p:spPr>
            <a:xfrm>
              <a:off x="3391798" y="4481864"/>
              <a:ext cx="258491" cy="29855"/>
            </a:xfrm>
            <a:custGeom>
              <a:avLst/>
              <a:gdLst/>
              <a:ahLst/>
              <a:cxnLst/>
              <a:rect l="l" t="t" r="r" b="b"/>
              <a:pathLst>
                <a:path w="19472" h="2249" extrusionOk="0">
                  <a:moveTo>
                    <a:pt x="898" y="1"/>
                  </a:moveTo>
                  <a:cubicBezTo>
                    <a:pt x="598" y="1"/>
                    <a:pt x="299" y="4"/>
                    <a:pt x="0" y="12"/>
                  </a:cubicBezTo>
                  <a:cubicBezTo>
                    <a:pt x="52" y="261"/>
                    <a:pt x="161" y="1475"/>
                    <a:pt x="198" y="1479"/>
                  </a:cubicBezTo>
                  <a:cubicBezTo>
                    <a:pt x="196" y="1887"/>
                    <a:pt x="316" y="1672"/>
                    <a:pt x="314" y="2081"/>
                  </a:cubicBezTo>
                  <a:cubicBezTo>
                    <a:pt x="1641" y="2206"/>
                    <a:pt x="2921" y="2249"/>
                    <a:pt x="4211" y="2249"/>
                  </a:cubicBezTo>
                  <a:cubicBezTo>
                    <a:pt x="5139" y="2249"/>
                    <a:pt x="6073" y="2227"/>
                    <a:pt x="7032" y="2197"/>
                  </a:cubicBezTo>
                  <a:cubicBezTo>
                    <a:pt x="6998" y="1906"/>
                    <a:pt x="7019" y="1921"/>
                    <a:pt x="6986" y="1629"/>
                  </a:cubicBezTo>
                  <a:lnTo>
                    <a:pt x="6986" y="1629"/>
                  </a:lnTo>
                  <a:cubicBezTo>
                    <a:pt x="9883" y="1838"/>
                    <a:pt x="12783" y="1984"/>
                    <a:pt x="15683" y="1984"/>
                  </a:cubicBezTo>
                  <a:cubicBezTo>
                    <a:pt x="16883" y="1984"/>
                    <a:pt x="18083" y="1959"/>
                    <a:pt x="19283" y="1904"/>
                  </a:cubicBezTo>
                  <a:cubicBezTo>
                    <a:pt x="19471" y="1462"/>
                    <a:pt x="19468" y="974"/>
                    <a:pt x="19343" y="510"/>
                  </a:cubicBezTo>
                  <a:lnTo>
                    <a:pt x="19343" y="510"/>
                  </a:lnTo>
                  <a:cubicBezTo>
                    <a:pt x="17883" y="743"/>
                    <a:pt x="16400" y="831"/>
                    <a:pt x="14902" y="831"/>
                  </a:cubicBezTo>
                  <a:cubicBezTo>
                    <a:pt x="10300" y="831"/>
                    <a:pt x="5555" y="1"/>
                    <a:pt x="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9"/>
            <p:cNvSpPr/>
            <p:nvPr/>
          </p:nvSpPr>
          <p:spPr>
            <a:xfrm>
              <a:off x="3326153" y="2984404"/>
              <a:ext cx="400547" cy="1434935"/>
            </a:xfrm>
            <a:custGeom>
              <a:avLst/>
              <a:gdLst/>
              <a:ahLst/>
              <a:cxnLst/>
              <a:rect l="l" t="t" r="r" b="b"/>
              <a:pathLst>
                <a:path w="30173" h="108093" extrusionOk="0">
                  <a:moveTo>
                    <a:pt x="6379" y="1"/>
                  </a:moveTo>
                  <a:cubicBezTo>
                    <a:pt x="134" y="6929"/>
                    <a:pt x="1" y="17309"/>
                    <a:pt x="903" y="26593"/>
                  </a:cubicBezTo>
                  <a:cubicBezTo>
                    <a:pt x="2347" y="41443"/>
                    <a:pt x="4746" y="45623"/>
                    <a:pt x="7926" y="60200"/>
                  </a:cubicBezTo>
                  <a:cubicBezTo>
                    <a:pt x="10496" y="71983"/>
                    <a:pt x="5853" y="93915"/>
                    <a:pt x="5305" y="107607"/>
                  </a:cubicBezTo>
                  <a:cubicBezTo>
                    <a:pt x="5353" y="107607"/>
                    <a:pt x="5403" y="107607"/>
                    <a:pt x="5456" y="107607"/>
                  </a:cubicBezTo>
                  <a:cubicBezTo>
                    <a:pt x="7696" y="107607"/>
                    <a:pt x="14294" y="108093"/>
                    <a:pt x="16525" y="108093"/>
                  </a:cubicBezTo>
                  <a:cubicBezTo>
                    <a:pt x="16575" y="108093"/>
                    <a:pt x="16624" y="108093"/>
                    <a:pt x="16670" y="108092"/>
                  </a:cubicBezTo>
                  <a:cubicBezTo>
                    <a:pt x="30173" y="54035"/>
                    <a:pt x="24407" y="43619"/>
                    <a:pt x="28369" y="12731"/>
                  </a:cubicBezTo>
                  <a:lnTo>
                    <a:pt x="637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9"/>
            <p:cNvSpPr/>
            <p:nvPr/>
          </p:nvSpPr>
          <p:spPr>
            <a:xfrm>
              <a:off x="3385678" y="4375239"/>
              <a:ext cx="173929" cy="63123"/>
            </a:xfrm>
            <a:custGeom>
              <a:avLst/>
              <a:gdLst/>
              <a:ahLst/>
              <a:cxnLst/>
              <a:rect l="l" t="t" r="r" b="b"/>
              <a:pathLst>
                <a:path w="13102" h="4755" extrusionOk="0">
                  <a:moveTo>
                    <a:pt x="1560" y="0"/>
                  </a:moveTo>
                  <a:cubicBezTo>
                    <a:pt x="1102" y="0"/>
                    <a:pt x="701" y="321"/>
                    <a:pt x="605" y="774"/>
                  </a:cubicBezTo>
                  <a:lnTo>
                    <a:pt x="131" y="3003"/>
                  </a:lnTo>
                  <a:cubicBezTo>
                    <a:pt x="1" y="3617"/>
                    <a:pt x="472" y="4182"/>
                    <a:pt x="1093" y="4182"/>
                  </a:cubicBezTo>
                  <a:cubicBezTo>
                    <a:pt x="1104" y="4182"/>
                    <a:pt x="1115" y="4181"/>
                    <a:pt x="1127" y="4181"/>
                  </a:cubicBezTo>
                  <a:cubicBezTo>
                    <a:pt x="1807" y="4159"/>
                    <a:pt x="2487" y="4148"/>
                    <a:pt x="3167" y="4148"/>
                  </a:cubicBezTo>
                  <a:cubicBezTo>
                    <a:pt x="6062" y="4148"/>
                    <a:pt x="8956" y="4347"/>
                    <a:pt x="11822" y="4745"/>
                  </a:cubicBezTo>
                  <a:cubicBezTo>
                    <a:pt x="11868" y="4751"/>
                    <a:pt x="11914" y="4754"/>
                    <a:pt x="11960" y="4754"/>
                  </a:cubicBezTo>
                  <a:cubicBezTo>
                    <a:pt x="12467" y="4754"/>
                    <a:pt x="12902" y="4366"/>
                    <a:pt x="12936" y="3844"/>
                  </a:cubicBezTo>
                  <a:lnTo>
                    <a:pt x="13068" y="1815"/>
                  </a:lnTo>
                  <a:cubicBezTo>
                    <a:pt x="13102" y="1280"/>
                    <a:pt x="12699" y="816"/>
                    <a:pt x="12164" y="776"/>
                  </a:cubicBezTo>
                  <a:lnTo>
                    <a:pt x="1632" y="3"/>
                  </a:lnTo>
                  <a:cubicBezTo>
                    <a:pt x="1608" y="1"/>
                    <a:pt x="1583" y="0"/>
                    <a:pt x="1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9"/>
            <p:cNvSpPr/>
            <p:nvPr/>
          </p:nvSpPr>
          <p:spPr>
            <a:xfrm>
              <a:off x="3345588" y="2303622"/>
              <a:ext cx="530774" cy="853689"/>
            </a:xfrm>
            <a:custGeom>
              <a:avLst/>
              <a:gdLst/>
              <a:ahLst/>
              <a:cxnLst/>
              <a:rect l="l" t="t" r="r" b="b"/>
              <a:pathLst>
                <a:path w="39983" h="64308" extrusionOk="0">
                  <a:moveTo>
                    <a:pt x="19934" y="0"/>
                  </a:moveTo>
                  <a:cubicBezTo>
                    <a:pt x="18586" y="0"/>
                    <a:pt x="17093" y="336"/>
                    <a:pt x="15369" y="1138"/>
                  </a:cubicBezTo>
                  <a:cubicBezTo>
                    <a:pt x="6159" y="4116"/>
                    <a:pt x="0" y="39931"/>
                    <a:pt x="1438" y="60521"/>
                  </a:cubicBezTo>
                  <a:cubicBezTo>
                    <a:pt x="2546" y="60408"/>
                    <a:pt x="3664" y="60357"/>
                    <a:pt x="4789" y="60357"/>
                  </a:cubicBezTo>
                  <a:cubicBezTo>
                    <a:pt x="13196" y="60357"/>
                    <a:pt x="22002" y="63205"/>
                    <a:pt x="30255" y="64307"/>
                  </a:cubicBezTo>
                  <a:cubicBezTo>
                    <a:pt x="29789" y="52815"/>
                    <a:pt x="31615" y="42583"/>
                    <a:pt x="36475" y="31635"/>
                  </a:cubicBezTo>
                  <a:cubicBezTo>
                    <a:pt x="38826" y="26342"/>
                    <a:pt x="39982" y="22653"/>
                    <a:pt x="39553" y="14770"/>
                  </a:cubicBezTo>
                  <a:cubicBezTo>
                    <a:pt x="39374" y="11496"/>
                    <a:pt x="37272" y="8702"/>
                    <a:pt x="34238" y="7462"/>
                  </a:cubicBezTo>
                  <a:cubicBezTo>
                    <a:pt x="28202" y="4995"/>
                    <a:pt x="25137" y="0"/>
                    <a:pt x="19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9"/>
            <p:cNvSpPr/>
            <p:nvPr/>
          </p:nvSpPr>
          <p:spPr>
            <a:xfrm>
              <a:off x="3345574" y="2303622"/>
              <a:ext cx="398967" cy="840215"/>
            </a:xfrm>
            <a:custGeom>
              <a:avLst/>
              <a:gdLst/>
              <a:ahLst/>
              <a:cxnLst/>
              <a:rect l="l" t="t" r="r" b="b"/>
              <a:pathLst>
                <a:path w="30054" h="63293" extrusionOk="0">
                  <a:moveTo>
                    <a:pt x="19935" y="1"/>
                  </a:moveTo>
                  <a:cubicBezTo>
                    <a:pt x="18586" y="1"/>
                    <a:pt x="17095" y="336"/>
                    <a:pt x="15370" y="1139"/>
                  </a:cubicBezTo>
                  <a:cubicBezTo>
                    <a:pt x="6160" y="4116"/>
                    <a:pt x="0" y="39931"/>
                    <a:pt x="1439" y="60521"/>
                  </a:cubicBezTo>
                  <a:cubicBezTo>
                    <a:pt x="2547" y="60408"/>
                    <a:pt x="3665" y="60357"/>
                    <a:pt x="4790" y="60357"/>
                  </a:cubicBezTo>
                  <a:cubicBezTo>
                    <a:pt x="11212" y="60357"/>
                    <a:pt x="17866" y="62017"/>
                    <a:pt x="24329" y="63293"/>
                  </a:cubicBezTo>
                  <a:cubicBezTo>
                    <a:pt x="24694" y="52610"/>
                    <a:pt x="27777" y="41228"/>
                    <a:pt x="28742" y="31344"/>
                  </a:cubicBezTo>
                  <a:cubicBezTo>
                    <a:pt x="30053" y="20415"/>
                    <a:pt x="25213" y="10307"/>
                    <a:pt x="21916" y="250"/>
                  </a:cubicBezTo>
                  <a:cubicBezTo>
                    <a:pt x="21286" y="90"/>
                    <a:pt x="20629" y="1"/>
                    <a:pt x="19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9"/>
            <p:cNvSpPr/>
            <p:nvPr/>
          </p:nvSpPr>
          <p:spPr>
            <a:xfrm>
              <a:off x="3647275" y="2321769"/>
              <a:ext cx="192368" cy="221334"/>
            </a:xfrm>
            <a:custGeom>
              <a:avLst/>
              <a:gdLst/>
              <a:ahLst/>
              <a:cxnLst/>
              <a:rect l="l" t="t" r="r" b="b"/>
              <a:pathLst>
                <a:path w="14491" h="16673" extrusionOk="0">
                  <a:moveTo>
                    <a:pt x="1" y="1"/>
                  </a:moveTo>
                  <a:lnTo>
                    <a:pt x="1" y="1"/>
                  </a:lnTo>
                  <a:cubicBezTo>
                    <a:pt x="1423" y="4088"/>
                    <a:pt x="2915" y="8176"/>
                    <a:pt x="5036" y="12003"/>
                  </a:cubicBezTo>
                  <a:cubicBezTo>
                    <a:pt x="5855" y="13479"/>
                    <a:pt x="6818" y="14966"/>
                    <a:pt x="8300" y="15893"/>
                  </a:cubicBezTo>
                  <a:cubicBezTo>
                    <a:pt x="9088" y="16385"/>
                    <a:pt x="10059" y="16673"/>
                    <a:pt x="10994" y="16673"/>
                  </a:cubicBezTo>
                  <a:cubicBezTo>
                    <a:pt x="11817" y="16673"/>
                    <a:pt x="12612" y="16449"/>
                    <a:pt x="13227" y="15946"/>
                  </a:cubicBezTo>
                  <a:cubicBezTo>
                    <a:pt x="14136" y="15204"/>
                    <a:pt x="14490" y="13992"/>
                    <a:pt x="14369" y="12856"/>
                  </a:cubicBezTo>
                  <a:cubicBezTo>
                    <a:pt x="14247" y="11721"/>
                    <a:pt x="13705" y="10651"/>
                    <a:pt x="13054" y="9675"/>
                  </a:cubicBezTo>
                  <a:cubicBezTo>
                    <a:pt x="11569" y="7447"/>
                    <a:pt x="9497" y="5592"/>
                    <a:pt x="7226" y="4043"/>
                  </a:cubicBezTo>
                  <a:cubicBezTo>
                    <a:pt x="4956" y="2493"/>
                    <a:pt x="2481" y="123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9"/>
            <p:cNvSpPr/>
            <p:nvPr/>
          </p:nvSpPr>
          <p:spPr>
            <a:xfrm>
              <a:off x="3289435" y="2280245"/>
              <a:ext cx="458452" cy="1486535"/>
            </a:xfrm>
            <a:custGeom>
              <a:avLst/>
              <a:gdLst/>
              <a:ahLst/>
              <a:cxnLst/>
              <a:rect l="l" t="t" r="r" b="b"/>
              <a:pathLst>
                <a:path w="34535" h="111980" extrusionOk="0">
                  <a:moveTo>
                    <a:pt x="20141" y="1"/>
                  </a:moveTo>
                  <a:cubicBezTo>
                    <a:pt x="16887" y="1"/>
                    <a:pt x="13465" y="1733"/>
                    <a:pt x="11314" y="4305"/>
                  </a:cubicBezTo>
                  <a:cubicBezTo>
                    <a:pt x="8092" y="8157"/>
                    <a:pt x="6994" y="13302"/>
                    <a:pt x="6001" y="18224"/>
                  </a:cubicBezTo>
                  <a:cubicBezTo>
                    <a:pt x="4241" y="26944"/>
                    <a:pt x="2478" y="35690"/>
                    <a:pt x="1778" y="44559"/>
                  </a:cubicBezTo>
                  <a:cubicBezTo>
                    <a:pt x="1" y="67074"/>
                    <a:pt x="3676" y="80206"/>
                    <a:pt x="7189" y="111979"/>
                  </a:cubicBezTo>
                  <a:lnTo>
                    <a:pt x="32187" y="111979"/>
                  </a:lnTo>
                  <a:cubicBezTo>
                    <a:pt x="29725" y="87805"/>
                    <a:pt x="17452" y="71541"/>
                    <a:pt x="30116" y="36880"/>
                  </a:cubicBezTo>
                  <a:cubicBezTo>
                    <a:pt x="34535" y="24787"/>
                    <a:pt x="31257" y="12473"/>
                    <a:pt x="24695" y="1396"/>
                  </a:cubicBezTo>
                  <a:cubicBezTo>
                    <a:pt x="23336" y="429"/>
                    <a:pt x="21759" y="1"/>
                    <a:pt x="201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9"/>
            <p:cNvSpPr/>
            <p:nvPr/>
          </p:nvSpPr>
          <p:spPr>
            <a:xfrm>
              <a:off x="3473532" y="2280298"/>
              <a:ext cx="274354" cy="1486481"/>
            </a:xfrm>
            <a:custGeom>
              <a:avLst/>
              <a:gdLst/>
              <a:ahLst/>
              <a:cxnLst/>
              <a:rect l="l" t="t" r="r" b="b"/>
              <a:pathLst>
                <a:path w="20667" h="111976" extrusionOk="0">
                  <a:moveTo>
                    <a:pt x="6515" y="1"/>
                  </a:moveTo>
                  <a:cubicBezTo>
                    <a:pt x="9146" y="7977"/>
                    <a:pt x="11598" y="16371"/>
                    <a:pt x="10716" y="25180"/>
                  </a:cubicBezTo>
                  <a:cubicBezTo>
                    <a:pt x="8387" y="44749"/>
                    <a:pt x="1" y="62919"/>
                    <a:pt x="2330" y="82954"/>
                  </a:cubicBezTo>
                  <a:cubicBezTo>
                    <a:pt x="3153" y="92823"/>
                    <a:pt x="5103" y="102371"/>
                    <a:pt x="6855" y="111975"/>
                  </a:cubicBezTo>
                  <a:lnTo>
                    <a:pt x="18319" y="111975"/>
                  </a:lnTo>
                  <a:cubicBezTo>
                    <a:pt x="15857" y="87801"/>
                    <a:pt x="3584" y="71537"/>
                    <a:pt x="16248" y="36876"/>
                  </a:cubicBezTo>
                  <a:cubicBezTo>
                    <a:pt x="20667" y="24783"/>
                    <a:pt x="17389" y="12468"/>
                    <a:pt x="10827" y="1392"/>
                  </a:cubicBezTo>
                  <a:cubicBezTo>
                    <a:pt x="9536" y="473"/>
                    <a:pt x="8048" y="42"/>
                    <a:pt x="65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9"/>
            <p:cNvSpPr/>
            <p:nvPr/>
          </p:nvSpPr>
          <p:spPr>
            <a:xfrm>
              <a:off x="3555744" y="2292272"/>
              <a:ext cx="139149" cy="1428417"/>
            </a:xfrm>
            <a:custGeom>
              <a:avLst/>
              <a:gdLst/>
              <a:ahLst/>
              <a:cxnLst/>
              <a:rect l="l" t="t" r="r" b="b"/>
              <a:pathLst>
                <a:path w="10482" h="107602" extrusionOk="0">
                  <a:moveTo>
                    <a:pt x="3481" y="1"/>
                  </a:moveTo>
                  <a:lnTo>
                    <a:pt x="3185" y="187"/>
                  </a:lnTo>
                  <a:cubicBezTo>
                    <a:pt x="7383" y="6845"/>
                    <a:pt x="8827" y="15627"/>
                    <a:pt x="7476" y="26290"/>
                  </a:cubicBezTo>
                  <a:cubicBezTo>
                    <a:pt x="6854" y="31205"/>
                    <a:pt x="5729" y="36122"/>
                    <a:pt x="4641" y="40878"/>
                  </a:cubicBezTo>
                  <a:cubicBezTo>
                    <a:pt x="3747" y="44790"/>
                    <a:pt x="2820" y="48835"/>
                    <a:pt x="2178" y="52864"/>
                  </a:cubicBezTo>
                  <a:cubicBezTo>
                    <a:pt x="1" y="66507"/>
                    <a:pt x="3230" y="79265"/>
                    <a:pt x="6649" y="92772"/>
                  </a:cubicBezTo>
                  <a:cubicBezTo>
                    <a:pt x="7863" y="97571"/>
                    <a:pt x="9120" y="102533"/>
                    <a:pt x="10140" y="107601"/>
                  </a:cubicBezTo>
                  <a:lnTo>
                    <a:pt x="10482" y="107532"/>
                  </a:lnTo>
                  <a:cubicBezTo>
                    <a:pt x="9460" y="102456"/>
                    <a:pt x="8204" y="97489"/>
                    <a:pt x="6987" y="92686"/>
                  </a:cubicBezTo>
                  <a:cubicBezTo>
                    <a:pt x="3577" y="79215"/>
                    <a:pt x="356" y="66491"/>
                    <a:pt x="2523" y="52919"/>
                  </a:cubicBezTo>
                  <a:cubicBezTo>
                    <a:pt x="3163" y="48901"/>
                    <a:pt x="4088" y="44862"/>
                    <a:pt x="4981" y="40956"/>
                  </a:cubicBezTo>
                  <a:cubicBezTo>
                    <a:pt x="6071" y="36192"/>
                    <a:pt x="7198" y="31266"/>
                    <a:pt x="7822" y="26334"/>
                  </a:cubicBezTo>
                  <a:cubicBezTo>
                    <a:pt x="9183" y="15589"/>
                    <a:pt x="7723" y="6728"/>
                    <a:pt x="34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9"/>
            <p:cNvSpPr/>
            <p:nvPr/>
          </p:nvSpPr>
          <p:spPr>
            <a:xfrm>
              <a:off x="3375350" y="3204291"/>
              <a:ext cx="191027" cy="94133"/>
            </a:xfrm>
            <a:custGeom>
              <a:avLst/>
              <a:gdLst/>
              <a:ahLst/>
              <a:cxnLst/>
              <a:rect l="l" t="t" r="r" b="b"/>
              <a:pathLst>
                <a:path w="14390" h="7091" extrusionOk="0">
                  <a:moveTo>
                    <a:pt x="14238" y="0"/>
                  </a:moveTo>
                  <a:lnTo>
                    <a:pt x="0" y="6775"/>
                  </a:lnTo>
                  <a:lnTo>
                    <a:pt x="150" y="7090"/>
                  </a:lnTo>
                  <a:lnTo>
                    <a:pt x="14389" y="316"/>
                  </a:lnTo>
                  <a:lnTo>
                    <a:pt x="142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9"/>
            <p:cNvSpPr/>
            <p:nvPr/>
          </p:nvSpPr>
          <p:spPr>
            <a:xfrm>
              <a:off x="3398263" y="2391131"/>
              <a:ext cx="249663" cy="626514"/>
            </a:xfrm>
            <a:custGeom>
              <a:avLst/>
              <a:gdLst/>
              <a:ahLst/>
              <a:cxnLst/>
              <a:rect l="l" t="t" r="r" b="b"/>
              <a:pathLst>
                <a:path w="18807" h="47195" extrusionOk="0">
                  <a:moveTo>
                    <a:pt x="6356" y="0"/>
                  </a:moveTo>
                  <a:lnTo>
                    <a:pt x="3407" y="3068"/>
                  </a:lnTo>
                  <a:cubicBezTo>
                    <a:pt x="614" y="10503"/>
                    <a:pt x="0" y="18742"/>
                    <a:pt x="1658" y="26510"/>
                  </a:cubicBezTo>
                  <a:cubicBezTo>
                    <a:pt x="3316" y="34277"/>
                    <a:pt x="7241" y="41547"/>
                    <a:pt x="12826" y="47194"/>
                  </a:cubicBezTo>
                  <a:cubicBezTo>
                    <a:pt x="14819" y="43007"/>
                    <a:pt x="16813" y="38819"/>
                    <a:pt x="18806" y="34633"/>
                  </a:cubicBezTo>
                  <a:cubicBezTo>
                    <a:pt x="10525" y="25190"/>
                    <a:pt x="5982" y="12554"/>
                    <a:pt x="63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9"/>
            <p:cNvSpPr/>
            <p:nvPr/>
          </p:nvSpPr>
          <p:spPr>
            <a:xfrm>
              <a:off x="3957897" y="2884138"/>
              <a:ext cx="191479" cy="145786"/>
            </a:xfrm>
            <a:custGeom>
              <a:avLst/>
              <a:gdLst/>
              <a:ahLst/>
              <a:cxnLst/>
              <a:rect l="l" t="t" r="r" b="b"/>
              <a:pathLst>
                <a:path w="14424" h="10982" extrusionOk="0">
                  <a:moveTo>
                    <a:pt x="8409" y="0"/>
                  </a:moveTo>
                  <a:cubicBezTo>
                    <a:pt x="8131" y="0"/>
                    <a:pt x="7854" y="89"/>
                    <a:pt x="7622" y="272"/>
                  </a:cubicBezTo>
                  <a:cubicBezTo>
                    <a:pt x="5372" y="2041"/>
                    <a:pt x="2761" y="3343"/>
                    <a:pt x="0" y="4095"/>
                  </a:cubicBezTo>
                  <a:lnTo>
                    <a:pt x="0" y="9142"/>
                  </a:lnTo>
                  <a:cubicBezTo>
                    <a:pt x="1294" y="9696"/>
                    <a:pt x="4244" y="9959"/>
                    <a:pt x="5501" y="9959"/>
                  </a:cubicBezTo>
                  <a:cubicBezTo>
                    <a:pt x="5641" y="9959"/>
                    <a:pt x="5760" y="9955"/>
                    <a:pt x="5854" y="9949"/>
                  </a:cubicBezTo>
                  <a:cubicBezTo>
                    <a:pt x="8644" y="9753"/>
                    <a:pt x="8363" y="8834"/>
                    <a:pt x="11153" y="8638"/>
                  </a:cubicBezTo>
                  <a:lnTo>
                    <a:pt x="11153" y="8638"/>
                  </a:lnTo>
                  <a:cubicBezTo>
                    <a:pt x="11083" y="9103"/>
                    <a:pt x="10728" y="9963"/>
                    <a:pt x="10917" y="10395"/>
                  </a:cubicBezTo>
                  <a:cubicBezTo>
                    <a:pt x="11060" y="10723"/>
                    <a:pt x="11412" y="10981"/>
                    <a:pt x="11751" y="10981"/>
                  </a:cubicBezTo>
                  <a:cubicBezTo>
                    <a:pt x="11857" y="10981"/>
                    <a:pt x="11962" y="10956"/>
                    <a:pt x="12059" y="10900"/>
                  </a:cubicBezTo>
                  <a:cubicBezTo>
                    <a:pt x="12249" y="10790"/>
                    <a:pt x="12366" y="10592"/>
                    <a:pt x="12475" y="10404"/>
                  </a:cubicBezTo>
                  <a:cubicBezTo>
                    <a:pt x="12814" y="9821"/>
                    <a:pt x="13152" y="9237"/>
                    <a:pt x="13491" y="8653"/>
                  </a:cubicBezTo>
                  <a:cubicBezTo>
                    <a:pt x="13766" y="8179"/>
                    <a:pt x="14042" y="7698"/>
                    <a:pt x="14189" y="7170"/>
                  </a:cubicBezTo>
                  <a:cubicBezTo>
                    <a:pt x="14424" y="6317"/>
                    <a:pt x="14296" y="5451"/>
                    <a:pt x="14002" y="4609"/>
                  </a:cubicBezTo>
                  <a:cubicBezTo>
                    <a:pt x="13970" y="4174"/>
                    <a:pt x="13934" y="3738"/>
                    <a:pt x="13868" y="3301"/>
                  </a:cubicBezTo>
                  <a:cubicBezTo>
                    <a:pt x="13824" y="3009"/>
                    <a:pt x="13758" y="2682"/>
                    <a:pt x="13509" y="2523"/>
                  </a:cubicBezTo>
                  <a:cubicBezTo>
                    <a:pt x="13333" y="2410"/>
                    <a:pt x="13093" y="2407"/>
                    <a:pt x="12946" y="2258"/>
                  </a:cubicBezTo>
                  <a:cubicBezTo>
                    <a:pt x="12797" y="2110"/>
                    <a:pt x="12791" y="1864"/>
                    <a:pt x="12653" y="1706"/>
                  </a:cubicBezTo>
                  <a:cubicBezTo>
                    <a:pt x="12534" y="1571"/>
                    <a:pt x="12367" y="1541"/>
                    <a:pt x="12185" y="1541"/>
                  </a:cubicBezTo>
                  <a:cubicBezTo>
                    <a:pt x="12031" y="1541"/>
                    <a:pt x="11866" y="1562"/>
                    <a:pt x="11708" y="1562"/>
                  </a:cubicBezTo>
                  <a:cubicBezTo>
                    <a:pt x="11557" y="1562"/>
                    <a:pt x="11412" y="1542"/>
                    <a:pt x="11291" y="1464"/>
                  </a:cubicBezTo>
                  <a:cubicBezTo>
                    <a:pt x="11017" y="1287"/>
                    <a:pt x="10980" y="893"/>
                    <a:pt x="10747" y="666"/>
                  </a:cubicBezTo>
                  <a:cubicBezTo>
                    <a:pt x="10597" y="520"/>
                    <a:pt x="10398" y="468"/>
                    <a:pt x="10187" y="468"/>
                  </a:cubicBezTo>
                  <a:cubicBezTo>
                    <a:pt x="9996" y="468"/>
                    <a:pt x="9795" y="511"/>
                    <a:pt x="9613" y="565"/>
                  </a:cubicBezTo>
                  <a:cubicBezTo>
                    <a:pt x="9611" y="565"/>
                    <a:pt x="9608" y="566"/>
                    <a:pt x="9605" y="567"/>
                  </a:cubicBezTo>
                  <a:cubicBezTo>
                    <a:pt x="9488" y="478"/>
                    <a:pt x="9365" y="395"/>
                    <a:pt x="9250" y="302"/>
                  </a:cubicBezTo>
                  <a:cubicBezTo>
                    <a:pt x="9005" y="102"/>
                    <a:pt x="8707" y="0"/>
                    <a:pt x="8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9"/>
            <p:cNvSpPr/>
            <p:nvPr/>
          </p:nvSpPr>
          <p:spPr>
            <a:xfrm>
              <a:off x="3957897" y="2955252"/>
              <a:ext cx="180460" cy="73119"/>
            </a:xfrm>
            <a:custGeom>
              <a:avLst/>
              <a:gdLst/>
              <a:ahLst/>
              <a:cxnLst/>
              <a:rect l="l" t="t" r="r" b="b"/>
              <a:pathLst>
                <a:path w="13594" h="5508" extrusionOk="0">
                  <a:moveTo>
                    <a:pt x="12128" y="0"/>
                  </a:moveTo>
                  <a:cubicBezTo>
                    <a:pt x="12093" y="0"/>
                    <a:pt x="12057" y="2"/>
                    <a:pt x="12019" y="6"/>
                  </a:cubicBezTo>
                  <a:cubicBezTo>
                    <a:pt x="9319" y="276"/>
                    <a:pt x="6865" y="2168"/>
                    <a:pt x="4111" y="2558"/>
                  </a:cubicBezTo>
                  <a:cubicBezTo>
                    <a:pt x="3324" y="2669"/>
                    <a:pt x="2549" y="2746"/>
                    <a:pt x="1789" y="2746"/>
                  </a:cubicBezTo>
                  <a:cubicBezTo>
                    <a:pt x="1183" y="2746"/>
                    <a:pt x="586" y="2697"/>
                    <a:pt x="0" y="2576"/>
                  </a:cubicBezTo>
                  <a:lnTo>
                    <a:pt x="0" y="3668"/>
                  </a:lnTo>
                  <a:cubicBezTo>
                    <a:pt x="1292" y="4222"/>
                    <a:pt x="4237" y="4485"/>
                    <a:pt x="5496" y="4485"/>
                  </a:cubicBezTo>
                  <a:cubicBezTo>
                    <a:pt x="5638" y="4485"/>
                    <a:pt x="5759" y="4482"/>
                    <a:pt x="5853" y="4475"/>
                  </a:cubicBezTo>
                  <a:cubicBezTo>
                    <a:pt x="8644" y="4280"/>
                    <a:pt x="8363" y="3360"/>
                    <a:pt x="11153" y="3164"/>
                  </a:cubicBezTo>
                  <a:lnTo>
                    <a:pt x="11153" y="3164"/>
                  </a:lnTo>
                  <a:cubicBezTo>
                    <a:pt x="11083" y="3631"/>
                    <a:pt x="10728" y="4489"/>
                    <a:pt x="10917" y="4921"/>
                  </a:cubicBezTo>
                  <a:cubicBezTo>
                    <a:pt x="11060" y="5249"/>
                    <a:pt x="11412" y="5507"/>
                    <a:pt x="11751" y="5507"/>
                  </a:cubicBezTo>
                  <a:cubicBezTo>
                    <a:pt x="11857" y="5507"/>
                    <a:pt x="11962" y="5482"/>
                    <a:pt x="12059" y="5426"/>
                  </a:cubicBezTo>
                  <a:cubicBezTo>
                    <a:pt x="12110" y="5397"/>
                    <a:pt x="12155" y="5361"/>
                    <a:pt x="12196" y="5322"/>
                  </a:cubicBezTo>
                  <a:cubicBezTo>
                    <a:pt x="12773" y="3262"/>
                    <a:pt x="13593" y="0"/>
                    <a:pt x="121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9"/>
            <p:cNvSpPr/>
            <p:nvPr/>
          </p:nvSpPr>
          <p:spPr>
            <a:xfrm>
              <a:off x="3923953" y="2916848"/>
              <a:ext cx="80221" cy="107302"/>
            </a:xfrm>
            <a:custGeom>
              <a:avLst/>
              <a:gdLst/>
              <a:ahLst/>
              <a:cxnLst/>
              <a:rect l="l" t="t" r="r" b="b"/>
              <a:pathLst>
                <a:path w="6043" h="8083" extrusionOk="0">
                  <a:moveTo>
                    <a:pt x="5125" y="0"/>
                  </a:moveTo>
                  <a:cubicBezTo>
                    <a:pt x="3652" y="234"/>
                    <a:pt x="2178" y="468"/>
                    <a:pt x="703" y="702"/>
                  </a:cubicBezTo>
                  <a:lnTo>
                    <a:pt x="137" y="7835"/>
                  </a:lnTo>
                  <a:cubicBezTo>
                    <a:pt x="91" y="7917"/>
                    <a:pt x="46" y="8000"/>
                    <a:pt x="0" y="8082"/>
                  </a:cubicBezTo>
                  <a:cubicBezTo>
                    <a:pt x="1400" y="7880"/>
                    <a:pt x="2814" y="7779"/>
                    <a:pt x="4228" y="7779"/>
                  </a:cubicBezTo>
                  <a:cubicBezTo>
                    <a:pt x="4833" y="7779"/>
                    <a:pt x="5439" y="7797"/>
                    <a:pt x="6043" y="7834"/>
                  </a:cubicBezTo>
                  <a:lnTo>
                    <a:pt x="51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9"/>
            <p:cNvSpPr/>
            <p:nvPr/>
          </p:nvSpPr>
          <p:spPr>
            <a:xfrm>
              <a:off x="3410609" y="2296162"/>
              <a:ext cx="559701" cy="746201"/>
            </a:xfrm>
            <a:custGeom>
              <a:avLst/>
              <a:gdLst/>
              <a:ahLst/>
              <a:cxnLst/>
              <a:rect l="l" t="t" r="r" b="b"/>
              <a:pathLst>
                <a:path w="42162" h="56211" extrusionOk="0">
                  <a:moveTo>
                    <a:pt x="10534" y="1"/>
                  </a:moveTo>
                  <a:cubicBezTo>
                    <a:pt x="8636" y="168"/>
                    <a:pt x="6573" y="269"/>
                    <a:pt x="5566" y="1218"/>
                  </a:cubicBezTo>
                  <a:cubicBezTo>
                    <a:pt x="668" y="5832"/>
                    <a:pt x="1" y="12319"/>
                    <a:pt x="376" y="19036"/>
                  </a:cubicBezTo>
                  <a:cubicBezTo>
                    <a:pt x="944" y="29196"/>
                    <a:pt x="5812" y="39045"/>
                    <a:pt x="13537" y="45668"/>
                  </a:cubicBezTo>
                  <a:cubicBezTo>
                    <a:pt x="20578" y="51704"/>
                    <a:pt x="30031" y="56211"/>
                    <a:pt x="39318" y="56211"/>
                  </a:cubicBezTo>
                  <a:cubicBezTo>
                    <a:pt x="40220" y="56211"/>
                    <a:pt x="41120" y="56168"/>
                    <a:pt x="42016" y="56080"/>
                  </a:cubicBezTo>
                  <a:cubicBezTo>
                    <a:pt x="42162" y="54001"/>
                    <a:pt x="41716" y="47968"/>
                    <a:pt x="41861" y="45888"/>
                  </a:cubicBezTo>
                  <a:cubicBezTo>
                    <a:pt x="33822" y="44762"/>
                    <a:pt x="27870" y="42527"/>
                    <a:pt x="23033" y="36008"/>
                  </a:cubicBezTo>
                  <a:cubicBezTo>
                    <a:pt x="18196" y="29488"/>
                    <a:pt x="14978" y="21246"/>
                    <a:pt x="16231" y="13226"/>
                  </a:cubicBezTo>
                  <a:cubicBezTo>
                    <a:pt x="16635" y="10637"/>
                    <a:pt x="16702" y="9972"/>
                    <a:pt x="16342" y="7377"/>
                  </a:cubicBezTo>
                  <a:cubicBezTo>
                    <a:pt x="15982" y="4781"/>
                    <a:pt x="14760" y="197"/>
                    <a:pt x="12142" y="86"/>
                  </a:cubicBezTo>
                  <a:lnTo>
                    <a:pt x="105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9"/>
            <p:cNvSpPr/>
            <p:nvPr/>
          </p:nvSpPr>
          <p:spPr>
            <a:xfrm>
              <a:off x="3598556" y="2388782"/>
              <a:ext cx="97439" cy="353819"/>
            </a:xfrm>
            <a:custGeom>
              <a:avLst/>
              <a:gdLst/>
              <a:ahLst/>
              <a:cxnLst/>
              <a:rect l="l" t="t" r="r" b="b"/>
              <a:pathLst>
                <a:path w="7340" h="26653" extrusionOk="0">
                  <a:moveTo>
                    <a:pt x="349" y="0"/>
                  </a:moveTo>
                  <a:lnTo>
                    <a:pt x="1" y="14"/>
                  </a:lnTo>
                  <a:cubicBezTo>
                    <a:pt x="376" y="9235"/>
                    <a:pt x="2807" y="18446"/>
                    <a:pt x="7029" y="26652"/>
                  </a:cubicBezTo>
                  <a:lnTo>
                    <a:pt x="7340" y="26492"/>
                  </a:lnTo>
                  <a:cubicBezTo>
                    <a:pt x="3141" y="18331"/>
                    <a:pt x="723" y="9170"/>
                    <a:pt x="3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9"/>
            <p:cNvSpPr/>
            <p:nvPr/>
          </p:nvSpPr>
          <p:spPr>
            <a:xfrm>
              <a:off x="3419012" y="2583951"/>
              <a:ext cx="549917" cy="458412"/>
            </a:xfrm>
            <a:custGeom>
              <a:avLst/>
              <a:gdLst/>
              <a:ahLst/>
              <a:cxnLst/>
              <a:rect l="l" t="t" r="r" b="b"/>
              <a:pathLst>
                <a:path w="41425" h="34532" extrusionOk="0">
                  <a:moveTo>
                    <a:pt x="0" y="0"/>
                  </a:moveTo>
                  <a:lnTo>
                    <a:pt x="0" y="0"/>
                  </a:lnTo>
                  <a:cubicBezTo>
                    <a:pt x="1192" y="9206"/>
                    <a:pt x="5851" y="17942"/>
                    <a:pt x="12904" y="23989"/>
                  </a:cubicBezTo>
                  <a:cubicBezTo>
                    <a:pt x="19945" y="30025"/>
                    <a:pt x="29398" y="34532"/>
                    <a:pt x="38685" y="34532"/>
                  </a:cubicBezTo>
                  <a:cubicBezTo>
                    <a:pt x="39587" y="34532"/>
                    <a:pt x="40487" y="34489"/>
                    <a:pt x="41383" y="34401"/>
                  </a:cubicBezTo>
                  <a:cubicBezTo>
                    <a:pt x="41424" y="33815"/>
                    <a:pt x="41418" y="32909"/>
                    <a:pt x="41391" y="31872"/>
                  </a:cubicBezTo>
                  <a:cubicBezTo>
                    <a:pt x="34017" y="30866"/>
                    <a:pt x="26747" y="29068"/>
                    <a:pt x="19677" y="26077"/>
                  </a:cubicBezTo>
                  <a:cubicBezTo>
                    <a:pt x="9010" y="21753"/>
                    <a:pt x="2090" y="11373"/>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9"/>
            <p:cNvSpPr/>
            <p:nvPr/>
          </p:nvSpPr>
          <p:spPr>
            <a:xfrm>
              <a:off x="3640890" y="2179899"/>
              <a:ext cx="185704" cy="340477"/>
            </a:xfrm>
            <a:custGeom>
              <a:avLst/>
              <a:gdLst/>
              <a:ahLst/>
              <a:cxnLst/>
              <a:rect l="l" t="t" r="r" b="b"/>
              <a:pathLst>
                <a:path w="13989" h="25648" extrusionOk="0">
                  <a:moveTo>
                    <a:pt x="4036" y="1"/>
                  </a:moveTo>
                  <a:cubicBezTo>
                    <a:pt x="4155" y="3814"/>
                    <a:pt x="2435" y="6786"/>
                    <a:pt x="0" y="9769"/>
                  </a:cubicBezTo>
                  <a:cubicBezTo>
                    <a:pt x="1991" y="14130"/>
                    <a:pt x="4425" y="19384"/>
                    <a:pt x="7391" y="23210"/>
                  </a:cubicBezTo>
                  <a:cubicBezTo>
                    <a:pt x="7906" y="23874"/>
                    <a:pt x="8458" y="24528"/>
                    <a:pt x="9164" y="25004"/>
                  </a:cubicBezTo>
                  <a:cubicBezTo>
                    <a:pt x="9735" y="25389"/>
                    <a:pt x="10425" y="25648"/>
                    <a:pt x="11112" y="25648"/>
                  </a:cubicBezTo>
                  <a:cubicBezTo>
                    <a:pt x="11273" y="25648"/>
                    <a:pt x="11434" y="25633"/>
                    <a:pt x="11593" y="25603"/>
                  </a:cubicBezTo>
                  <a:cubicBezTo>
                    <a:pt x="12822" y="25372"/>
                    <a:pt x="13689" y="24217"/>
                    <a:pt x="13839" y="23024"/>
                  </a:cubicBezTo>
                  <a:cubicBezTo>
                    <a:pt x="13988" y="21830"/>
                    <a:pt x="13541" y="20626"/>
                    <a:pt x="12914" y="19575"/>
                  </a:cubicBezTo>
                  <a:cubicBezTo>
                    <a:pt x="12218" y="18411"/>
                    <a:pt x="11284" y="17347"/>
                    <a:pt x="10897" y="16060"/>
                  </a:cubicBezTo>
                  <a:cubicBezTo>
                    <a:pt x="10638" y="15192"/>
                    <a:pt x="10646" y="14275"/>
                    <a:pt x="10707" y="13378"/>
                  </a:cubicBezTo>
                  <a:cubicBezTo>
                    <a:pt x="10900" y="10511"/>
                    <a:pt x="11615" y="7685"/>
                    <a:pt x="12808" y="5063"/>
                  </a:cubicBezTo>
                  <a:cubicBezTo>
                    <a:pt x="10165" y="4303"/>
                    <a:pt x="7816" y="2606"/>
                    <a:pt x="6317" y="376"/>
                  </a:cubicBezTo>
                  <a:lnTo>
                    <a:pt x="4036" y="1"/>
                  </a:lnTo>
                  <a:close/>
                </a:path>
              </a:pathLst>
            </a:custGeom>
            <a:solidFill>
              <a:srgbClr val="C19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9"/>
            <p:cNvSpPr/>
            <p:nvPr/>
          </p:nvSpPr>
          <p:spPr>
            <a:xfrm>
              <a:off x="3668290" y="2187957"/>
              <a:ext cx="158304" cy="332406"/>
            </a:xfrm>
            <a:custGeom>
              <a:avLst/>
              <a:gdLst/>
              <a:ahLst/>
              <a:cxnLst/>
              <a:rect l="l" t="t" r="r" b="b"/>
              <a:pathLst>
                <a:path w="11925" h="25040" extrusionOk="0">
                  <a:moveTo>
                    <a:pt x="4424" y="0"/>
                  </a:moveTo>
                  <a:lnTo>
                    <a:pt x="4424" y="0"/>
                  </a:lnTo>
                  <a:cubicBezTo>
                    <a:pt x="0" y="7893"/>
                    <a:pt x="6334" y="16247"/>
                    <a:pt x="8204" y="24915"/>
                  </a:cubicBezTo>
                  <a:cubicBezTo>
                    <a:pt x="8483" y="24995"/>
                    <a:pt x="8769" y="25040"/>
                    <a:pt x="9054" y="25040"/>
                  </a:cubicBezTo>
                  <a:cubicBezTo>
                    <a:pt x="9213" y="25040"/>
                    <a:pt x="9372" y="25026"/>
                    <a:pt x="9529" y="24996"/>
                  </a:cubicBezTo>
                  <a:cubicBezTo>
                    <a:pt x="10758" y="24765"/>
                    <a:pt x="11625" y="23610"/>
                    <a:pt x="11775" y="22417"/>
                  </a:cubicBezTo>
                  <a:cubicBezTo>
                    <a:pt x="11924" y="21223"/>
                    <a:pt x="11477" y="20019"/>
                    <a:pt x="10850" y="18968"/>
                  </a:cubicBezTo>
                  <a:cubicBezTo>
                    <a:pt x="10154" y="17804"/>
                    <a:pt x="9220" y="16740"/>
                    <a:pt x="8833" y="15453"/>
                  </a:cubicBezTo>
                  <a:cubicBezTo>
                    <a:pt x="8574" y="14585"/>
                    <a:pt x="8582" y="13668"/>
                    <a:pt x="8643" y="12770"/>
                  </a:cubicBezTo>
                  <a:cubicBezTo>
                    <a:pt x="8836" y="9904"/>
                    <a:pt x="9551" y="7078"/>
                    <a:pt x="10744" y="4456"/>
                  </a:cubicBezTo>
                  <a:cubicBezTo>
                    <a:pt x="8196" y="3723"/>
                    <a:pt x="5927" y="2114"/>
                    <a:pt x="4424" y="0"/>
                  </a:cubicBezTo>
                  <a:close/>
                </a:path>
              </a:pathLst>
            </a:custGeom>
            <a:solidFill>
              <a:srgbClr val="A2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9"/>
            <p:cNvSpPr/>
            <p:nvPr/>
          </p:nvSpPr>
          <p:spPr>
            <a:xfrm>
              <a:off x="3702314" y="2189311"/>
              <a:ext cx="108616" cy="188306"/>
            </a:xfrm>
            <a:custGeom>
              <a:avLst/>
              <a:gdLst/>
              <a:ahLst/>
              <a:cxnLst/>
              <a:rect l="l" t="t" r="r" b="b"/>
              <a:pathLst>
                <a:path w="8182" h="14185" extrusionOk="0">
                  <a:moveTo>
                    <a:pt x="1937" y="1"/>
                  </a:moveTo>
                  <a:cubicBezTo>
                    <a:pt x="0" y="6048"/>
                    <a:pt x="2127" y="10832"/>
                    <a:pt x="6072" y="14185"/>
                  </a:cubicBezTo>
                  <a:cubicBezTo>
                    <a:pt x="6035" y="13680"/>
                    <a:pt x="6046" y="13172"/>
                    <a:pt x="6080" y="12669"/>
                  </a:cubicBezTo>
                  <a:cubicBezTo>
                    <a:pt x="6273" y="9802"/>
                    <a:pt x="6989" y="6976"/>
                    <a:pt x="8182" y="4354"/>
                  </a:cubicBezTo>
                  <a:cubicBezTo>
                    <a:pt x="5674" y="3633"/>
                    <a:pt x="3440" y="2063"/>
                    <a:pt x="1937" y="1"/>
                  </a:cubicBezTo>
                  <a:close/>
                </a:path>
              </a:pathLst>
            </a:custGeom>
            <a:solidFill>
              <a:srgbClr val="A2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9"/>
            <p:cNvSpPr/>
            <p:nvPr/>
          </p:nvSpPr>
          <p:spPr>
            <a:xfrm>
              <a:off x="3683569" y="2054225"/>
              <a:ext cx="231436" cy="280474"/>
            </a:xfrm>
            <a:custGeom>
              <a:avLst/>
              <a:gdLst/>
              <a:ahLst/>
              <a:cxnLst/>
              <a:rect l="l" t="t" r="r" b="b"/>
              <a:pathLst>
                <a:path w="17434" h="21128" extrusionOk="0">
                  <a:moveTo>
                    <a:pt x="8071" y="1"/>
                  </a:moveTo>
                  <a:cubicBezTo>
                    <a:pt x="7110" y="1"/>
                    <a:pt x="6106" y="157"/>
                    <a:pt x="5059" y="514"/>
                  </a:cubicBezTo>
                  <a:cubicBezTo>
                    <a:pt x="2461" y="1397"/>
                    <a:pt x="645" y="3727"/>
                    <a:pt x="233" y="6440"/>
                  </a:cubicBezTo>
                  <a:cubicBezTo>
                    <a:pt x="0" y="7975"/>
                    <a:pt x="10" y="9487"/>
                    <a:pt x="553" y="11110"/>
                  </a:cubicBezTo>
                  <a:cubicBezTo>
                    <a:pt x="1138" y="12858"/>
                    <a:pt x="1854" y="13062"/>
                    <a:pt x="2825" y="14618"/>
                  </a:cubicBezTo>
                  <a:cubicBezTo>
                    <a:pt x="3945" y="16417"/>
                    <a:pt x="5070" y="18810"/>
                    <a:pt x="7045" y="19844"/>
                  </a:cubicBezTo>
                  <a:cubicBezTo>
                    <a:pt x="9498" y="21127"/>
                    <a:pt x="11326" y="20882"/>
                    <a:pt x="13552" y="20938"/>
                  </a:cubicBezTo>
                  <a:cubicBezTo>
                    <a:pt x="14211" y="18650"/>
                    <a:pt x="14588" y="17720"/>
                    <a:pt x="15464" y="15711"/>
                  </a:cubicBezTo>
                  <a:cubicBezTo>
                    <a:pt x="15492" y="15707"/>
                    <a:pt x="15520" y="15704"/>
                    <a:pt x="15548" y="15700"/>
                  </a:cubicBezTo>
                  <a:cubicBezTo>
                    <a:pt x="15939" y="15640"/>
                    <a:pt x="16369" y="15471"/>
                    <a:pt x="16508" y="15101"/>
                  </a:cubicBezTo>
                  <a:cubicBezTo>
                    <a:pt x="16610" y="14832"/>
                    <a:pt x="16529" y="14531"/>
                    <a:pt x="16447" y="14256"/>
                  </a:cubicBezTo>
                  <a:cubicBezTo>
                    <a:pt x="16399" y="14091"/>
                    <a:pt x="16349" y="13927"/>
                    <a:pt x="16301" y="13763"/>
                  </a:cubicBezTo>
                  <a:cubicBezTo>
                    <a:pt x="16461" y="13329"/>
                    <a:pt x="16579" y="12903"/>
                    <a:pt x="16525" y="12655"/>
                  </a:cubicBezTo>
                  <a:cubicBezTo>
                    <a:pt x="16438" y="12250"/>
                    <a:pt x="16292" y="10775"/>
                    <a:pt x="16779" y="9921"/>
                  </a:cubicBezTo>
                  <a:cubicBezTo>
                    <a:pt x="17324" y="8962"/>
                    <a:pt x="17434" y="7693"/>
                    <a:pt x="16542" y="3914"/>
                  </a:cubicBezTo>
                  <a:cubicBezTo>
                    <a:pt x="14266" y="1920"/>
                    <a:pt x="11434" y="1"/>
                    <a:pt x="8071" y="1"/>
                  </a:cubicBezTo>
                  <a:close/>
                </a:path>
              </a:pathLst>
            </a:custGeom>
            <a:solidFill>
              <a:srgbClr val="C19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9"/>
            <p:cNvSpPr/>
            <p:nvPr/>
          </p:nvSpPr>
          <p:spPr>
            <a:xfrm>
              <a:off x="3682016" y="2054743"/>
              <a:ext cx="222569" cy="149729"/>
            </a:xfrm>
            <a:custGeom>
              <a:avLst/>
              <a:gdLst/>
              <a:ahLst/>
              <a:cxnLst/>
              <a:rect l="l" t="t" r="r" b="b"/>
              <a:pathLst>
                <a:path w="16766" h="11279" extrusionOk="0">
                  <a:moveTo>
                    <a:pt x="8070" y="0"/>
                  </a:moveTo>
                  <a:cubicBezTo>
                    <a:pt x="7110" y="0"/>
                    <a:pt x="6106" y="157"/>
                    <a:pt x="5060" y="512"/>
                  </a:cubicBezTo>
                  <a:cubicBezTo>
                    <a:pt x="2461" y="1396"/>
                    <a:pt x="645" y="3726"/>
                    <a:pt x="234" y="6440"/>
                  </a:cubicBezTo>
                  <a:cubicBezTo>
                    <a:pt x="0" y="7975"/>
                    <a:pt x="11" y="9486"/>
                    <a:pt x="554" y="11109"/>
                  </a:cubicBezTo>
                  <a:cubicBezTo>
                    <a:pt x="573" y="11169"/>
                    <a:pt x="594" y="11222"/>
                    <a:pt x="614" y="11278"/>
                  </a:cubicBezTo>
                  <a:cubicBezTo>
                    <a:pt x="4800" y="9984"/>
                    <a:pt x="9011" y="6755"/>
                    <a:pt x="13066" y="5404"/>
                  </a:cubicBezTo>
                  <a:cubicBezTo>
                    <a:pt x="14050" y="5010"/>
                    <a:pt x="14951" y="4866"/>
                    <a:pt x="15840" y="4866"/>
                  </a:cubicBezTo>
                  <a:cubicBezTo>
                    <a:pt x="16149" y="4866"/>
                    <a:pt x="16457" y="4884"/>
                    <a:pt x="16766" y="4914"/>
                  </a:cubicBezTo>
                  <a:cubicBezTo>
                    <a:pt x="16699" y="4600"/>
                    <a:pt x="16626" y="4272"/>
                    <a:pt x="16542" y="3914"/>
                  </a:cubicBezTo>
                  <a:cubicBezTo>
                    <a:pt x="14265" y="1919"/>
                    <a:pt x="11433" y="0"/>
                    <a:pt x="8070" y="0"/>
                  </a:cubicBezTo>
                  <a:close/>
                </a:path>
              </a:pathLst>
            </a:custGeom>
            <a:solidFill>
              <a:srgbClr val="A2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9"/>
            <p:cNvSpPr/>
            <p:nvPr/>
          </p:nvSpPr>
          <p:spPr>
            <a:xfrm>
              <a:off x="3657510" y="1990770"/>
              <a:ext cx="310157" cy="217883"/>
            </a:xfrm>
            <a:custGeom>
              <a:avLst/>
              <a:gdLst/>
              <a:ahLst/>
              <a:cxnLst/>
              <a:rect l="l" t="t" r="r" b="b"/>
              <a:pathLst>
                <a:path w="23364" h="16413" extrusionOk="0">
                  <a:moveTo>
                    <a:pt x="9361" y="1"/>
                  </a:moveTo>
                  <a:cubicBezTo>
                    <a:pt x="8437" y="1"/>
                    <a:pt x="7495" y="218"/>
                    <a:pt x="6850" y="860"/>
                  </a:cubicBezTo>
                  <a:cubicBezTo>
                    <a:pt x="6469" y="1239"/>
                    <a:pt x="6237" y="1721"/>
                    <a:pt x="6099" y="2242"/>
                  </a:cubicBezTo>
                  <a:cubicBezTo>
                    <a:pt x="5964" y="2251"/>
                    <a:pt x="5830" y="2258"/>
                    <a:pt x="5697" y="2284"/>
                  </a:cubicBezTo>
                  <a:cubicBezTo>
                    <a:pt x="4278" y="2552"/>
                    <a:pt x="3300" y="3790"/>
                    <a:pt x="2470" y="4973"/>
                  </a:cubicBezTo>
                  <a:cubicBezTo>
                    <a:pt x="1" y="8492"/>
                    <a:pt x="1899" y="12203"/>
                    <a:pt x="2284" y="16412"/>
                  </a:cubicBezTo>
                  <a:cubicBezTo>
                    <a:pt x="4174" y="14806"/>
                    <a:pt x="6652" y="15309"/>
                    <a:pt x="8783" y="14042"/>
                  </a:cubicBezTo>
                  <a:cubicBezTo>
                    <a:pt x="10660" y="12925"/>
                    <a:pt x="12848" y="10597"/>
                    <a:pt x="13157" y="8374"/>
                  </a:cubicBezTo>
                  <a:cubicBezTo>
                    <a:pt x="14130" y="8559"/>
                    <a:pt x="15118" y="8687"/>
                    <a:pt x="16097" y="8687"/>
                  </a:cubicBezTo>
                  <a:cubicBezTo>
                    <a:pt x="16910" y="8687"/>
                    <a:pt x="17717" y="8599"/>
                    <a:pt x="18505" y="8382"/>
                  </a:cubicBezTo>
                  <a:cubicBezTo>
                    <a:pt x="20120" y="7939"/>
                    <a:pt x="21582" y="6955"/>
                    <a:pt x="22600" y="5625"/>
                  </a:cubicBezTo>
                  <a:cubicBezTo>
                    <a:pt x="22856" y="5142"/>
                    <a:pt x="23110" y="4659"/>
                    <a:pt x="23364" y="4175"/>
                  </a:cubicBezTo>
                  <a:lnTo>
                    <a:pt x="23364" y="4175"/>
                  </a:lnTo>
                  <a:cubicBezTo>
                    <a:pt x="22724" y="4482"/>
                    <a:pt x="22015" y="4642"/>
                    <a:pt x="21305" y="4642"/>
                  </a:cubicBezTo>
                  <a:cubicBezTo>
                    <a:pt x="21194" y="4642"/>
                    <a:pt x="21083" y="4638"/>
                    <a:pt x="20972" y="4630"/>
                  </a:cubicBezTo>
                  <a:cubicBezTo>
                    <a:pt x="21635" y="4306"/>
                    <a:pt x="22202" y="3786"/>
                    <a:pt x="22585" y="3154"/>
                  </a:cubicBezTo>
                  <a:lnTo>
                    <a:pt x="22585" y="3154"/>
                  </a:lnTo>
                  <a:cubicBezTo>
                    <a:pt x="22080" y="3274"/>
                    <a:pt x="21569" y="3328"/>
                    <a:pt x="21058" y="3328"/>
                  </a:cubicBezTo>
                  <a:cubicBezTo>
                    <a:pt x="19390" y="3328"/>
                    <a:pt x="17709" y="2760"/>
                    <a:pt x="16150" y="2102"/>
                  </a:cubicBezTo>
                  <a:cubicBezTo>
                    <a:pt x="14112" y="1242"/>
                    <a:pt x="12087" y="206"/>
                    <a:pt x="9882" y="23"/>
                  </a:cubicBezTo>
                  <a:cubicBezTo>
                    <a:pt x="9710" y="9"/>
                    <a:pt x="9536" y="1"/>
                    <a:pt x="9361" y="1"/>
                  </a:cubicBezTo>
                  <a:close/>
                </a:path>
              </a:pathLst>
            </a:custGeom>
            <a:solidFill>
              <a:srgbClr val="4F41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9"/>
            <p:cNvSpPr/>
            <p:nvPr/>
          </p:nvSpPr>
          <p:spPr>
            <a:xfrm>
              <a:off x="3754060" y="2112688"/>
              <a:ext cx="55582" cy="78986"/>
            </a:xfrm>
            <a:custGeom>
              <a:avLst/>
              <a:gdLst/>
              <a:ahLst/>
              <a:cxnLst/>
              <a:rect l="l" t="t" r="r" b="b"/>
              <a:pathLst>
                <a:path w="4187" h="5950" extrusionOk="0">
                  <a:moveTo>
                    <a:pt x="2182" y="0"/>
                  </a:moveTo>
                  <a:cubicBezTo>
                    <a:pt x="1996" y="0"/>
                    <a:pt x="1811" y="38"/>
                    <a:pt x="1637" y="120"/>
                  </a:cubicBezTo>
                  <a:cubicBezTo>
                    <a:pt x="1284" y="285"/>
                    <a:pt x="1025" y="600"/>
                    <a:pt x="830" y="938"/>
                  </a:cubicBezTo>
                  <a:cubicBezTo>
                    <a:pt x="1" y="2378"/>
                    <a:pt x="302" y="4376"/>
                    <a:pt x="1521" y="5508"/>
                  </a:cubicBezTo>
                  <a:cubicBezTo>
                    <a:pt x="1758" y="5730"/>
                    <a:pt x="2044" y="5927"/>
                    <a:pt x="2368" y="5948"/>
                  </a:cubicBezTo>
                  <a:cubicBezTo>
                    <a:pt x="2384" y="5949"/>
                    <a:pt x="2400" y="5950"/>
                    <a:pt x="2416" y="5950"/>
                  </a:cubicBezTo>
                  <a:cubicBezTo>
                    <a:pt x="2726" y="5950"/>
                    <a:pt x="3051" y="5743"/>
                    <a:pt x="3088" y="5436"/>
                  </a:cubicBezTo>
                  <a:lnTo>
                    <a:pt x="4169" y="3157"/>
                  </a:lnTo>
                  <a:cubicBezTo>
                    <a:pt x="4186" y="2365"/>
                    <a:pt x="4118" y="1530"/>
                    <a:pt x="3684" y="866"/>
                  </a:cubicBezTo>
                  <a:cubicBezTo>
                    <a:pt x="3357" y="362"/>
                    <a:pt x="2763" y="0"/>
                    <a:pt x="2182" y="0"/>
                  </a:cubicBezTo>
                  <a:close/>
                </a:path>
              </a:pathLst>
            </a:custGeom>
            <a:solidFill>
              <a:srgbClr val="C19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9"/>
            <p:cNvSpPr/>
            <p:nvPr/>
          </p:nvSpPr>
          <p:spPr>
            <a:xfrm>
              <a:off x="3765064" y="2121104"/>
              <a:ext cx="32471" cy="56538"/>
            </a:xfrm>
            <a:custGeom>
              <a:avLst/>
              <a:gdLst/>
              <a:ahLst/>
              <a:cxnLst/>
              <a:rect l="l" t="t" r="r" b="b"/>
              <a:pathLst>
                <a:path w="2446" h="4259" extrusionOk="0">
                  <a:moveTo>
                    <a:pt x="1323" y="0"/>
                  </a:moveTo>
                  <a:cubicBezTo>
                    <a:pt x="1289" y="0"/>
                    <a:pt x="1254" y="3"/>
                    <a:pt x="1221" y="10"/>
                  </a:cubicBezTo>
                  <a:cubicBezTo>
                    <a:pt x="958" y="66"/>
                    <a:pt x="779" y="337"/>
                    <a:pt x="771" y="605"/>
                  </a:cubicBezTo>
                  <a:cubicBezTo>
                    <a:pt x="763" y="872"/>
                    <a:pt x="898" y="1128"/>
                    <a:pt x="1077" y="1326"/>
                  </a:cubicBezTo>
                  <a:cubicBezTo>
                    <a:pt x="1139" y="1396"/>
                    <a:pt x="1211" y="1471"/>
                    <a:pt x="1209" y="1563"/>
                  </a:cubicBezTo>
                  <a:cubicBezTo>
                    <a:pt x="1207" y="1659"/>
                    <a:pt x="1122" y="1736"/>
                    <a:pt x="1031" y="1768"/>
                  </a:cubicBezTo>
                  <a:cubicBezTo>
                    <a:pt x="941" y="1801"/>
                    <a:pt x="842" y="1802"/>
                    <a:pt x="747" y="1820"/>
                  </a:cubicBezTo>
                  <a:cubicBezTo>
                    <a:pt x="275" y="1916"/>
                    <a:pt x="1" y="2454"/>
                    <a:pt x="34" y="2934"/>
                  </a:cubicBezTo>
                  <a:cubicBezTo>
                    <a:pt x="67" y="3415"/>
                    <a:pt x="324" y="3847"/>
                    <a:pt x="575" y="4258"/>
                  </a:cubicBezTo>
                  <a:cubicBezTo>
                    <a:pt x="545" y="4056"/>
                    <a:pt x="727" y="3877"/>
                    <a:pt x="919" y="3806"/>
                  </a:cubicBezTo>
                  <a:cubicBezTo>
                    <a:pt x="1112" y="3737"/>
                    <a:pt x="1324" y="3737"/>
                    <a:pt x="1521" y="3676"/>
                  </a:cubicBezTo>
                  <a:cubicBezTo>
                    <a:pt x="1717" y="3617"/>
                    <a:pt x="1912" y="3463"/>
                    <a:pt x="1913" y="3257"/>
                  </a:cubicBezTo>
                  <a:cubicBezTo>
                    <a:pt x="1915" y="3010"/>
                    <a:pt x="1641" y="2825"/>
                    <a:pt x="1644" y="2578"/>
                  </a:cubicBezTo>
                  <a:cubicBezTo>
                    <a:pt x="1649" y="2292"/>
                    <a:pt x="1994" y="2158"/>
                    <a:pt x="2175" y="1935"/>
                  </a:cubicBezTo>
                  <a:cubicBezTo>
                    <a:pt x="2445" y="1600"/>
                    <a:pt x="2308" y="1102"/>
                    <a:pt x="2122" y="711"/>
                  </a:cubicBezTo>
                  <a:cubicBezTo>
                    <a:pt x="2034" y="526"/>
                    <a:pt x="1935" y="339"/>
                    <a:pt x="1784" y="199"/>
                  </a:cubicBezTo>
                  <a:cubicBezTo>
                    <a:pt x="1659" y="81"/>
                    <a:pt x="1491" y="0"/>
                    <a:pt x="1323" y="0"/>
                  </a:cubicBezTo>
                  <a:close/>
                </a:path>
              </a:pathLst>
            </a:custGeom>
            <a:solidFill>
              <a:srgbClr val="A275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9"/>
            <p:cNvSpPr/>
            <p:nvPr/>
          </p:nvSpPr>
          <p:spPr>
            <a:xfrm>
              <a:off x="3793433" y="2199586"/>
              <a:ext cx="122940" cy="137104"/>
            </a:xfrm>
            <a:custGeom>
              <a:avLst/>
              <a:gdLst/>
              <a:ahLst/>
              <a:cxnLst/>
              <a:rect l="l" t="t" r="r" b="b"/>
              <a:pathLst>
                <a:path w="9261" h="10328" extrusionOk="0">
                  <a:moveTo>
                    <a:pt x="7667" y="1"/>
                  </a:moveTo>
                  <a:cubicBezTo>
                    <a:pt x="7557" y="1"/>
                    <a:pt x="7445" y="7"/>
                    <a:pt x="7337" y="14"/>
                  </a:cubicBezTo>
                  <a:cubicBezTo>
                    <a:pt x="5841" y="105"/>
                    <a:pt x="4347" y="197"/>
                    <a:pt x="2852" y="289"/>
                  </a:cubicBezTo>
                  <a:cubicBezTo>
                    <a:pt x="2013" y="1951"/>
                    <a:pt x="1173" y="3613"/>
                    <a:pt x="335" y="5275"/>
                  </a:cubicBezTo>
                  <a:cubicBezTo>
                    <a:pt x="170" y="5602"/>
                    <a:pt x="1" y="5948"/>
                    <a:pt x="17" y="6313"/>
                  </a:cubicBezTo>
                  <a:cubicBezTo>
                    <a:pt x="38" y="6734"/>
                    <a:pt x="300" y="7102"/>
                    <a:pt x="575" y="7422"/>
                  </a:cubicBezTo>
                  <a:cubicBezTo>
                    <a:pt x="1770" y="8817"/>
                    <a:pt x="3400" y="9832"/>
                    <a:pt x="5175" y="10302"/>
                  </a:cubicBezTo>
                  <a:cubicBezTo>
                    <a:pt x="5240" y="10319"/>
                    <a:pt x="5304" y="10327"/>
                    <a:pt x="5368" y="10327"/>
                  </a:cubicBezTo>
                  <a:cubicBezTo>
                    <a:pt x="5695" y="10327"/>
                    <a:pt x="5994" y="10111"/>
                    <a:pt x="6108" y="9786"/>
                  </a:cubicBezTo>
                  <a:cubicBezTo>
                    <a:pt x="6783" y="7848"/>
                    <a:pt x="8664" y="6359"/>
                    <a:pt x="9078" y="4315"/>
                  </a:cubicBezTo>
                  <a:cubicBezTo>
                    <a:pt x="9260" y="3409"/>
                    <a:pt x="9136" y="2473"/>
                    <a:pt x="9011" y="1558"/>
                  </a:cubicBezTo>
                  <a:cubicBezTo>
                    <a:pt x="8938" y="1026"/>
                    <a:pt x="8820" y="422"/>
                    <a:pt x="8355" y="151"/>
                  </a:cubicBezTo>
                  <a:cubicBezTo>
                    <a:pt x="8149" y="31"/>
                    <a:pt x="7910" y="1"/>
                    <a:pt x="76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9"/>
            <p:cNvSpPr/>
            <p:nvPr/>
          </p:nvSpPr>
          <p:spPr>
            <a:xfrm>
              <a:off x="3805500" y="2141827"/>
              <a:ext cx="115453" cy="78946"/>
            </a:xfrm>
            <a:custGeom>
              <a:avLst/>
              <a:gdLst/>
              <a:ahLst/>
              <a:cxnLst/>
              <a:rect l="l" t="t" r="r" b="b"/>
              <a:pathLst>
                <a:path w="8697" h="5947" extrusionOk="0">
                  <a:moveTo>
                    <a:pt x="6608" y="1081"/>
                  </a:moveTo>
                  <a:cubicBezTo>
                    <a:pt x="6777" y="1081"/>
                    <a:pt x="6959" y="1160"/>
                    <a:pt x="7096" y="1293"/>
                  </a:cubicBezTo>
                  <a:cubicBezTo>
                    <a:pt x="7266" y="1458"/>
                    <a:pt x="7389" y="1702"/>
                    <a:pt x="7471" y="2041"/>
                  </a:cubicBezTo>
                  <a:cubicBezTo>
                    <a:pt x="7753" y="3196"/>
                    <a:pt x="7340" y="4496"/>
                    <a:pt x="6442" y="5277"/>
                  </a:cubicBezTo>
                  <a:cubicBezTo>
                    <a:pt x="6333" y="5371"/>
                    <a:pt x="6191" y="5480"/>
                    <a:pt x="6054" y="5481"/>
                  </a:cubicBezTo>
                  <a:lnTo>
                    <a:pt x="6052" y="5714"/>
                  </a:lnTo>
                  <a:lnTo>
                    <a:pt x="6052" y="5481"/>
                  </a:lnTo>
                  <a:cubicBezTo>
                    <a:pt x="5942" y="5481"/>
                    <a:pt x="5816" y="5402"/>
                    <a:pt x="5733" y="5281"/>
                  </a:cubicBezTo>
                  <a:cubicBezTo>
                    <a:pt x="5636" y="5141"/>
                    <a:pt x="5591" y="4961"/>
                    <a:pt x="5556" y="4789"/>
                  </a:cubicBezTo>
                  <a:cubicBezTo>
                    <a:pt x="5346" y="3738"/>
                    <a:pt x="5490" y="2628"/>
                    <a:pt x="5961" y="1665"/>
                  </a:cubicBezTo>
                  <a:cubicBezTo>
                    <a:pt x="6117" y="1348"/>
                    <a:pt x="6266" y="1177"/>
                    <a:pt x="6443" y="1111"/>
                  </a:cubicBezTo>
                  <a:cubicBezTo>
                    <a:pt x="6494" y="1092"/>
                    <a:pt x="6550" y="1081"/>
                    <a:pt x="6608" y="1081"/>
                  </a:cubicBezTo>
                  <a:close/>
                  <a:moveTo>
                    <a:pt x="265" y="1"/>
                  </a:moveTo>
                  <a:cubicBezTo>
                    <a:pt x="175" y="1"/>
                    <a:pt x="89" y="54"/>
                    <a:pt x="51" y="144"/>
                  </a:cubicBezTo>
                  <a:cubicBezTo>
                    <a:pt x="1" y="262"/>
                    <a:pt x="56" y="399"/>
                    <a:pt x="175" y="449"/>
                  </a:cubicBezTo>
                  <a:lnTo>
                    <a:pt x="5156" y="2545"/>
                  </a:lnTo>
                  <a:cubicBezTo>
                    <a:pt x="4970" y="3307"/>
                    <a:pt x="4946" y="4108"/>
                    <a:pt x="5100" y="4880"/>
                  </a:cubicBezTo>
                  <a:cubicBezTo>
                    <a:pt x="5142" y="5090"/>
                    <a:pt x="5205" y="5334"/>
                    <a:pt x="5348" y="5544"/>
                  </a:cubicBezTo>
                  <a:cubicBezTo>
                    <a:pt x="5522" y="5797"/>
                    <a:pt x="5785" y="5946"/>
                    <a:pt x="6052" y="5946"/>
                  </a:cubicBezTo>
                  <a:lnTo>
                    <a:pt x="6058" y="5946"/>
                  </a:lnTo>
                  <a:cubicBezTo>
                    <a:pt x="6347" y="5944"/>
                    <a:pt x="6578" y="5775"/>
                    <a:pt x="6747" y="5628"/>
                  </a:cubicBezTo>
                  <a:cubicBezTo>
                    <a:pt x="7364" y="5091"/>
                    <a:pt x="7776" y="4339"/>
                    <a:pt x="7940" y="3538"/>
                  </a:cubicBezTo>
                  <a:lnTo>
                    <a:pt x="7940" y="3538"/>
                  </a:lnTo>
                  <a:lnTo>
                    <a:pt x="7689" y="5370"/>
                  </a:lnTo>
                  <a:cubicBezTo>
                    <a:pt x="7672" y="5498"/>
                    <a:pt x="7760" y="5615"/>
                    <a:pt x="7888" y="5633"/>
                  </a:cubicBezTo>
                  <a:cubicBezTo>
                    <a:pt x="7898" y="5635"/>
                    <a:pt x="7909" y="5635"/>
                    <a:pt x="7920" y="5635"/>
                  </a:cubicBezTo>
                  <a:cubicBezTo>
                    <a:pt x="8035" y="5635"/>
                    <a:pt x="8134" y="5551"/>
                    <a:pt x="8150" y="5434"/>
                  </a:cubicBezTo>
                  <a:lnTo>
                    <a:pt x="8679" y="1583"/>
                  </a:lnTo>
                  <a:cubicBezTo>
                    <a:pt x="8697" y="1456"/>
                    <a:pt x="8607" y="1338"/>
                    <a:pt x="8480" y="1321"/>
                  </a:cubicBezTo>
                  <a:cubicBezTo>
                    <a:pt x="8468" y="1319"/>
                    <a:pt x="8456" y="1318"/>
                    <a:pt x="8444" y="1318"/>
                  </a:cubicBezTo>
                  <a:cubicBezTo>
                    <a:pt x="8328" y="1318"/>
                    <a:pt x="8234" y="1405"/>
                    <a:pt x="8218" y="1520"/>
                  </a:cubicBezTo>
                  <a:lnTo>
                    <a:pt x="8009" y="3044"/>
                  </a:lnTo>
                  <a:cubicBezTo>
                    <a:pt x="8036" y="2671"/>
                    <a:pt x="8013" y="2295"/>
                    <a:pt x="7924" y="1930"/>
                  </a:cubicBezTo>
                  <a:cubicBezTo>
                    <a:pt x="7820" y="1505"/>
                    <a:pt x="7655" y="1186"/>
                    <a:pt x="7421" y="958"/>
                  </a:cubicBezTo>
                  <a:cubicBezTo>
                    <a:pt x="7197" y="741"/>
                    <a:pt x="6890" y="618"/>
                    <a:pt x="6600" y="618"/>
                  </a:cubicBezTo>
                  <a:cubicBezTo>
                    <a:pt x="6489" y="618"/>
                    <a:pt x="6381" y="636"/>
                    <a:pt x="6280" y="673"/>
                  </a:cubicBezTo>
                  <a:cubicBezTo>
                    <a:pt x="5894" y="818"/>
                    <a:pt x="5674" y="1192"/>
                    <a:pt x="5543" y="1460"/>
                  </a:cubicBezTo>
                  <a:cubicBezTo>
                    <a:pt x="5443" y="1665"/>
                    <a:pt x="5360" y="1879"/>
                    <a:pt x="5287" y="2095"/>
                  </a:cubicBezTo>
                  <a:lnTo>
                    <a:pt x="355" y="20"/>
                  </a:lnTo>
                  <a:cubicBezTo>
                    <a:pt x="326" y="7"/>
                    <a:pt x="295"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9"/>
            <p:cNvSpPr/>
            <p:nvPr/>
          </p:nvSpPr>
          <p:spPr>
            <a:xfrm rot="-2503267">
              <a:off x="2857252" y="3341865"/>
              <a:ext cx="187027" cy="196525"/>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9"/>
            <p:cNvSpPr/>
            <p:nvPr/>
          </p:nvSpPr>
          <p:spPr>
            <a:xfrm>
              <a:off x="4045064" y="3321888"/>
              <a:ext cx="98400" cy="984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9"/>
            <p:cNvSpPr/>
            <p:nvPr/>
          </p:nvSpPr>
          <p:spPr>
            <a:xfrm>
              <a:off x="2579004" y="3892538"/>
              <a:ext cx="40500" cy="405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9"/>
            <p:cNvSpPr/>
            <p:nvPr/>
          </p:nvSpPr>
          <p:spPr>
            <a:xfrm rot="2357828">
              <a:off x="2799410" y="2536599"/>
              <a:ext cx="308529" cy="324192"/>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9"/>
            <p:cNvSpPr/>
            <p:nvPr/>
          </p:nvSpPr>
          <p:spPr>
            <a:xfrm>
              <a:off x="5159489" y="2540838"/>
              <a:ext cx="98400" cy="984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9"/>
            <p:cNvSpPr/>
            <p:nvPr/>
          </p:nvSpPr>
          <p:spPr>
            <a:xfrm>
              <a:off x="5122179" y="2282813"/>
              <a:ext cx="40500" cy="405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9"/>
            <p:cNvSpPr/>
            <p:nvPr/>
          </p:nvSpPr>
          <p:spPr>
            <a:xfrm rot="-1887475">
              <a:off x="4176175" y="2206669"/>
              <a:ext cx="258199" cy="271317"/>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9"/>
            <p:cNvSpPr/>
            <p:nvPr/>
          </p:nvSpPr>
          <p:spPr>
            <a:xfrm>
              <a:off x="3217179" y="2968613"/>
              <a:ext cx="40500" cy="405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9"/>
            <p:cNvSpPr/>
            <p:nvPr/>
          </p:nvSpPr>
          <p:spPr>
            <a:xfrm>
              <a:off x="3102089" y="3683838"/>
              <a:ext cx="98400" cy="984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297"/>
        <p:cNvGrpSpPr/>
        <p:nvPr/>
      </p:nvGrpSpPr>
      <p:grpSpPr>
        <a:xfrm>
          <a:off x="0" y="0"/>
          <a:ext cx="0" cy="0"/>
          <a:chOff x="0" y="0"/>
          <a:chExt cx="0" cy="0"/>
        </a:xfrm>
      </p:grpSpPr>
      <p:sp>
        <p:nvSpPr>
          <p:cNvPr id="2298" name="Google Shape;2298;p50"/>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2299" name="Google Shape;2299;p50"/>
          <p:cNvSpPr txBox="1">
            <a:spLocks noGrp="1"/>
          </p:cNvSpPr>
          <p:nvPr>
            <p:ph type="subTitle" idx="1"/>
          </p:nvPr>
        </p:nvSpPr>
        <p:spPr>
          <a:xfrm>
            <a:off x="714925" y="1152525"/>
            <a:ext cx="7713900" cy="345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in this template? Get them for free at our other websites:</a:t>
            </a:r>
            <a:endParaRPr/>
          </a:p>
          <a:p>
            <a:pPr marL="0" lvl="0" indent="0" algn="l" rtl="0">
              <a:spcBef>
                <a:spcPts val="0"/>
              </a:spcBef>
              <a:spcAft>
                <a:spcPts val="0"/>
              </a:spcAft>
              <a:buNone/>
            </a:pPr>
            <a:r>
              <a:rPr lang="en" sz="1800" b="1">
                <a:latin typeface="Red Hat Text"/>
                <a:ea typeface="Red Hat Text"/>
                <a:cs typeface="Red Hat Text"/>
                <a:sym typeface="Red Hat Text"/>
              </a:rPr>
              <a:t>VECTORS</a:t>
            </a:r>
            <a:endParaRPr sz="1800" b="1">
              <a:latin typeface="Red Hat Text"/>
              <a:ea typeface="Red Hat Text"/>
              <a:cs typeface="Red Hat Text"/>
              <a:sym typeface="Red Hat Text"/>
            </a:endParaRPr>
          </a:p>
          <a:p>
            <a:pPr marL="457200" lvl="0" indent="-304800" algn="l" rtl="0">
              <a:spcBef>
                <a:spcPts val="0"/>
              </a:spcBef>
              <a:spcAft>
                <a:spcPts val="0"/>
              </a:spcAft>
              <a:buSzPts val="1200"/>
              <a:buChar char="●"/>
            </a:pPr>
            <a:r>
              <a:rPr lang="en" u="sng">
                <a:hlinkClick r:id="rId3"/>
              </a:rPr>
              <a:t>Men healthcare flat illustration with prostate cancer awareness blue ribbon doctor and patient</a:t>
            </a:r>
            <a:endParaRPr u="sng"/>
          </a:p>
          <a:p>
            <a:pPr marL="457200" lvl="0" indent="-304800" algn="l" rtl="0">
              <a:spcBef>
                <a:spcPts val="0"/>
              </a:spcBef>
              <a:spcAft>
                <a:spcPts val="0"/>
              </a:spcAft>
              <a:buSzPts val="1200"/>
              <a:buChar char="●"/>
            </a:pPr>
            <a:r>
              <a:rPr lang="en" u="sng">
                <a:hlinkClick r:id="rId4"/>
              </a:rPr>
              <a:t>Man sexual health square illustrations with doctor and patient characters in clinic interior flat</a:t>
            </a:r>
            <a:endParaRPr u="sng"/>
          </a:p>
          <a:p>
            <a:pPr marL="457200" lvl="0" indent="-304800" algn="l" rtl="0">
              <a:spcBef>
                <a:spcPts val="0"/>
              </a:spcBef>
              <a:spcAft>
                <a:spcPts val="0"/>
              </a:spcAft>
              <a:buSzPts val="1200"/>
              <a:buChar char="●"/>
            </a:pPr>
            <a:r>
              <a:rPr lang="en" u="sng">
                <a:hlinkClick r:id="rId5"/>
              </a:rPr>
              <a:t>Hand drawn melanoma illustration</a:t>
            </a:r>
            <a:endParaRPr u="sng"/>
          </a:p>
          <a:p>
            <a:pPr marL="457200" lvl="0" indent="-304800" algn="l" rtl="0">
              <a:spcBef>
                <a:spcPts val="0"/>
              </a:spcBef>
              <a:spcAft>
                <a:spcPts val="0"/>
              </a:spcAft>
              <a:buSzPts val="1200"/>
              <a:buChar char="●"/>
            </a:pPr>
            <a:r>
              <a:rPr lang="en" u="sng">
                <a:hlinkClick r:id="rId6"/>
              </a:rPr>
              <a:t>Medicine composition set</a:t>
            </a:r>
            <a:endParaRPr u="sng"/>
          </a:p>
          <a:p>
            <a:pPr marL="457200" lvl="0" indent="-304800" algn="l" rtl="0">
              <a:spcBef>
                <a:spcPts val="0"/>
              </a:spcBef>
              <a:spcAft>
                <a:spcPts val="0"/>
              </a:spcAft>
              <a:buSzPts val="1200"/>
              <a:buChar char="●"/>
            </a:pPr>
            <a:r>
              <a:rPr lang="en" u="sng">
                <a:hlinkClick r:id="rId7"/>
              </a:rPr>
              <a:t>Cancer types flat icons</a:t>
            </a:r>
            <a:endParaRPr u="sng"/>
          </a:p>
          <a:p>
            <a:pPr marL="0" lvl="0" indent="0" algn="l" rtl="0">
              <a:spcBef>
                <a:spcPts val="0"/>
              </a:spcBef>
              <a:spcAft>
                <a:spcPts val="0"/>
              </a:spcAft>
              <a:buNone/>
            </a:pPr>
            <a:r>
              <a:rPr lang="en" sz="1800" b="1">
                <a:latin typeface="Red Hat Text"/>
                <a:ea typeface="Red Hat Text"/>
                <a:cs typeface="Red Hat Text"/>
                <a:sym typeface="Red Hat Text"/>
              </a:rPr>
              <a:t>PHOTOS</a:t>
            </a:r>
            <a:endParaRPr sz="1800" b="1">
              <a:latin typeface="Red Hat Text"/>
              <a:ea typeface="Red Hat Text"/>
              <a:cs typeface="Red Hat Text"/>
              <a:sym typeface="Red Hat Text"/>
            </a:endParaRPr>
          </a:p>
          <a:p>
            <a:pPr marL="457200" lvl="0" indent="-304800" algn="l" rtl="0">
              <a:spcBef>
                <a:spcPts val="0"/>
              </a:spcBef>
              <a:spcAft>
                <a:spcPts val="0"/>
              </a:spcAft>
              <a:buSzPts val="1200"/>
              <a:buChar char="●"/>
            </a:pPr>
            <a:r>
              <a:rPr lang="en" u="sng">
                <a:hlinkClick r:id="rId8"/>
              </a:rPr>
              <a:t>Doctor performing routine medical checkup</a:t>
            </a:r>
            <a:endParaRPr u="sng"/>
          </a:p>
          <a:p>
            <a:pPr marL="457200" lvl="0" indent="-304800" algn="l" rtl="0">
              <a:spcBef>
                <a:spcPts val="0"/>
              </a:spcBef>
              <a:spcAft>
                <a:spcPts val="0"/>
              </a:spcAft>
              <a:buSzPts val="1200"/>
              <a:buChar char="●"/>
            </a:pPr>
            <a:r>
              <a:rPr lang="en" u="sng">
                <a:hlinkClick r:id="rId9"/>
              </a:rPr>
              <a:t>Young man sitting on blue sofa feeling strong headache touching his forehead</a:t>
            </a:r>
            <a:endParaRPr u="sng"/>
          </a:p>
          <a:p>
            <a:pPr marL="457200" lvl="0" indent="-304800" algn="l" rtl="0">
              <a:spcBef>
                <a:spcPts val="0"/>
              </a:spcBef>
              <a:spcAft>
                <a:spcPts val="0"/>
              </a:spcAft>
              <a:buSzPts val="1200"/>
              <a:buChar char="●"/>
            </a:pPr>
            <a:r>
              <a:rPr lang="en" u="sng">
                <a:hlinkClick r:id="rId10"/>
              </a:rPr>
              <a:t>Man with back pains</a:t>
            </a:r>
            <a:endParaRPr u="sng"/>
          </a:p>
          <a:p>
            <a:pPr marL="0" lvl="0" indent="0" algn="l" rtl="0">
              <a:spcBef>
                <a:spcPts val="0"/>
              </a:spcBef>
              <a:spcAft>
                <a:spcPts val="0"/>
              </a:spcAft>
              <a:buNone/>
            </a:pPr>
            <a:r>
              <a:rPr lang="en" sz="1800" b="1">
                <a:latin typeface="Red Hat Text"/>
                <a:ea typeface="Red Hat Text"/>
                <a:cs typeface="Red Hat Text"/>
                <a:sym typeface="Red Hat Text"/>
              </a:rPr>
              <a:t>ICONS</a:t>
            </a:r>
            <a:endParaRPr sz="1800" b="1">
              <a:latin typeface="Red Hat Text"/>
              <a:ea typeface="Red Hat Text"/>
              <a:cs typeface="Red Hat Text"/>
              <a:sym typeface="Red Hat Text"/>
            </a:endParaRPr>
          </a:p>
          <a:p>
            <a:pPr marL="457200" lvl="0" indent="-304800" algn="l" rtl="0">
              <a:spcBef>
                <a:spcPts val="0"/>
              </a:spcBef>
              <a:spcAft>
                <a:spcPts val="0"/>
              </a:spcAft>
              <a:buSzPts val="1200"/>
              <a:buChar char="●"/>
            </a:pPr>
            <a:r>
              <a:rPr lang="en" u="sng">
                <a:hlinkClick r:id="rId11"/>
              </a:rPr>
              <a:t>Icon Pack: World Cancer Awareness Day | Filled</a:t>
            </a:r>
            <a:endParaRPr u="sng"/>
          </a:p>
        </p:txBody>
      </p:sp>
      <p:grpSp>
        <p:nvGrpSpPr>
          <p:cNvPr id="2300" name="Google Shape;2300;p50"/>
          <p:cNvGrpSpPr/>
          <p:nvPr/>
        </p:nvGrpSpPr>
        <p:grpSpPr>
          <a:xfrm rot="8297539" flipH="1">
            <a:off x="7128715" y="3108060"/>
            <a:ext cx="976118" cy="1346332"/>
            <a:chOff x="4614712" y="854421"/>
            <a:chExt cx="749327" cy="1033525"/>
          </a:xfrm>
        </p:grpSpPr>
        <p:sp>
          <p:nvSpPr>
            <p:cNvPr id="2301" name="Google Shape;2301;p50"/>
            <p:cNvSpPr/>
            <p:nvPr/>
          </p:nvSpPr>
          <p:spPr>
            <a:xfrm rot="-445286">
              <a:off x="4751442" y="1124547"/>
              <a:ext cx="575920" cy="60515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0"/>
            <p:cNvSpPr/>
            <p:nvPr/>
          </p:nvSpPr>
          <p:spPr>
            <a:xfrm>
              <a:off x="5048156" y="8544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0"/>
            <p:cNvSpPr/>
            <p:nvPr/>
          </p:nvSpPr>
          <p:spPr>
            <a:xfrm>
              <a:off x="4614712" y="140178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0"/>
            <p:cNvSpPr/>
            <p:nvPr/>
          </p:nvSpPr>
          <p:spPr>
            <a:xfrm>
              <a:off x="5124356" y="1764346"/>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0"/>
            <p:cNvSpPr/>
            <p:nvPr/>
          </p:nvSpPr>
          <p:spPr>
            <a:xfrm>
              <a:off x="4714787" y="97803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21"/>
        <p:cNvGrpSpPr/>
        <p:nvPr/>
      </p:nvGrpSpPr>
      <p:grpSpPr>
        <a:xfrm>
          <a:off x="0" y="0"/>
          <a:ext cx="0" cy="0"/>
          <a:chOff x="0" y="0"/>
          <a:chExt cx="0" cy="0"/>
        </a:xfrm>
      </p:grpSpPr>
      <p:sp>
        <p:nvSpPr>
          <p:cNvPr id="2322" name="Google Shape;2322;p53"/>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Red Hat Text</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https://fonts.google.com/specimen/Red+Hat+Text</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Source Sans Pro</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https://fonts.google.com/specimen/Source+Sans+Pro</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2323" name="Google Shape;2323;p53"/>
          <p:cNvSpPr/>
          <p:nvPr/>
        </p:nvSpPr>
        <p:spPr>
          <a:xfrm>
            <a:off x="2052650" y="2947175"/>
            <a:ext cx="791400" cy="754200"/>
          </a:xfrm>
          <a:prstGeom prst="roundRect">
            <a:avLst>
              <a:gd name="adj" fmla="val 16667"/>
            </a:avLst>
          </a:prstGeom>
          <a:solidFill>
            <a:srgbClr val="33333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3114470" y="2947175"/>
            <a:ext cx="791400" cy="754200"/>
          </a:xfrm>
          <a:prstGeom prst="roundRect">
            <a:avLst>
              <a:gd name="adj" fmla="val 16667"/>
            </a:avLst>
          </a:prstGeom>
          <a:solidFill>
            <a:srgbClr val="2962D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4176289" y="2947175"/>
            <a:ext cx="791400" cy="754200"/>
          </a:xfrm>
          <a:prstGeom prst="roundRect">
            <a:avLst>
              <a:gd name="adj" fmla="val 16667"/>
            </a:avLst>
          </a:prstGeom>
          <a:solidFill>
            <a:srgbClr val="F6F8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#333333</a:t>
            </a:r>
            <a:endParaRPr sz="1000">
              <a:solidFill>
                <a:srgbClr val="FFFFFF"/>
              </a:solidFill>
            </a:endParaRPr>
          </a:p>
        </p:txBody>
      </p:sp>
      <p:sp>
        <p:nvSpPr>
          <p:cNvPr id="2327" name="Google Shape;2327;p53"/>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#2962d3</a:t>
            </a:r>
            <a:endParaRPr sz="1000">
              <a:solidFill>
                <a:srgbClr val="FFFFFF"/>
              </a:solidFill>
            </a:endParaRPr>
          </a:p>
        </p:txBody>
      </p:sp>
      <p:sp>
        <p:nvSpPr>
          <p:cNvPr id="2328" name="Google Shape;2328;p53"/>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#f6f8ff</a:t>
            </a:r>
            <a:endParaRPr sz="1000">
              <a:solidFill>
                <a:schemeClr val="dk1"/>
              </a:solidFill>
            </a:endParaRPr>
          </a:p>
        </p:txBody>
      </p:sp>
      <p:sp>
        <p:nvSpPr>
          <p:cNvPr id="2329" name="Google Shape;2329;p53"/>
          <p:cNvSpPr/>
          <p:nvPr/>
        </p:nvSpPr>
        <p:spPr>
          <a:xfrm>
            <a:off x="5238125"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331" name="Google Shape;2331;p53"/>
          <p:cNvSpPr/>
          <p:nvPr/>
        </p:nvSpPr>
        <p:spPr>
          <a:xfrm>
            <a:off x="2583563" y="3878275"/>
            <a:ext cx="791400" cy="754200"/>
          </a:xfrm>
          <a:prstGeom prst="roundRect">
            <a:avLst>
              <a:gd name="adj" fmla="val 16667"/>
            </a:avLst>
          </a:prstGeom>
          <a:solidFill>
            <a:srgbClr val="EC79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3645382" y="3878275"/>
            <a:ext cx="791400" cy="754200"/>
          </a:xfrm>
          <a:prstGeom prst="roundRect">
            <a:avLst>
              <a:gd name="adj" fmla="val 16667"/>
            </a:avLst>
          </a:prstGeom>
          <a:solidFill>
            <a:srgbClr val="CB4A4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4707202" y="3878275"/>
            <a:ext cx="791400" cy="754200"/>
          </a:xfrm>
          <a:prstGeom prst="roundRect">
            <a:avLst>
              <a:gd name="adj" fmla="val 16667"/>
            </a:avLst>
          </a:prstGeom>
          <a:solidFill>
            <a:srgbClr val="2B477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txBox="1"/>
          <p:nvPr/>
        </p:nvSpPr>
        <p:spPr>
          <a:xfrm>
            <a:off x="258356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#ec7986</a:t>
            </a:r>
            <a:endParaRPr sz="1000">
              <a:solidFill>
                <a:schemeClr val="lt1"/>
              </a:solidFill>
            </a:endParaRPr>
          </a:p>
        </p:txBody>
      </p:sp>
      <p:sp>
        <p:nvSpPr>
          <p:cNvPr id="2335" name="Google Shape;2335;p53"/>
          <p:cNvSpPr txBox="1"/>
          <p:nvPr/>
        </p:nvSpPr>
        <p:spPr>
          <a:xfrm>
            <a:off x="3645388"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#cb4a4f</a:t>
            </a:r>
            <a:endParaRPr sz="1000">
              <a:solidFill>
                <a:srgbClr val="FFFFFF"/>
              </a:solidFill>
            </a:endParaRPr>
          </a:p>
        </p:txBody>
      </p:sp>
      <p:sp>
        <p:nvSpPr>
          <p:cNvPr id="2336" name="Google Shape;2336;p53"/>
          <p:cNvSpPr txBox="1"/>
          <p:nvPr/>
        </p:nvSpPr>
        <p:spPr>
          <a:xfrm>
            <a:off x="470721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#2b4777</a:t>
            </a:r>
            <a:endParaRPr sz="1000">
              <a:solidFill>
                <a:srgbClr val="FFFFFF"/>
              </a:solidFill>
            </a:endParaRPr>
          </a:p>
        </p:txBody>
      </p:sp>
      <p:sp>
        <p:nvSpPr>
          <p:cNvPr id="2337" name="Google Shape;2337;p53"/>
          <p:cNvSpPr/>
          <p:nvPr/>
        </p:nvSpPr>
        <p:spPr>
          <a:xfrm>
            <a:off x="5769038" y="3878275"/>
            <a:ext cx="791400" cy="754200"/>
          </a:xfrm>
          <a:prstGeom prst="roundRect">
            <a:avLst>
              <a:gd name="adj" fmla="val 16667"/>
            </a:avLst>
          </a:prstGeom>
          <a:solidFill>
            <a:srgbClr val="56526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txBox="1"/>
          <p:nvPr/>
        </p:nvSpPr>
        <p:spPr>
          <a:xfrm>
            <a:off x="5769038"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#565261</a:t>
            </a:r>
            <a:endParaRPr sz="1000">
              <a:solidFill>
                <a:srgbClr val="FFFFFF"/>
              </a:solidFill>
            </a:endParaRPr>
          </a:p>
        </p:txBody>
      </p:sp>
      <p:sp>
        <p:nvSpPr>
          <p:cNvPr id="2339" name="Google Shape;2339;p53"/>
          <p:cNvSpPr/>
          <p:nvPr/>
        </p:nvSpPr>
        <p:spPr>
          <a:xfrm>
            <a:off x="6299950" y="2947175"/>
            <a:ext cx="791400" cy="754200"/>
          </a:xfrm>
          <a:prstGeom prst="roundRect">
            <a:avLst>
              <a:gd name="adj" fmla="val 16667"/>
            </a:avLst>
          </a:prstGeom>
          <a:solidFill>
            <a:srgbClr val="ABDBF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#abdbf7</a:t>
            </a:r>
            <a:endParaRPr sz="1000">
              <a:solidFill>
                <a:schemeClr val="dk1"/>
              </a:solidFill>
            </a:endParaRPr>
          </a:p>
        </p:txBody>
      </p:sp>
      <p:sp>
        <p:nvSpPr>
          <p:cNvPr id="2341" name="Google Shape;2341;p5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45"/>
        <p:cNvGrpSpPr/>
        <p:nvPr/>
      </p:nvGrpSpPr>
      <p:grpSpPr>
        <a:xfrm>
          <a:off x="0" y="0"/>
          <a:ext cx="0" cy="0"/>
          <a:chOff x="0" y="0"/>
          <a:chExt cx="0" cy="0"/>
        </a:xfrm>
      </p:grpSpPr>
      <p:sp>
        <p:nvSpPr>
          <p:cNvPr id="2346" name="Google Shape;2346;p54"/>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t>
            </a:r>
            <a:endParaRPr sz="1100">
              <a:solidFill>
                <a:schemeClr val="lt1"/>
              </a:solidFill>
            </a:endParaRPr>
          </a:p>
        </p:txBody>
      </p:sp>
      <p:sp>
        <p:nvSpPr>
          <p:cNvPr id="2347" name="Google Shape;2347;p5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2348" name="Google Shape;2348;p54"/>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2349" name="Google Shape;2349;p54">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b="1">
              <a:solidFill>
                <a:schemeClr val="dk2"/>
              </a:solidFill>
            </a:endParaRPr>
          </a:p>
        </p:txBody>
      </p:sp>
      <p:sp>
        <p:nvSpPr>
          <p:cNvPr id="2350" name="Google Shape;2350;p54">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b="1">
              <a:solidFill>
                <a:schemeClr val="dk2"/>
              </a:solidFill>
            </a:endParaRPr>
          </a:p>
        </p:txBody>
      </p:sp>
      <p:sp>
        <p:nvSpPr>
          <p:cNvPr id="2351" name="Google Shape;2351;p54">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b="1">
              <a:solidFill>
                <a:schemeClr val="dk2"/>
              </a:solidFill>
            </a:endParaRPr>
          </a:p>
        </p:txBody>
      </p:sp>
      <p:sp>
        <p:nvSpPr>
          <p:cNvPr id="2352" name="Google Shape;2352;p54">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b="1">
              <a:solidFill>
                <a:schemeClr val="dk2"/>
              </a:solidFill>
            </a:endParaRPr>
          </a:p>
        </p:txBody>
      </p:sp>
      <p:pic>
        <p:nvPicPr>
          <p:cNvPr id="2353" name="Google Shape;2353;p54"/>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2354" name="Google Shape;2354;p54"/>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2355" name="Google Shape;2355;p54"/>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2356" name="Google Shape;2356;p54"/>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2357" name="Google Shape;2357;p54">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b="1">
              <a:solidFill>
                <a:schemeClr val="dk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61"/>
        <p:cNvGrpSpPr/>
        <p:nvPr/>
      </p:nvGrpSpPr>
      <p:grpSpPr>
        <a:xfrm>
          <a:off x="0" y="0"/>
          <a:ext cx="0" cy="0"/>
          <a:chOff x="0" y="0"/>
          <a:chExt cx="0" cy="0"/>
        </a:xfrm>
      </p:grpSpPr>
      <p:grpSp>
        <p:nvGrpSpPr>
          <p:cNvPr id="2362" name="Google Shape;2362;p55"/>
          <p:cNvGrpSpPr/>
          <p:nvPr/>
        </p:nvGrpSpPr>
        <p:grpSpPr>
          <a:xfrm>
            <a:off x="5048544" y="3019584"/>
            <a:ext cx="442841" cy="514271"/>
            <a:chOff x="4727025" y="1332775"/>
            <a:chExt cx="59900" cy="69625"/>
          </a:xfrm>
        </p:grpSpPr>
        <p:sp>
          <p:nvSpPr>
            <p:cNvPr id="2363" name="Google Shape;2363;p5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55"/>
          <p:cNvGrpSpPr/>
          <p:nvPr/>
        </p:nvGrpSpPr>
        <p:grpSpPr>
          <a:xfrm>
            <a:off x="5723860" y="2267072"/>
            <a:ext cx="500909" cy="500899"/>
            <a:chOff x="4820425" y="1329900"/>
            <a:chExt cx="70175" cy="70350"/>
          </a:xfrm>
        </p:grpSpPr>
        <p:sp>
          <p:nvSpPr>
            <p:cNvPr id="2366" name="Google Shape;2366;p5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 name="Google Shape;2370;p55"/>
          <p:cNvGrpSpPr/>
          <p:nvPr/>
        </p:nvGrpSpPr>
        <p:grpSpPr>
          <a:xfrm>
            <a:off x="6376484" y="2278862"/>
            <a:ext cx="538135" cy="493119"/>
            <a:chOff x="4903200" y="1331525"/>
            <a:chExt cx="73575" cy="67425"/>
          </a:xfrm>
        </p:grpSpPr>
        <p:sp>
          <p:nvSpPr>
            <p:cNvPr id="2371" name="Google Shape;2371;p5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372" name="Google Shape;2372;p5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55"/>
          <p:cNvGrpSpPr/>
          <p:nvPr/>
        </p:nvGrpSpPr>
        <p:grpSpPr>
          <a:xfrm>
            <a:off x="5636435" y="3020840"/>
            <a:ext cx="544563" cy="511895"/>
            <a:chOff x="4815575" y="1416800"/>
            <a:chExt cx="73750" cy="71400"/>
          </a:xfrm>
        </p:grpSpPr>
        <p:sp>
          <p:nvSpPr>
            <p:cNvPr id="2374" name="Google Shape;2374;p5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 name="Google Shape;2377;p55"/>
          <p:cNvGrpSpPr/>
          <p:nvPr/>
        </p:nvGrpSpPr>
        <p:grpSpPr>
          <a:xfrm>
            <a:off x="6333060" y="3020546"/>
            <a:ext cx="602914" cy="512477"/>
            <a:chOff x="4902475" y="1418875"/>
            <a:chExt cx="74500" cy="63775"/>
          </a:xfrm>
        </p:grpSpPr>
        <p:sp>
          <p:nvSpPr>
            <p:cNvPr id="2378" name="Google Shape;2378;p5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55"/>
          <p:cNvGrpSpPr/>
          <p:nvPr/>
        </p:nvGrpSpPr>
        <p:grpSpPr>
          <a:xfrm>
            <a:off x="5748932" y="3759785"/>
            <a:ext cx="515391" cy="525699"/>
            <a:chOff x="4818100" y="1507675"/>
            <a:chExt cx="71225" cy="71625"/>
          </a:xfrm>
        </p:grpSpPr>
        <p:sp>
          <p:nvSpPr>
            <p:cNvPr id="2381" name="Google Shape;2381;p5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5" name="Google Shape;2385;p55"/>
          <p:cNvGrpSpPr/>
          <p:nvPr/>
        </p:nvGrpSpPr>
        <p:grpSpPr>
          <a:xfrm>
            <a:off x="5087034" y="3781317"/>
            <a:ext cx="522956" cy="489869"/>
            <a:chOff x="4721450" y="1509475"/>
            <a:chExt cx="79350" cy="74325"/>
          </a:xfrm>
        </p:grpSpPr>
        <p:sp>
          <p:nvSpPr>
            <p:cNvPr id="2386" name="Google Shape;2386;p5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 name="Google Shape;2390;p55"/>
          <p:cNvGrpSpPr/>
          <p:nvPr/>
        </p:nvGrpSpPr>
        <p:grpSpPr>
          <a:xfrm>
            <a:off x="6410277" y="3761069"/>
            <a:ext cx="525704" cy="535436"/>
            <a:chOff x="4906800" y="1507500"/>
            <a:chExt cx="70350" cy="71075"/>
          </a:xfrm>
        </p:grpSpPr>
        <p:sp>
          <p:nvSpPr>
            <p:cNvPr id="2391" name="Google Shape;2391;p5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6" name="Google Shape;2396;p55"/>
          <p:cNvGrpSpPr/>
          <p:nvPr/>
        </p:nvGrpSpPr>
        <p:grpSpPr>
          <a:xfrm>
            <a:off x="4443099" y="2267050"/>
            <a:ext cx="508054" cy="508095"/>
            <a:chOff x="3736598" y="2170606"/>
            <a:chExt cx="404889" cy="404889"/>
          </a:xfrm>
        </p:grpSpPr>
        <p:sp>
          <p:nvSpPr>
            <p:cNvPr id="2397" name="Google Shape;2397;p5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55"/>
          <p:cNvGrpSpPr/>
          <p:nvPr/>
        </p:nvGrpSpPr>
        <p:grpSpPr>
          <a:xfrm>
            <a:off x="3731139" y="2267145"/>
            <a:ext cx="575790" cy="507904"/>
            <a:chOff x="3161917" y="2170682"/>
            <a:chExt cx="458870" cy="404737"/>
          </a:xfrm>
        </p:grpSpPr>
        <p:sp>
          <p:nvSpPr>
            <p:cNvPr id="2402" name="Google Shape;2402;p5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403" name="Google Shape;2403;p5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55"/>
          <p:cNvGrpSpPr/>
          <p:nvPr/>
        </p:nvGrpSpPr>
        <p:grpSpPr>
          <a:xfrm>
            <a:off x="3758669" y="3027517"/>
            <a:ext cx="520730" cy="498567"/>
            <a:chOff x="3179914" y="2889488"/>
            <a:chExt cx="422876" cy="404911"/>
          </a:xfrm>
        </p:grpSpPr>
        <p:sp>
          <p:nvSpPr>
            <p:cNvPr id="2406" name="Google Shape;2406;p5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55"/>
          <p:cNvGrpSpPr/>
          <p:nvPr/>
        </p:nvGrpSpPr>
        <p:grpSpPr>
          <a:xfrm>
            <a:off x="4387349" y="3027477"/>
            <a:ext cx="516145" cy="498648"/>
            <a:chOff x="3729467" y="2889422"/>
            <a:chExt cx="419153" cy="404977"/>
          </a:xfrm>
        </p:grpSpPr>
        <p:sp>
          <p:nvSpPr>
            <p:cNvPr id="2413" name="Google Shape;2413;p5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0" name="Google Shape;2420;p55"/>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5"/>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5"/>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5"/>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4" name="Google Shape;2424;p55"/>
          <p:cNvGrpSpPr/>
          <p:nvPr/>
        </p:nvGrpSpPr>
        <p:grpSpPr>
          <a:xfrm>
            <a:off x="7107677" y="2474362"/>
            <a:ext cx="166473" cy="141497"/>
            <a:chOff x="4660325" y="1866850"/>
            <a:chExt cx="68350" cy="58100"/>
          </a:xfrm>
        </p:grpSpPr>
        <p:sp>
          <p:nvSpPr>
            <p:cNvPr id="2425" name="Google Shape;2425;p5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55"/>
          <p:cNvGrpSpPr/>
          <p:nvPr/>
        </p:nvGrpSpPr>
        <p:grpSpPr>
          <a:xfrm>
            <a:off x="7417022" y="2500086"/>
            <a:ext cx="162515" cy="90049"/>
            <a:chOff x="4791775" y="1877500"/>
            <a:chExt cx="66725" cy="36975"/>
          </a:xfrm>
        </p:grpSpPr>
        <p:sp>
          <p:nvSpPr>
            <p:cNvPr id="2428" name="Google Shape;2428;p5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55"/>
          <p:cNvGrpSpPr/>
          <p:nvPr/>
        </p:nvGrpSpPr>
        <p:grpSpPr>
          <a:xfrm>
            <a:off x="7738734" y="2500086"/>
            <a:ext cx="144979" cy="90049"/>
            <a:chOff x="4923925" y="1877500"/>
            <a:chExt cx="59525" cy="36975"/>
          </a:xfrm>
        </p:grpSpPr>
        <p:sp>
          <p:nvSpPr>
            <p:cNvPr id="2431" name="Google Shape;2431;p5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55"/>
          <p:cNvGrpSpPr/>
          <p:nvPr/>
        </p:nvGrpSpPr>
        <p:grpSpPr>
          <a:xfrm>
            <a:off x="8033226" y="2482277"/>
            <a:ext cx="141447" cy="125667"/>
            <a:chOff x="5058450" y="1870100"/>
            <a:chExt cx="58075" cy="51600"/>
          </a:xfrm>
        </p:grpSpPr>
        <p:sp>
          <p:nvSpPr>
            <p:cNvPr id="2434" name="Google Shape;2434;p5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6" name="Google Shape;2436;p55"/>
          <p:cNvGrpSpPr/>
          <p:nvPr/>
        </p:nvGrpSpPr>
        <p:grpSpPr>
          <a:xfrm>
            <a:off x="7447741" y="2904685"/>
            <a:ext cx="101077" cy="107645"/>
            <a:chOff x="4811425" y="2065025"/>
            <a:chExt cx="41500" cy="44200"/>
          </a:xfrm>
        </p:grpSpPr>
        <p:sp>
          <p:nvSpPr>
            <p:cNvPr id="2437" name="Google Shape;2437;p5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9" name="Google Shape;2439;p55"/>
          <p:cNvGrpSpPr/>
          <p:nvPr/>
        </p:nvGrpSpPr>
        <p:grpSpPr>
          <a:xfrm>
            <a:off x="7740178" y="2904898"/>
            <a:ext cx="120867" cy="107218"/>
            <a:chOff x="4929875" y="2065025"/>
            <a:chExt cx="49625" cy="44025"/>
          </a:xfrm>
        </p:grpSpPr>
        <p:sp>
          <p:nvSpPr>
            <p:cNvPr id="2440" name="Google Shape;2440;p5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2" name="Google Shape;2442;p55"/>
          <p:cNvGrpSpPr/>
          <p:nvPr/>
        </p:nvGrpSpPr>
        <p:grpSpPr>
          <a:xfrm>
            <a:off x="8068847" y="2907912"/>
            <a:ext cx="70206" cy="101191"/>
            <a:chOff x="5083925" y="2066350"/>
            <a:chExt cx="28825" cy="41550"/>
          </a:xfrm>
        </p:grpSpPr>
        <p:sp>
          <p:nvSpPr>
            <p:cNvPr id="2443" name="Google Shape;2443;p5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55"/>
          <p:cNvGrpSpPr/>
          <p:nvPr/>
        </p:nvGrpSpPr>
        <p:grpSpPr>
          <a:xfrm>
            <a:off x="7100401" y="2923559"/>
            <a:ext cx="181026" cy="69896"/>
            <a:chOff x="4659775" y="2072775"/>
            <a:chExt cx="74325" cy="28700"/>
          </a:xfrm>
        </p:grpSpPr>
        <p:sp>
          <p:nvSpPr>
            <p:cNvPr id="2446" name="Google Shape;2446;p5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9" name="Google Shape;2449;p55"/>
          <p:cNvGrpSpPr/>
          <p:nvPr/>
        </p:nvGrpSpPr>
        <p:grpSpPr>
          <a:xfrm>
            <a:off x="8020257" y="2714124"/>
            <a:ext cx="167387" cy="89197"/>
            <a:chOff x="4662475" y="1976500"/>
            <a:chExt cx="68725" cy="36625"/>
          </a:xfrm>
        </p:grpSpPr>
        <p:sp>
          <p:nvSpPr>
            <p:cNvPr id="2450" name="Google Shape;2450;p5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3" name="Google Shape;2453;p55"/>
          <p:cNvGrpSpPr/>
          <p:nvPr/>
        </p:nvGrpSpPr>
        <p:grpSpPr>
          <a:xfrm>
            <a:off x="7717162" y="2717564"/>
            <a:ext cx="166899" cy="82317"/>
            <a:chOff x="4920150" y="1977875"/>
            <a:chExt cx="68525" cy="33800"/>
          </a:xfrm>
        </p:grpSpPr>
        <p:sp>
          <p:nvSpPr>
            <p:cNvPr id="2454" name="Google Shape;2454;p5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55"/>
          <p:cNvGrpSpPr/>
          <p:nvPr/>
        </p:nvGrpSpPr>
        <p:grpSpPr>
          <a:xfrm>
            <a:off x="7128319" y="3121482"/>
            <a:ext cx="125190" cy="127858"/>
            <a:chOff x="4676550" y="2160575"/>
            <a:chExt cx="51400" cy="52500"/>
          </a:xfrm>
        </p:grpSpPr>
        <p:sp>
          <p:nvSpPr>
            <p:cNvPr id="2458" name="Google Shape;2458;p5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1" name="Google Shape;2461;p55"/>
          <p:cNvGrpSpPr/>
          <p:nvPr/>
        </p:nvGrpSpPr>
        <p:grpSpPr>
          <a:xfrm>
            <a:off x="7425577" y="3128514"/>
            <a:ext cx="145405" cy="113794"/>
            <a:chOff x="4768325" y="2163475"/>
            <a:chExt cx="59700" cy="46725"/>
          </a:xfrm>
        </p:grpSpPr>
        <p:sp>
          <p:nvSpPr>
            <p:cNvPr id="2462" name="Google Shape;2462;p5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4" name="Google Shape;2464;p55"/>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5"/>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5"/>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5"/>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5"/>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5"/>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0" name="Google Shape;2470;p55"/>
          <p:cNvGrpSpPr/>
          <p:nvPr/>
        </p:nvGrpSpPr>
        <p:grpSpPr>
          <a:xfrm>
            <a:off x="7441895" y="3383608"/>
            <a:ext cx="112768" cy="106853"/>
            <a:chOff x="4768575" y="2253950"/>
            <a:chExt cx="46300" cy="43875"/>
          </a:xfrm>
        </p:grpSpPr>
        <p:sp>
          <p:nvSpPr>
            <p:cNvPr id="2471" name="Google Shape;2471;p5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3" name="Google Shape;2473;p55"/>
          <p:cNvGrpSpPr/>
          <p:nvPr/>
        </p:nvGrpSpPr>
        <p:grpSpPr>
          <a:xfrm>
            <a:off x="7741518" y="3872634"/>
            <a:ext cx="118187" cy="146246"/>
            <a:chOff x="4960900" y="2433225"/>
            <a:chExt cx="48525" cy="60050"/>
          </a:xfrm>
        </p:grpSpPr>
        <p:sp>
          <p:nvSpPr>
            <p:cNvPr id="2474" name="Google Shape;2474;p5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55"/>
          <p:cNvGrpSpPr/>
          <p:nvPr/>
        </p:nvGrpSpPr>
        <p:grpSpPr>
          <a:xfrm>
            <a:off x="7430083" y="4136695"/>
            <a:ext cx="136394" cy="143810"/>
            <a:chOff x="4854075" y="2527625"/>
            <a:chExt cx="56000" cy="59050"/>
          </a:xfrm>
        </p:grpSpPr>
        <p:sp>
          <p:nvSpPr>
            <p:cNvPr id="2477" name="Google Shape;2477;p5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9" name="Google Shape;2479;p55"/>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5"/>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5"/>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2" name="Google Shape;2482;p55"/>
          <p:cNvGrpSpPr/>
          <p:nvPr/>
        </p:nvGrpSpPr>
        <p:grpSpPr>
          <a:xfrm>
            <a:off x="8054294" y="3600439"/>
            <a:ext cx="99312" cy="160797"/>
            <a:chOff x="5059700" y="2334775"/>
            <a:chExt cx="40775" cy="66025"/>
          </a:xfrm>
        </p:grpSpPr>
        <p:sp>
          <p:nvSpPr>
            <p:cNvPr id="2483" name="Google Shape;2483;p5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55"/>
          <p:cNvGrpSpPr/>
          <p:nvPr/>
        </p:nvGrpSpPr>
        <p:grpSpPr>
          <a:xfrm>
            <a:off x="8011458" y="3865571"/>
            <a:ext cx="184984" cy="160371"/>
            <a:chOff x="5037700" y="2430325"/>
            <a:chExt cx="75950" cy="65850"/>
          </a:xfrm>
        </p:grpSpPr>
        <p:sp>
          <p:nvSpPr>
            <p:cNvPr id="2493" name="Google Shape;2493;p5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55"/>
          <p:cNvGrpSpPr/>
          <p:nvPr/>
        </p:nvGrpSpPr>
        <p:grpSpPr>
          <a:xfrm>
            <a:off x="7430964" y="3632023"/>
            <a:ext cx="173014" cy="97629"/>
            <a:chOff x="4756975" y="2341800"/>
            <a:chExt cx="91975" cy="51925"/>
          </a:xfrm>
        </p:grpSpPr>
        <p:sp>
          <p:nvSpPr>
            <p:cNvPr id="2496" name="Google Shape;2496;p5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55"/>
          <p:cNvGrpSpPr/>
          <p:nvPr/>
        </p:nvGrpSpPr>
        <p:grpSpPr>
          <a:xfrm>
            <a:off x="7697901" y="4120720"/>
            <a:ext cx="212497" cy="175761"/>
            <a:chOff x="4943575" y="2516350"/>
            <a:chExt cx="98675" cy="81700"/>
          </a:xfrm>
        </p:grpSpPr>
        <p:sp>
          <p:nvSpPr>
            <p:cNvPr id="2517" name="Google Shape;2517;p5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55"/>
          <p:cNvGrpSpPr/>
          <p:nvPr/>
        </p:nvGrpSpPr>
        <p:grpSpPr>
          <a:xfrm>
            <a:off x="1955962" y="3346963"/>
            <a:ext cx="965351" cy="134611"/>
            <a:chOff x="4411970" y="2962952"/>
            <a:chExt cx="706544" cy="104212"/>
          </a:xfrm>
        </p:grpSpPr>
        <p:sp>
          <p:nvSpPr>
            <p:cNvPr id="2596" name="Google Shape;2596;p5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55"/>
          <p:cNvGrpSpPr/>
          <p:nvPr/>
        </p:nvGrpSpPr>
        <p:grpSpPr>
          <a:xfrm>
            <a:off x="1955962" y="2935877"/>
            <a:ext cx="960158" cy="289172"/>
            <a:chOff x="4411970" y="2726085"/>
            <a:chExt cx="643107" cy="193659"/>
          </a:xfrm>
        </p:grpSpPr>
        <p:sp>
          <p:nvSpPr>
            <p:cNvPr id="2601" name="Google Shape;2601;p5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4" name="Google Shape;2604;p55"/>
          <p:cNvGrpSpPr/>
          <p:nvPr/>
        </p:nvGrpSpPr>
        <p:grpSpPr>
          <a:xfrm>
            <a:off x="958854" y="3201987"/>
            <a:ext cx="833173" cy="259209"/>
            <a:chOff x="4411970" y="4340222"/>
            <a:chExt cx="779467" cy="242683"/>
          </a:xfrm>
        </p:grpSpPr>
        <p:sp>
          <p:nvSpPr>
            <p:cNvPr id="2605" name="Google Shape;2605;p5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55"/>
          <p:cNvGrpSpPr/>
          <p:nvPr/>
        </p:nvGrpSpPr>
        <p:grpSpPr>
          <a:xfrm>
            <a:off x="1955962" y="2597733"/>
            <a:ext cx="965160" cy="216230"/>
            <a:chOff x="4411970" y="2468674"/>
            <a:chExt cx="747317" cy="167425"/>
          </a:xfrm>
        </p:grpSpPr>
        <p:sp>
          <p:nvSpPr>
            <p:cNvPr id="2609" name="Google Shape;2609;p5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55"/>
          <p:cNvGrpSpPr/>
          <p:nvPr/>
        </p:nvGrpSpPr>
        <p:grpSpPr>
          <a:xfrm>
            <a:off x="954709" y="2502450"/>
            <a:ext cx="810451" cy="319148"/>
            <a:chOff x="4411970" y="3686602"/>
            <a:chExt cx="797845" cy="314215"/>
          </a:xfrm>
        </p:grpSpPr>
        <p:sp>
          <p:nvSpPr>
            <p:cNvPr id="2612" name="Google Shape;2612;p5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7" name="Google Shape;2617;p55"/>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8" name="Google Shape;2618;p55"/>
          <p:cNvGrpSpPr/>
          <p:nvPr/>
        </p:nvGrpSpPr>
        <p:grpSpPr>
          <a:xfrm>
            <a:off x="954806" y="2256974"/>
            <a:ext cx="1970333" cy="208784"/>
            <a:chOff x="6336019" y="3733725"/>
            <a:chExt cx="2566206" cy="351310"/>
          </a:xfrm>
        </p:grpSpPr>
        <p:sp>
          <p:nvSpPr>
            <p:cNvPr id="2619" name="Google Shape;2619;p55"/>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5"/>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5"/>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5"/>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55"/>
          <p:cNvGrpSpPr/>
          <p:nvPr/>
        </p:nvGrpSpPr>
        <p:grpSpPr>
          <a:xfrm>
            <a:off x="1955962" y="3864529"/>
            <a:ext cx="946551" cy="153200"/>
            <a:chOff x="4404545" y="3301592"/>
            <a:chExt cx="782403" cy="129272"/>
          </a:xfrm>
        </p:grpSpPr>
        <p:sp>
          <p:nvSpPr>
            <p:cNvPr id="2624" name="Google Shape;2624;p5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55"/>
          <p:cNvGrpSpPr/>
          <p:nvPr/>
        </p:nvGrpSpPr>
        <p:grpSpPr>
          <a:xfrm>
            <a:off x="1955962" y="3603488"/>
            <a:ext cx="962257" cy="139127"/>
            <a:chOff x="4411970" y="3131459"/>
            <a:chExt cx="710520" cy="117397"/>
          </a:xfrm>
        </p:grpSpPr>
        <p:sp>
          <p:nvSpPr>
            <p:cNvPr id="2627" name="Google Shape;2627;p5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9" name="Google Shape;2629;p55"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0" name="Google Shape;2630;p55"/>
          <p:cNvGrpSpPr/>
          <p:nvPr/>
        </p:nvGrpSpPr>
        <p:grpSpPr>
          <a:xfrm>
            <a:off x="956107" y="3538282"/>
            <a:ext cx="823838" cy="458988"/>
            <a:chOff x="4411970" y="1801825"/>
            <a:chExt cx="734586" cy="409262"/>
          </a:xfrm>
        </p:grpSpPr>
        <p:sp>
          <p:nvSpPr>
            <p:cNvPr id="2631" name="Google Shape;2631;p5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5"/>
          <p:cNvGrpSpPr/>
          <p:nvPr/>
        </p:nvGrpSpPr>
        <p:grpSpPr>
          <a:xfrm>
            <a:off x="956107" y="4086708"/>
            <a:ext cx="856348" cy="212039"/>
            <a:chOff x="4411970" y="2233974"/>
            <a:chExt cx="763574" cy="189068"/>
          </a:xfrm>
        </p:grpSpPr>
        <p:sp>
          <p:nvSpPr>
            <p:cNvPr id="2634" name="Google Shape;2634;p5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55"/>
          <p:cNvGrpSpPr/>
          <p:nvPr/>
        </p:nvGrpSpPr>
        <p:grpSpPr>
          <a:xfrm>
            <a:off x="3066303" y="2262044"/>
            <a:ext cx="511602" cy="511602"/>
            <a:chOff x="5681300" y="2527788"/>
            <a:chExt cx="805800" cy="805800"/>
          </a:xfrm>
        </p:grpSpPr>
        <p:sp>
          <p:nvSpPr>
            <p:cNvPr id="2637" name="Google Shape;2637;p55"/>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9" name="Google Shape;2639;p55"/>
          <p:cNvGrpSpPr/>
          <p:nvPr/>
        </p:nvGrpSpPr>
        <p:grpSpPr>
          <a:xfrm>
            <a:off x="3063497" y="3028627"/>
            <a:ext cx="513021" cy="512935"/>
            <a:chOff x="4049800" y="640400"/>
            <a:chExt cx="858900" cy="858900"/>
          </a:xfrm>
        </p:grpSpPr>
        <p:sp>
          <p:nvSpPr>
            <p:cNvPr id="2640" name="Google Shape;2640;p55"/>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55"/>
          <p:cNvGrpSpPr/>
          <p:nvPr/>
        </p:nvGrpSpPr>
        <p:grpSpPr>
          <a:xfrm>
            <a:off x="2980696" y="3680519"/>
            <a:ext cx="686489" cy="686585"/>
            <a:chOff x="5080188" y="927900"/>
            <a:chExt cx="961200" cy="961200"/>
          </a:xfrm>
        </p:grpSpPr>
        <p:sp>
          <p:nvSpPr>
            <p:cNvPr id="2643" name="Google Shape;2643;p55"/>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5"/>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5"/>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5"/>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55"/>
          <p:cNvGrpSpPr/>
          <p:nvPr/>
        </p:nvGrpSpPr>
        <p:grpSpPr>
          <a:xfrm>
            <a:off x="3763848" y="3773248"/>
            <a:ext cx="510373" cy="510937"/>
            <a:chOff x="7508249" y="1522825"/>
            <a:chExt cx="1326332" cy="1322987"/>
          </a:xfrm>
        </p:grpSpPr>
        <p:sp>
          <p:nvSpPr>
            <p:cNvPr id="2652" name="Google Shape;2652;p5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 name="Google Shape;2662;p55"/>
          <p:cNvGrpSpPr/>
          <p:nvPr/>
        </p:nvGrpSpPr>
        <p:grpSpPr>
          <a:xfrm>
            <a:off x="4455441" y="3774653"/>
            <a:ext cx="492652" cy="503348"/>
            <a:chOff x="6039282" y="1042577"/>
            <a:chExt cx="734315" cy="731929"/>
          </a:xfrm>
        </p:grpSpPr>
        <p:sp>
          <p:nvSpPr>
            <p:cNvPr id="2663" name="Google Shape;2663;p5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4" name="Google Shape;2684;p55"/>
          <p:cNvGrpSpPr/>
          <p:nvPr/>
        </p:nvGrpSpPr>
        <p:grpSpPr>
          <a:xfrm>
            <a:off x="5095855" y="2270694"/>
            <a:ext cx="483304" cy="504902"/>
            <a:chOff x="1825800" y="1651625"/>
            <a:chExt cx="568125" cy="591775"/>
          </a:xfrm>
        </p:grpSpPr>
        <p:sp>
          <p:nvSpPr>
            <p:cNvPr id="2685" name="Google Shape;2685;p5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1" name="Google Shape;2691;p55"/>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5"/>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5"/>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5"/>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5"/>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a:t>
            </a:r>
            <a:endParaRPr sz="1100" dirty="0">
              <a:solidFill>
                <a:schemeClr val="lt1"/>
              </a:solidFill>
            </a:endParaRPr>
          </a:p>
        </p:txBody>
      </p:sp>
      <p:sp>
        <p:nvSpPr>
          <p:cNvPr id="2696" name="Google Shape;2696;p5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700"/>
        <p:cNvGrpSpPr/>
        <p:nvPr/>
      </p:nvGrpSpPr>
      <p:grpSpPr>
        <a:xfrm>
          <a:off x="0" y="0"/>
          <a:ext cx="0" cy="0"/>
          <a:chOff x="0" y="0"/>
          <a:chExt cx="0" cy="0"/>
        </a:xfrm>
      </p:grpSpPr>
      <p:grpSp>
        <p:nvGrpSpPr>
          <p:cNvPr id="2701" name="Google Shape;2701;p56"/>
          <p:cNvGrpSpPr/>
          <p:nvPr/>
        </p:nvGrpSpPr>
        <p:grpSpPr>
          <a:xfrm>
            <a:off x="722059" y="955168"/>
            <a:ext cx="2492868" cy="1379876"/>
            <a:chOff x="2654821" y="2311071"/>
            <a:chExt cx="2279715" cy="1262120"/>
          </a:xfrm>
        </p:grpSpPr>
        <p:grpSp>
          <p:nvGrpSpPr>
            <p:cNvPr id="2702" name="Google Shape;2702;p56"/>
            <p:cNvGrpSpPr/>
            <p:nvPr/>
          </p:nvGrpSpPr>
          <p:grpSpPr>
            <a:xfrm>
              <a:off x="4034269" y="2840745"/>
              <a:ext cx="40212" cy="36437"/>
              <a:chOff x="4293400" y="2574725"/>
              <a:chExt cx="84425" cy="80100"/>
            </a:xfrm>
          </p:grpSpPr>
          <p:sp>
            <p:nvSpPr>
              <p:cNvPr id="2703" name="Google Shape;2703;p5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704" name="Google Shape;2704;p5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5" name="Google Shape;2705;p56"/>
            <p:cNvGrpSpPr/>
            <p:nvPr/>
          </p:nvGrpSpPr>
          <p:grpSpPr>
            <a:xfrm>
              <a:off x="3894606" y="2334874"/>
              <a:ext cx="913198" cy="518984"/>
              <a:chOff x="4000175" y="1462675"/>
              <a:chExt cx="1917275" cy="1140875"/>
            </a:xfrm>
          </p:grpSpPr>
          <p:sp>
            <p:nvSpPr>
              <p:cNvPr id="2706" name="Google Shape;2706;p5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707" name="Google Shape;2707;p56"/>
              <p:cNvGrpSpPr/>
              <p:nvPr/>
            </p:nvGrpSpPr>
            <p:grpSpPr>
              <a:xfrm>
                <a:off x="4000175" y="1462675"/>
                <a:ext cx="1917275" cy="1140875"/>
                <a:chOff x="4000175" y="1462675"/>
                <a:chExt cx="1917275" cy="1140875"/>
              </a:xfrm>
            </p:grpSpPr>
            <p:sp>
              <p:nvSpPr>
                <p:cNvPr id="2708" name="Google Shape;2708;p5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709" name="Google Shape;2709;p5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13" name="Google Shape;2713;p5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4" name="Google Shape;2714;p56"/>
            <p:cNvGrpSpPr/>
            <p:nvPr/>
          </p:nvGrpSpPr>
          <p:grpSpPr>
            <a:xfrm>
              <a:off x="3875768" y="2846704"/>
              <a:ext cx="44796" cy="47366"/>
              <a:chOff x="3960625" y="2587825"/>
              <a:chExt cx="94050" cy="104125"/>
            </a:xfrm>
          </p:grpSpPr>
          <p:sp>
            <p:nvSpPr>
              <p:cNvPr id="2715" name="Google Shape;2715;p5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716" name="Google Shape;2716;p5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7" name="Google Shape;2717;p56"/>
            <p:cNvGrpSpPr/>
            <p:nvPr/>
          </p:nvGrpSpPr>
          <p:grpSpPr>
            <a:xfrm>
              <a:off x="3782759" y="2807162"/>
              <a:ext cx="82686" cy="85487"/>
              <a:chOff x="3765350" y="2500900"/>
              <a:chExt cx="173600" cy="187925"/>
            </a:xfrm>
          </p:grpSpPr>
          <p:sp>
            <p:nvSpPr>
              <p:cNvPr id="2718" name="Google Shape;2718;p5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719" name="Google Shape;2719;p5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56"/>
            <p:cNvGrpSpPr/>
            <p:nvPr/>
          </p:nvGrpSpPr>
          <p:grpSpPr>
            <a:xfrm>
              <a:off x="3775674" y="2798496"/>
              <a:ext cx="40545" cy="23564"/>
              <a:chOff x="3750475" y="2481850"/>
              <a:chExt cx="85125" cy="51800"/>
            </a:xfrm>
          </p:grpSpPr>
          <p:sp>
            <p:nvSpPr>
              <p:cNvPr id="2725" name="Google Shape;2725;p5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727" name="Google Shape;2727;p56"/>
            <p:cNvGrpSpPr/>
            <p:nvPr/>
          </p:nvGrpSpPr>
          <p:grpSpPr>
            <a:xfrm>
              <a:off x="3716946" y="2776024"/>
              <a:ext cx="81971" cy="76912"/>
              <a:chOff x="3627175" y="2432450"/>
              <a:chExt cx="172100" cy="169075"/>
            </a:xfrm>
          </p:grpSpPr>
          <p:sp>
            <p:nvSpPr>
              <p:cNvPr id="2728" name="Google Shape;2728;p5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730" name="Google Shape;2730;p5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731" name="Google Shape;2731;p56"/>
            <p:cNvGrpSpPr/>
            <p:nvPr/>
          </p:nvGrpSpPr>
          <p:grpSpPr>
            <a:xfrm>
              <a:off x="3685682" y="2845624"/>
              <a:ext cx="29311" cy="45055"/>
              <a:chOff x="3561536" y="2585450"/>
              <a:chExt cx="61539" cy="99045"/>
            </a:xfrm>
          </p:grpSpPr>
          <p:sp>
            <p:nvSpPr>
              <p:cNvPr id="2732" name="Google Shape;2732;p5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734" name="Google Shape;2734;p56"/>
            <p:cNvGrpSpPr/>
            <p:nvPr/>
          </p:nvGrpSpPr>
          <p:grpSpPr>
            <a:xfrm>
              <a:off x="3849905" y="2572252"/>
              <a:ext cx="74339" cy="119559"/>
              <a:chOff x="3906325" y="1984500"/>
              <a:chExt cx="156075" cy="262825"/>
            </a:xfrm>
          </p:grpSpPr>
          <p:sp>
            <p:nvSpPr>
              <p:cNvPr id="2735" name="Google Shape;2735;p5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736" name="Google Shape;2736;p5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7" name="Google Shape;2737;p56"/>
            <p:cNvGrpSpPr/>
            <p:nvPr/>
          </p:nvGrpSpPr>
          <p:grpSpPr>
            <a:xfrm>
              <a:off x="2654821" y="2414345"/>
              <a:ext cx="667570" cy="558731"/>
              <a:chOff x="1397225" y="1637375"/>
              <a:chExt cx="1401575" cy="1228250"/>
            </a:xfrm>
          </p:grpSpPr>
          <p:sp>
            <p:nvSpPr>
              <p:cNvPr id="2738" name="Google Shape;2738;p5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739" name="Google Shape;2739;p56"/>
              <p:cNvGrpSpPr/>
              <p:nvPr/>
            </p:nvGrpSpPr>
            <p:grpSpPr>
              <a:xfrm>
                <a:off x="1397225" y="1637375"/>
                <a:ext cx="1398775" cy="1228250"/>
                <a:chOff x="1397225" y="1637375"/>
                <a:chExt cx="1398775" cy="1228250"/>
              </a:xfrm>
            </p:grpSpPr>
            <p:sp>
              <p:nvSpPr>
                <p:cNvPr id="2740" name="Google Shape;2740;p5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42" name="Google Shape;2742;p56"/>
            <p:cNvGrpSpPr/>
            <p:nvPr/>
          </p:nvGrpSpPr>
          <p:grpSpPr>
            <a:xfrm>
              <a:off x="3230417" y="3103734"/>
              <a:ext cx="282982" cy="280332"/>
              <a:chOff x="2605700" y="3152850"/>
              <a:chExt cx="594125" cy="616250"/>
            </a:xfrm>
          </p:grpSpPr>
          <p:sp>
            <p:nvSpPr>
              <p:cNvPr id="2743" name="Google Shape;2743;p5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744" name="Google Shape;2744;p5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745" name="Google Shape;2745;p56"/>
            <p:cNvGrpSpPr/>
            <p:nvPr/>
          </p:nvGrpSpPr>
          <p:grpSpPr>
            <a:xfrm>
              <a:off x="3265985" y="3226989"/>
              <a:ext cx="87151" cy="346202"/>
              <a:chOff x="2680375" y="3423800"/>
              <a:chExt cx="182975" cy="761050"/>
            </a:xfrm>
          </p:grpSpPr>
          <p:sp>
            <p:nvSpPr>
              <p:cNvPr id="2746" name="Google Shape;2746;p5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747" name="Google Shape;2747;p5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56"/>
            <p:cNvGrpSpPr/>
            <p:nvPr/>
          </p:nvGrpSpPr>
          <p:grpSpPr>
            <a:xfrm>
              <a:off x="3855466" y="3289811"/>
              <a:ext cx="112514" cy="94210"/>
              <a:chOff x="3918000" y="3561900"/>
              <a:chExt cx="236225" cy="207100"/>
            </a:xfrm>
          </p:grpSpPr>
          <p:sp>
            <p:nvSpPr>
              <p:cNvPr id="2749" name="Google Shape;2749;p5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750" name="Google Shape;2750;p5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1" name="Google Shape;2751;p5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754" name="Google Shape;2754;p56"/>
            <p:cNvGrpSpPr/>
            <p:nvPr/>
          </p:nvGrpSpPr>
          <p:grpSpPr>
            <a:xfrm>
              <a:off x="2905224" y="2311071"/>
              <a:ext cx="596721" cy="528992"/>
              <a:chOff x="1922950" y="1410350"/>
              <a:chExt cx="1252825" cy="1162875"/>
            </a:xfrm>
          </p:grpSpPr>
          <p:sp>
            <p:nvSpPr>
              <p:cNvPr id="2755" name="Google Shape;2755;p5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771" name="Google Shape;2771;p5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91" name="Google Shape;2791;p5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92" name="Google Shape;2792;p5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3" name="Google Shape;2793;p56"/>
            <p:cNvGrpSpPr/>
            <p:nvPr/>
          </p:nvGrpSpPr>
          <p:grpSpPr>
            <a:xfrm>
              <a:off x="3280929" y="3294542"/>
              <a:ext cx="109894" cy="272224"/>
              <a:chOff x="2711750" y="3572300"/>
              <a:chExt cx="230725" cy="598425"/>
            </a:xfrm>
          </p:grpSpPr>
          <p:sp>
            <p:nvSpPr>
              <p:cNvPr id="2794" name="Google Shape;2794;p5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6" name="Google Shape;2796;p5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7" name="Google Shape;2797;p56"/>
            <p:cNvGrpSpPr/>
            <p:nvPr/>
          </p:nvGrpSpPr>
          <p:grpSpPr>
            <a:xfrm>
              <a:off x="3790439" y="2408636"/>
              <a:ext cx="73017" cy="75684"/>
              <a:chOff x="3781475" y="1624825"/>
              <a:chExt cx="153300" cy="166375"/>
            </a:xfrm>
          </p:grpSpPr>
          <p:sp>
            <p:nvSpPr>
              <p:cNvPr id="2798" name="Google Shape;2798;p5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2" name="Google Shape;2802;p5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9" name="Google Shape;2809;p56"/>
            <p:cNvGrpSpPr/>
            <p:nvPr/>
          </p:nvGrpSpPr>
          <p:grpSpPr>
            <a:xfrm>
              <a:off x="4403342" y="3107749"/>
              <a:ext cx="316680" cy="101374"/>
              <a:chOff x="5068275" y="3161675"/>
              <a:chExt cx="664875" cy="222850"/>
            </a:xfrm>
          </p:grpSpPr>
          <p:sp>
            <p:nvSpPr>
              <p:cNvPr id="2810" name="Google Shape;2810;p5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4" name="Google Shape;2814;p5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3" name="Google Shape;2843;p56"/>
            <p:cNvGrpSpPr/>
            <p:nvPr/>
          </p:nvGrpSpPr>
          <p:grpSpPr>
            <a:xfrm>
              <a:off x="3697513" y="2707266"/>
              <a:ext cx="59549" cy="79733"/>
              <a:chOff x="3586375" y="2281300"/>
              <a:chExt cx="125025" cy="175275"/>
            </a:xfrm>
          </p:grpSpPr>
          <p:sp>
            <p:nvSpPr>
              <p:cNvPr id="2844" name="Google Shape;2844;p5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6" name="Google Shape;2846;p5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7" name="Google Shape;2847;p56"/>
            <p:cNvGrpSpPr/>
            <p:nvPr/>
          </p:nvGrpSpPr>
          <p:grpSpPr>
            <a:xfrm>
              <a:off x="4513224" y="3221724"/>
              <a:ext cx="274563" cy="280321"/>
              <a:chOff x="5298975" y="3412225"/>
              <a:chExt cx="576450" cy="616225"/>
            </a:xfrm>
          </p:grpSpPr>
          <p:sp>
            <p:nvSpPr>
              <p:cNvPr id="2848" name="Google Shape;2848;p5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49" name="Google Shape;2849;p5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0" name="Google Shape;2850;p56"/>
            <p:cNvGrpSpPr/>
            <p:nvPr/>
          </p:nvGrpSpPr>
          <p:grpSpPr>
            <a:xfrm>
              <a:off x="4824403" y="3421846"/>
              <a:ext cx="110132" cy="130647"/>
              <a:chOff x="5952300" y="3852150"/>
              <a:chExt cx="231225" cy="287200"/>
            </a:xfrm>
          </p:grpSpPr>
          <p:sp>
            <p:nvSpPr>
              <p:cNvPr id="2851" name="Google Shape;2851;p5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3" name="Google Shape;2853;p5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1" name="Google Shape;2861;p56"/>
            <p:cNvGrpSpPr/>
            <p:nvPr/>
          </p:nvGrpSpPr>
          <p:grpSpPr>
            <a:xfrm>
              <a:off x="4295710" y="3079670"/>
              <a:ext cx="14968" cy="27135"/>
              <a:chOff x="4842300" y="3099950"/>
              <a:chExt cx="31425" cy="59650"/>
            </a:xfrm>
          </p:grpSpPr>
          <p:sp>
            <p:nvSpPr>
              <p:cNvPr id="2862" name="Google Shape;2862;p5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6" name="Google Shape;2866;p5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4" name="Google Shape;2874;p56"/>
            <p:cNvGrpSpPr/>
            <p:nvPr/>
          </p:nvGrpSpPr>
          <p:grpSpPr>
            <a:xfrm>
              <a:off x="3831056" y="2816010"/>
              <a:ext cx="37378" cy="27612"/>
              <a:chOff x="3866750" y="2520350"/>
              <a:chExt cx="78475" cy="60700"/>
            </a:xfrm>
          </p:grpSpPr>
          <p:sp>
            <p:nvSpPr>
              <p:cNvPr id="2875" name="Google Shape;2875;p5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9" name="Google Shape;2879;p5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96" name="Google Shape;2896;p5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08" name="Google Shape;2908;p5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1" name="Google Shape;2921;p56"/>
            <p:cNvGrpSpPr/>
            <p:nvPr/>
          </p:nvGrpSpPr>
          <p:grpSpPr>
            <a:xfrm>
              <a:off x="3632736" y="3051591"/>
              <a:ext cx="63288" cy="45217"/>
              <a:chOff x="3450375" y="3038225"/>
              <a:chExt cx="132875" cy="99400"/>
            </a:xfrm>
          </p:grpSpPr>
          <p:sp>
            <p:nvSpPr>
              <p:cNvPr id="2922" name="Google Shape;2922;p5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4" name="Google Shape;2924;p5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33" name="Google Shape;2933;p5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43" name="Google Shape;2943;p5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49" name="Google Shape;2949;p5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9" name="Google Shape;2959;p56"/>
          <p:cNvGrpSpPr/>
          <p:nvPr/>
        </p:nvGrpSpPr>
        <p:grpSpPr>
          <a:xfrm>
            <a:off x="719116" y="2850945"/>
            <a:ext cx="2622876" cy="1333540"/>
            <a:chOff x="238125" y="1038125"/>
            <a:chExt cx="7146800" cy="3633625"/>
          </a:xfrm>
        </p:grpSpPr>
        <p:sp>
          <p:nvSpPr>
            <p:cNvPr id="2960" name="Google Shape;2960;p5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56"/>
          <p:cNvGrpSpPr/>
          <p:nvPr/>
        </p:nvGrpSpPr>
        <p:grpSpPr>
          <a:xfrm>
            <a:off x="5834044" y="993055"/>
            <a:ext cx="2590840" cy="1380235"/>
            <a:chOff x="233350" y="949250"/>
            <a:chExt cx="7137300" cy="3802300"/>
          </a:xfrm>
        </p:grpSpPr>
        <p:sp>
          <p:nvSpPr>
            <p:cNvPr id="4533" name="Google Shape;4533;p5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56"/>
          <p:cNvGrpSpPr/>
          <p:nvPr/>
        </p:nvGrpSpPr>
        <p:grpSpPr>
          <a:xfrm>
            <a:off x="7648473" y="3037828"/>
            <a:ext cx="104231" cy="320340"/>
            <a:chOff x="7564426" y="3224343"/>
            <a:chExt cx="119985" cy="368801"/>
          </a:xfrm>
        </p:grpSpPr>
        <p:sp>
          <p:nvSpPr>
            <p:cNvPr id="4585" name="Google Shape;4585;p5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56"/>
          <p:cNvGrpSpPr/>
          <p:nvPr/>
        </p:nvGrpSpPr>
        <p:grpSpPr>
          <a:xfrm>
            <a:off x="7347962" y="3031929"/>
            <a:ext cx="189489" cy="332132"/>
            <a:chOff x="8370831" y="3202002"/>
            <a:chExt cx="218129" cy="382376"/>
          </a:xfrm>
        </p:grpSpPr>
        <p:sp>
          <p:nvSpPr>
            <p:cNvPr id="4588" name="Google Shape;4588;p5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56"/>
          <p:cNvGrpSpPr/>
          <p:nvPr/>
        </p:nvGrpSpPr>
        <p:grpSpPr>
          <a:xfrm>
            <a:off x="8071351" y="3443061"/>
            <a:ext cx="309429" cy="267000"/>
            <a:chOff x="6742064" y="3750480"/>
            <a:chExt cx="399315" cy="344560"/>
          </a:xfrm>
        </p:grpSpPr>
        <p:sp>
          <p:nvSpPr>
            <p:cNvPr id="4591" name="Google Shape;4591;p5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 name="Google Shape;4593;p56"/>
          <p:cNvGrpSpPr/>
          <p:nvPr/>
        </p:nvGrpSpPr>
        <p:grpSpPr>
          <a:xfrm>
            <a:off x="7610370" y="3794109"/>
            <a:ext cx="180437" cy="281608"/>
            <a:chOff x="7248525" y="3739696"/>
            <a:chExt cx="230531" cy="359790"/>
          </a:xfrm>
        </p:grpSpPr>
        <p:sp>
          <p:nvSpPr>
            <p:cNvPr id="4594" name="Google Shape;4594;p5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56"/>
          <p:cNvGrpSpPr/>
          <p:nvPr/>
        </p:nvGrpSpPr>
        <p:grpSpPr>
          <a:xfrm>
            <a:off x="7856289" y="3437333"/>
            <a:ext cx="162896" cy="278710"/>
            <a:chOff x="7601242" y="3729267"/>
            <a:chExt cx="222566" cy="380803"/>
          </a:xfrm>
        </p:grpSpPr>
        <p:sp>
          <p:nvSpPr>
            <p:cNvPr id="4597" name="Google Shape;4597;p5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9" name="Google Shape;4599;p56"/>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0" name="Google Shape;4600;p56"/>
          <p:cNvGrpSpPr/>
          <p:nvPr/>
        </p:nvGrpSpPr>
        <p:grpSpPr>
          <a:xfrm>
            <a:off x="7345935" y="3438473"/>
            <a:ext cx="193543" cy="275990"/>
            <a:chOff x="8304647" y="3738687"/>
            <a:chExt cx="225076" cy="320956"/>
          </a:xfrm>
        </p:grpSpPr>
        <p:sp>
          <p:nvSpPr>
            <p:cNvPr id="4601" name="Google Shape;4601;p5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56"/>
          <p:cNvGrpSpPr/>
          <p:nvPr/>
        </p:nvGrpSpPr>
        <p:grpSpPr>
          <a:xfrm>
            <a:off x="7618427" y="3438473"/>
            <a:ext cx="178492" cy="275990"/>
            <a:chOff x="8615101" y="3738687"/>
            <a:chExt cx="207573" cy="320956"/>
          </a:xfrm>
        </p:grpSpPr>
        <p:sp>
          <p:nvSpPr>
            <p:cNvPr id="4605" name="Google Shape;4605;p5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8" name="Google Shape;4608;p56"/>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 name="Google Shape;4609;p56"/>
          <p:cNvGrpSpPr/>
          <p:nvPr/>
        </p:nvGrpSpPr>
        <p:grpSpPr>
          <a:xfrm>
            <a:off x="6013132" y="3559961"/>
            <a:ext cx="557671" cy="511283"/>
            <a:chOff x="6015419" y="3716859"/>
            <a:chExt cx="557671" cy="511283"/>
          </a:xfrm>
        </p:grpSpPr>
        <p:sp>
          <p:nvSpPr>
            <p:cNvPr id="4610" name="Google Shape;4610;p5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1" name="Google Shape;4611;p56"/>
            <p:cNvGrpSpPr/>
            <p:nvPr/>
          </p:nvGrpSpPr>
          <p:grpSpPr>
            <a:xfrm>
              <a:off x="6036094" y="3716980"/>
              <a:ext cx="529860" cy="510468"/>
              <a:chOff x="6036094" y="3716980"/>
              <a:chExt cx="529860" cy="510468"/>
            </a:xfrm>
          </p:grpSpPr>
          <p:sp>
            <p:nvSpPr>
              <p:cNvPr id="4612" name="Google Shape;4612;p5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2" name="Google Shape;4622;p56"/>
          <p:cNvGrpSpPr/>
          <p:nvPr/>
        </p:nvGrpSpPr>
        <p:grpSpPr>
          <a:xfrm>
            <a:off x="6642017" y="2916730"/>
            <a:ext cx="576302" cy="511871"/>
            <a:chOff x="6644304" y="3073628"/>
            <a:chExt cx="576302" cy="511871"/>
          </a:xfrm>
        </p:grpSpPr>
        <p:sp>
          <p:nvSpPr>
            <p:cNvPr id="4623" name="Google Shape;4623;p5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4" name="Google Shape;4624;p56"/>
            <p:cNvGrpSpPr/>
            <p:nvPr/>
          </p:nvGrpSpPr>
          <p:grpSpPr>
            <a:xfrm>
              <a:off x="6712169" y="3085440"/>
              <a:ext cx="481622" cy="494913"/>
              <a:chOff x="6712169" y="3085440"/>
              <a:chExt cx="481622" cy="494913"/>
            </a:xfrm>
          </p:grpSpPr>
          <p:sp>
            <p:nvSpPr>
              <p:cNvPr id="4625" name="Google Shape;4625;p5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0" name="Google Shape;4630;p5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3" name="Google Shape;4633;p56"/>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4" name="Google Shape;4634;p56"/>
          <p:cNvGrpSpPr/>
          <p:nvPr/>
        </p:nvGrpSpPr>
        <p:grpSpPr>
          <a:xfrm>
            <a:off x="6649868" y="3559725"/>
            <a:ext cx="560631" cy="511352"/>
            <a:chOff x="6652154" y="3716623"/>
            <a:chExt cx="560631" cy="511352"/>
          </a:xfrm>
        </p:grpSpPr>
        <p:sp>
          <p:nvSpPr>
            <p:cNvPr id="4635" name="Google Shape;4635;p5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6" name="Google Shape;4636;p56"/>
            <p:cNvGrpSpPr/>
            <p:nvPr/>
          </p:nvGrpSpPr>
          <p:grpSpPr>
            <a:xfrm>
              <a:off x="6669657" y="3716715"/>
              <a:ext cx="466779" cy="464290"/>
              <a:chOff x="6669657" y="3716715"/>
              <a:chExt cx="466779" cy="464290"/>
            </a:xfrm>
          </p:grpSpPr>
          <p:sp>
            <p:nvSpPr>
              <p:cNvPr id="4637" name="Google Shape;4637;p5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0" name="Google Shape;4650;p56"/>
          <p:cNvGrpSpPr/>
          <p:nvPr/>
        </p:nvGrpSpPr>
        <p:grpSpPr>
          <a:xfrm>
            <a:off x="7843959" y="3841134"/>
            <a:ext cx="187557" cy="187557"/>
            <a:chOff x="8565775" y="671075"/>
            <a:chExt cx="441000" cy="441000"/>
          </a:xfrm>
        </p:grpSpPr>
        <p:sp>
          <p:nvSpPr>
            <p:cNvPr id="4651" name="Google Shape;4651;p5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3" name="Google Shape;4653;p56"/>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6"/>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5" name="Google Shape;4655;p56"/>
          <p:cNvGrpSpPr/>
          <p:nvPr/>
        </p:nvGrpSpPr>
        <p:grpSpPr>
          <a:xfrm>
            <a:off x="5997814" y="2919352"/>
            <a:ext cx="587871" cy="512373"/>
            <a:chOff x="6000100" y="3076250"/>
            <a:chExt cx="587871" cy="512373"/>
          </a:xfrm>
        </p:grpSpPr>
        <p:sp>
          <p:nvSpPr>
            <p:cNvPr id="4656" name="Google Shape;4656;p5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7" name="Google Shape;4657;p56"/>
            <p:cNvGrpSpPr/>
            <p:nvPr/>
          </p:nvGrpSpPr>
          <p:grpSpPr>
            <a:xfrm>
              <a:off x="6031360" y="3076713"/>
              <a:ext cx="539107" cy="480965"/>
              <a:chOff x="6031360" y="3076713"/>
              <a:chExt cx="539107" cy="480965"/>
            </a:xfrm>
          </p:grpSpPr>
          <p:sp>
            <p:nvSpPr>
              <p:cNvPr id="4658" name="Google Shape;4658;p5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5" name="Google Shape;4665;p56"/>
          <p:cNvGrpSpPr/>
          <p:nvPr/>
        </p:nvGrpSpPr>
        <p:grpSpPr>
          <a:xfrm>
            <a:off x="3369305" y="938716"/>
            <a:ext cx="2310381" cy="1488888"/>
            <a:chOff x="229225" y="549050"/>
            <a:chExt cx="7161750" cy="4615275"/>
          </a:xfrm>
        </p:grpSpPr>
        <p:sp>
          <p:nvSpPr>
            <p:cNvPr id="4666" name="Google Shape;4666;p5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 name="Google Shape;4783;p56"/>
          <p:cNvGrpSpPr/>
          <p:nvPr/>
        </p:nvGrpSpPr>
        <p:grpSpPr>
          <a:xfrm>
            <a:off x="3514723" y="2830563"/>
            <a:ext cx="2310282" cy="1374222"/>
            <a:chOff x="238125" y="732525"/>
            <a:chExt cx="7130500" cy="4241425"/>
          </a:xfrm>
        </p:grpSpPr>
        <p:sp>
          <p:nvSpPr>
            <p:cNvPr id="4784" name="Google Shape;4784;p5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901"/>
        <p:cNvGrpSpPr/>
        <p:nvPr/>
      </p:nvGrpSpPr>
      <p:grpSpPr>
        <a:xfrm>
          <a:off x="0" y="0"/>
          <a:ext cx="0" cy="0"/>
          <a:chOff x="0" y="0"/>
          <a:chExt cx="0" cy="0"/>
        </a:xfrm>
      </p:grpSpPr>
      <p:grpSp>
        <p:nvGrpSpPr>
          <p:cNvPr id="4902" name="Google Shape;4902;p57"/>
          <p:cNvGrpSpPr/>
          <p:nvPr/>
        </p:nvGrpSpPr>
        <p:grpSpPr>
          <a:xfrm>
            <a:off x="725414" y="969763"/>
            <a:ext cx="2507799" cy="206239"/>
            <a:chOff x="106648" y="895722"/>
            <a:chExt cx="4481413" cy="374300"/>
          </a:xfrm>
        </p:grpSpPr>
        <p:grpSp>
          <p:nvGrpSpPr>
            <p:cNvPr id="4903" name="Google Shape;4903;p57"/>
            <p:cNvGrpSpPr/>
            <p:nvPr/>
          </p:nvGrpSpPr>
          <p:grpSpPr>
            <a:xfrm>
              <a:off x="2233276" y="895722"/>
              <a:ext cx="1082667" cy="223591"/>
              <a:chOff x="4808316" y="2800065"/>
              <a:chExt cx="1999386" cy="412910"/>
            </a:xfrm>
          </p:grpSpPr>
          <p:sp>
            <p:nvSpPr>
              <p:cNvPr id="4904" name="Google Shape;4904;p5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5" name="Google Shape;4905;p57"/>
              <p:cNvGrpSpPr/>
              <p:nvPr/>
            </p:nvGrpSpPr>
            <p:grpSpPr>
              <a:xfrm>
                <a:off x="4808316" y="2800065"/>
                <a:ext cx="92400" cy="411825"/>
                <a:chOff x="845575" y="2563700"/>
                <a:chExt cx="92400" cy="411825"/>
              </a:xfrm>
            </p:grpSpPr>
            <p:cxnSp>
              <p:nvCxnSpPr>
                <p:cNvPr id="4906" name="Google Shape;4906;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07" name="Google Shape;4907;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8" name="Google Shape;4908;p57"/>
            <p:cNvGrpSpPr/>
            <p:nvPr/>
          </p:nvGrpSpPr>
          <p:grpSpPr>
            <a:xfrm>
              <a:off x="106648" y="895722"/>
              <a:ext cx="1088401" cy="223591"/>
              <a:chOff x="881025" y="2800065"/>
              <a:chExt cx="2009975" cy="412910"/>
            </a:xfrm>
          </p:grpSpPr>
          <p:sp>
            <p:nvSpPr>
              <p:cNvPr id="4909" name="Google Shape;4909;p5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0" name="Google Shape;4910;p57"/>
              <p:cNvGrpSpPr/>
              <p:nvPr/>
            </p:nvGrpSpPr>
            <p:grpSpPr>
              <a:xfrm>
                <a:off x="881025" y="2800065"/>
                <a:ext cx="92400" cy="411825"/>
                <a:chOff x="845575" y="2563700"/>
                <a:chExt cx="92400" cy="411825"/>
              </a:xfrm>
            </p:grpSpPr>
            <p:cxnSp>
              <p:nvCxnSpPr>
                <p:cNvPr id="4911" name="Google Shape;4911;p5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12" name="Google Shape;4912;p5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3" name="Google Shape;4913;p57"/>
            <p:cNvGrpSpPr/>
            <p:nvPr/>
          </p:nvGrpSpPr>
          <p:grpSpPr>
            <a:xfrm>
              <a:off x="1172346" y="1047018"/>
              <a:ext cx="1083151" cy="223003"/>
              <a:chOff x="2849073" y="3079467"/>
              <a:chExt cx="2000279" cy="411825"/>
            </a:xfrm>
          </p:grpSpPr>
          <p:sp>
            <p:nvSpPr>
              <p:cNvPr id="4914" name="Google Shape;4914;p5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5" name="Google Shape;4915;p57"/>
              <p:cNvGrpSpPr/>
              <p:nvPr/>
            </p:nvGrpSpPr>
            <p:grpSpPr>
              <a:xfrm rot="10800000">
                <a:off x="2849073" y="3079467"/>
                <a:ext cx="92400" cy="411825"/>
                <a:chOff x="2070100" y="2563700"/>
                <a:chExt cx="92400" cy="411825"/>
              </a:xfrm>
            </p:grpSpPr>
            <p:cxnSp>
              <p:nvCxnSpPr>
                <p:cNvPr id="4916" name="Google Shape;4916;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17" name="Google Shape;4917;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8" name="Google Shape;4918;p57"/>
            <p:cNvGrpSpPr/>
            <p:nvPr/>
          </p:nvGrpSpPr>
          <p:grpSpPr>
            <a:xfrm>
              <a:off x="3290132" y="1047018"/>
              <a:ext cx="1297929" cy="223003"/>
              <a:chOff x="6760035" y="3079467"/>
              <a:chExt cx="2396914" cy="411825"/>
            </a:xfrm>
          </p:grpSpPr>
          <p:sp>
            <p:nvSpPr>
              <p:cNvPr id="4919" name="Google Shape;4919;p5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0" name="Google Shape;4920;p57"/>
              <p:cNvGrpSpPr/>
              <p:nvPr/>
            </p:nvGrpSpPr>
            <p:grpSpPr>
              <a:xfrm rot="10800000">
                <a:off x="6760035" y="3079467"/>
                <a:ext cx="92400" cy="411825"/>
                <a:chOff x="2070100" y="2563700"/>
                <a:chExt cx="92400" cy="411825"/>
              </a:xfrm>
            </p:grpSpPr>
            <p:cxnSp>
              <p:nvCxnSpPr>
                <p:cNvPr id="4921" name="Google Shape;4921;p5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22" name="Google Shape;4922;p5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23" name="Google Shape;4923;p57"/>
          <p:cNvGrpSpPr/>
          <p:nvPr/>
        </p:nvGrpSpPr>
        <p:grpSpPr>
          <a:xfrm>
            <a:off x="2143176" y="3369134"/>
            <a:ext cx="1086701" cy="799429"/>
            <a:chOff x="2183288" y="3555572"/>
            <a:chExt cx="1136241" cy="835873"/>
          </a:xfrm>
        </p:grpSpPr>
        <p:sp>
          <p:nvSpPr>
            <p:cNvPr id="4924" name="Google Shape;4924;p5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5" name="Google Shape;4925;p57"/>
            <p:cNvGrpSpPr/>
            <p:nvPr/>
          </p:nvGrpSpPr>
          <p:grpSpPr>
            <a:xfrm>
              <a:off x="2205895" y="3637269"/>
              <a:ext cx="1089848" cy="724993"/>
              <a:chOff x="2205895" y="3637269"/>
              <a:chExt cx="1089848" cy="724993"/>
            </a:xfrm>
          </p:grpSpPr>
          <p:sp>
            <p:nvSpPr>
              <p:cNvPr id="4926" name="Google Shape;4926;p5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2" name="Google Shape;4932;p5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33" name="Google Shape;4933;p5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934" name="Google Shape;4934;p57"/>
            <p:cNvGrpSpPr/>
            <p:nvPr/>
          </p:nvGrpSpPr>
          <p:grpSpPr>
            <a:xfrm>
              <a:off x="3173850" y="3779426"/>
              <a:ext cx="145679" cy="70048"/>
              <a:chOff x="3173850" y="3779426"/>
              <a:chExt cx="145679" cy="70048"/>
            </a:xfrm>
          </p:grpSpPr>
          <p:cxnSp>
            <p:nvCxnSpPr>
              <p:cNvPr id="4935" name="Google Shape;4935;p5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936" name="Google Shape;4936;p5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57"/>
            <p:cNvGrpSpPr/>
            <p:nvPr/>
          </p:nvGrpSpPr>
          <p:grpSpPr>
            <a:xfrm>
              <a:off x="2183288" y="4139483"/>
              <a:ext cx="145133" cy="70048"/>
              <a:chOff x="2183288" y="4139483"/>
              <a:chExt cx="145133" cy="70048"/>
            </a:xfrm>
          </p:grpSpPr>
          <p:cxnSp>
            <p:nvCxnSpPr>
              <p:cNvPr id="4938" name="Google Shape;4938;p5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939" name="Google Shape;4939;p5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0" name="Google Shape;4940;p5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41" name="Google Shape;4941;p5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942" name="Google Shape;4942;p57"/>
            <p:cNvGrpSpPr/>
            <p:nvPr/>
          </p:nvGrpSpPr>
          <p:grpSpPr>
            <a:xfrm>
              <a:off x="2943836" y="4268886"/>
              <a:ext cx="60717" cy="122559"/>
              <a:chOff x="2943836" y="4268886"/>
              <a:chExt cx="60717" cy="122559"/>
            </a:xfrm>
          </p:grpSpPr>
          <p:sp>
            <p:nvSpPr>
              <p:cNvPr id="4943" name="Google Shape;4943;p5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44" name="Google Shape;4944;p5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945" name="Google Shape;4945;p57"/>
          <p:cNvGrpSpPr/>
          <p:nvPr/>
        </p:nvGrpSpPr>
        <p:grpSpPr>
          <a:xfrm>
            <a:off x="3406121" y="1290134"/>
            <a:ext cx="1675870" cy="758251"/>
            <a:chOff x="3530532" y="1496185"/>
            <a:chExt cx="1562000" cy="706730"/>
          </a:xfrm>
        </p:grpSpPr>
        <p:cxnSp>
          <p:nvCxnSpPr>
            <p:cNvPr id="4946" name="Google Shape;4946;p5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947" name="Google Shape;4947;p57"/>
            <p:cNvGrpSpPr/>
            <p:nvPr/>
          </p:nvGrpSpPr>
          <p:grpSpPr>
            <a:xfrm>
              <a:off x="3530532" y="1496185"/>
              <a:ext cx="323430" cy="463587"/>
              <a:chOff x="3530532" y="1496185"/>
              <a:chExt cx="323430" cy="463587"/>
            </a:xfrm>
          </p:grpSpPr>
          <p:grpSp>
            <p:nvGrpSpPr>
              <p:cNvPr id="4948" name="Google Shape;4948;p57"/>
              <p:cNvGrpSpPr/>
              <p:nvPr/>
            </p:nvGrpSpPr>
            <p:grpSpPr>
              <a:xfrm>
                <a:off x="3567462" y="1496185"/>
                <a:ext cx="286500" cy="361376"/>
                <a:chOff x="3567462" y="1496185"/>
                <a:chExt cx="286500" cy="361376"/>
              </a:xfrm>
            </p:grpSpPr>
            <p:cxnSp>
              <p:nvCxnSpPr>
                <p:cNvPr id="4949" name="Google Shape;4949;p5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950" name="Google Shape;4950;p5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1" name="Google Shape;4951;p5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57"/>
            <p:cNvGrpSpPr/>
            <p:nvPr/>
          </p:nvGrpSpPr>
          <p:grpSpPr>
            <a:xfrm>
              <a:off x="3891569" y="1779209"/>
              <a:ext cx="323945" cy="423706"/>
              <a:chOff x="3891569" y="1779209"/>
              <a:chExt cx="323945" cy="423706"/>
            </a:xfrm>
          </p:grpSpPr>
          <p:grpSp>
            <p:nvGrpSpPr>
              <p:cNvPr id="4953" name="Google Shape;4953;p57"/>
              <p:cNvGrpSpPr/>
              <p:nvPr/>
            </p:nvGrpSpPr>
            <p:grpSpPr>
              <a:xfrm>
                <a:off x="3929014" y="1881638"/>
                <a:ext cx="286500" cy="321278"/>
                <a:chOff x="3929014" y="1881638"/>
                <a:chExt cx="286500" cy="321278"/>
              </a:xfrm>
            </p:grpSpPr>
            <p:cxnSp>
              <p:nvCxnSpPr>
                <p:cNvPr id="4954" name="Google Shape;4954;p5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955" name="Google Shape;4955;p5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6" name="Google Shape;4956;p5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57"/>
            <p:cNvGrpSpPr/>
            <p:nvPr/>
          </p:nvGrpSpPr>
          <p:grpSpPr>
            <a:xfrm>
              <a:off x="4252606" y="1496185"/>
              <a:ext cx="324721" cy="463587"/>
              <a:chOff x="4252606" y="1496185"/>
              <a:chExt cx="324721" cy="463587"/>
            </a:xfrm>
          </p:grpSpPr>
          <p:grpSp>
            <p:nvGrpSpPr>
              <p:cNvPr id="4958" name="Google Shape;4958;p57"/>
              <p:cNvGrpSpPr/>
              <p:nvPr/>
            </p:nvGrpSpPr>
            <p:grpSpPr>
              <a:xfrm>
                <a:off x="4290828" y="1496185"/>
                <a:ext cx="286500" cy="361376"/>
                <a:chOff x="4290828" y="1496185"/>
                <a:chExt cx="286500" cy="361376"/>
              </a:xfrm>
            </p:grpSpPr>
            <p:cxnSp>
              <p:nvCxnSpPr>
                <p:cNvPr id="4959" name="Google Shape;4959;p5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960" name="Google Shape;4960;p5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1" name="Google Shape;4961;p5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57"/>
            <p:cNvGrpSpPr/>
            <p:nvPr/>
          </p:nvGrpSpPr>
          <p:grpSpPr>
            <a:xfrm>
              <a:off x="4613643" y="1763716"/>
              <a:ext cx="325308" cy="439200"/>
              <a:chOff x="4613643" y="1763716"/>
              <a:chExt cx="325308" cy="439200"/>
            </a:xfrm>
          </p:grpSpPr>
          <p:grpSp>
            <p:nvGrpSpPr>
              <p:cNvPr id="4963" name="Google Shape;4963;p57"/>
              <p:cNvGrpSpPr/>
              <p:nvPr/>
            </p:nvGrpSpPr>
            <p:grpSpPr>
              <a:xfrm>
                <a:off x="4652451" y="1879538"/>
                <a:ext cx="286500" cy="323378"/>
                <a:chOff x="4652451" y="1879538"/>
                <a:chExt cx="286500" cy="323378"/>
              </a:xfrm>
            </p:grpSpPr>
            <p:cxnSp>
              <p:nvCxnSpPr>
                <p:cNvPr id="4964" name="Google Shape;4964;p5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965" name="Google Shape;4965;p5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6" name="Google Shape;4966;p5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7" name="Google Shape;4967;p57"/>
          <p:cNvGrpSpPr/>
          <p:nvPr/>
        </p:nvGrpSpPr>
        <p:grpSpPr>
          <a:xfrm>
            <a:off x="3417981" y="2143759"/>
            <a:ext cx="1652173" cy="391517"/>
            <a:chOff x="3512551" y="2358270"/>
            <a:chExt cx="1597383" cy="378533"/>
          </a:xfrm>
        </p:grpSpPr>
        <p:cxnSp>
          <p:nvCxnSpPr>
            <p:cNvPr id="4968" name="Google Shape;4968;p57"/>
            <p:cNvCxnSpPr>
              <a:stCxn id="4969" idx="6"/>
              <a:endCxn id="4970"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971" name="Google Shape;4971;p57"/>
            <p:cNvGrpSpPr/>
            <p:nvPr/>
          </p:nvGrpSpPr>
          <p:grpSpPr>
            <a:xfrm>
              <a:off x="3512551" y="2358270"/>
              <a:ext cx="225647" cy="307714"/>
              <a:chOff x="2182679" y="2004714"/>
              <a:chExt cx="792300" cy="1080458"/>
            </a:xfrm>
          </p:grpSpPr>
          <p:cxnSp>
            <p:nvCxnSpPr>
              <p:cNvPr id="4972" name="Google Shape;4972;p57"/>
              <p:cNvCxnSpPr>
                <a:stCxn id="4973"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969" name="Google Shape;4969;p5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57"/>
            <p:cNvGrpSpPr/>
            <p:nvPr/>
          </p:nvGrpSpPr>
          <p:grpSpPr>
            <a:xfrm>
              <a:off x="3969644" y="2440153"/>
              <a:ext cx="225853" cy="296651"/>
              <a:chOff x="3775710" y="1729289"/>
              <a:chExt cx="136500" cy="179289"/>
            </a:xfrm>
          </p:grpSpPr>
          <p:cxnSp>
            <p:nvCxnSpPr>
              <p:cNvPr id="4975" name="Google Shape;4975;p5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976" name="Google Shape;4976;p5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57"/>
            <p:cNvGrpSpPr/>
            <p:nvPr/>
          </p:nvGrpSpPr>
          <p:grpSpPr>
            <a:xfrm>
              <a:off x="4427051" y="2358270"/>
              <a:ext cx="225647" cy="307714"/>
              <a:chOff x="5393704" y="2004714"/>
              <a:chExt cx="792300" cy="1080458"/>
            </a:xfrm>
          </p:grpSpPr>
          <p:cxnSp>
            <p:nvCxnSpPr>
              <p:cNvPr id="4979" name="Google Shape;4979;p57"/>
              <p:cNvCxnSpPr>
                <a:stCxn id="4980"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981" name="Google Shape;4981;p5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57"/>
            <p:cNvGrpSpPr/>
            <p:nvPr/>
          </p:nvGrpSpPr>
          <p:grpSpPr>
            <a:xfrm>
              <a:off x="4884287" y="2440252"/>
              <a:ext cx="225647" cy="296532"/>
              <a:chOff x="6999166" y="2292572"/>
              <a:chExt cx="792300" cy="1041192"/>
            </a:xfrm>
          </p:grpSpPr>
          <p:cxnSp>
            <p:nvCxnSpPr>
              <p:cNvPr id="4983" name="Google Shape;4983;p5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970" name="Google Shape;4970;p5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5" name="Google Shape;4985;p57"/>
          <p:cNvGrpSpPr/>
          <p:nvPr/>
        </p:nvGrpSpPr>
        <p:grpSpPr>
          <a:xfrm>
            <a:off x="6838789" y="979959"/>
            <a:ext cx="1581844" cy="732818"/>
            <a:chOff x="634175" y="2986275"/>
            <a:chExt cx="3147949" cy="1458344"/>
          </a:xfrm>
        </p:grpSpPr>
        <p:cxnSp>
          <p:nvCxnSpPr>
            <p:cNvPr id="4986" name="Google Shape;4986;p57"/>
            <p:cNvCxnSpPr>
              <a:stCxn id="4987" idx="4"/>
              <a:endCxn id="4988"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989" name="Google Shape;4989;p57"/>
            <p:cNvCxnSpPr>
              <a:stCxn id="4988" idx="0"/>
              <a:endCxn id="4990"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991" name="Google Shape;4991;p57"/>
            <p:cNvCxnSpPr>
              <a:stCxn id="4990" idx="4"/>
              <a:endCxn id="4992"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993" name="Google Shape;4993;p57"/>
            <p:cNvCxnSpPr>
              <a:stCxn id="4992" idx="0"/>
              <a:endCxn id="4994"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994" name="Google Shape;4994;p5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990" name="Google Shape;4990;p5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987" name="Google Shape;4987;p5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992" name="Google Shape;4992;p5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988" name="Google Shape;4988;p5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995" name="Google Shape;4995;p57"/>
          <p:cNvGrpSpPr/>
          <p:nvPr/>
        </p:nvGrpSpPr>
        <p:grpSpPr>
          <a:xfrm>
            <a:off x="3406504" y="2674269"/>
            <a:ext cx="1675128" cy="313674"/>
            <a:chOff x="998425" y="1182125"/>
            <a:chExt cx="1065400" cy="199500"/>
          </a:xfrm>
        </p:grpSpPr>
        <p:sp>
          <p:nvSpPr>
            <p:cNvPr id="4996" name="Google Shape;4996;p5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57"/>
          <p:cNvGrpSpPr/>
          <p:nvPr/>
        </p:nvGrpSpPr>
        <p:grpSpPr>
          <a:xfrm>
            <a:off x="3406503" y="3630235"/>
            <a:ext cx="1675129" cy="525345"/>
            <a:chOff x="5194708" y="3484366"/>
            <a:chExt cx="3148148" cy="987304"/>
          </a:xfrm>
        </p:grpSpPr>
        <p:grpSp>
          <p:nvGrpSpPr>
            <p:cNvPr id="5002" name="Google Shape;5002;p57"/>
            <p:cNvGrpSpPr/>
            <p:nvPr/>
          </p:nvGrpSpPr>
          <p:grpSpPr>
            <a:xfrm>
              <a:off x="7531521" y="3484366"/>
              <a:ext cx="811335" cy="987304"/>
              <a:chOff x="3379425" y="1617275"/>
              <a:chExt cx="1090650" cy="1327200"/>
            </a:xfrm>
          </p:grpSpPr>
          <p:sp>
            <p:nvSpPr>
              <p:cNvPr id="5003" name="Google Shape;5003;p5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57"/>
            <p:cNvGrpSpPr/>
            <p:nvPr/>
          </p:nvGrpSpPr>
          <p:grpSpPr>
            <a:xfrm>
              <a:off x="6752546" y="3484366"/>
              <a:ext cx="811428" cy="987304"/>
              <a:chOff x="2332275" y="1617275"/>
              <a:chExt cx="1090775" cy="1327200"/>
            </a:xfrm>
          </p:grpSpPr>
          <p:sp>
            <p:nvSpPr>
              <p:cNvPr id="5007" name="Google Shape;5007;p5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57"/>
            <p:cNvGrpSpPr/>
            <p:nvPr/>
          </p:nvGrpSpPr>
          <p:grpSpPr>
            <a:xfrm>
              <a:off x="5973664" y="3484366"/>
              <a:ext cx="811335" cy="987304"/>
              <a:chOff x="1285250" y="1617275"/>
              <a:chExt cx="1090650" cy="1327200"/>
            </a:xfrm>
          </p:grpSpPr>
          <p:sp>
            <p:nvSpPr>
              <p:cNvPr id="5011" name="Google Shape;5011;p5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57"/>
            <p:cNvGrpSpPr/>
            <p:nvPr/>
          </p:nvGrpSpPr>
          <p:grpSpPr>
            <a:xfrm>
              <a:off x="5194708" y="3484366"/>
              <a:ext cx="811409" cy="987304"/>
              <a:chOff x="238125" y="1617275"/>
              <a:chExt cx="1090750" cy="1327200"/>
            </a:xfrm>
          </p:grpSpPr>
          <p:sp>
            <p:nvSpPr>
              <p:cNvPr id="5015" name="Google Shape;5015;p5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8" name="Google Shape;5018;p57"/>
          <p:cNvGrpSpPr/>
          <p:nvPr/>
        </p:nvGrpSpPr>
        <p:grpSpPr>
          <a:xfrm>
            <a:off x="6840188" y="2276124"/>
            <a:ext cx="1579046" cy="522230"/>
            <a:chOff x="6853641" y="2534077"/>
            <a:chExt cx="1515545" cy="501229"/>
          </a:xfrm>
        </p:grpSpPr>
        <p:grpSp>
          <p:nvGrpSpPr>
            <p:cNvPr id="5019" name="Google Shape;5019;p57"/>
            <p:cNvGrpSpPr/>
            <p:nvPr/>
          </p:nvGrpSpPr>
          <p:grpSpPr>
            <a:xfrm>
              <a:off x="6853641" y="2618923"/>
              <a:ext cx="1515545" cy="324556"/>
              <a:chOff x="6853641" y="2618923"/>
              <a:chExt cx="1515545" cy="324556"/>
            </a:xfrm>
          </p:grpSpPr>
          <p:sp>
            <p:nvSpPr>
              <p:cNvPr id="5020" name="Google Shape;5020;p5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5" name="Google Shape;5025;p5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57"/>
          <p:cNvGrpSpPr/>
          <p:nvPr/>
        </p:nvGrpSpPr>
        <p:grpSpPr>
          <a:xfrm>
            <a:off x="3435080" y="3151165"/>
            <a:ext cx="1617976" cy="346616"/>
            <a:chOff x="1808063" y="4294338"/>
            <a:chExt cx="3370782" cy="721817"/>
          </a:xfrm>
        </p:grpSpPr>
        <p:sp>
          <p:nvSpPr>
            <p:cNvPr id="5031" name="Google Shape;5031;p5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57"/>
          <p:cNvGrpSpPr/>
          <p:nvPr/>
        </p:nvGrpSpPr>
        <p:grpSpPr>
          <a:xfrm>
            <a:off x="5261076" y="3817915"/>
            <a:ext cx="1417067" cy="350605"/>
            <a:chOff x="4234950" y="2101012"/>
            <a:chExt cx="4219974" cy="1044090"/>
          </a:xfrm>
        </p:grpSpPr>
        <p:sp>
          <p:nvSpPr>
            <p:cNvPr id="5042" name="Google Shape;5042;p5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57"/>
          <p:cNvGrpSpPr/>
          <p:nvPr/>
        </p:nvGrpSpPr>
        <p:grpSpPr>
          <a:xfrm>
            <a:off x="6836548" y="1808672"/>
            <a:ext cx="1586327" cy="371557"/>
            <a:chOff x="1247650" y="2075423"/>
            <a:chExt cx="6648477" cy="1557238"/>
          </a:xfrm>
        </p:grpSpPr>
        <p:sp>
          <p:nvSpPr>
            <p:cNvPr id="5059" name="Google Shape;5059;p5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5065;p57"/>
          <p:cNvGrpSpPr/>
          <p:nvPr/>
        </p:nvGrpSpPr>
        <p:grpSpPr>
          <a:xfrm>
            <a:off x="5267818" y="961862"/>
            <a:ext cx="1415601" cy="1648533"/>
            <a:chOff x="1839112" y="2209163"/>
            <a:chExt cx="1918159" cy="2233784"/>
          </a:xfrm>
        </p:grpSpPr>
        <p:sp>
          <p:nvSpPr>
            <p:cNvPr id="5066" name="Google Shape;5066;p5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69" name="Google Shape;5069;p57"/>
            <p:cNvCxnSpPr>
              <a:stCxn id="5066" idx="6"/>
              <a:endCxn id="5067"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070" name="Google Shape;5070;p57"/>
            <p:cNvCxnSpPr>
              <a:stCxn id="5067" idx="4"/>
              <a:endCxn id="5071"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072" name="Google Shape;5072;p57"/>
            <p:cNvCxnSpPr>
              <a:stCxn id="5071" idx="6"/>
              <a:endCxn id="5068"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073" name="Google Shape;5073;p57"/>
            <p:cNvCxnSpPr>
              <a:stCxn id="5068" idx="4"/>
              <a:endCxn id="5074"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071" name="Google Shape;5071;p5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76" name="Google Shape;5076;p57"/>
            <p:cNvCxnSpPr>
              <a:endCxn id="5075"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077" name="Google Shape;5077;p57"/>
          <p:cNvGrpSpPr/>
          <p:nvPr/>
        </p:nvGrpSpPr>
        <p:grpSpPr>
          <a:xfrm>
            <a:off x="3425084" y="979946"/>
            <a:ext cx="1637968" cy="154942"/>
            <a:chOff x="238125" y="2506075"/>
            <a:chExt cx="7115411" cy="673075"/>
          </a:xfrm>
        </p:grpSpPr>
        <p:sp>
          <p:nvSpPr>
            <p:cNvPr id="5078" name="Google Shape;5078;p5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57"/>
          <p:cNvGrpSpPr/>
          <p:nvPr/>
        </p:nvGrpSpPr>
        <p:grpSpPr>
          <a:xfrm>
            <a:off x="1965820" y="1294664"/>
            <a:ext cx="1262932" cy="785408"/>
            <a:chOff x="548861" y="389676"/>
            <a:chExt cx="3843371" cy="2390163"/>
          </a:xfrm>
        </p:grpSpPr>
        <p:cxnSp>
          <p:nvCxnSpPr>
            <p:cNvPr id="5084" name="Google Shape;5084;p5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085" name="Google Shape;5085;p5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086" name="Google Shape;5086;p5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087" name="Google Shape;5087;p5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088" name="Google Shape;5088;p5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089" name="Google Shape;5089;p5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90" name="Google Shape;5090;p5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091" name="Google Shape;5091;p5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7" name="Google Shape;5097;p57"/>
          <p:cNvGrpSpPr/>
          <p:nvPr/>
        </p:nvGrpSpPr>
        <p:grpSpPr>
          <a:xfrm>
            <a:off x="753952" y="2401541"/>
            <a:ext cx="1412054" cy="633562"/>
            <a:chOff x="1187400" y="2529299"/>
            <a:chExt cx="6769193" cy="2241903"/>
          </a:xfrm>
        </p:grpSpPr>
        <p:sp>
          <p:nvSpPr>
            <p:cNvPr id="5098" name="Google Shape;5098;p5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099" name="Google Shape;5099;p5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00" name="Google Shape;5100;p5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01" name="Google Shape;5101;p5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02" name="Google Shape;5102;p5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03" name="Google Shape;5103;p5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04" name="Google Shape;5104;p5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105" name="Google Shape;5105;p57"/>
            <p:cNvCxnSpPr>
              <a:stCxn id="5098" idx="2"/>
              <a:endCxn id="5099"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06" name="Google Shape;5106;p57"/>
            <p:cNvCxnSpPr>
              <a:stCxn id="5100" idx="0"/>
              <a:endCxn id="5098"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07" name="Google Shape;5107;p57"/>
            <p:cNvCxnSpPr>
              <a:stCxn id="5100" idx="2"/>
              <a:endCxn id="5102"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08" name="Google Shape;5108;p57"/>
            <p:cNvCxnSpPr>
              <a:stCxn id="5101" idx="0"/>
              <a:endCxn id="5100"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09" name="Google Shape;5109;p57"/>
            <p:cNvCxnSpPr>
              <a:stCxn id="5099" idx="2"/>
              <a:endCxn id="5104"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10" name="Google Shape;5110;p57"/>
            <p:cNvCxnSpPr>
              <a:stCxn id="5103" idx="0"/>
              <a:endCxn id="5099"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111" name="Google Shape;5111;p57"/>
          <p:cNvGrpSpPr/>
          <p:nvPr/>
        </p:nvGrpSpPr>
        <p:grpSpPr>
          <a:xfrm>
            <a:off x="6840198" y="2894250"/>
            <a:ext cx="1579035" cy="540873"/>
            <a:chOff x="6895650" y="3126697"/>
            <a:chExt cx="1436662" cy="492105"/>
          </a:xfrm>
        </p:grpSpPr>
        <p:sp>
          <p:nvSpPr>
            <p:cNvPr id="5112" name="Google Shape;5112;p5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7" name="Google Shape;5117;p57"/>
            <p:cNvGrpSpPr/>
            <p:nvPr/>
          </p:nvGrpSpPr>
          <p:grpSpPr>
            <a:xfrm>
              <a:off x="6995957" y="3335810"/>
              <a:ext cx="1230393" cy="71754"/>
              <a:chOff x="6995957" y="3287964"/>
              <a:chExt cx="1230393" cy="71754"/>
            </a:xfrm>
          </p:grpSpPr>
          <p:sp>
            <p:nvSpPr>
              <p:cNvPr id="5118" name="Google Shape;5118;p5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23" name="Google Shape;5123;p57"/>
          <p:cNvGrpSpPr/>
          <p:nvPr/>
        </p:nvGrpSpPr>
        <p:grpSpPr>
          <a:xfrm>
            <a:off x="6838780" y="3531013"/>
            <a:ext cx="1581862" cy="650625"/>
            <a:chOff x="6777990" y="3710194"/>
            <a:chExt cx="1646915" cy="677382"/>
          </a:xfrm>
        </p:grpSpPr>
        <p:grpSp>
          <p:nvGrpSpPr>
            <p:cNvPr id="5124" name="Google Shape;5124;p57"/>
            <p:cNvGrpSpPr/>
            <p:nvPr/>
          </p:nvGrpSpPr>
          <p:grpSpPr>
            <a:xfrm>
              <a:off x="6777990" y="3874492"/>
              <a:ext cx="411129" cy="513083"/>
              <a:chOff x="6777990" y="3874492"/>
              <a:chExt cx="411129" cy="513083"/>
            </a:xfrm>
          </p:grpSpPr>
          <p:cxnSp>
            <p:nvCxnSpPr>
              <p:cNvPr id="5125" name="Google Shape;5125;p5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126" name="Google Shape;5126;p5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57"/>
            <p:cNvGrpSpPr/>
            <p:nvPr/>
          </p:nvGrpSpPr>
          <p:grpSpPr>
            <a:xfrm>
              <a:off x="7188425" y="3710194"/>
              <a:ext cx="411123" cy="520535"/>
              <a:chOff x="7188425" y="3710194"/>
              <a:chExt cx="411123" cy="520535"/>
            </a:xfrm>
          </p:grpSpPr>
          <p:cxnSp>
            <p:nvCxnSpPr>
              <p:cNvPr id="5128" name="Google Shape;5128;p5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129" name="Google Shape;5129;p5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57"/>
            <p:cNvGrpSpPr/>
            <p:nvPr/>
          </p:nvGrpSpPr>
          <p:grpSpPr>
            <a:xfrm>
              <a:off x="7603341" y="3874492"/>
              <a:ext cx="411474" cy="513083"/>
              <a:chOff x="7603341" y="3874492"/>
              <a:chExt cx="411474" cy="513083"/>
            </a:xfrm>
          </p:grpSpPr>
          <p:cxnSp>
            <p:nvCxnSpPr>
              <p:cNvPr id="5131" name="Google Shape;5131;p5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132" name="Google Shape;5132;p5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57"/>
            <p:cNvGrpSpPr/>
            <p:nvPr/>
          </p:nvGrpSpPr>
          <p:grpSpPr>
            <a:xfrm>
              <a:off x="8013776" y="3722847"/>
              <a:ext cx="411129" cy="507881"/>
              <a:chOff x="8013776" y="3722847"/>
              <a:chExt cx="411129" cy="507881"/>
            </a:xfrm>
          </p:grpSpPr>
          <p:cxnSp>
            <p:nvCxnSpPr>
              <p:cNvPr id="5134" name="Google Shape;5134;p5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135" name="Google Shape;5135;p5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6" name="Google Shape;5136;p57"/>
          <p:cNvGrpSpPr/>
          <p:nvPr/>
        </p:nvGrpSpPr>
        <p:grpSpPr>
          <a:xfrm>
            <a:off x="5258295" y="2703853"/>
            <a:ext cx="1421889" cy="1020603"/>
            <a:chOff x="5190863" y="2824811"/>
            <a:chExt cx="1544860" cy="1108869"/>
          </a:xfrm>
        </p:grpSpPr>
        <p:grpSp>
          <p:nvGrpSpPr>
            <p:cNvPr id="5137" name="Google Shape;5137;p57"/>
            <p:cNvGrpSpPr/>
            <p:nvPr/>
          </p:nvGrpSpPr>
          <p:grpSpPr>
            <a:xfrm>
              <a:off x="5938695" y="3176919"/>
              <a:ext cx="685761" cy="404739"/>
              <a:chOff x="5938695" y="3176919"/>
              <a:chExt cx="685761" cy="404739"/>
            </a:xfrm>
          </p:grpSpPr>
          <p:grpSp>
            <p:nvGrpSpPr>
              <p:cNvPr id="5138" name="Google Shape;5138;p57"/>
              <p:cNvGrpSpPr/>
              <p:nvPr/>
            </p:nvGrpSpPr>
            <p:grpSpPr>
              <a:xfrm>
                <a:off x="5938695" y="3176919"/>
                <a:ext cx="685761" cy="404739"/>
                <a:chOff x="5938695" y="3176919"/>
                <a:chExt cx="685761" cy="404739"/>
              </a:xfrm>
            </p:grpSpPr>
            <p:sp>
              <p:nvSpPr>
                <p:cNvPr id="5139" name="Google Shape;5139;p5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1" name="Google Shape;5141;p5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2" name="Google Shape;5142;p57"/>
            <p:cNvGrpSpPr/>
            <p:nvPr/>
          </p:nvGrpSpPr>
          <p:grpSpPr>
            <a:xfrm>
              <a:off x="5305233" y="3176835"/>
              <a:ext cx="685971" cy="404655"/>
              <a:chOff x="5305233" y="3176835"/>
              <a:chExt cx="685971" cy="404655"/>
            </a:xfrm>
          </p:grpSpPr>
          <p:grpSp>
            <p:nvGrpSpPr>
              <p:cNvPr id="5143" name="Google Shape;5143;p57"/>
              <p:cNvGrpSpPr/>
              <p:nvPr/>
            </p:nvGrpSpPr>
            <p:grpSpPr>
              <a:xfrm>
                <a:off x="5305233" y="3176835"/>
                <a:ext cx="685971" cy="404655"/>
                <a:chOff x="5305233" y="3176835"/>
                <a:chExt cx="685971" cy="404655"/>
              </a:xfrm>
            </p:grpSpPr>
            <p:sp>
              <p:nvSpPr>
                <p:cNvPr id="5144" name="Google Shape;5144;p5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6" name="Google Shape;5146;p5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7" name="Google Shape;5147;p5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8" name="Google Shape;5148;p57"/>
            <p:cNvGrpSpPr/>
            <p:nvPr/>
          </p:nvGrpSpPr>
          <p:grpSpPr>
            <a:xfrm>
              <a:off x="5657361" y="2824811"/>
              <a:ext cx="1078361" cy="404655"/>
              <a:chOff x="5657361" y="2824811"/>
              <a:chExt cx="1078361" cy="404655"/>
            </a:xfrm>
          </p:grpSpPr>
          <p:grpSp>
            <p:nvGrpSpPr>
              <p:cNvPr id="5149" name="Google Shape;5149;p57"/>
              <p:cNvGrpSpPr/>
              <p:nvPr/>
            </p:nvGrpSpPr>
            <p:grpSpPr>
              <a:xfrm>
                <a:off x="5657361" y="2824811"/>
                <a:ext cx="1078361" cy="404655"/>
                <a:chOff x="5657361" y="2824811"/>
                <a:chExt cx="1078361" cy="404655"/>
              </a:xfrm>
            </p:grpSpPr>
            <p:grpSp>
              <p:nvGrpSpPr>
                <p:cNvPr id="5150" name="Google Shape;5150;p57"/>
                <p:cNvGrpSpPr/>
                <p:nvPr/>
              </p:nvGrpSpPr>
              <p:grpSpPr>
                <a:xfrm>
                  <a:off x="5938485" y="2824811"/>
                  <a:ext cx="797237" cy="404655"/>
                  <a:chOff x="5938485" y="2824811"/>
                  <a:chExt cx="797237" cy="404655"/>
                </a:xfrm>
              </p:grpSpPr>
              <p:sp>
                <p:nvSpPr>
                  <p:cNvPr id="5151" name="Google Shape;5151;p5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3" name="Google Shape;5153;p5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4" name="Google Shape;5154;p5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57"/>
            <p:cNvGrpSpPr/>
            <p:nvPr/>
          </p:nvGrpSpPr>
          <p:grpSpPr>
            <a:xfrm>
              <a:off x="5190863" y="3528942"/>
              <a:ext cx="1078026" cy="404739"/>
              <a:chOff x="5190863" y="3528942"/>
              <a:chExt cx="1078026" cy="404739"/>
            </a:xfrm>
          </p:grpSpPr>
          <p:sp>
            <p:nvSpPr>
              <p:cNvPr id="5156" name="Google Shape;5156;p5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7" name="Google Shape;5157;p57"/>
              <p:cNvGrpSpPr/>
              <p:nvPr/>
            </p:nvGrpSpPr>
            <p:grpSpPr>
              <a:xfrm>
                <a:off x="5190863" y="3528942"/>
                <a:ext cx="1078026" cy="404739"/>
                <a:chOff x="5190863" y="3528942"/>
                <a:chExt cx="1078026" cy="404739"/>
              </a:xfrm>
            </p:grpSpPr>
            <p:sp>
              <p:nvSpPr>
                <p:cNvPr id="5158" name="Google Shape;5158;p5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60" name="Google Shape;5160;p57"/>
          <p:cNvGrpSpPr/>
          <p:nvPr/>
        </p:nvGrpSpPr>
        <p:grpSpPr>
          <a:xfrm>
            <a:off x="724302" y="1268321"/>
            <a:ext cx="1086719" cy="879487"/>
            <a:chOff x="803162" y="1474292"/>
            <a:chExt cx="1086719" cy="879487"/>
          </a:xfrm>
        </p:grpSpPr>
        <p:grpSp>
          <p:nvGrpSpPr>
            <p:cNvPr id="5161" name="Google Shape;5161;p57"/>
            <p:cNvGrpSpPr/>
            <p:nvPr/>
          </p:nvGrpSpPr>
          <p:grpSpPr>
            <a:xfrm>
              <a:off x="803162" y="1625948"/>
              <a:ext cx="445856" cy="576579"/>
              <a:chOff x="803162" y="1625948"/>
              <a:chExt cx="445856" cy="576579"/>
            </a:xfrm>
          </p:grpSpPr>
          <p:sp>
            <p:nvSpPr>
              <p:cNvPr id="5162" name="Google Shape;5162;p5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3" name="Google Shape;5163;p57"/>
              <p:cNvGrpSpPr/>
              <p:nvPr/>
            </p:nvGrpSpPr>
            <p:grpSpPr>
              <a:xfrm>
                <a:off x="1056023" y="1625948"/>
                <a:ext cx="192995" cy="576579"/>
                <a:chOff x="1056023" y="1625948"/>
                <a:chExt cx="192995" cy="576579"/>
              </a:xfrm>
            </p:grpSpPr>
            <p:sp>
              <p:nvSpPr>
                <p:cNvPr id="5164" name="Google Shape;5164;p5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9" name="Google Shape;5169;p57"/>
            <p:cNvGrpSpPr/>
            <p:nvPr/>
          </p:nvGrpSpPr>
          <p:grpSpPr>
            <a:xfrm>
              <a:off x="1371406" y="1474292"/>
              <a:ext cx="518475" cy="879487"/>
              <a:chOff x="1398231" y="1474292"/>
              <a:chExt cx="518475" cy="879487"/>
            </a:xfrm>
          </p:grpSpPr>
          <p:grpSp>
            <p:nvGrpSpPr>
              <p:cNvPr id="5170" name="Google Shape;5170;p57"/>
              <p:cNvGrpSpPr/>
              <p:nvPr/>
            </p:nvGrpSpPr>
            <p:grpSpPr>
              <a:xfrm>
                <a:off x="1398231" y="1474292"/>
                <a:ext cx="518475" cy="341643"/>
                <a:chOff x="1398231" y="1474292"/>
                <a:chExt cx="518475" cy="341643"/>
              </a:xfrm>
            </p:grpSpPr>
            <p:sp>
              <p:nvSpPr>
                <p:cNvPr id="5171" name="Google Shape;5171;p5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2" name="Google Shape;5172;p57"/>
                <p:cNvGrpSpPr/>
                <p:nvPr/>
              </p:nvGrpSpPr>
              <p:grpSpPr>
                <a:xfrm>
                  <a:off x="1616453" y="1474292"/>
                  <a:ext cx="300253" cy="341643"/>
                  <a:chOff x="1616453" y="1475379"/>
                  <a:chExt cx="300253" cy="341643"/>
                </a:xfrm>
              </p:grpSpPr>
              <p:sp>
                <p:nvSpPr>
                  <p:cNvPr id="5173" name="Google Shape;5173;p5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0" name="Google Shape;5180;p57"/>
                  <p:cNvGrpSpPr/>
                  <p:nvPr/>
                </p:nvGrpSpPr>
                <p:grpSpPr>
                  <a:xfrm>
                    <a:off x="1839639" y="1475379"/>
                    <a:ext cx="77067" cy="341643"/>
                    <a:chOff x="1839639" y="1475379"/>
                    <a:chExt cx="77067" cy="341643"/>
                  </a:xfrm>
                </p:grpSpPr>
                <p:sp>
                  <p:nvSpPr>
                    <p:cNvPr id="5181" name="Google Shape;5181;p5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83" name="Google Shape;5183;p57"/>
              <p:cNvGrpSpPr/>
              <p:nvPr/>
            </p:nvGrpSpPr>
            <p:grpSpPr>
              <a:xfrm>
                <a:off x="1398451" y="2012951"/>
                <a:ext cx="518255" cy="340828"/>
                <a:chOff x="1398451" y="2012951"/>
                <a:chExt cx="518255" cy="340828"/>
              </a:xfrm>
            </p:grpSpPr>
            <p:sp>
              <p:nvSpPr>
                <p:cNvPr id="5184" name="Google Shape;5184;p5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5" name="Google Shape;5185;p57"/>
                <p:cNvGrpSpPr/>
                <p:nvPr/>
              </p:nvGrpSpPr>
              <p:grpSpPr>
                <a:xfrm>
                  <a:off x="1616453" y="2012951"/>
                  <a:ext cx="300253" cy="340828"/>
                  <a:chOff x="1616453" y="2013538"/>
                  <a:chExt cx="300253" cy="340828"/>
                </a:xfrm>
              </p:grpSpPr>
              <p:sp>
                <p:nvSpPr>
                  <p:cNvPr id="5186" name="Google Shape;5186;p5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3" name="Google Shape;5193;p57"/>
                  <p:cNvGrpSpPr/>
                  <p:nvPr/>
                </p:nvGrpSpPr>
                <p:grpSpPr>
                  <a:xfrm>
                    <a:off x="1839639" y="2013538"/>
                    <a:ext cx="77067" cy="340828"/>
                    <a:chOff x="1839639" y="2013538"/>
                    <a:chExt cx="77067" cy="340828"/>
                  </a:xfrm>
                </p:grpSpPr>
                <p:sp>
                  <p:nvSpPr>
                    <p:cNvPr id="5194" name="Google Shape;5194;p5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196" name="Google Shape;5196;p57"/>
          <p:cNvGrpSpPr/>
          <p:nvPr/>
        </p:nvGrpSpPr>
        <p:grpSpPr>
          <a:xfrm>
            <a:off x="721126" y="3399508"/>
            <a:ext cx="1368681" cy="682918"/>
            <a:chOff x="724986" y="3605478"/>
            <a:chExt cx="1368681" cy="682918"/>
          </a:xfrm>
        </p:grpSpPr>
        <p:grpSp>
          <p:nvGrpSpPr>
            <p:cNvPr id="5197" name="Google Shape;5197;p57"/>
            <p:cNvGrpSpPr/>
            <p:nvPr/>
          </p:nvGrpSpPr>
          <p:grpSpPr>
            <a:xfrm>
              <a:off x="1289102" y="3823629"/>
              <a:ext cx="240442" cy="250435"/>
              <a:chOff x="-165066" y="3843615"/>
              <a:chExt cx="221259" cy="230455"/>
            </a:xfrm>
          </p:grpSpPr>
          <p:sp>
            <p:nvSpPr>
              <p:cNvPr id="5198" name="Google Shape;5198;p5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57"/>
            <p:cNvGrpSpPr/>
            <p:nvPr/>
          </p:nvGrpSpPr>
          <p:grpSpPr>
            <a:xfrm>
              <a:off x="724986" y="3605478"/>
              <a:ext cx="1368681" cy="682918"/>
              <a:chOff x="724986" y="3605478"/>
              <a:chExt cx="1368681" cy="682918"/>
            </a:xfrm>
          </p:grpSpPr>
          <p:grpSp>
            <p:nvGrpSpPr>
              <p:cNvPr id="5219" name="Google Shape;5219;p57"/>
              <p:cNvGrpSpPr/>
              <p:nvPr/>
            </p:nvGrpSpPr>
            <p:grpSpPr>
              <a:xfrm>
                <a:off x="1498221" y="4047614"/>
                <a:ext cx="529172" cy="240783"/>
                <a:chOff x="1498221" y="4047614"/>
                <a:chExt cx="529172" cy="240783"/>
              </a:xfrm>
            </p:grpSpPr>
            <p:grpSp>
              <p:nvGrpSpPr>
                <p:cNvPr id="5220" name="Google Shape;5220;p57"/>
                <p:cNvGrpSpPr/>
                <p:nvPr/>
              </p:nvGrpSpPr>
              <p:grpSpPr>
                <a:xfrm>
                  <a:off x="1826655" y="4224370"/>
                  <a:ext cx="200738" cy="25631"/>
                  <a:chOff x="1826655" y="4224370"/>
                  <a:chExt cx="200738" cy="25631"/>
                </a:xfrm>
              </p:grpSpPr>
              <p:sp>
                <p:nvSpPr>
                  <p:cNvPr id="5221" name="Google Shape;5221;p5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57"/>
                <p:cNvGrpSpPr/>
                <p:nvPr/>
              </p:nvGrpSpPr>
              <p:grpSpPr>
                <a:xfrm>
                  <a:off x="1498221" y="4047614"/>
                  <a:ext cx="328444" cy="240783"/>
                  <a:chOff x="1498221" y="4047614"/>
                  <a:chExt cx="328444" cy="240783"/>
                </a:xfrm>
              </p:grpSpPr>
              <p:sp>
                <p:nvSpPr>
                  <p:cNvPr id="5224" name="Google Shape;5224;p5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5" name="Google Shape;5225;p57"/>
                  <p:cNvGrpSpPr/>
                  <p:nvPr/>
                </p:nvGrpSpPr>
                <p:grpSpPr>
                  <a:xfrm>
                    <a:off x="1498221" y="4047614"/>
                    <a:ext cx="150566" cy="190416"/>
                    <a:chOff x="1498221" y="4047614"/>
                    <a:chExt cx="150566" cy="190416"/>
                  </a:xfrm>
                </p:grpSpPr>
                <p:sp>
                  <p:nvSpPr>
                    <p:cNvPr id="5226" name="Google Shape;5226;p5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28" name="Google Shape;5228;p57"/>
              <p:cNvGrpSpPr/>
              <p:nvPr/>
            </p:nvGrpSpPr>
            <p:grpSpPr>
              <a:xfrm>
                <a:off x="1560718" y="3800594"/>
                <a:ext cx="532948" cy="302090"/>
                <a:chOff x="1560718" y="3800594"/>
                <a:chExt cx="532948" cy="302090"/>
              </a:xfrm>
            </p:grpSpPr>
            <p:grpSp>
              <p:nvGrpSpPr>
                <p:cNvPr id="5229" name="Google Shape;5229;p57"/>
                <p:cNvGrpSpPr/>
                <p:nvPr/>
              </p:nvGrpSpPr>
              <p:grpSpPr>
                <a:xfrm>
                  <a:off x="1912179" y="3827344"/>
                  <a:ext cx="181487" cy="25631"/>
                  <a:chOff x="1912179" y="3827344"/>
                  <a:chExt cx="181487" cy="25631"/>
                </a:xfrm>
              </p:grpSpPr>
              <p:sp>
                <p:nvSpPr>
                  <p:cNvPr id="5230" name="Google Shape;5230;p5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57"/>
                <p:cNvGrpSpPr/>
                <p:nvPr/>
              </p:nvGrpSpPr>
              <p:grpSpPr>
                <a:xfrm>
                  <a:off x="1912179" y="4044505"/>
                  <a:ext cx="181487" cy="25622"/>
                  <a:chOff x="1912179" y="4044506"/>
                  <a:chExt cx="181487" cy="25622"/>
                </a:xfrm>
              </p:grpSpPr>
              <p:sp>
                <p:nvSpPr>
                  <p:cNvPr id="5233" name="Google Shape;5233;p5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57"/>
                <p:cNvGrpSpPr/>
                <p:nvPr/>
              </p:nvGrpSpPr>
              <p:grpSpPr>
                <a:xfrm>
                  <a:off x="1560718" y="3800594"/>
                  <a:ext cx="351472" cy="302090"/>
                  <a:chOff x="1560718" y="3800594"/>
                  <a:chExt cx="351472" cy="302090"/>
                </a:xfrm>
              </p:grpSpPr>
              <p:grpSp>
                <p:nvGrpSpPr>
                  <p:cNvPr id="5236" name="Google Shape;5236;p57"/>
                  <p:cNvGrpSpPr/>
                  <p:nvPr/>
                </p:nvGrpSpPr>
                <p:grpSpPr>
                  <a:xfrm>
                    <a:off x="1560718" y="3842857"/>
                    <a:ext cx="173586" cy="217131"/>
                    <a:chOff x="1560718" y="3842857"/>
                    <a:chExt cx="173586" cy="217131"/>
                  </a:xfrm>
                </p:grpSpPr>
                <p:sp>
                  <p:nvSpPr>
                    <p:cNvPr id="5237" name="Google Shape;5237;p5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0" name="Google Shape;5240;p5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42" name="Google Shape;5242;p5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3" name="Google Shape;5243;p57"/>
              <p:cNvGrpSpPr/>
              <p:nvPr/>
            </p:nvGrpSpPr>
            <p:grpSpPr>
              <a:xfrm>
                <a:off x="785350" y="3605478"/>
                <a:ext cx="535311" cy="249245"/>
                <a:chOff x="785350" y="3605478"/>
                <a:chExt cx="535311" cy="249245"/>
              </a:xfrm>
            </p:grpSpPr>
            <p:grpSp>
              <p:nvGrpSpPr>
                <p:cNvPr id="5244" name="Google Shape;5244;p57"/>
                <p:cNvGrpSpPr/>
                <p:nvPr/>
              </p:nvGrpSpPr>
              <p:grpSpPr>
                <a:xfrm>
                  <a:off x="785350" y="3605478"/>
                  <a:ext cx="376191" cy="102736"/>
                  <a:chOff x="785350" y="3605478"/>
                  <a:chExt cx="376191" cy="102736"/>
                </a:xfrm>
              </p:grpSpPr>
              <p:sp>
                <p:nvSpPr>
                  <p:cNvPr id="5245" name="Google Shape;5245;p5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57"/>
                <p:cNvGrpSpPr/>
                <p:nvPr/>
              </p:nvGrpSpPr>
              <p:grpSpPr>
                <a:xfrm>
                  <a:off x="1161530" y="3655851"/>
                  <a:ext cx="159131" cy="198872"/>
                  <a:chOff x="1161530" y="3655851"/>
                  <a:chExt cx="159131" cy="198872"/>
                </a:xfrm>
              </p:grpSpPr>
              <p:sp>
                <p:nvSpPr>
                  <p:cNvPr id="5249" name="Google Shape;5249;p5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51" name="Google Shape;5251;p57"/>
              <p:cNvGrpSpPr/>
              <p:nvPr/>
            </p:nvGrpSpPr>
            <p:grpSpPr>
              <a:xfrm>
                <a:off x="785350" y="4047614"/>
                <a:ext cx="535311" cy="240783"/>
                <a:chOff x="785350" y="4047614"/>
                <a:chExt cx="535311" cy="240783"/>
              </a:xfrm>
            </p:grpSpPr>
            <p:grpSp>
              <p:nvGrpSpPr>
                <p:cNvPr id="5252" name="Google Shape;5252;p57"/>
                <p:cNvGrpSpPr/>
                <p:nvPr/>
              </p:nvGrpSpPr>
              <p:grpSpPr>
                <a:xfrm>
                  <a:off x="1161636" y="4047614"/>
                  <a:ext cx="159025" cy="190415"/>
                  <a:chOff x="1161636" y="4047614"/>
                  <a:chExt cx="159025" cy="190415"/>
                </a:xfrm>
              </p:grpSpPr>
              <p:sp>
                <p:nvSpPr>
                  <p:cNvPr id="5253" name="Google Shape;5253;p5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57"/>
                <p:cNvGrpSpPr/>
                <p:nvPr/>
              </p:nvGrpSpPr>
              <p:grpSpPr>
                <a:xfrm>
                  <a:off x="785350" y="4185661"/>
                  <a:ext cx="376191" cy="102736"/>
                  <a:chOff x="785350" y="4185661"/>
                  <a:chExt cx="376191" cy="102736"/>
                </a:xfrm>
              </p:grpSpPr>
              <p:sp>
                <p:nvSpPr>
                  <p:cNvPr id="5256" name="Google Shape;5256;p5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59" name="Google Shape;5259;p57"/>
              <p:cNvGrpSpPr/>
              <p:nvPr/>
            </p:nvGrpSpPr>
            <p:grpSpPr>
              <a:xfrm>
                <a:off x="1501054" y="3605478"/>
                <a:ext cx="526340" cy="249240"/>
                <a:chOff x="1501054" y="3605478"/>
                <a:chExt cx="526340" cy="249240"/>
              </a:xfrm>
            </p:grpSpPr>
            <p:grpSp>
              <p:nvGrpSpPr>
                <p:cNvPr id="5260" name="Google Shape;5260;p57"/>
                <p:cNvGrpSpPr/>
                <p:nvPr/>
              </p:nvGrpSpPr>
              <p:grpSpPr>
                <a:xfrm>
                  <a:off x="1834208" y="3643867"/>
                  <a:ext cx="193185" cy="25622"/>
                  <a:chOff x="1834208" y="3643867"/>
                  <a:chExt cx="193185" cy="25622"/>
                </a:xfrm>
              </p:grpSpPr>
              <p:sp>
                <p:nvSpPr>
                  <p:cNvPr id="5261" name="Google Shape;5261;p5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57"/>
                <p:cNvGrpSpPr/>
                <p:nvPr/>
              </p:nvGrpSpPr>
              <p:grpSpPr>
                <a:xfrm>
                  <a:off x="1501054" y="3605478"/>
                  <a:ext cx="333165" cy="249240"/>
                  <a:chOff x="1501054" y="3605478"/>
                  <a:chExt cx="333165" cy="249240"/>
                </a:xfrm>
              </p:grpSpPr>
              <p:sp>
                <p:nvSpPr>
                  <p:cNvPr id="5264" name="Google Shape;5264;p5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5" name="Google Shape;5265;p57"/>
                  <p:cNvGrpSpPr/>
                  <p:nvPr/>
                </p:nvGrpSpPr>
                <p:grpSpPr>
                  <a:xfrm>
                    <a:off x="1501054" y="3655851"/>
                    <a:ext cx="155286" cy="198867"/>
                    <a:chOff x="1501054" y="3655851"/>
                    <a:chExt cx="155286" cy="198867"/>
                  </a:xfrm>
                </p:grpSpPr>
                <p:sp>
                  <p:nvSpPr>
                    <p:cNvPr id="5266" name="Google Shape;5266;p5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68" name="Google Shape;5268;p57"/>
              <p:cNvGrpSpPr/>
              <p:nvPr/>
            </p:nvGrpSpPr>
            <p:grpSpPr>
              <a:xfrm>
                <a:off x="724986" y="3800594"/>
                <a:ext cx="532950" cy="302090"/>
                <a:chOff x="724986" y="3800594"/>
                <a:chExt cx="532950" cy="302090"/>
              </a:xfrm>
            </p:grpSpPr>
            <p:grpSp>
              <p:nvGrpSpPr>
                <p:cNvPr id="5269" name="Google Shape;5269;p57"/>
                <p:cNvGrpSpPr/>
                <p:nvPr/>
              </p:nvGrpSpPr>
              <p:grpSpPr>
                <a:xfrm>
                  <a:off x="724986" y="4044367"/>
                  <a:ext cx="181314" cy="25626"/>
                  <a:chOff x="724986" y="4044367"/>
                  <a:chExt cx="181314" cy="25626"/>
                </a:xfrm>
              </p:grpSpPr>
              <p:sp>
                <p:nvSpPr>
                  <p:cNvPr id="5270" name="Google Shape;5270;p5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57"/>
                <p:cNvGrpSpPr/>
                <p:nvPr/>
              </p:nvGrpSpPr>
              <p:grpSpPr>
                <a:xfrm>
                  <a:off x="906290" y="3800594"/>
                  <a:ext cx="351646" cy="302090"/>
                  <a:chOff x="906290" y="3800594"/>
                  <a:chExt cx="351646" cy="302090"/>
                </a:xfrm>
              </p:grpSpPr>
              <p:grpSp>
                <p:nvGrpSpPr>
                  <p:cNvPr id="5273" name="Google Shape;5273;p57"/>
                  <p:cNvGrpSpPr/>
                  <p:nvPr/>
                </p:nvGrpSpPr>
                <p:grpSpPr>
                  <a:xfrm>
                    <a:off x="1084172" y="3842857"/>
                    <a:ext cx="173764" cy="217131"/>
                    <a:chOff x="1084172" y="3842857"/>
                    <a:chExt cx="173764" cy="217131"/>
                  </a:xfrm>
                </p:grpSpPr>
                <p:grpSp>
                  <p:nvGrpSpPr>
                    <p:cNvPr id="5274" name="Google Shape;5274;p57"/>
                    <p:cNvGrpSpPr/>
                    <p:nvPr/>
                  </p:nvGrpSpPr>
                  <p:grpSpPr>
                    <a:xfrm>
                      <a:off x="1156862" y="3936509"/>
                      <a:ext cx="101073" cy="25622"/>
                      <a:chOff x="1156862" y="3936509"/>
                      <a:chExt cx="101073" cy="25622"/>
                    </a:xfrm>
                  </p:grpSpPr>
                  <p:sp>
                    <p:nvSpPr>
                      <p:cNvPr id="5275" name="Google Shape;5275;p5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7" name="Google Shape;5277;p5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8" name="Google Shape;5278;p5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57"/>
                <p:cNvGrpSpPr/>
                <p:nvPr/>
              </p:nvGrpSpPr>
              <p:grpSpPr>
                <a:xfrm>
                  <a:off x="724986" y="3830189"/>
                  <a:ext cx="189533" cy="25626"/>
                  <a:chOff x="724986" y="3830189"/>
                  <a:chExt cx="189533" cy="25626"/>
                </a:xfrm>
              </p:grpSpPr>
              <p:sp>
                <p:nvSpPr>
                  <p:cNvPr id="5281" name="Google Shape;5281;p5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283" name="Google Shape;5283;p57"/>
          <p:cNvGrpSpPr/>
          <p:nvPr/>
        </p:nvGrpSpPr>
        <p:grpSpPr>
          <a:xfrm>
            <a:off x="2249438" y="2249669"/>
            <a:ext cx="948701" cy="935378"/>
            <a:chOff x="2253298" y="2428317"/>
            <a:chExt cx="948701" cy="935378"/>
          </a:xfrm>
        </p:grpSpPr>
        <p:sp>
          <p:nvSpPr>
            <p:cNvPr id="5284" name="Google Shape;5284;p5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320"/>
        <p:cNvGrpSpPr/>
        <p:nvPr/>
      </p:nvGrpSpPr>
      <p:grpSpPr>
        <a:xfrm>
          <a:off x="0" y="0"/>
          <a:ext cx="0" cy="0"/>
          <a:chOff x="0" y="0"/>
          <a:chExt cx="0" cy="0"/>
        </a:xfrm>
      </p:grpSpPr>
      <p:grpSp>
        <p:nvGrpSpPr>
          <p:cNvPr id="5321" name="Google Shape;5321;p58"/>
          <p:cNvGrpSpPr/>
          <p:nvPr/>
        </p:nvGrpSpPr>
        <p:grpSpPr>
          <a:xfrm>
            <a:off x="3339745" y="952988"/>
            <a:ext cx="2363393" cy="1017867"/>
            <a:chOff x="3292400" y="1219146"/>
            <a:chExt cx="2615240" cy="1110239"/>
          </a:xfrm>
        </p:grpSpPr>
        <p:sp>
          <p:nvSpPr>
            <p:cNvPr id="5322" name="Google Shape;5322;p5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5323" name="Google Shape;5323;p5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24" name="Google Shape;5324;p5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5325" name="Google Shape;5325;p5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5326" name="Google Shape;5326;p5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5327" name="Google Shape;5327;p5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5328" name="Google Shape;5328;p5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5329" name="Google Shape;5329;p5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5330" name="Google Shape;5330;p5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5331" name="Google Shape;5331;p5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5332" name="Google Shape;5332;p5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333" name="Google Shape;5333;p5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5334" name="Google Shape;5334;p5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335" name="Google Shape;5335;p5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5336" name="Google Shape;5336;p58"/>
            <p:cNvGrpSpPr/>
            <p:nvPr/>
          </p:nvGrpSpPr>
          <p:grpSpPr>
            <a:xfrm>
              <a:off x="3748438" y="1378608"/>
              <a:ext cx="2159202" cy="903971"/>
              <a:chOff x="1683525" y="2179850"/>
              <a:chExt cx="4519050" cy="2134525"/>
            </a:xfrm>
          </p:grpSpPr>
          <p:sp>
            <p:nvSpPr>
              <p:cNvPr id="5337" name="Google Shape;5337;p5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38" name="Google Shape;5338;p5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39" name="Google Shape;5339;p5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40" name="Google Shape;5340;p5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41" name="Google Shape;5341;p5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42" name="Google Shape;5342;p5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43" name="Google Shape;5343;p5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44" name="Google Shape;5344;p5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45" name="Google Shape;5345;p5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46" name="Google Shape;5346;p5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47" name="Google Shape;5347;p5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48" name="Google Shape;5348;p5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5349" name="Google Shape;5349;p58"/>
          <p:cNvGraphicFramePr/>
          <p:nvPr/>
        </p:nvGraphicFramePr>
        <p:xfrm>
          <a:off x="5935838" y="2130461"/>
          <a:ext cx="3000000" cy="3000000"/>
        </p:xfrm>
        <a:graphic>
          <a:graphicData uri="http://schemas.openxmlformats.org/drawingml/2006/table">
            <a:tbl>
              <a:tblPr>
                <a:noFill/>
                <a:tableStyleId>{9A2A7EA1-DDFC-42B0-8DC5-367EBD24BE27}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350" name="Google Shape;5350;p58"/>
          <p:cNvGrpSpPr/>
          <p:nvPr/>
        </p:nvGrpSpPr>
        <p:grpSpPr>
          <a:xfrm>
            <a:off x="5935948" y="3189058"/>
            <a:ext cx="2496964" cy="1001454"/>
            <a:chOff x="1919611" y="789980"/>
            <a:chExt cx="1474179" cy="606868"/>
          </a:xfrm>
        </p:grpSpPr>
        <p:cxnSp>
          <p:nvCxnSpPr>
            <p:cNvPr id="5351" name="Google Shape;5351;p5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352" name="Google Shape;5352;p5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353" name="Google Shape;5353;p5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354" name="Google Shape;5354;p58"/>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5355" name="Google Shape;5355;p58"/>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5356" name="Google Shape;5356;p58"/>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5357" name="Google Shape;5357;p58"/>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5358" name="Google Shape;5358;p5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8"/>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5365" name="Google Shape;5365;p58"/>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5366" name="Google Shape;5366;p58"/>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5367" name="Google Shape;5367;p5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58"/>
          <p:cNvGrpSpPr/>
          <p:nvPr/>
        </p:nvGrpSpPr>
        <p:grpSpPr>
          <a:xfrm>
            <a:off x="712562" y="998017"/>
            <a:ext cx="2394370" cy="976502"/>
            <a:chOff x="749309" y="1112739"/>
            <a:chExt cx="2371603" cy="976502"/>
          </a:xfrm>
        </p:grpSpPr>
        <p:sp>
          <p:nvSpPr>
            <p:cNvPr id="5369" name="Google Shape;5369;p5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401" name="Google Shape;5401;p58"/>
          <p:cNvGraphicFramePr/>
          <p:nvPr/>
        </p:nvGraphicFramePr>
        <p:xfrm>
          <a:off x="5935863" y="996311"/>
          <a:ext cx="3000000" cy="3000000"/>
        </p:xfrm>
        <a:graphic>
          <a:graphicData uri="http://schemas.openxmlformats.org/drawingml/2006/table">
            <a:tbl>
              <a:tblPr>
                <a:noFill/>
                <a:tableStyleId>{9A2A7EA1-DDFC-42B0-8DC5-367EBD24BE27}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402" name="Google Shape;5402;p58"/>
          <p:cNvGraphicFramePr/>
          <p:nvPr/>
        </p:nvGraphicFramePr>
        <p:xfrm>
          <a:off x="3342575" y="2130461"/>
          <a:ext cx="3000000" cy="3000000"/>
        </p:xfrm>
        <a:graphic>
          <a:graphicData uri="http://schemas.openxmlformats.org/drawingml/2006/table">
            <a:tbl>
              <a:tblPr>
                <a:noFill/>
                <a:tableStyleId>{9A2A7EA1-DDFC-42B0-8DC5-367EBD24BE27}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403" name="Google Shape;5403;p58"/>
          <p:cNvGrpSpPr/>
          <p:nvPr/>
        </p:nvGrpSpPr>
        <p:grpSpPr>
          <a:xfrm>
            <a:off x="4086505" y="2517104"/>
            <a:ext cx="1517436" cy="74460"/>
            <a:chOff x="3980086" y="2804397"/>
            <a:chExt cx="1227600" cy="66900"/>
          </a:xfrm>
        </p:grpSpPr>
        <p:sp>
          <p:nvSpPr>
            <p:cNvPr id="5404" name="Google Shape;5404;p5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58"/>
          <p:cNvGrpSpPr/>
          <p:nvPr/>
        </p:nvGrpSpPr>
        <p:grpSpPr>
          <a:xfrm>
            <a:off x="4711569" y="2809692"/>
            <a:ext cx="892956" cy="74460"/>
            <a:chOff x="3980086" y="2804397"/>
            <a:chExt cx="1227600" cy="66900"/>
          </a:xfrm>
        </p:grpSpPr>
        <p:sp>
          <p:nvSpPr>
            <p:cNvPr id="5407" name="Google Shape;5407;p5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58"/>
          <p:cNvGrpSpPr/>
          <p:nvPr/>
        </p:nvGrpSpPr>
        <p:grpSpPr>
          <a:xfrm>
            <a:off x="3344661" y="3168575"/>
            <a:ext cx="2363244" cy="1005943"/>
            <a:chOff x="3358415" y="3361302"/>
            <a:chExt cx="2363244" cy="1024695"/>
          </a:xfrm>
        </p:grpSpPr>
        <p:grpSp>
          <p:nvGrpSpPr>
            <p:cNvPr id="5410" name="Google Shape;5410;p58"/>
            <p:cNvGrpSpPr/>
            <p:nvPr/>
          </p:nvGrpSpPr>
          <p:grpSpPr>
            <a:xfrm>
              <a:off x="3358415" y="3361302"/>
              <a:ext cx="441300" cy="1024695"/>
              <a:chOff x="3358415" y="3361302"/>
              <a:chExt cx="441300" cy="1024695"/>
            </a:xfrm>
          </p:grpSpPr>
          <p:sp>
            <p:nvSpPr>
              <p:cNvPr id="5411" name="Google Shape;5411;p5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8"/>
            <p:cNvGrpSpPr/>
            <p:nvPr/>
          </p:nvGrpSpPr>
          <p:grpSpPr>
            <a:xfrm>
              <a:off x="3838901" y="3361302"/>
              <a:ext cx="441300" cy="1024695"/>
              <a:chOff x="3838901" y="3361302"/>
              <a:chExt cx="441300" cy="1024695"/>
            </a:xfrm>
          </p:grpSpPr>
          <p:sp>
            <p:nvSpPr>
              <p:cNvPr id="5418" name="Google Shape;5418;p5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58"/>
            <p:cNvGrpSpPr/>
            <p:nvPr/>
          </p:nvGrpSpPr>
          <p:grpSpPr>
            <a:xfrm>
              <a:off x="4319387" y="3361302"/>
              <a:ext cx="441300" cy="1024695"/>
              <a:chOff x="4319387" y="3361302"/>
              <a:chExt cx="441300" cy="1024695"/>
            </a:xfrm>
          </p:grpSpPr>
          <p:sp>
            <p:nvSpPr>
              <p:cNvPr id="5425" name="Google Shape;5425;p5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1" name="Google Shape;5431;p58"/>
            <p:cNvGrpSpPr/>
            <p:nvPr/>
          </p:nvGrpSpPr>
          <p:grpSpPr>
            <a:xfrm>
              <a:off x="4799873" y="3361302"/>
              <a:ext cx="441300" cy="1024695"/>
              <a:chOff x="4799873" y="3361302"/>
              <a:chExt cx="441300" cy="1024695"/>
            </a:xfrm>
          </p:grpSpPr>
          <p:sp>
            <p:nvSpPr>
              <p:cNvPr id="5432" name="Google Shape;5432;p5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58"/>
            <p:cNvGrpSpPr/>
            <p:nvPr/>
          </p:nvGrpSpPr>
          <p:grpSpPr>
            <a:xfrm>
              <a:off x="5280360" y="3361302"/>
              <a:ext cx="441300" cy="1024695"/>
              <a:chOff x="5280360" y="3361302"/>
              <a:chExt cx="441300" cy="1024695"/>
            </a:xfrm>
          </p:grpSpPr>
          <p:sp>
            <p:nvSpPr>
              <p:cNvPr id="5439" name="Google Shape;5439;p5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445" name="Google Shape;5445;p58"/>
          <p:cNvGraphicFramePr/>
          <p:nvPr/>
        </p:nvGraphicFramePr>
        <p:xfrm>
          <a:off x="711088" y="2130461"/>
          <a:ext cx="3000000" cy="3000000"/>
        </p:xfrm>
        <a:graphic>
          <a:graphicData uri="http://schemas.openxmlformats.org/drawingml/2006/table">
            <a:tbl>
              <a:tblPr>
                <a:noFill/>
                <a:tableStyleId>{9A2A7EA1-DDFC-42B0-8DC5-367EBD24BE27}</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446" name="Google Shape;5446;p58"/>
          <p:cNvGrpSpPr/>
          <p:nvPr/>
        </p:nvGrpSpPr>
        <p:grpSpPr>
          <a:xfrm>
            <a:off x="712613" y="3180186"/>
            <a:ext cx="2403614" cy="1005900"/>
            <a:chOff x="726450" y="3372825"/>
            <a:chExt cx="2403614" cy="1005900"/>
          </a:xfrm>
        </p:grpSpPr>
        <p:grpSp>
          <p:nvGrpSpPr>
            <p:cNvPr id="5447" name="Google Shape;5447;p58"/>
            <p:cNvGrpSpPr/>
            <p:nvPr/>
          </p:nvGrpSpPr>
          <p:grpSpPr>
            <a:xfrm>
              <a:off x="726450" y="3696000"/>
              <a:ext cx="2403614" cy="500898"/>
              <a:chOff x="726450" y="3696000"/>
              <a:chExt cx="2403614" cy="500898"/>
            </a:xfrm>
          </p:grpSpPr>
          <p:sp>
            <p:nvSpPr>
              <p:cNvPr id="5448" name="Google Shape;5448;p5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49" name="Google Shape;5449;p5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450" name="Google Shape;5450;p58"/>
            <p:cNvGrpSpPr/>
            <p:nvPr/>
          </p:nvGrpSpPr>
          <p:grpSpPr>
            <a:xfrm>
              <a:off x="1348050" y="3372825"/>
              <a:ext cx="1720425" cy="1005900"/>
              <a:chOff x="1348050" y="3372825"/>
              <a:chExt cx="1720425" cy="1005900"/>
            </a:xfrm>
          </p:grpSpPr>
          <p:sp>
            <p:nvSpPr>
              <p:cNvPr id="5451" name="Google Shape;5451;p5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52" name="Google Shape;5452;p5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53" name="Google Shape;5453;p5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54" name="Google Shape;5454;p5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55" name="Google Shape;5455;p5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456" name="Google Shape;5456;p58"/>
            <p:cNvGrpSpPr/>
            <p:nvPr/>
          </p:nvGrpSpPr>
          <p:grpSpPr>
            <a:xfrm>
              <a:off x="1455707" y="3731058"/>
              <a:ext cx="1491150" cy="417657"/>
              <a:chOff x="1455707" y="3731058"/>
              <a:chExt cx="1491150" cy="417657"/>
            </a:xfrm>
          </p:grpSpPr>
          <p:grpSp>
            <p:nvGrpSpPr>
              <p:cNvPr id="5457" name="Google Shape;5457;p58"/>
              <p:cNvGrpSpPr/>
              <p:nvPr/>
            </p:nvGrpSpPr>
            <p:grpSpPr>
              <a:xfrm>
                <a:off x="1472938" y="3745828"/>
                <a:ext cx="72126" cy="53788"/>
                <a:chOff x="1472938" y="3745828"/>
                <a:chExt cx="72126" cy="53788"/>
              </a:xfrm>
            </p:grpSpPr>
            <p:sp>
              <p:nvSpPr>
                <p:cNvPr id="5458" name="Google Shape;5458;p5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58"/>
              <p:cNvGrpSpPr/>
              <p:nvPr/>
            </p:nvGrpSpPr>
            <p:grpSpPr>
              <a:xfrm>
                <a:off x="1819181" y="4089633"/>
                <a:ext cx="72126" cy="53788"/>
                <a:chOff x="1819181" y="4089633"/>
                <a:chExt cx="72126" cy="53788"/>
              </a:xfrm>
            </p:grpSpPr>
            <p:sp>
              <p:nvSpPr>
                <p:cNvPr id="5461" name="Google Shape;5461;p5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58"/>
              <p:cNvGrpSpPr/>
              <p:nvPr/>
            </p:nvGrpSpPr>
            <p:grpSpPr>
              <a:xfrm>
                <a:off x="1455707" y="4084171"/>
                <a:ext cx="64321" cy="64544"/>
                <a:chOff x="1455707" y="4084171"/>
                <a:chExt cx="64321" cy="64544"/>
              </a:xfrm>
            </p:grpSpPr>
            <p:sp>
              <p:nvSpPr>
                <p:cNvPr id="5464" name="Google Shape;5464;p5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6" name="Google Shape;5466;p58"/>
              <p:cNvGrpSpPr/>
              <p:nvPr/>
            </p:nvGrpSpPr>
            <p:grpSpPr>
              <a:xfrm>
                <a:off x="1818610" y="3731058"/>
                <a:ext cx="64321" cy="64544"/>
                <a:chOff x="1818610" y="3731058"/>
                <a:chExt cx="64321" cy="64544"/>
              </a:xfrm>
            </p:grpSpPr>
            <p:sp>
              <p:nvSpPr>
                <p:cNvPr id="5467" name="Google Shape;5467;p5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58"/>
              <p:cNvGrpSpPr/>
              <p:nvPr/>
            </p:nvGrpSpPr>
            <p:grpSpPr>
              <a:xfrm>
                <a:off x="2172491" y="4089633"/>
                <a:ext cx="72126" cy="53788"/>
                <a:chOff x="2172491" y="4089633"/>
                <a:chExt cx="72126" cy="53788"/>
              </a:xfrm>
            </p:grpSpPr>
            <p:sp>
              <p:nvSpPr>
                <p:cNvPr id="5470" name="Google Shape;5470;p5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58"/>
              <p:cNvGrpSpPr/>
              <p:nvPr/>
            </p:nvGrpSpPr>
            <p:grpSpPr>
              <a:xfrm>
                <a:off x="2171920" y="3731058"/>
                <a:ext cx="64321" cy="64544"/>
                <a:chOff x="2171920" y="3731058"/>
                <a:chExt cx="64321" cy="64544"/>
              </a:xfrm>
            </p:grpSpPr>
            <p:sp>
              <p:nvSpPr>
                <p:cNvPr id="5473" name="Google Shape;5473;p5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58"/>
              <p:cNvGrpSpPr/>
              <p:nvPr/>
            </p:nvGrpSpPr>
            <p:grpSpPr>
              <a:xfrm>
                <a:off x="2874730" y="3745828"/>
                <a:ext cx="72126" cy="53788"/>
                <a:chOff x="2874730" y="3745828"/>
                <a:chExt cx="72126" cy="53788"/>
              </a:xfrm>
            </p:grpSpPr>
            <p:sp>
              <p:nvSpPr>
                <p:cNvPr id="5476" name="Google Shape;5476;p5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58"/>
              <p:cNvGrpSpPr/>
              <p:nvPr/>
            </p:nvGrpSpPr>
            <p:grpSpPr>
              <a:xfrm>
                <a:off x="2878589" y="4081481"/>
                <a:ext cx="64321" cy="64544"/>
                <a:chOff x="2878589" y="4081481"/>
                <a:chExt cx="64321" cy="64544"/>
              </a:xfrm>
            </p:grpSpPr>
            <p:sp>
              <p:nvSpPr>
                <p:cNvPr id="5479" name="Google Shape;5479;p5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58"/>
              <p:cNvGrpSpPr/>
              <p:nvPr/>
            </p:nvGrpSpPr>
            <p:grpSpPr>
              <a:xfrm>
                <a:off x="2525796" y="4089633"/>
                <a:ext cx="72126" cy="53788"/>
                <a:chOff x="2525796" y="4089633"/>
                <a:chExt cx="72126" cy="53788"/>
              </a:xfrm>
            </p:grpSpPr>
            <p:sp>
              <p:nvSpPr>
                <p:cNvPr id="5482" name="Google Shape;5482;p5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58"/>
              <p:cNvGrpSpPr/>
              <p:nvPr/>
            </p:nvGrpSpPr>
            <p:grpSpPr>
              <a:xfrm>
                <a:off x="2525225" y="3731058"/>
                <a:ext cx="64321" cy="64544"/>
                <a:chOff x="2525225" y="3731058"/>
                <a:chExt cx="64321" cy="64544"/>
              </a:xfrm>
            </p:grpSpPr>
            <p:sp>
              <p:nvSpPr>
                <p:cNvPr id="5485" name="Google Shape;5485;p5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21"/>
        <p:cNvGrpSpPr/>
        <p:nvPr/>
      </p:nvGrpSpPr>
      <p:grpSpPr>
        <a:xfrm>
          <a:off x="0" y="0"/>
          <a:ext cx="0" cy="0"/>
          <a:chOff x="0" y="0"/>
          <a:chExt cx="0" cy="0"/>
        </a:xfrm>
      </p:grpSpPr>
      <p:sp>
        <p:nvSpPr>
          <p:cNvPr id="822" name="Google Shape;822;p30"/>
          <p:cNvSpPr txBox="1">
            <a:spLocks noGrp="1"/>
          </p:cNvSpPr>
          <p:nvPr>
            <p:ph type="title"/>
          </p:nvPr>
        </p:nvSpPr>
        <p:spPr>
          <a:xfrm>
            <a:off x="720025" y="535000"/>
            <a:ext cx="5743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823" name="Google Shape;823;p30"/>
          <p:cNvSpPr txBox="1">
            <a:spLocks noGrp="1"/>
          </p:cNvSpPr>
          <p:nvPr>
            <p:ph type="title" idx="2"/>
          </p:nvPr>
        </p:nvSpPr>
        <p:spPr>
          <a:xfrm>
            <a:off x="720000" y="1255500"/>
            <a:ext cx="8040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824" name="Google Shape;824;p30"/>
          <p:cNvSpPr txBox="1">
            <a:spLocks noGrp="1"/>
          </p:cNvSpPr>
          <p:nvPr>
            <p:ph type="title" idx="3"/>
          </p:nvPr>
        </p:nvSpPr>
        <p:spPr>
          <a:xfrm>
            <a:off x="720000" y="2983860"/>
            <a:ext cx="8040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825" name="Google Shape;825;p30"/>
          <p:cNvSpPr txBox="1">
            <a:spLocks noGrp="1"/>
          </p:cNvSpPr>
          <p:nvPr>
            <p:ph type="title" idx="4"/>
          </p:nvPr>
        </p:nvSpPr>
        <p:spPr>
          <a:xfrm>
            <a:off x="720000" y="1831620"/>
            <a:ext cx="8040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826" name="Google Shape;826;p30"/>
          <p:cNvSpPr txBox="1">
            <a:spLocks noGrp="1"/>
          </p:cNvSpPr>
          <p:nvPr>
            <p:ph type="title" idx="5"/>
          </p:nvPr>
        </p:nvSpPr>
        <p:spPr>
          <a:xfrm>
            <a:off x="720000" y="3559980"/>
            <a:ext cx="8040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827" name="Google Shape;827;p30"/>
          <p:cNvSpPr txBox="1">
            <a:spLocks noGrp="1"/>
          </p:cNvSpPr>
          <p:nvPr>
            <p:ph type="title" idx="6"/>
          </p:nvPr>
        </p:nvSpPr>
        <p:spPr>
          <a:xfrm>
            <a:off x="720000" y="2407740"/>
            <a:ext cx="8040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828" name="Google Shape;828;p30"/>
          <p:cNvSpPr txBox="1">
            <a:spLocks noGrp="1"/>
          </p:cNvSpPr>
          <p:nvPr>
            <p:ph type="title" idx="7"/>
          </p:nvPr>
        </p:nvSpPr>
        <p:spPr>
          <a:xfrm>
            <a:off x="720000" y="4136100"/>
            <a:ext cx="8040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829" name="Google Shape;829;p30"/>
          <p:cNvSpPr txBox="1">
            <a:spLocks noGrp="1"/>
          </p:cNvSpPr>
          <p:nvPr>
            <p:ph type="subTitle" idx="1"/>
          </p:nvPr>
        </p:nvSpPr>
        <p:spPr>
          <a:xfrm>
            <a:off x="1524000" y="1255500"/>
            <a:ext cx="4768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 DISEASE AND ITS SYMPTOMS</a:t>
            </a:r>
            <a:endParaRPr/>
          </a:p>
        </p:txBody>
      </p:sp>
      <p:sp>
        <p:nvSpPr>
          <p:cNvPr id="830" name="Google Shape;830;p30"/>
          <p:cNvSpPr txBox="1">
            <a:spLocks noGrp="1"/>
          </p:cNvSpPr>
          <p:nvPr>
            <p:ph type="subTitle" idx="8"/>
          </p:nvPr>
        </p:nvSpPr>
        <p:spPr>
          <a:xfrm>
            <a:off x="1524000" y="1833540"/>
            <a:ext cx="4768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PEOPLE AT RISK</a:t>
            </a:r>
            <a:endParaRPr/>
          </a:p>
        </p:txBody>
      </p:sp>
      <p:sp>
        <p:nvSpPr>
          <p:cNvPr id="831" name="Google Shape;831;p30"/>
          <p:cNvSpPr txBox="1">
            <a:spLocks noGrp="1"/>
          </p:cNvSpPr>
          <p:nvPr>
            <p:ph type="subTitle" idx="9"/>
          </p:nvPr>
        </p:nvSpPr>
        <p:spPr>
          <a:xfrm>
            <a:off x="1524000" y="2411580"/>
            <a:ext cx="4768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RISK FACTORS</a:t>
            </a:r>
            <a:endParaRPr/>
          </a:p>
        </p:txBody>
      </p:sp>
      <p:sp>
        <p:nvSpPr>
          <p:cNvPr id="832" name="Google Shape;832;p30"/>
          <p:cNvSpPr txBox="1">
            <a:spLocks noGrp="1"/>
          </p:cNvSpPr>
          <p:nvPr>
            <p:ph type="subTitle" idx="13"/>
          </p:nvPr>
        </p:nvSpPr>
        <p:spPr>
          <a:xfrm>
            <a:off x="1524000" y="2989620"/>
            <a:ext cx="4768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AVAILABLE TREATMENTS</a:t>
            </a:r>
            <a:endParaRPr/>
          </a:p>
        </p:txBody>
      </p:sp>
      <p:sp>
        <p:nvSpPr>
          <p:cNvPr id="833" name="Google Shape;833;p30"/>
          <p:cNvSpPr txBox="1">
            <a:spLocks noGrp="1"/>
          </p:cNvSpPr>
          <p:nvPr>
            <p:ph type="subTitle" idx="14"/>
          </p:nvPr>
        </p:nvSpPr>
        <p:spPr>
          <a:xfrm>
            <a:off x="1524000" y="3567660"/>
            <a:ext cx="4768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DISEASE PREVENTION AND CONTROL</a:t>
            </a:r>
            <a:endParaRPr/>
          </a:p>
        </p:txBody>
      </p:sp>
      <p:sp>
        <p:nvSpPr>
          <p:cNvPr id="834" name="Google Shape;834;p30"/>
          <p:cNvSpPr txBox="1">
            <a:spLocks noGrp="1"/>
          </p:cNvSpPr>
          <p:nvPr>
            <p:ph type="subTitle" idx="15"/>
          </p:nvPr>
        </p:nvSpPr>
        <p:spPr>
          <a:xfrm>
            <a:off x="1524000" y="4145700"/>
            <a:ext cx="4768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CONCLUSION</a:t>
            </a:r>
            <a:endParaRPr/>
          </a:p>
        </p:txBody>
      </p:sp>
      <p:grpSp>
        <p:nvGrpSpPr>
          <p:cNvPr id="835" name="Google Shape;835;p30"/>
          <p:cNvGrpSpPr/>
          <p:nvPr/>
        </p:nvGrpSpPr>
        <p:grpSpPr>
          <a:xfrm>
            <a:off x="6377916" y="1595289"/>
            <a:ext cx="2121962" cy="2676236"/>
            <a:chOff x="6180991" y="1595289"/>
            <a:chExt cx="2121962" cy="2676236"/>
          </a:xfrm>
        </p:grpSpPr>
        <p:grpSp>
          <p:nvGrpSpPr>
            <p:cNvPr id="836" name="Google Shape;836;p30"/>
            <p:cNvGrpSpPr/>
            <p:nvPr/>
          </p:nvGrpSpPr>
          <p:grpSpPr>
            <a:xfrm>
              <a:off x="6550350" y="1785539"/>
              <a:ext cx="1752603" cy="2485986"/>
              <a:chOff x="6550350" y="1943064"/>
              <a:chExt cx="1752603" cy="2485986"/>
            </a:xfrm>
          </p:grpSpPr>
          <p:sp>
            <p:nvSpPr>
              <p:cNvPr id="837" name="Google Shape;837;p30"/>
              <p:cNvSpPr/>
              <p:nvPr/>
            </p:nvSpPr>
            <p:spPr>
              <a:xfrm>
                <a:off x="6550350" y="4288350"/>
                <a:ext cx="1752600" cy="140700"/>
              </a:xfrm>
              <a:prstGeom prst="ellipse">
                <a:avLst/>
              </a:prstGeom>
              <a:solidFill>
                <a:srgbClr val="333333">
                  <a:alpha val="15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 name="Google Shape;838;p30"/>
              <p:cNvGrpSpPr/>
              <p:nvPr/>
            </p:nvGrpSpPr>
            <p:grpSpPr>
              <a:xfrm>
                <a:off x="6615580" y="1943064"/>
                <a:ext cx="1687373" cy="2369339"/>
                <a:chOff x="6219750" y="1403100"/>
                <a:chExt cx="2438400" cy="3423900"/>
              </a:xfrm>
            </p:grpSpPr>
            <p:grpSp>
              <p:nvGrpSpPr>
                <p:cNvPr id="839" name="Google Shape;839;p30"/>
                <p:cNvGrpSpPr/>
                <p:nvPr/>
              </p:nvGrpSpPr>
              <p:grpSpPr>
                <a:xfrm>
                  <a:off x="6477000" y="2095500"/>
                  <a:ext cx="1799400" cy="2731500"/>
                  <a:chOff x="6477000" y="2085975"/>
                  <a:chExt cx="1799400" cy="2731500"/>
                </a:xfrm>
              </p:grpSpPr>
              <p:sp>
                <p:nvSpPr>
                  <p:cNvPr id="840" name="Google Shape;840;p30"/>
                  <p:cNvSpPr/>
                  <p:nvPr/>
                </p:nvSpPr>
                <p:spPr>
                  <a:xfrm>
                    <a:off x="6477000" y="2085975"/>
                    <a:ext cx="1799400" cy="2731500"/>
                  </a:xfrm>
                  <a:prstGeom prst="rect">
                    <a:avLst/>
                  </a:prstGeom>
                  <a:solidFill>
                    <a:schemeClr val="lt2"/>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7264649" y="4224810"/>
                    <a:ext cx="333179" cy="328117"/>
                  </a:xfrm>
                  <a:custGeom>
                    <a:avLst/>
                    <a:gdLst/>
                    <a:ahLst/>
                    <a:cxnLst/>
                    <a:rect l="l" t="t" r="r" b="b"/>
                    <a:pathLst>
                      <a:path w="4805" h="4732" extrusionOk="0">
                        <a:moveTo>
                          <a:pt x="1750" y="0"/>
                        </a:moveTo>
                        <a:cubicBezTo>
                          <a:pt x="1095" y="0"/>
                          <a:pt x="1312" y="1266"/>
                          <a:pt x="716" y="1947"/>
                        </a:cubicBezTo>
                        <a:cubicBezTo>
                          <a:pt x="0" y="2764"/>
                          <a:pt x="1199" y="3743"/>
                          <a:pt x="1805" y="4345"/>
                        </a:cubicBezTo>
                        <a:cubicBezTo>
                          <a:pt x="1893" y="4433"/>
                          <a:pt x="1980" y="4509"/>
                          <a:pt x="2063" y="4569"/>
                        </a:cubicBezTo>
                        <a:cubicBezTo>
                          <a:pt x="2112" y="4605"/>
                          <a:pt x="2159" y="4634"/>
                          <a:pt x="2204" y="4659"/>
                        </a:cubicBezTo>
                        <a:cubicBezTo>
                          <a:pt x="2226" y="4671"/>
                          <a:pt x="2249" y="4682"/>
                          <a:pt x="2272" y="4691"/>
                        </a:cubicBezTo>
                        <a:cubicBezTo>
                          <a:pt x="2334" y="4717"/>
                          <a:pt x="2393" y="4732"/>
                          <a:pt x="2446" y="4732"/>
                        </a:cubicBezTo>
                        <a:cubicBezTo>
                          <a:pt x="2508" y="4732"/>
                          <a:pt x="2576" y="4712"/>
                          <a:pt x="2651" y="4677"/>
                        </a:cubicBezTo>
                        <a:cubicBezTo>
                          <a:pt x="2675" y="4665"/>
                          <a:pt x="2698" y="4653"/>
                          <a:pt x="2723" y="4638"/>
                        </a:cubicBezTo>
                        <a:cubicBezTo>
                          <a:pt x="2788" y="4600"/>
                          <a:pt x="2855" y="4551"/>
                          <a:pt x="2925" y="4493"/>
                        </a:cubicBezTo>
                        <a:cubicBezTo>
                          <a:pt x="2978" y="4449"/>
                          <a:pt x="3032" y="4399"/>
                          <a:pt x="3087" y="4345"/>
                        </a:cubicBezTo>
                        <a:cubicBezTo>
                          <a:pt x="3693" y="3742"/>
                          <a:pt x="3818" y="3236"/>
                          <a:pt x="4357" y="2281"/>
                        </a:cubicBezTo>
                        <a:cubicBezTo>
                          <a:pt x="4804" y="1491"/>
                          <a:pt x="3782" y="53"/>
                          <a:pt x="3097" y="53"/>
                        </a:cubicBezTo>
                        <a:cubicBezTo>
                          <a:pt x="3094" y="53"/>
                          <a:pt x="3090" y="53"/>
                          <a:pt x="3087" y="53"/>
                        </a:cubicBezTo>
                        <a:cubicBezTo>
                          <a:pt x="2957" y="56"/>
                          <a:pt x="2825" y="86"/>
                          <a:pt x="2691" y="149"/>
                        </a:cubicBezTo>
                        <a:cubicBezTo>
                          <a:pt x="2672" y="158"/>
                          <a:pt x="2652" y="167"/>
                          <a:pt x="2632" y="177"/>
                        </a:cubicBezTo>
                        <a:cubicBezTo>
                          <a:pt x="2607" y="192"/>
                          <a:pt x="2581" y="206"/>
                          <a:pt x="2557" y="222"/>
                        </a:cubicBezTo>
                        <a:cubicBezTo>
                          <a:pt x="2519" y="246"/>
                          <a:pt x="2482" y="272"/>
                          <a:pt x="2446" y="300"/>
                        </a:cubicBezTo>
                        <a:cubicBezTo>
                          <a:pt x="2402" y="263"/>
                          <a:pt x="2358" y="231"/>
                          <a:pt x="2314" y="201"/>
                        </a:cubicBezTo>
                        <a:cubicBezTo>
                          <a:pt x="2288" y="183"/>
                          <a:pt x="2262" y="167"/>
                          <a:pt x="2238" y="152"/>
                        </a:cubicBezTo>
                        <a:cubicBezTo>
                          <a:pt x="2210" y="136"/>
                          <a:pt x="2183" y="121"/>
                          <a:pt x="2157" y="109"/>
                        </a:cubicBezTo>
                        <a:cubicBezTo>
                          <a:pt x="2036" y="48"/>
                          <a:pt x="1918" y="14"/>
                          <a:pt x="1805" y="3"/>
                        </a:cubicBezTo>
                        <a:cubicBezTo>
                          <a:pt x="1786" y="1"/>
                          <a:pt x="1767"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7122501" y="3657399"/>
                    <a:ext cx="621286" cy="549658"/>
                  </a:xfrm>
                  <a:custGeom>
                    <a:avLst/>
                    <a:gdLst/>
                    <a:ahLst/>
                    <a:cxnLst/>
                    <a:rect l="l" t="t" r="r" b="b"/>
                    <a:pathLst>
                      <a:path w="8960" h="7927" extrusionOk="0">
                        <a:moveTo>
                          <a:pt x="4564" y="1"/>
                        </a:moveTo>
                        <a:cubicBezTo>
                          <a:pt x="4493" y="1"/>
                          <a:pt x="4421" y="2"/>
                          <a:pt x="4348" y="5"/>
                        </a:cubicBezTo>
                        <a:cubicBezTo>
                          <a:pt x="1911" y="103"/>
                          <a:pt x="1" y="1822"/>
                          <a:pt x="82" y="3845"/>
                        </a:cubicBezTo>
                        <a:cubicBezTo>
                          <a:pt x="127" y="4987"/>
                          <a:pt x="799" y="5984"/>
                          <a:pt x="1815" y="6615"/>
                        </a:cubicBezTo>
                        <a:cubicBezTo>
                          <a:pt x="2596" y="7102"/>
                          <a:pt x="4495" y="7926"/>
                          <a:pt x="4495" y="7926"/>
                        </a:cubicBezTo>
                        <a:cubicBezTo>
                          <a:pt x="4495" y="7926"/>
                          <a:pt x="6396" y="7030"/>
                          <a:pt x="7084" y="6607"/>
                        </a:cubicBezTo>
                        <a:cubicBezTo>
                          <a:pt x="8232" y="5901"/>
                          <a:pt x="8959" y="4756"/>
                          <a:pt x="8909" y="3492"/>
                        </a:cubicBezTo>
                        <a:cubicBezTo>
                          <a:pt x="8830" y="1529"/>
                          <a:pt x="6906" y="1"/>
                          <a:pt x="45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7187612" y="3758081"/>
                    <a:ext cx="493215" cy="794844"/>
                  </a:xfrm>
                  <a:custGeom>
                    <a:avLst/>
                    <a:gdLst/>
                    <a:ahLst/>
                    <a:cxnLst/>
                    <a:rect l="l" t="t" r="r" b="b"/>
                    <a:pathLst>
                      <a:path w="7113" h="11463" extrusionOk="0">
                        <a:moveTo>
                          <a:pt x="3557" y="1"/>
                        </a:moveTo>
                        <a:cubicBezTo>
                          <a:pt x="1680" y="1"/>
                          <a:pt x="143" y="1394"/>
                          <a:pt x="10" y="2562"/>
                        </a:cubicBezTo>
                        <a:cubicBezTo>
                          <a:pt x="4" y="2616"/>
                          <a:pt x="1" y="2670"/>
                          <a:pt x="1" y="2723"/>
                        </a:cubicBezTo>
                        <a:cubicBezTo>
                          <a:pt x="1" y="4868"/>
                          <a:pt x="2595" y="5643"/>
                          <a:pt x="3352" y="6127"/>
                        </a:cubicBezTo>
                        <a:cubicBezTo>
                          <a:pt x="3352" y="6127"/>
                          <a:pt x="3374" y="6393"/>
                          <a:pt x="3425" y="6932"/>
                        </a:cubicBezTo>
                        <a:cubicBezTo>
                          <a:pt x="3473" y="7444"/>
                          <a:pt x="3546" y="8202"/>
                          <a:pt x="3647" y="9211"/>
                        </a:cubicBezTo>
                        <a:cubicBezTo>
                          <a:pt x="3696" y="9696"/>
                          <a:pt x="3467" y="10973"/>
                          <a:pt x="3382" y="11422"/>
                        </a:cubicBezTo>
                        <a:cubicBezTo>
                          <a:pt x="3445" y="11448"/>
                          <a:pt x="3504" y="11463"/>
                          <a:pt x="3557" y="11463"/>
                        </a:cubicBezTo>
                        <a:cubicBezTo>
                          <a:pt x="3619" y="11463"/>
                          <a:pt x="3687" y="11443"/>
                          <a:pt x="3762" y="11408"/>
                        </a:cubicBezTo>
                        <a:cubicBezTo>
                          <a:pt x="3763" y="10848"/>
                          <a:pt x="3760" y="9075"/>
                          <a:pt x="3678" y="8373"/>
                        </a:cubicBezTo>
                        <a:cubicBezTo>
                          <a:pt x="3622" y="7890"/>
                          <a:pt x="3636" y="7371"/>
                          <a:pt x="3667" y="6953"/>
                        </a:cubicBezTo>
                        <a:cubicBezTo>
                          <a:pt x="3703" y="6472"/>
                          <a:pt x="3761" y="6127"/>
                          <a:pt x="3762" y="6127"/>
                        </a:cubicBezTo>
                        <a:cubicBezTo>
                          <a:pt x="4518" y="5643"/>
                          <a:pt x="7112" y="4789"/>
                          <a:pt x="7112" y="2723"/>
                        </a:cubicBezTo>
                        <a:cubicBezTo>
                          <a:pt x="7112" y="2669"/>
                          <a:pt x="7109" y="2613"/>
                          <a:pt x="7103" y="2558"/>
                        </a:cubicBezTo>
                        <a:cubicBezTo>
                          <a:pt x="6967" y="1391"/>
                          <a:pt x="5431" y="1"/>
                          <a:pt x="3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7187612" y="3731593"/>
                    <a:ext cx="493215" cy="204068"/>
                  </a:xfrm>
                  <a:custGeom>
                    <a:avLst/>
                    <a:gdLst/>
                    <a:ahLst/>
                    <a:cxnLst/>
                    <a:rect l="l" t="t" r="r" b="b"/>
                    <a:pathLst>
                      <a:path w="7113" h="2943" extrusionOk="0">
                        <a:moveTo>
                          <a:pt x="3557" y="1"/>
                        </a:moveTo>
                        <a:cubicBezTo>
                          <a:pt x="1593" y="1"/>
                          <a:pt x="1" y="1527"/>
                          <a:pt x="1" y="2724"/>
                        </a:cubicBezTo>
                        <a:cubicBezTo>
                          <a:pt x="1" y="2799"/>
                          <a:pt x="4" y="2872"/>
                          <a:pt x="10" y="2943"/>
                        </a:cubicBezTo>
                        <a:cubicBezTo>
                          <a:pt x="143" y="1776"/>
                          <a:pt x="1680" y="382"/>
                          <a:pt x="3557" y="382"/>
                        </a:cubicBezTo>
                        <a:cubicBezTo>
                          <a:pt x="5431" y="382"/>
                          <a:pt x="6967" y="1773"/>
                          <a:pt x="7103" y="2940"/>
                        </a:cubicBezTo>
                        <a:cubicBezTo>
                          <a:pt x="7109" y="2869"/>
                          <a:pt x="7112" y="2797"/>
                          <a:pt x="7112" y="2724"/>
                        </a:cubicBezTo>
                        <a:cubicBezTo>
                          <a:pt x="7112" y="1527"/>
                          <a:pt x="5520" y="1"/>
                          <a:pt x="3557" y="1"/>
                        </a:cubicBezTo>
                        <a:close/>
                      </a:path>
                    </a:pathLst>
                  </a:custGeom>
                  <a:solidFill>
                    <a:srgbClr val="FFFFFF">
                      <a:alpha val="301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0"/>
                  <p:cNvSpPr/>
                  <p:nvPr/>
                </p:nvSpPr>
                <p:spPr>
                  <a:xfrm>
                    <a:off x="7461506" y="4292694"/>
                    <a:ext cx="73847" cy="112331"/>
                  </a:xfrm>
                  <a:custGeom>
                    <a:avLst/>
                    <a:gdLst/>
                    <a:ahLst/>
                    <a:cxnLst/>
                    <a:rect l="l" t="t" r="r" b="b"/>
                    <a:pathLst>
                      <a:path w="1065" h="1620" extrusionOk="0">
                        <a:moveTo>
                          <a:pt x="1" y="0"/>
                        </a:moveTo>
                        <a:lnTo>
                          <a:pt x="1" y="0"/>
                        </a:lnTo>
                        <a:cubicBezTo>
                          <a:pt x="153" y="91"/>
                          <a:pt x="290" y="188"/>
                          <a:pt x="413" y="298"/>
                        </a:cubicBezTo>
                        <a:cubicBezTo>
                          <a:pt x="535" y="408"/>
                          <a:pt x="638" y="532"/>
                          <a:pt x="719" y="669"/>
                        </a:cubicBezTo>
                        <a:cubicBezTo>
                          <a:pt x="797" y="807"/>
                          <a:pt x="866" y="953"/>
                          <a:pt x="898" y="1114"/>
                        </a:cubicBezTo>
                        <a:lnTo>
                          <a:pt x="914" y="1174"/>
                        </a:lnTo>
                        <a:cubicBezTo>
                          <a:pt x="919" y="1194"/>
                          <a:pt x="920" y="1215"/>
                          <a:pt x="924" y="1236"/>
                        </a:cubicBezTo>
                        <a:lnTo>
                          <a:pt x="945" y="1361"/>
                        </a:lnTo>
                        <a:cubicBezTo>
                          <a:pt x="957" y="1444"/>
                          <a:pt x="959" y="1530"/>
                          <a:pt x="974" y="1619"/>
                        </a:cubicBezTo>
                        <a:cubicBezTo>
                          <a:pt x="1002" y="1536"/>
                          <a:pt x="1027" y="1449"/>
                          <a:pt x="1042" y="1361"/>
                        </a:cubicBezTo>
                        <a:cubicBezTo>
                          <a:pt x="1047" y="1272"/>
                          <a:pt x="1065" y="1181"/>
                          <a:pt x="1051" y="1091"/>
                        </a:cubicBezTo>
                        <a:cubicBezTo>
                          <a:pt x="1045" y="908"/>
                          <a:pt x="982" y="727"/>
                          <a:pt x="889" y="567"/>
                        </a:cubicBezTo>
                        <a:cubicBezTo>
                          <a:pt x="795" y="407"/>
                          <a:pt x="659" y="271"/>
                          <a:pt x="506" y="175"/>
                        </a:cubicBezTo>
                        <a:cubicBezTo>
                          <a:pt x="352" y="78"/>
                          <a:pt x="179" y="1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0"/>
                  <p:cNvSpPr/>
                  <p:nvPr/>
                </p:nvSpPr>
                <p:spPr>
                  <a:xfrm>
                    <a:off x="7355346" y="4371950"/>
                    <a:ext cx="55541" cy="37513"/>
                  </a:xfrm>
                  <a:custGeom>
                    <a:avLst/>
                    <a:gdLst/>
                    <a:ahLst/>
                    <a:cxnLst/>
                    <a:rect l="l" t="t" r="r" b="b"/>
                    <a:pathLst>
                      <a:path w="801" h="541" extrusionOk="0">
                        <a:moveTo>
                          <a:pt x="292" y="0"/>
                        </a:moveTo>
                        <a:cubicBezTo>
                          <a:pt x="281" y="0"/>
                          <a:pt x="270" y="0"/>
                          <a:pt x="259" y="1"/>
                        </a:cubicBezTo>
                        <a:cubicBezTo>
                          <a:pt x="165" y="9"/>
                          <a:pt x="72" y="38"/>
                          <a:pt x="0" y="101"/>
                        </a:cubicBezTo>
                        <a:cubicBezTo>
                          <a:pt x="181" y="137"/>
                          <a:pt x="324" y="168"/>
                          <a:pt x="445" y="238"/>
                        </a:cubicBezTo>
                        <a:cubicBezTo>
                          <a:pt x="504" y="273"/>
                          <a:pt x="564" y="310"/>
                          <a:pt x="618" y="364"/>
                        </a:cubicBezTo>
                        <a:cubicBezTo>
                          <a:pt x="648" y="388"/>
                          <a:pt x="672" y="419"/>
                          <a:pt x="703" y="446"/>
                        </a:cubicBezTo>
                        <a:cubicBezTo>
                          <a:pt x="733" y="476"/>
                          <a:pt x="759" y="510"/>
                          <a:pt x="796" y="541"/>
                        </a:cubicBezTo>
                        <a:cubicBezTo>
                          <a:pt x="800" y="495"/>
                          <a:pt x="797" y="448"/>
                          <a:pt x="790" y="402"/>
                        </a:cubicBezTo>
                        <a:cubicBezTo>
                          <a:pt x="777" y="359"/>
                          <a:pt x="769" y="311"/>
                          <a:pt x="742" y="271"/>
                        </a:cubicBezTo>
                        <a:cubicBezTo>
                          <a:pt x="701" y="185"/>
                          <a:pt x="626" y="113"/>
                          <a:pt x="540" y="65"/>
                        </a:cubicBezTo>
                        <a:cubicBezTo>
                          <a:pt x="464" y="21"/>
                          <a:pt x="376"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a:off x="7340053" y="3097514"/>
                    <a:ext cx="201987" cy="248792"/>
                  </a:xfrm>
                  <a:custGeom>
                    <a:avLst/>
                    <a:gdLst/>
                    <a:ahLst/>
                    <a:cxnLst/>
                    <a:rect l="l" t="t" r="r" b="b"/>
                    <a:pathLst>
                      <a:path w="2913" h="3588" extrusionOk="0">
                        <a:moveTo>
                          <a:pt x="906" y="1"/>
                        </a:moveTo>
                        <a:cubicBezTo>
                          <a:pt x="391" y="1"/>
                          <a:pt x="1" y="618"/>
                          <a:pt x="1" y="1295"/>
                        </a:cubicBezTo>
                        <a:cubicBezTo>
                          <a:pt x="1" y="1942"/>
                          <a:pt x="512" y="2838"/>
                          <a:pt x="971" y="3295"/>
                        </a:cubicBezTo>
                        <a:cubicBezTo>
                          <a:pt x="1153" y="3475"/>
                          <a:pt x="1326" y="3587"/>
                          <a:pt x="1457" y="3587"/>
                        </a:cubicBezTo>
                        <a:cubicBezTo>
                          <a:pt x="1587" y="3587"/>
                          <a:pt x="1761" y="3475"/>
                          <a:pt x="1943" y="3295"/>
                        </a:cubicBezTo>
                        <a:cubicBezTo>
                          <a:pt x="2402" y="2837"/>
                          <a:pt x="2912" y="1941"/>
                          <a:pt x="2912" y="1295"/>
                        </a:cubicBezTo>
                        <a:cubicBezTo>
                          <a:pt x="2912" y="610"/>
                          <a:pt x="2471" y="43"/>
                          <a:pt x="1958" y="43"/>
                        </a:cubicBezTo>
                        <a:cubicBezTo>
                          <a:pt x="1953" y="43"/>
                          <a:pt x="1948" y="43"/>
                          <a:pt x="1943" y="43"/>
                        </a:cubicBezTo>
                        <a:cubicBezTo>
                          <a:pt x="1784" y="46"/>
                          <a:pt x="1618" y="105"/>
                          <a:pt x="1457" y="230"/>
                        </a:cubicBezTo>
                        <a:cubicBezTo>
                          <a:pt x="1289" y="90"/>
                          <a:pt x="1125" y="20"/>
                          <a:pt x="971" y="4"/>
                        </a:cubicBezTo>
                        <a:cubicBezTo>
                          <a:pt x="949" y="2"/>
                          <a:pt x="928" y="1"/>
                          <a:pt x="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a:off x="7129328" y="2450848"/>
                    <a:ext cx="621286" cy="549589"/>
                  </a:xfrm>
                  <a:custGeom>
                    <a:avLst/>
                    <a:gdLst/>
                    <a:ahLst/>
                    <a:cxnLst/>
                    <a:rect l="l" t="t" r="r" b="b"/>
                    <a:pathLst>
                      <a:path w="8960" h="7926" extrusionOk="0">
                        <a:moveTo>
                          <a:pt x="4565" y="0"/>
                        </a:moveTo>
                        <a:cubicBezTo>
                          <a:pt x="4493" y="0"/>
                          <a:pt x="4421" y="2"/>
                          <a:pt x="4349" y="5"/>
                        </a:cubicBezTo>
                        <a:cubicBezTo>
                          <a:pt x="1912" y="102"/>
                          <a:pt x="0" y="1821"/>
                          <a:pt x="82" y="3844"/>
                        </a:cubicBezTo>
                        <a:cubicBezTo>
                          <a:pt x="128" y="4987"/>
                          <a:pt x="800" y="5983"/>
                          <a:pt x="1815" y="6615"/>
                        </a:cubicBezTo>
                        <a:cubicBezTo>
                          <a:pt x="2597" y="7101"/>
                          <a:pt x="4496" y="7926"/>
                          <a:pt x="4496" y="7926"/>
                        </a:cubicBezTo>
                        <a:cubicBezTo>
                          <a:pt x="4496" y="7926"/>
                          <a:pt x="6396" y="7029"/>
                          <a:pt x="7085" y="6606"/>
                        </a:cubicBezTo>
                        <a:cubicBezTo>
                          <a:pt x="8232" y="5901"/>
                          <a:pt x="8960" y="4755"/>
                          <a:pt x="8909" y="3491"/>
                        </a:cubicBezTo>
                        <a:cubicBezTo>
                          <a:pt x="8831" y="1528"/>
                          <a:pt x="6907" y="0"/>
                          <a:pt x="4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a:off x="7194508" y="2551460"/>
                    <a:ext cx="493146" cy="803027"/>
                  </a:xfrm>
                  <a:custGeom>
                    <a:avLst/>
                    <a:gdLst/>
                    <a:ahLst/>
                    <a:cxnLst/>
                    <a:rect l="l" t="t" r="r" b="b"/>
                    <a:pathLst>
                      <a:path w="7112" h="11581" extrusionOk="0">
                        <a:moveTo>
                          <a:pt x="3556" y="0"/>
                        </a:moveTo>
                        <a:cubicBezTo>
                          <a:pt x="1679" y="0"/>
                          <a:pt x="143" y="1393"/>
                          <a:pt x="9" y="2561"/>
                        </a:cubicBezTo>
                        <a:cubicBezTo>
                          <a:pt x="3" y="2616"/>
                          <a:pt x="0" y="2670"/>
                          <a:pt x="0" y="2724"/>
                        </a:cubicBezTo>
                        <a:cubicBezTo>
                          <a:pt x="0" y="4869"/>
                          <a:pt x="2594" y="5644"/>
                          <a:pt x="3350" y="6127"/>
                        </a:cubicBezTo>
                        <a:lnTo>
                          <a:pt x="3350" y="11580"/>
                        </a:lnTo>
                        <a:lnTo>
                          <a:pt x="3761" y="11580"/>
                        </a:lnTo>
                        <a:lnTo>
                          <a:pt x="3761" y="6127"/>
                        </a:lnTo>
                        <a:cubicBezTo>
                          <a:pt x="4518" y="5644"/>
                          <a:pt x="7112" y="4788"/>
                          <a:pt x="7112" y="2724"/>
                        </a:cubicBezTo>
                        <a:cubicBezTo>
                          <a:pt x="7112" y="2669"/>
                          <a:pt x="7109" y="2614"/>
                          <a:pt x="7102" y="2558"/>
                        </a:cubicBezTo>
                        <a:cubicBezTo>
                          <a:pt x="6966" y="1391"/>
                          <a:pt x="5431" y="0"/>
                          <a:pt x="3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a:off x="7194508" y="2525042"/>
                    <a:ext cx="493146" cy="204068"/>
                  </a:xfrm>
                  <a:custGeom>
                    <a:avLst/>
                    <a:gdLst/>
                    <a:ahLst/>
                    <a:cxnLst/>
                    <a:rect l="l" t="t" r="r" b="b"/>
                    <a:pathLst>
                      <a:path w="7112" h="2943" extrusionOk="0">
                        <a:moveTo>
                          <a:pt x="3556" y="1"/>
                        </a:moveTo>
                        <a:cubicBezTo>
                          <a:pt x="1592" y="1"/>
                          <a:pt x="0" y="1527"/>
                          <a:pt x="0" y="2724"/>
                        </a:cubicBezTo>
                        <a:cubicBezTo>
                          <a:pt x="0" y="2798"/>
                          <a:pt x="3" y="2871"/>
                          <a:pt x="9" y="2942"/>
                        </a:cubicBezTo>
                        <a:cubicBezTo>
                          <a:pt x="143" y="1774"/>
                          <a:pt x="1679" y="381"/>
                          <a:pt x="3556" y="381"/>
                        </a:cubicBezTo>
                        <a:cubicBezTo>
                          <a:pt x="5431" y="381"/>
                          <a:pt x="6966" y="1772"/>
                          <a:pt x="7102" y="2939"/>
                        </a:cubicBezTo>
                        <a:cubicBezTo>
                          <a:pt x="7109" y="2869"/>
                          <a:pt x="7112" y="2797"/>
                          <a:pt x="7112" y="2724"/>
                        </a:cubicBezTo>
                        <a:cubicBezTo>
                          <a:pt x="7112" y="1527"/>
                          <a:pt x="5520" y="1"/>
                          <a:pt x="3556" y="1"/>
                        </a:cubicBezTo>
                        <a:close/>
                      </a:path>
                    </a:pathLst>
                  </a:custGeom>
                  <a:solidFill>
                    <a:srgbClr val="FFFFFF">
                      <a:alpha val="301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0"/>
                  <p:cNvSpPr/>
                  <p:nvPr/>
                </p:nvSpPr>
                <p:spPr>
                  <a:xfrm>
                    <a:off x="7481438" y="3155344"/>
                    <a:ext cx="34254" cy="112123"/>
                  </a:xfrm>
                  <a:custGeom>
                    <a:avLst/>
                    <a:gdLst/>
                    <a:ahLst/>
                    <a:cxnLst/>
                    <a:rect l="l" t="t" r="r" b="b"/>
                    <a:pathLst>
                      <a:path w="494" h="1617" extrusionOk="0">
                        <a:moveTo>
                          <a:pt x="494" y="0"/>
                        </a:moveTo>
                        <a:lnTo>
                          <a:pt x="494" y="0"/>
                        </a:lnTo>
                        <a:cubicBezTo>
                          <a:pt x="364" y="78"/>
                          <a:pt x="272" y="202"/>
                          <a:pt x="198" y="330"/>
                        </a:cubicBezTo>
                        <a:cubicBezTo>
                          <a:pt x="126" y="461"/>
                          <a:pt x="76" y="602"/>
                          <a:pt x="43" y="747"/>
                        </a:cubicBezTo>
                        <a:cubicBezTo>
                          <a:pt x="9" y="890"/>
                          <a:pt x="0" y="1038"/>
                          <a:pt x="1" y="1184"/>
                        </a:cubicBezTo>
                        <a:cubicBezTo>
                          <a:pt x="2" y="1258"/>
                          <a:pt x="11" y="1331"/>
                          <a:pt x="20" y="1402"/>
                        </a:cubicBezTo>
                        <a:cubicBezTo>
                          <a:pt x="34" y="1475"/>
                          <a:pt x="47" y="1547"/>
                          <a:pt x="70" y="1617"/>
                        </a:cubicBezTo>
                        <a:cubicBezTo>
                          <a:pt x="91" y="1545"/>
                          <a:pt x="104" y="1474"/>
                          <a:pt x="117" y="1404"/>
                        </a:cubicBezTo>
                        <a:cubicBezTo>
                          <a:pt x="131" y="1335"/>
                          <a:pt x="144" y="1265"/>
                          <a:pt x="156" y="1196"/>
                        </a:cubicBezTo>
                        <a:cubicBezTo>
                          <a:pt x="183" y="1059"/>
                          <a:pt x="206" y="923"/>
                          <a:pt x="237" y="790"/>
                        </a:cubicBezTo>
                        <a:cubicBezTo>
                          <a:pt x="268" y="657"/>
                          <a:pt x="299" y="523"/>
                          <a:pt x="340" y="392"/>
                        </a:cubicBezTo>
                        <a:cubicBezTo>
                          <a:pt x="383" y="262"/>
                          <a:pt x="428" y="131"/>
                          <a:pt x="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0"/>
                  <p:cNvSpPr/>
                  <p:nvPr/>
                </p:nvSpPr>
                <p:spPr>
                  <a:xfrm>
                    <a:off x="7365362" y="3143625"/>
                    <a:ext cx="32659" cy="116144"/>
                  </a:xfrm>
                  <a:custGeom>
                    <a:avLst/>
                    <a:gdLst/>
                    <a:ahLst/>
                    <a:cxnLst/>
                    <a:rect l="l" t="t" r="r" b="b"/>
                    <a:pathLst>
                      <a:path w="471" h="1675" extrusionOk="0">
                        <a:moveTo>
                          <a:pt x="0" y="1"/>
                        </a:moveTo>
                        <a:cubicBezTo>
                          <a:pt x="74" y="131"/>
                          <a:pt x="106" y="270"/>
                          <a:pt x="143" y="406"/>
                        </a:cubicBezTo>
                        <a:cubicBezTo>
                          <a:pt x="176" y="543"/>
                          <a:pt x="204" y="682"/>
                          <a:pt x="232" y="823"/>
                        </a:cubicBezTo>
                        <a:cubicBezTo>
                          <a:pt x="259" y="962"/>
                          <a:pt x="287" y="1104"/>
                          <a:pt x="316" y="1245"/>
                        </a:cubicBezTo>
                        <a:cubicBezTo>
                          <a:pt x="346" y="1388"/>
                          <a:pt x="376" y="1531"/>
                          <a:pt x="425" y="1675"/>
                        </a:cubicBezTo>
                        <a:cubicBezTo>
                          <a:pt x="459" y="1527"/>
                          <a:pt x="471" y="1378"/>
                          <a:pt x="470" y="1230"/>
                        </a:cubicBezTo>
                        <a:cubicBezTo>
                          <a:pt x="469" y="1080"/>
                          <a:pt x="456" y="931"/>
                          <a:pt x="427" y="784"/>
                        </a:cubicBezTo>
                        <a:cubicBezTo>
                          <a:pt x="398" y="637"/>
                          <a:pt x="353" y="491"/>
                          <a:pt x="288" y="353"/>
                        </a:cubicBezTo>
                        <a:cubicBezTo>
                          <a:pt x="255" y="284"/>
                          <a:pt x="218" y="217"/>
                          <a:pt x="170" y="156"/>
                        </a:cubicBezTo>
                        <a:cubicBezTo>
                          <a:pt x="122" y="95"/>
                          <a:pt x="71" y="3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0"/>
                  <p:cNvSpPr/>
                  <p:nvPr/>
                </p:nvSpPr>
                <p:spPr>
                  <a:xfrm>
                    <a:off x="6577099" y="2235905"/>
                    <a:ext cx="1599258" cy="55611"/>
                  </a:xfrm>
                  <a:custGeom>
                    <a:avLst/>
                    <a:gdLst/>
                    <a:ahLst/>
                    <a:cxnLst/>
                    <a:rect l="l" t="t" r="r" b="b"/>
                    <a:pathLst>
                      <a:path w="23064" h="802" extrusionOk="0">
                        <a:moveTo>
                          <a:pt x="1" y="0"/>
                        </a:moveTo>
                        <a:lnTo>
                          <a:pt x="1" y="801"/>
                        </a:lnTo>
                        <a:lnTo>
                          <a:pt x="23064" y="801"/>
                        </a:lnTo>
                        <a:lnTo>
                          <a:pt x="230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0"/>
                  <p:cNvSpPr/>
                  <p:nvPr/>
                </p:nvSpPr>
                <p:spPr>
                  <a:xfrm>
                    <a:off x="7002712" y="3120812"/>
                    <a:ext cx="289217" cy="21495"/>
                  </a:xfrm>
                  <a:custGeom>
                    <a:avLst/>
                    <a:gdLst/>
                    <a:ahLst/>
                    <a:cxnLst/>
                    <a:rect l="l" t="t" r="r" b="b"/>
                    <a:pathLst>
                      <a:path w="4171" h="310" extrusionOk="0">
                        <a:moveTo>
                          <a:pt x="1" y="1"/>
                        </a:moveTo>
                        <a:lnTo>
                          <a:pt x="1" y="309"/>
                        </a:lnTo>
                        <a:lnTo>
                          <a:pt x="4170" y="309"/>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0"/>
                  <p:cNvSpPr/>
                  <p:nvPr/>
                </p:nvSpPr>
                <p:spPr>
                  <a:xfrm>
                    <a:off x="7002712" y="3204991"/>
                    <a:ext cx="289217" cy="21426"/>
                  </a:xfrm>
                  <a:custGeom>
                    <a:avLst/>
                    <a:gdLst/>
                    <a:ahLst/>
                    <a:cxnLst/>
                    <a:rect l="l" t="t" r="r" b="b"/>
                    <a:pathLst>
                      <a:path w="4171" h="309" extrusionOk="0">
                        <a:moveTo>
                          <a:pt x="1" y="0"/>
                        </a:moveTo>
                        <a:lnTo>
                          <a:pt x="1" y="309"/>
                        </a:lnTo>
                        <a:lnTo>
                          <a:pt x="4170" y="309"/>
                        </a:lnTo>
                        <a:lnTo>
                          <a:pt x="41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0"/>
                  <p:cNvSpPr/>
                  <p:nvPr/>
                </p:nvSpPr>
                <p:spPr>
                  <a:xfrm>
                    <a:off x="7002712" y="3289101"/>
                    <a:ext cx="289217" cy="21495"/>
                  </a:xfrm>
                  <a:custGeom>
                    <a:avLst/>
                    <a:gdLst/>
                    <a:ahLst/>
                    <a:cxnLst/>
                    <a:rect l="l" t="t" r="r" b="b"/>
                    <a:pathLst>
                      <a:path w="4171" h="310" extrusionOk="0">
                        <a:moveTo>
                          <a:pt x="1" y="1"/>
                        </a:moveTo>
                        <a:lnTo>
                          <a:pt x="1" y="309"/>
                        </a:lnTo>
                        <a:lnTo>
                          <a:pt x="4170" y="309"/>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0"/>
                  <p:cNvSpPr/>
                  <p:nvPr/>
                </p:nvSpPr>
                <p:spPr>
                  <a:xfrm>
                    <a:off x="7583337" y="4323342"/>
                    <a:ext cx="289148" cy="21495"/>
                  </a:xfrm>
                  <a:custGeom>
                    <a:avLst/>
                    <a:gdLst/>
                    <a:ahLst/>
                    <a:cxnLst/>
                    <a:rect l="l" t="t" r="r" b="b"/>
                    <a:pathLst>
                      <a:path w="4170" h="310" extrusionOk="0">
                        <a:moveTo>
                          <a:pt x="0" y="1"/>
                        </a:moveTo>
                        <a:lnTo>
                          <a:pt x="0" y="309"/>
                        </a:lnTo>
                        <a:lnTo>
                          <a:pt x="4170" y="309"/>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0"/>
                  <p:cNvSpPr/>
                  <p:nvPr/>
                </p:nvSpPr>
                <p:spPr>
                  <a:xfrm>
                    <a:off x="7583337" y="4407521"/>
                    <a:ext cx="289148" cy="21426"/>
                  </a:xfrm>
                  <a:custGeom>
                    <a:avLst/>
                    <a:gdLst/>
                    <a:ahLst/>
                    <a:cxnLst/>
                    <a:rect l="l" t="t" r="r" b="b"/>
                    <a:pathLst>
                      <a:path w="4170" h="309" extrusionOk="0">
                        <a:moveTo>
                          <a:pt x="0" y="0"/>
                        </a:moveTo>
                        <a:lnTo>
                          <a:pt x="0" y="309"/>
                        </a:lnTo>
                        <a:lnTo>
                          <a:pt x="4170" y="309"/>
                        </a:lnTo>
                        <a:lnTo>
                          <a:pt x="41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0"/>
                  <p:cNvSpPr/>
                  <p:nvPr/>
                </p:nvSpPr>
                <p:spPr>
                  <a:xfrm>
                    <a:off x="7583337" y="4491631"/>
                    <a:ext cx="289148" cy="21495"/>
                  </a:xfrm>
                  <a:custGeom>
                    <a:avLst/>
                    <a:gdLst/>
                    <a:ahLst/>
                    <a:cxnLst/>
                    <a:rect l="l" t="t" r="r" b="b"/>
                    <a:pathLst>
                      <a:path w="4170" h="310" extrusionOk="0">
                        <a:moveTo>
                          <a:pt x="0" y="1"/>
                        </a:moveTo>
                        <a:lnTo>
                          <a:pt x="0" y="309"/>
                        </a:lnTo>
                        <a:lnTo>
                          <a:pt x="4170" y="309"/>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0"/>
                  <p:cNvSpPr/>
                  <p:nvPr/>
                </p:nvSpPr>
                <p:spPr>
                  <a:xfrm>
                    <a:off x="6880850" y="4102979"/>
                    <a:ext cx="289217" cy="21495"/>
                  </a:xfrm>
                  <a:custGeom>
                    <a:avLst/>
                    <a:gdLst/>
                    <a:ahLst/>
                    <a:cxnLst/>
                    <a:rect l="l" t="t" r="r" b="b"/>
                    <a:pathLst>
                      <a:path w="4171" h="310" extrusionOk="0">
                        <a:moveTo>
                          <a:pt x="0" y="1"/>
                        </a:moveTo>
                        <a:lnTo>
                          <a:pt x="0" y="309"/>
                        </a:lnTo>
                        <a:lnTo>
                          <a:pt x="4170" y="309"/>
                        </a:lnTo>
                        <a:lnTo>
                          <a:pt x="4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0"/>
                  <p:cNvSpPr/>
                  <p:nvPr/>
                </p:nvSpPr>
                <p:spPr>
                  <a:xfrm>
                    <a:off x="6940414" y="4187089"/>
                    <a:ext cx="144713" cy="21426"/>
                  </a:xfrm>
                  <a:custGeom>
                    <a:avLst/>
                    <a:gdLst/>
                    <a:ahLst/>
                    <a:cxnLst/>
                    <a:rect l="l" t="t" r="r" b="b"/>
                    <a:pathLst>
                      <a:path w="2087" h="309" extrusionOk="0">
                        <a:moveTo>
                          <a:pt x="1" y="0"/>
                        </a:moveTo>
                        <a:lnTo>
                          <a:pt x="1" y="309"/>
                        </a:lnTo>
                        <a:lnTo>
                          <a:pt x="2086" y="309"/>
                        </a:lnTo>
                        <a:lnTo>
                          <a:pt x="20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 name="Google Shape;862;p30"/>
                <p:cNvSpPr/>
                <p:nvPr/>
              </p:nvSpPr>
              <p:spPr>
                <a:xfrm>
                  <a:off x="7105575" y="1403100"/>
                  <a:ext cx="295200" cy="2952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0"/>
                <p:cNvSpPr/>
                <p:nvPr/>
              </p:nvSpPr>
              <p:spPr>
                <a:xfrm>
                  <a:off x="6267450" y="2647950"/>
                  <a:ext cx="66600" cy="66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0"/>
                <p:cNvSpPr/>
                <p:nvPr/>
              </p:nvSpPr>
              <p:spPr>
                <a:xfrm>
                  <a:off x="7620000" y="1833550"/>
                  <a:ext cx="66600" cy="66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0"/>
                <p:cNvSpPr/>
                <p:nvPr/>
              </p:nvSpPr>
              <p:spPr>
                <a:xfrm>
                  <a:off x="8428900" y="3238500"/>
                  <a:ext cx="162000" cy="1620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0"/>
                <p:cNvSpPr/>
                <p:nvPr/>
              </p:nvSpPr>
              <p:spPr>
                <a:xfrm>
                  <a:off x="6219750" y="1712700"/>
                  <a:ext cx="162000" cy="1620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0"/>
                <p:cNvSpPr/>
                <p:nvPr/>
              </p:nvSpPr>
              <p:spPr>
                <a:xfrm>
                  <a:off x="8591550" y="2700325"/>
                  <a:ext cx="66600" cy="66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0"/>
                <p:cNvSpPr/>
                <p:nvPr/>
              </p:nvSpPr>
              <p:spPr>
                <a:xfrm>
                  <a:off x="8391450" y="2079375"/>
                  <a:ext cx="162000" cy="1620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69" name="Google Shape;869;p30"/>
            <p:cNvSpPr/>
            <p:nvPr/>
          </p:nvSpPr>
          <p:spPr>
            <a:xfrm rot="-2503304">
              <a:off x="7771210" y="1642155"/>
              <a:ext cx="234906" cy="246836"/>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0"/>
            <p:cNvSpPr/>
            <p:nvPr/>
          </p:nvSpPr>
          <p:spPr>
            <a:xfrm rot="3577355">
              <a:off x="6254913" y="3029766"/>
              <a:ext cx="358680" cy="376897"/>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490"/>
        <p:cNvGrpSpPr/>
        <p:nvPr/>
      </p:nvGrpSpPr>
      <p:grpSpPr>
        <a:xfrm>
          <a:off x="0" y="0"/>
          <a:ext cx="0" cy="0"/>
          <a:chOff x="0" y="0"/>
          <a:chExt cx="0" cy="0"/>
        </a:xfrm>
      </p:grpSpPr>
      <p:grpSp>
        <p:nvGrpSpPr>
          <p:cNvPr id="5491" name="Google Shape;5491;p59"/>
          <p:cNvGrpSpPr/>
          <p:nvPr/>
        </p:nvGrpSpPr>
        <p:grpSpPr>
          <a:xfrm>
            <a:off x="5780153" y="1859606"/>
            <a:ext cx="671400" cy="674856"/>
            <a:chOff x="5780148" y="1859605"/>
            <a:chExt cx="671400" cy="674856"/>
          </a:xfrm>
        </p:grpSpPr>
        <p:sp>
          <p:nvSpPr>
            <p:cNvPr id="5492" name="Google Shape;5492;p59"/>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9"/>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9"/>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9"/>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59"/>
          <p:cNvGrpSpPr/>
          <p:nvPr/>
        </p:nvGrpSpPr>
        <p:grpSpPr>
          <a:xfrm>
            <a:off x="716996" y="971307"/>
            <a:ext cx="845921" cy="690752"/>
            <a:chOff x="732428" y="1198513"/>
            <a:chExt cx="845921" cy="690752"/>
          </a:xfrm>
        </p:grpSpPr>
        <p:grpSp>
          <p:nvGrpSpPr>
            <p:cNvPr id="5497" name="Google Shape;5497;p59"/>
            <p:cNvGrpSpPr/>
            <p:nvPr/>
          </p:nvGrpSpPr>
          <p:grpSpPr>
            <a:xfrm>
              <a:off x="823030" y="1198513"/>
              <a:ext cx="755319" cy="690752"/>
              <a:chOff x="823030" y="1198513"/>
              <a:chExt cx="755319" cy="690752"/>
            </a:xfrm>
          </p:grpSpPr>
          <p:sp>
            <p:nvSpPr>
              <p:cNvPr id="5498" name="Google Shape;5498;p5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59"/>
            <p:cNvGrpSpPr/>
            <p:nvPr/>
          </p:nvGrpSpPr>
          <p:grpSpPr>
            <a:xfrm>
              <a:off x="732428" y="1239937"/>
              <a:ext cx="739912" cy="607886"/>
              <a:chOff x="732428" y="1239937"/>
              <a:chExt cx="739912" cy="607886"/>
            </a:xfrm>
          </p:grpSpPr>
          <p:sp>
            <p:nvSpPr>
              <p:cNvPr id="5501" name="Google Shape;5501;p5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59"/>
            <p:cNvGrpSpPr/>
            <p:nvPr/>
          </p:nvGrpSpPr>
          <p:grpSpPr>
            <a:xfrm>
              <a:off x="732428" y="1277018"/>
              <a:ext cx="702832" cy="533758"/>
              <a:chOff x="732428" y="1277018"/>
              <a:chExt cx="702832" cy="533758"/>
            </a:xfrm>
          </p:grpSpPr>
          <p:sp>
            <p:nvSpPr>
              <p:cNvPr id="5504" name="Google Shape;5504;p5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59"/>
            <p:cNvGrpSpPr/>
            <p:nvPr/>
          </p:nvGrpSpPr>
          <p:grpSpPr>
            <a:xfrm>
              <a:off x="931170" y="1306653"/>
              <a:ext cx="647179" cy="474455"/>
              <a:chOff x="931170" y="1306653"/>
              <a:chExt cx="647179" cy="474455"/>
            </a:xfrm>
          </p:grpSpPr>
          <p:sp>
            <p:nvSpPr>
              <p:cNvPr id="5507" name="Google Shape;5507;p5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9" name="Google Shape;5509;p5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0" name="Google Shape;5510;p59"/>
          <p:cNvGrpSpPr/>
          <p:nvPr/>
        </p:nvGrpSpPr>
        <p:grpSpPr>
          <a:xfrm>
            <a:off x="3948605" y="971313"/>
            <a:ext cx="634656" cy="699982"/>
            <a:chOff x="5985650" y="2860025"/>
            <a:chExt cx="1396075" cy="1539775"/>
          </a:xfrm>
        </p:grpSpPr>
        <p:sp>
          <p:nvSpPr>
            <p:cNvPr id="5511" name="Google Shape;5511;p5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3" name="Google Shape;5543;p59"/>
          <p:cNvGrpSpPr/>
          <p:nvPr/>
        </p:nvGrpSpPr>
        <p:grpSpPr>
          <a:xfrm>
            <a:off x="4704254" y="971307"/>
            <a:ext cx="725845" cy="699975"/>
            <a:chOff x="4249973" y="1201875"/>
            <a:chExt cx="1958568" cy="1888762"/>
          </a:xfrm>
        </p:grpSpPr>
        <p:sp>
          <p:nvSpPr>
            <p:cNvPr id="5544" name="Google Shape;5544;p5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5" name="Google Shape;5545;p59"/>
            <p:cNvGrpSpPr/>
            <p:nvPr/>
          </p:nvGrpSpPr>
          <p:grpSpPr>
            <a:xfrm>
              <a:off x="5853086" y="1789142"/>
              <a:ext cx="355454" cy="1048099"/>
              <a:chOff x="5576108" y="2016725"/>
              <a:chExt cx="565200" cy="1666560"/>
            </a:xfrm>
          </p:grpSpPr>
          <p:sp>
            <p:nvSpPr>
              <p:cNvPr id="5546" name="Google Shape;5546;p5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47" name="Google Shape;5547;p5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59"/>
            <p:cNvGrpSpPr/>
            <p:nvPr/>
          </p:nvGrpSpPr>
          <p:grpSpPr>
            <a:xfrm>
              <a:off x="4869455" y="2691676"/>
              <a:ext cx="1013897" cy="398961"/>
              <a:chOff x="4012057" y="3451825"/>
              <a:chExt cx="1612175" cy="634379"/>
            </a:xfrm>
          </p:grpSpPr>
          <p:sp>
            <p:nvSpPr>
              <p:cNvPr id="5549" name="Google Shape;5549;p5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50" name="Google Shape;5550;p5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59"/>
            <p:cNvGrpSpPr/>
            <p:nvPr/>
          </p:nvGrpSpPr>
          <p:grpSpPr>
            <a:xfrm>
              <a:off x="4276937" y="2155961"/>
              <a:ext cx="651965" cy="891358"/>
              <a:chOff x="3069908" y="2599997"/>
              <a:chExt cx="1036675" cy="1417328"/>
            </a:xfrm>
          </p:grpSpPr>
          <p:sp>
            <p:nvSpPr>
              <p:cNvPr id="5552" name="Google Shape;5552;p5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53" name="Google Shape;5553;p5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59"/>
            <p:cNvGrpSpPr/>
            <p:nvPr/>
          </p:nvGrpSpPr>
          <p:grpSpPr>
            <a:xfrm>
              <a:off x="5054918" y="1201875"/>
              <a:ext cx="999548" cy="602711"/>
              <a:chOff x="4306958" y="1082925"/>
              <a:chExt cx="1589359" cy="958358"/>
            </a:xfrm>
          </p:grpSpPr>
          <p:sp>
            <p:nvSpPr>
              <p:cNvPr id="5555" name="Google Shape;5555;p5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56" name="Google Shape;5556;p5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59"/>
            <p:cNvGrpSpPr/>
            <p:nvPr/>
          </p:nvGrpSpPr>
          <p:grpSpPr>
            <a:xfrm>
              <a:off x="4249973" y="1303451"/>
              <a:ext cx="799317" cy="841334"/>
              <a:chOff x="3027033" y="1244439"/>
              <a:chExt cx="1270977" cy="1337786"/>
            </a:xfrm>
          </p:grpSpPr>
          <p:sp>
            <p:nvSpPr>
              <p:cNvPr id="5558" name="Google Shape;5558;p5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59" name="Google Shape;5559;p5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0" name="Google Shape;5560;p59"/>
          <p:cNvGrpSpPr/>
          <p:nvPr/>
        </p:nvGrpSpPr>
        <p:grpSpPr>
          <a:xfrm>
            <a:off x="4057119" y="1858087"/>
            <a:ext cx="750769" cy="683784"/>
            <a:chOff x="4204684" y="2104422"/>
            <a:chExt cx="699822" cy="637382"/>
          </a:xfrm>
        </p:grpSpPr>
        <p:grpSp>
          <p:nvGrpSpPr>
            <p:cNvPr id="5561" name="Google Shape;5561;p59"/>
            <p:cNvGrpSpPr/>
            <p:nvPr/>
          </p:nvGrpSpPr>
          <p:grpSpPr>
            <a:xfrm>
              <a:off x="4204684" y="2430067"/>
              <a:ext cx="342957" cy="311738"/>
              <a:chOff x="4204684" y="2430067"/>
              <a:chExt cx="342957" cy="311738"/>
            </a:xfrm>
          </p:grpSpPr>
          <p:sp>
            <p:nvSpPr>
              <p:cNvPr id="5562" name="Google Shape;5562;p5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4" name="Google Shape;5564;p59"/>
            <p:cNvGrpSpPr/>
            <p:nvPr/>
          </p:nvGrpSpPr>
          <p:grpSpPr>
            <a:xfrm>
              <a:off x="4561586" y="2430067"/>
              <a:ext cx="342920" cy="311738"/>
              <a:chOff x="4561586" y="2430067"/>
              <a:chExt cx="342920" cy="311738"/>
            </a:xfrm>
          </p:grpSpPr>
          <p:sp>
            <p:nvSpPr>
              <p:cNvPr id="5565" name="Google Shape;5565;p5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59"/>
            <p:cNvGrpSpPr/>
            <p:nvPr/>
          </p:nvGrpSpPr>
          <p:grpSpPr>
            <a:xfrm>
              <a:off x="4561586" y="2104422"/>
              <a:ext cx="342920" cy="311738"/>
              <a:chOff x="4561586" y="2104422"/>
              <a:chExt cx="342920" cy="311738"/>
            </a:xfrm>
          </p:grpSpPr>
          <p:sp>
            <p:nvSpPr>
              <p:cNvPr id="5568" name="Google Shape;5568;p5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59"/>
            <p:cNvGrpSpPr/>
            <p:nvPr/>
          </p:nvGrpSpPr>
          <p:grpSpPr>
            <a:xfrm>
              <a:off x="4204684" y="2104422"/>
              <a:ext cx="342957" cy="311664"/>
              <a:chOff x="4204684" y="2104422"/>
              <a:chExt cx="342957" cy="311664"/>
            </a:xfrm>
          </p:grpSpPr>
          <p:sp>
            <p:nvSpPr>
              <p:cNvPr id="5571" name="Google Shape;5571;p5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3" name="Google Shape;5573;p59"/>
          <p:cNvGrpSpPr/>
          <p:nvPr/>
        </p:nvGrpSpPr>
        <p:grpSpPr>
          <a:xfrm>
            <a:off x="5521552" y="971301"/>
            <a:ext cx="660591" cy="688867"/>
            <a:chOff x="5830645" y="1267368"/>
            <a:chExt cx="530340" cy="553040"/>
          </a:xfrm>
        </p:grpSpPr>
        <p:sp>
          <p:nvSpPr>
            <p:cNvPr id="5574" name="Google Shape;5574;p5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5" name="Google Shape;5575;p59"/>
            <p:cNvGrpSpPr/>
            <p:nvPr/>
          </p:nvGrpSpPr>
          <p:grpSpPr>
            <a:xfrm>
              <a:off x="5830645" y="1267368"/>
              <a:ext cx="259743" cy="269909"/>
              <a:chOff x="5830645" y="1267368"/>
              <a:chExt cx="259743" cy="269909"/>
            </a:xfrm>
          </p:grpSpPr>
          <p:sp>
            <p:nvSpPr>
              <p:cNvPr id="5576" name="Google Shape;5576;p5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59"/>
            <p:cNvGrpSpPr/>
            <p:nvPr/>
          </p:nvGrpSpPr>
          <p:grpSpPr>
            <a:xfrm>
              <a:off x="6101293" y="1267368"/>
              <a:ext cx="259692" cy="269909"/>
              <a:chOff x="6101293" y="1267368"/>
              <a:chExt cx="259692" cy="269909"/>
            </a:xfrm>
          </p:grpSpPr>
          <p:sp>
            <p:nvSpPr>
              <p:cNvPr id="5579" name="Google Shape;5579;p5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59"/>
            <p:cNvGrpSpPr/>
            <p:nvPr/>
          </p:nvGrpSpPr>
          <p:grpSpPr>
            <a:xfrm>
              <a:off x="5830645" y="1550500"/>
              <a:ext cx="259692" cy="269909"/>
              <a:chOff x="5830645" y="1550500"/>
              <a:chExt cx="259692" cy="269909"/>
            </a:xfrm>
          </p:grpSpPr>
          <p:sp>
            <p:nvSpPr>
              <p:cNvPr id="5582" name="Google Shape;5582;p5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59"/>
            <p:cNvGrpSpPr/>
            <p:nvPr/>
          </p:nvGrpSpPr>
          <p:grpSpPr>
            <a:xfrm>
              <a:off x="6101293" y="1550500"/>
              <a:ext cx="259692" cy="269909"/>
              <a:chOff x="6101293" y="1550500"/>
              <a:chExt cx="259692" cy="269909"/>
            </a:xfrm>
          </p:grpSpPr>
          <p:sp>
            <p:nvSpPr>
              <p:cNvPr id="5585" name="Google Shape;5585;p5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7" name="Google Shape;5587;p59"/>
          <p:cNvGrpSpPr/>
          <p:nvPr/>
        </p:nvGrpSpPr>
        <p:grpSpPr>
          <a:xfrm>
            <a:off x="723705" y="1861761"/>
            <a:ext cx="697154" cy="679574"/>
            <a:chOff x="2679875" y="2361475"/>
            <a:chExt cx="780425" cy="760575"/>
          </a:xfrm>
        </p:grpSpPr>
        <p:sp>
          <p:nvSpPr>
            <p:cNvPr id="5588" name="Google Shape;5588;p5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59"/>
          <p:cNvGrpSpPr/>
          <p:nvPr/>
        </p:nvGrpSpPr>
        <p:grpSpPr>
          <a:xfrm>
            <a:off x="3122864" y="971353"/>
            <a:ext cx="735829" cy="684547"/>
            <a:chOff x="3351965" y="1148808"/>
            <a:chExt cx="750770" cy="698375"/>
          </a:xfrm>
        </p:grpSpPr>
        <p:grpSp>
          <p:nvGrpSpPr>
            <p:cNvPr id="5595" name="Google Shape;5595;p59"/>
            <p:cNvGrpSpPr/>
            <p:nvPr/>
          </p:nvGrpSpPr>
          <p:grpSpPr>
            <a:xfrm>
              <a:off x="3586796" y="1148808"/>
              <a:ext cx="294857" cy="286830"/>
              <a:chOff x="3750225" y="1774000"/>
              <a:chExt cx="149575" cy="145525"/>
            </a:xfrm>
          </p:grpSpPr>
          <p:sp>
            <p:nvSpPr>
              <p:cNvPr id="5596" name="Google Shape;5596;p5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59"/>
            <p:cNvGrpSpPr/>
            <p:nvPr/>
          </p:nvGrpSpPr>
          <p:grpSpPr>
            <a:xfrm>
              <a:off x="3779245" y="1375768"/>
              <a:ext cx="323490" cy="286978"/>
              <a:chOff x="3847850" y="1889150"/>
              <a:chExt cx="164100" cy="145600"/>
            </a:xfrm>
          </p:grpSpPr>
          <p:sp>
            <p:nvSpPr>
              <p:cNvPr id="5599" name="Google Shape;5599;p5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1" name="Google Shape;5601;p59"/>
            <p:cNvGrpSpPr/>
            <p:nvPr/>
          </p:nvGrpSpPr>
          <p:grpSpPr>
            <a:xfrm>
              <a:off x="3351965" y="1330435"/>
              <a:ext cx="295449" cy="285401"/>
              <a:chOff x="3631100" y="1866150"/>
              <a:chExt cx="149875" cy="144800"/>
            </a:xfrm>
          </p:grpSpPr>
          <p:sp>
            <p:nvSpPr>
              <p:cNvPr id="5602" name="Google Shape;5602;p5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59"/>
            <p:cNvGrpSpPr/>
            <p:nvPr/>
          </p:nvGrpSpPr>
          <p:grpSpPr>
            <a:xfrm>
              <a:off x="3548208" y="1560352"/>
              <a:ext cx="294808" cy="286830"/>
              <a:chOff x="3730650" y="1982800"/>
              <a:chExt cx="149550" cy="145525"/>
            </a:xfrm>
          </p:grpSpPr>
          <p:sp>
            <p:nvSpPr>
              <p:cNvPr id="5605" name="Google Shape;5605;p5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7" name="Google Shape;5607;p59"/>
          <p:cNvGrpSpPr/>
          <p:nvPr/>
        </p:nvGrpSpPr>
        <p:grpSpPr>
          <a:xfrm>
            <a:off x="7624517" y="971307"/>
            <a:ext cx="804565" cy="677795"/>
            <a:chOff x="7636443" y="1204988"/>
            <a:chExt cx="804565" cy="677795"/>
          </a:xfrm>
        </p:grpSpPr>
        <p:grpSp>
          <p:nvGrpSpPr>
            <p:cNvPr id="5608" name="Google Shape;5608;p59"/>
            <p:cNvGrpSpPr/>
            <p:nvPr/>
          </p:nvGrpSpPr>
          <p:grpSpPr>
            <a:xfrm>
              <a:off x="7636443" y="1509705"/>
              <a:ext cx="804565" cy="373078"/>
              <a:chOff x="7636443" y="1509705"/>
              <a:chExt cx="804565" cy="373078"/>
            </a:xfrm>
          </p:grpSpPr>
          <p:sp>
            <p:nvSpPr>
              <p:cNvPr id="5609" name="Google Shape;5609;p5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1" name="Google Shape;5611;p59"/>
            <p:cNvGrpSpPr/>
            <p:nvPr/>
          </p:nvGrpSpPr>
          <p:grpSpPr>
            <a:xfrm>
              <a:off x="7636443" y="1408133"/>
              <a:ext cx="804565" cy="373078"/>
              <a:chOff x="7636443" y="1408133"/>
              <a:chExt cx="804565" cy="373078"/>
            </a:xfrm>
          </p:grpSpPr>
          <p:sp>
            <p:nvSpPr>
              <p:cNvPr id="5612" name="Google Shape;5612;p5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4" name="Google Shape;5614;p59"/>
            <p:cNvGrpSpPr/>
            <p:nvPr/>
          </p:nvGrpSpPr>
          <p:grpSpPr>
            <a:xfrm>
              <a:off x="7636443" y="1306560"/>
              <a:ext cx="804565" cy="373078"/>
              <a:chOff x="7636443" y="1306560"/>
              <a:chExt cx="804565" cy="373078"/>
            </a:xfrm>
          </p:grpSpPr>
          <p:sp>
            <p:nvSpPr>
              <p:cNvPr id="5615" name="Google Shape;5615;p5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59"/>
            <p:cNvGrpSpPr/>
            <p:nvPr/>
          </p:nvGrpSpPr>
          <p:grpSpPr>
            <a:xfrm>
              <a:off x="7636443" y="1204988"/>
              <a:ext cx="804565" cy="373078"/>
              <a:chOff x="7636443" y="1204988"/>
              <a:chExt cx="804565" cy="373078"/>
            </a:xfrm>
          </p:grpSpPr>
          <p:sp>
            <p:nvSpPr>
              <p:cNvPr id="5618" name="Google Shape;5618;p5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0" name="Google Shape;5620;p59"/>
          <p:cNvGrpSpPr/>
          <p:nvPr/>
        </p:nvGrpSpPr>
        <p:grpSpPr>
          <a:xfrm>
            <a:off x="4963363" y="1878721"/>
            <a:ext cx="661339" cy="661188"/>
            <a:chOff x="3990000" y="975400"/>
            <a:chExt cx="3934200" cy="3933300"/>
          </a:xfrm>
        </p:grpSpPr>
        <p:sp>
          <p:nvSpPr>
            <p:cNvPr id="5621" name="Google Shape;5621;p5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59"/>
          <p:cNvGrpSpPr/>
          <p:nvPr/>
        </p:nvGrpSpPr>
        <p:grpSpPr>
          <a:xfrm>
            <a:off x="6607011" y="1857359"/>
            <a:ext cx="868881" cy="684241"/>
            <a:chOff x="6598259" y="2078634"/>
            <a:chExt cx="868881" cy="684241"/>
          </a:xfrm>
        </p:grpSpPr>
        <p:sp>
          <p:nvSpPr>
            <p:cNvPr id="5626" name="Google Shape;5626;p5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2" name="Google Shape;5632;p59"/>
            <p:cNvGrpSpPr/>
            <p:nvPr/>
          </p:nvGrpSpPr>
          <p:grpSpPr>
            <a:xfrm>
              <a:off x="6808175" y="2078634"/>
              <a:ext cx="452229" cy="684241"/>
              <a:chOff x="6808175" y="2078634"/>
              <a:chExt cx="452229" cy="684241"/>
            </a:xfrm>
          </p:grpSpPr>
          <p:sp>
            <p:nvSpPr>
              <p:cNvPr id="5633" name="Google Shape;5633;p5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9" name="Google Shape;5639;p59"/>
              <p:cNvGrpSpPr/>
              <p:nvPr/>
            </p:nvGrpSpPr>
            <p:grpSpPr>
              <a:xfrm>
                <a:off x="6821586" y="2078634"/>
                <a:ext cx="426871" cy="684241"/>
                <a:chOff x="6821586" y="2078634"/>
                <a:chExt cx="426871" cy="684241"/>
              </a:xfrm>
            </p:grpSpPr>
            <p:grpSp>
              <p:nvGrpSpPr>
                <p:cNvPr id="5640" name="Google Shape;5640;p59"/>
                <p:cNvGrpSpPr/>
                <p:nvPr/>
              </p:nvGrpSpPr>
              <p:grpSpPr>
                <a:xfrm>
                  <a:off x="6821586" y="2078634"/>
                  <a:ext cx="426871" cy="684241"/>
                  <a:chOff x="6821586" y="2078634"/>
                  <a:chExt cx="426871" cy="684241"/>
                </a:xfrm>
              </p:grpSpPr>
              <p:sp>
                <p:nvSpPr>
                  <p:cNvPr id="5641" name="Google Shape;5641;p5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0" name="Google Shape;5660;p5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66" name="Google Shape;5666;p59"/>
          <p:cNvGrpSpPr/>
          <p:nvPr/>
        </p:nvGrpSpPr>
        <p:grpSpPr>
          <a:xfrm>
            <a:off x="716994" y="3531369"/>
            <a:ext cx="1340789" cy="640830"/>
            <a:chOff x="238125" y="1151100"/>
            <a:chExt cx="7139450" cy="3412300"/>
          </a:xfrm>
        </p:grpSpPr>
        <p:sp>
          <p:nvSpPr>
            <p:cNvPr id="5667" name="Google Shape;5667;p5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59"/>
          <p:cNvGrpSpPr/>
          <p:nvPr/>
        </p:nvGrpSpPr>
        <p:grpSpPr>
          <a:xfrm>
            <a:off x="5584217" y="2734650"/>
            <a:ext cx="985357" cy="585764"/>
            <a:chOff x="5145061" y="2881789"/>
            <a:chExt cx="1107641" cy="658458"/>
          </a:xfrm>
        </p:grpSpPr>
        <p:grpSp>
          <p:nvGrpSpPr>
            <p:cNvPr id="5680" name="Google Shape;5680;p59"/>
            <p:cNvGrpSpPr/>
            <p:nvPr/>
          </p:nvGrpSpPr>
          <p:grpSpPr>
            <a:xfrm>
              <a:off x="5722989" y="3244587"/>
              <a:ext cx="529713" cy="295659"/>
              <a:chOff x="5722989" y="3244587"/>
              <a:chExt cx="529713" cy="295659"/>
            </a:xfrm>
          </p:grpSpPr>
          <p:sp>
            <p:nvSpPr>
              <p:cNvPr id="5681" name="Google Shape;5681;p5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682" name="Google Shape;5682;p5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683" name="Google Shape;5683;p59"/>
            <p:cNvGrpSpPr/>
            <p:nvPr/>
          </p:nvGrpSpPr>
          <p:grpSpPr>
            <a:xfrm>
              <a:off x="5145061" y="3244587"/>
              <a:ext cx="536807" cy="295659"/>
              <a:chOff x="5145061" y="3244587"/>
              <a:chExt cx="536807" cy="295659"/>
            </a:xfrm>
          </p:grpSpPr>
          <p:sp>
            <p:nvSpPr>
              <p:cNvPr id="5684" name="Google Shape;5684;p5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685" name="Google Shape;5685;p5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686" name="Google Shape;5686;p59"/>
            <p:cNvGrpSpPr/>
            <p:nvPr/>
          </p:nvGrpSpPr>
          <p:grpSpPr>
            <a:xfrm>
              <a:off x="5341327" y="2898245"/>
              <a:ext cx="532309" cy="614891"/>
              <a:chOff x="5341327" y="2898245"/>
              <a:chExt cx="532309" cy="614891"/>
            </a:xfrm>
          </p:grpSpPr>
          <p:sp>
            <p:nvSpPr>
              <p:cNvPr id="5687" name="Google Shape;5687;p5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688" name="Google Shape;5688;p5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689" name="Google Shape;5689;p59"/>
            <p:cNvGrpSpPr/>
            <p:nvPr/>
          </p:nvGrpSpPr>
          <p:grpSpPr>
            <a:xfrm>
              <a:off x="5532290" y="2881789"/>
              <a:ext cx="620516" cy="305456"/>
              <a:chOff x="5532290" y="2881789"/>
              <a:chExt cx="620516" cy="305456"/>
            </a:xfrm>
          </p:grpSpPr>
          <p:sp>
            <p:nvSpPr>
              <p:cNvPr id="5690" name="Google Shape;5690;p5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691" name="Google Shape;5691;p5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692" name="Google Shape;5692;p59"/>
          <p:cNvGrpSpPr/>
          <p:nvPr/>
        </p:nvGrpSpPr>
        <p:grpSpPr>
          <a:xfrm>
            <a:off x="8163140" y="3526708"/>
            <a:ext cx="269068" cy="645491"/>
            <a:chOff x="7026852" y="3311869"/>
            <a:chExt cx="434331" cy="1041954"/>
          </a:xfrm>
        </p:grpSpPr>
        <p:sp>
          <p:nvSpPr>
            <p:cNvPr id="5693" name="Google Shape;5693;p5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59"/>
          <p:cNvGrpSpPr/>
          <p:nvPr/>
        </p:nvGrpSpPr>
        <p:grpSpPr>
          <a:xfrm>
            <a:off x="6179721" y="3565945"/>
            <a:ext cx="293882" cy="293836"/>
            <a:chOff x="4873519" y="3311869"/>
            <a:chExt cx="499374" cy="499296"/>
          </a:xfrm>
        </p:grpSpPr>
        <p:sp>
          <p:nvSpPr>
            <p:cNvPr id="5697" name="Google Shape;5697;p5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59"/>
          <p:cNvGrpSpPr/>
          <p:nvPr/>
        </p:nvGrpSpPr>
        <p:grpSpPr>
          <a:xfrm>
            <a:off x="6179721" y="3878317"/>
            <a:ext cx="293882" cy="293882"/>
            <a:chOff x="4873519" y="3875839"/>
            <a:chExt cx="499374" cy="499374"/>
          </a:xfrm>
        </p:grpSpPr>
        <p:sp>
          <p:nvSpPr>
            <p:cNvPr id="5700" name="Google Shape;5700;p5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59"/>
          <p:cNvGrpSpPr/>
          <p:nvPr/>
        </p:nvGrpSpPr>
        <p:grpSpPr>
          <a:xfrm>
            <a:off x="2410248" y="1850269"/>
            <a:ext cx="698104" cy="698208"/>
            <a:chOff x="2565073" y="2075876"/>
            <a:chExt cx="672482" cy="672518"/>
          </a:xfrm>
        </p:grpSpPr>
        <p:sp>
          <p:nvSpPr>
            <p:cNvPr id="5703" name="Google Shape;5703;p5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59"/>
          <p:cNvGrpSpPr/>
          <p:nvPr/>
        </p:nvGrpSpPr>
        <p:grpSpPr>
          <a:xfrm>
            <a:off x="5633660" y="3534870"/>
            <a:ext cx="438354" cy="637329"/>
            <a:chOff x="1697726" y="3244179"/>
            <a:chExt cx="788124" cy="1146069"/>
          </a:xfrm>
        </p:grpSpPr>
        <p:sp>
          <p:nvSpPr>
            <p:cNvPr id="5710" name="Google Shape;5710;p5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2" name="Google Shape;5712;p59"/>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3" name="Google Shape;5713;p59"/>
          <p:cNvGrpSpPr/>
          <p:nvPr/>
        </p:nvGrpSpPr>
        <p:grpSpPr>
          <a:xfrm>
            <a:off x="7634874" y="1863232"/>
            <a:ext cx="799565" cy="670282"/>
            <a:chOff x="7617850" y="2063282"/>
            <a:chExt cx="799565" cy="670282"/>
          </a:xfrm>
        </p:grpSpPr>
        <p:cxnSp>
          <p:nvCxnSpPr>
            <p:cNvPr id="5714" name="Google Shape;5714;p5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15" name="Google Shape;5715;p5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16" name="Google Shape;5716;p5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17" name="Google Shape;5717;p5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18" name="Google Shape;5718;p5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719" name="Google Shape;5719;p5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720" name="Google Shape;5720;p59"/>
            <p:cNvGrpSpPr/>
            <p:nvPr/>
          </p:nvGrpSpPr>
          <p:grpSpPr>
            <a:xfrm>
              <a:off x="7734309" y="2063282"/>
              <a:ext cx="570957" cy="620095"/>
              <a:chOff x="7734309" y="2063282"/>
              <a:chExt cx="570957" cy="620095"/>
            </a:xfrm>
          </p:grpSpPr>
          <p:grpSp>
            <p:nvGrpSpPr>
              <p:cNvPr id="5721" name="Google Shape;5721;p59"/>
              <p:cNvGrpSpPr/>
              <p:nvPr/>
            </p:nvGrpSpPr>
            <p:grpSpPr>
              <a:xfrm>
                <a:off x="8031573" y="2063282"/>
                <a:ext cx="273693" cy="620095"/>
                <a:chOff x="8031573" y="2063282"/>
                <a:chExt cx="273693" cy="620095"/>
              </a:xfrm>
            </p:grpSpPr>
            <p:sp>
              <p:nvSpPr>
                <p:cNvPr id="5722" name="Google Shape;5722;p5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59"/>
              <p:cNvGrpSpPr/>
              <p:nvPr/>
            </p:nvGrpSpPr>
            <p:grpSpPr>
              <a:xfrm flipH="1">
                <a:off x="7734309" y="2063282"/>
                <a:ext cx="273693" cy="620095"/>
                <a:chOff x="8031573" y="2063282"/>
                <a:chExt cx="273693" cy="620095"/>
              </a:xfrm>
            </p:grpSpPr>
            <p:sp>
              <p:nvSpPr>
                <p:cNvPr id="5727" name="Google Shape;5727;p5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731" name="Google Shape;5731;p59"/>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9"/>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3" name="Google Shape;5733;p59"/>
          <p:cNvGrpSpPr/>
          <p:nvPr/>
        </p:nvGrpSpPr>
        <p:grpSpPr>
          <a:xfrm>
            <a:off x="7821480" y="2716716"/>
            <a:ext cx="602567" cy="601884"/>
            <a:chOff x="1186975" y="238125"/>
            <a:chExt cx="5244275" cy="5238325"/>
          </a:xfrm>
        </p:grpSpPr>
        <p:sp>
          <p:nvSpPr>
            <p:cNvPr id="5734" name="Google Shape;5734;p5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59"/>
          <p:cNvGrpSpPr/>
          <p:nvPr/>
        </p:nvGrpSpPr>
        <p:grpSpPr>
          <a:xfrm>
            <a:off x="3264218" y="1856199"/>
            <a:ext cx="651848" cy="687338"/>
            <a:chOff x="3400515" y="2056248"/>
            <a:chExt cx="698134" cy="735987"/>
          </a:xfrm>
        </p:grpSpPr>
        <p:grpSp>
          <p:nvGrpSpPr>
            <p:cNvPr id="5739" name="Google Shape;5739;p59"/>
            <p:cNvGrpSpPr/>
            <p:nvPr/>
          </p:nvGrpSpPr>
          <p:grpSpPr>
            <a:xfrm>
              <a:off x="3400515" y="2283913"/>
              <a:ext cx="312919" cy="219900"/>
              <a:chOff x="3400515" y="2283913"/>
              <a:chExt cx="312919" cy="219900"/>
            </a:xfrm>
          </p:grpSpPr>
          <p:sp>
            <p:nvSpPr>
              <p:cNvPr id="5740" name="Google Shape;5740;p5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41" name="Google Shape;5741;p5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742" name="Google Shape;5742;p59"/>
            <p:cNvGrpSpPr/>
            <p:nvPr/>
          </p:nvGrpSpPr>
          <p:grpSpPr>
            <a:xfrm>
              <a:off x="3547823" y="2461089"/>
              <a:ext cx="219900" cy="331146"/>
              <a:chOff x="3547823" y="2461089"/>
              <a:chExt cx="219900" cy="331146"/>
            </a:xfrm>
          </p:grpSpPr>
          <p:sp>
            <p:nvSpPr>
              <p:cNvPr id="5743" name="Google Shape;5743;p5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44" name="Google Shape;5744;p5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745" name="Google Shape;5745;p59"/>
            <p:cNvGrpSpPr/>
            <p:nvPr/>
          </p:nvGrpSpPr>
          <p:grpSpPr>
            <a:xfrm>
              <a:off x="3734138" y="2461089"/>
              <a:ext cx="219900" cy="331146"/>
              <a:chOff x="3734138" y="2461089"/>
              <a:chExt cx="219900" cy="331146"/>
            </a:xfrm>
          </p:grpSpPr>
          <p:sp>
            <p:nvSpPr>
              <p:cNvPr id="5746" name="Google Shape;5746;p5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47" name="Google Shape;5747;p5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748" name="Google Shape;5748;p59"/>
            <p:cNvGrpSpPr/>
            <p:nvPr/>
          </p:nvGrpSpPr>
          <p:grpSpPr>
            <a:xfrm>
              <a:off x="3787560" y="2281742"/>
              <a:ext cx="311089" cy="219900"/>
              <a:chOff x="3787560" y="2281742"/>
              <a:chExt cx="311089" cy="219900"/>
            </a:xfrm>
          </p:grpSpPr>
          <p:sp>
            <p:nvSpPr>
              <p:cNvPr id="5749" name="Google Shape;5749;p5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50" name="Google Shape;5750;p5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751" name="Google Shape;5751;p59"/>
            <p:cNvGrpSpPr/>
            <p:nvPr/>
          </p:nvGrpSpPr>
          <p:grpSpPr>
            <a:xfrm>
              <a:off x="3637290" y="2056248"/>
              <a:ext cx="219900" cy="330736"/>
              <a:chOff x="3637290" y="2056248"/>
              <a:chExt cx="219900" cy="330736"/>
            </a:xfrm>
          </p:grpSpPr>
          <p:sp>
            <p:nvSpPr>
              <p:cNvPr id="5752" name="Google Shape;5752;p5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753" name="Google Shape;5753;p5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754" name="Google Shape;5754;p59"/>
          <p:cNvGrpSpPr/>
          <p:nvPr/>
        </p:nvGrpSpPr>
        <p:grpSpPr>
          <a:xfrm>
            <a:off x="2555923" y="2726206"/>
            <a:ext cx="1268144" cy="592394"/>
            <a:chOff x="238125" y="1188750"/>
            <a:chExt cx="7140450" cy="3335550"/>
          </a:xfrm>
        </p:grpSpPr>
        <p:sp>
          <p:nvSpPr>
            <p:cNvPr id="5755" name="Google Shape;5755;p5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0" name="Google Shape;5760;p59"/>
          <p:cNvGrpSpPr/>
          <p:nvPr/>
        </p:nvGrpSpPr>
        <p:grpSpPr>
          <a:xfrm>
            <a:off x="6663824" y="2728360"/>
            <a:ext cx="1053944" cy="590147"/>
            <a:chOff x="238125" y="1335475"/>
            <a:chExt cx="5418735" cy="3034175"/>
          </a:xfrm>
        </p:grpSpPr>
        <p:sp>
          <p:nvSpPr>
            <p:cNvPr id="5761" name="Google Shape;5761;p5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59"/>
          <p:cNvGrpSpPr/>
          <p:nvPr/>
        </p:nvGrpSpPr>
        <p:grpSpPr>
          <a:xfrm>
            <a:off x="4094633" y="3533260"/>
            <a:ext cx="1268207" cy="638939"/>
            <a:chOff x="3967651" y="3645904"/>
            <a:chExt cx="1479304" cy="745292"/>
          </a:xfrm>
        </p:grpSpPr>
        <p:grpSp>
          <p:nvGrpSpPr>
            <p:cNvPr id="5765" name="Google Shape;5765;p59"/>
            <p:cNvGrpSpPr/>
            <p:nvPr/>
          </p:nvGrpSpPr>
          <p:grpSpPr>
            <a:xfrm>
              <a:off x="3967651" y="4009026"/>
              <a:ext cx="1479304" cy="382170"/>
              <a:chOff x="3967651" y="4009026"/>
              <a:chExt cx="1479304" cy="382170"/>
            </a:xfrm>
          </p:grpSpPr>
          <p:grpSp>
            <p:nvGrpSpPr>
              <p:cNvPr id="5766" name="Google Shape;5766;p59"/>
              <p:cNvGrpSpPr/>
              <p:nvPr/>
            </p:nvGrpSpPr>
            <p:grpSpPr>
              <a:xfrm>
                <a:off x="4892216" y="4195630"/>
                <a:ext cx="554739" cy="195566"/>
                <a:chOff x="3604375" y="4892160"/>
                <a:chExt cx="1651500" cy="582215"/>
              </a:xfrm>
            </p:grpSpPr>
            <p:sp>
              <p:nvSpPr>
                <p:cNvPr id="5767" name="Google Shape;5767;p5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9" name="Google Shape;5769;p59"/>
              <p:cNvGrpSpPr/>
              <p:nvPr/>
            </p:nvGrpSpPr>
            <p:grpSpPr>
              <a:xfrm>
                <a:off x="3967651" y="4146303"/>
                <a:ext cx="579402" cy="244893"/>
                <a:chOff x="851875" y="4745310"/>
                <a:chExt cx="1724925" cy="729065"/>
              </a:xfrm>
            </p:grpSpPr>
            <p:sp>
              <p:nvSpPr>
                <p:cNvPr id="5770" name="Google Shape;5770;p5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2" name="Google Shape;5772;p59"/>
              <p:cNvGrpSpPr/>
              <p:nvPr/>
            </p:nvGrpSpPr>
            <p:grpSpPr>
              <a:xfrm>
                <a:off x="4460753" y="4009026"/>
                <a:ext cx="493110" cy="382170"/>
                <a:chOff x="2319875" y="4336625"/>
                <a:chExt cx="1468025" cy="1137750"/>
              </a:xfrm>
            </p:grpSpPr>
            <p:sp>
              <p:nvSpPr>
                <p:cNvPr id="5773" name="Google Shape;5773;p5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5" name="Google Shape;5775;p59"/>
            <p:cNvGrpSpPr/>
            <p:nvPr/>
          </p:nvGrpSpPr>
          <p:grpSpPr>
            <a:xfrm>
              <a:off x="4479443" y="3645904"/>
              <a:ext cx="455965" cy="388789"/>
              <a:chOff x="2957425" y="238100"/>
              <a:chExt cx="1910200" cy="1628775"/>
            </a:xfrm>
          </p:grpSpPr>
          <p:sp>
            <p:nvSpPr>
              <p:cNvPr id="5776" name="Google Shape;5776;p5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6" name="Google Shape;5786;p59"/>
          <p:cNvGrpSpPr/>
          <p:nvPr/>
        </p:nvGrpSpPr>
        <p:grpSpPr>
          <a:xfrm>
            <a:off x="2480746" y="3534460"/>
            <a:ext cx="1243128" cy="637739"/>
            <a:chOff x="2496310" y="3693351"/>
            <a:chExt cx="1342906" cy="688926"/>
          </a:xfrm>
        </p:grpSpPr>
        <p:grpSp>
          <p:nvGrpSpPr>
            <p:cNvPr id="5787" name="Google Shape;5787;p59"/>
            <p:cNvGrpSpPr/>
            <p:nvPr/>
          </p:nvGrpSpPr>
          <p:grpSpPr>
            <a:xfrm>
              <a:off x="2496310" y="3693351"/>
              <a:ext cx="1342906" cy="688875"/>
              <a:chOff x="2496310" y="3693351"/>
              <a:chExt cx="1342906" cy="688875"/>
            </a:xfrm>
          </p:grpSpPr>
          <p:sp>
            <p:nvSpPr>
              <p:cNvPr id="5788" name="Google Shape;5788;p5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94" name="Google Shape;5794;p59"/>
              <p:cNvCxnSpPr>
                <a:stCxn id="5792"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795" name="Google Shape;5795;p59"/>
              <p:cNvCxnSpPr>
                <a:stCxn id="5789"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796" name="Google Shape;5796;p59"/>
              <p:cNvCxnSpPr>
                <a:stCxn id="5790"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797" name="Google Shape;5797;p59"/>
              <p:cNvCxnSpPr>
                <a:stCxn id="5793"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798" name="Google Shape;5798;p59"/>
              <p:cNvCxnSpPr>
                <a:stCxn id="5791"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799" name="Google Shape;5799;p59"/>
            <p:cNvGrpSpPr/>
            <p:nvPr/>
          </p:nvGrpSpPr>
          <p:grpSpPr>
            <a:xfrm>
              <a:off x="2675275" y="3930557"/>
              <a:ext cx="1003306" cy="451719"/>
              <a:chOff x="2675275" y="4174282"/>
              <a:chExt cx="1003306" cy="451719"/>
            </a:xfrm>
          </p:grpSpPr>
          <p:sp>
            <p:nvSpPr>
              <p:cNvPr id="5800" name="Google Shape;5800;p5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3" name="Google Shape;5803;p59"/>
          <p:cNvGrpSpPr/>
          <p:nvPr/>
        </p:nvGrpSpPr>
        <p:grpSpPr>
          <a:xfrm>
            <a:off x="1654417" y="971307"/>
            <a:ext cx="574511" cy="874709"/>
            <a:chOff x="1715404" y="1112080"/>
            <a:chExt cx="642270" cy="977984"/>
          </a:xfrm>
        </p:grpSpPr>
        <p:grpSp>
          <p:nvGrpSpPr>
            <p:cNvPr id="5804" name="Google Shape;5804;p59"/>
            <p:cNvGrpSpPr/>
            <p:nvPr/>
          </p:nvGrpSpPr>
          <p:grpSpPr>
            <a:xfrm>
              <a:off x="1715404" y="1112080"/>
              <a:ext cx="642270" cy="977984"/>
              <a:chOff x="1715404" y="1112080"/>
              <a:chExt cx="642270" cy="977984"/>
            </a:xfrm>
          </p:grpSpPr>
          <p:sp>
            <p:nvSpPr>
              <p:cNvPr id="5805" name="Google Shape;5805;p5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59"/>
            <p:cNvGrpSpPr/>
            <p:nvPr/>
          </p:nvGrpSpPr>
          <p:grpSpPr>
            <a:xfrm>
              <a:off x="1768927" y="1165603"/>
              <a:ext cx="535225" cy="851367"/>
              <a:chOff x="1768927" y="1165603"/>
              <a:chExt cx="535225" cy="851367"/>
            </a:xfrm>
          </p:grpSpPr>
          <p:sp>
            <p:nvSpPr>
              <p:cNvPr id="5808" name="Google Shape;5808;p5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59"/>
            <p:cNvGrpSpPr/>
            <p:nvPr/>
          </p:nvGrpSpPr>
          <p:grpSpPr>
            <a:xfrm>
              <a:off x="1822449" y="1219125"/>
              <a:ext cx="428180" cy="718859"/>
              <a:chOff x="1822449" y="1219125"/>
              <a:chExt cx="428180" cy="718859"/>
            </a:xfrm>
          </p:grpSpPr>
          <p:sp>
            <p:nvSpPr>
              <p:cNvPr id="5811" name="Google Shape;5811;p5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59"/>
            <p:cNvGrpSpPr/>
            <p:nvPr/>
          </p:nvGrpSpPr>
          <p:grpSpPr>
            <a:xfrm>
              <a:off x="1875972" y="1272648"/>
              <a:ext cx="321135" cy="586939"/>
              <a:chOff x="1875972" y="1272648"/>
              <a:chExt cx="321135" cy="586939"/>
            </a:xfrm>
          </p:grpSpPr>
          <p:sp>
            <p:nvSpPr>
              <p:cNvPr id="5814" name="Google Shape;5814;p5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16" name="Google Shape;5816;p59"/>
          <p:cNvGrpSpPr/>
          <p:nvPr/>
        </p:nvGrpSpPr>
        <p:grpSpPr>
          <a:xfrm>
            <a:off x="7761578" y="3528028"/>
            <a:ext cx="293855" cy="644170"/>
            <a:chOff x="241025" y="3151575"/>
            <a:chExt cx="293855" cy="644170"/>
          </a:xfrm>
        </p:grpSpPr>
        <p:sp>
          <p:nvSpPr>
            <p:cNvPr id="5817" name="Google Shape;5817;p5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59"/>
          <p:cNvGrpSpPr/>
          <p:nvPr/>
        </p:nvGrpSpPr>
        <p:grpSpPr>
          <a:xfrm>
            <a:off x="709562" y="2728028"/>
            <a:ext cx="1779649" cy="591620"/>
            <a:chOff x="246070" y="1983375"/>
            <a:chExt cx="1855347" cy="616849"/>
          </a:xfrm>
        </p:grpSpPr>
        <p:sp>
          <p:nvSpPr>
            <p:cNvPr id="5820" name="Google Shape;5820;p5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59"/>
          <p:cNvGrpSpPr/>
          <p:nvPr/>
        </p:nvGrpSpPr>
        <p:grpSpPr>
          <a:xfrm>
            <a:off x="2320428" y="971307"/>
            <a:ext cx="711055" cy="745993"/>
            <a:chOff x="2496269" y="1171698"/>
            <a:chExt cx="761953" cy="799392"/>
          </a:xfrm>
        </p:grpSpPr>
        <p:grpSp>
          <p:nvGrpSpPr>
            <p:cNvPr id="5830" name="Google Shape;5830;p59"/>
            <p:cNvGrpSpPr/>
            <p:nvPr/>
          </p:nvGrpSpPr>
          <p:grpSpPr>
            <a:xfrm>
              <a:off x="2496269" y="1171698"/>
              <a:ext cx="761953" cy="723022"/>
              <a:chOff x="2496269" y="1171698"/>
              <a:chExt cx="761953" cy="723022"/>
            </a:xfrm>
          </p:grpSpPr>
          <p:sp>
            <p:nvSpPr>
              <p:cNvPr id="5831" name="Google Shape;5831;p5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3" name="Google Shape;5833;p59"/>
              <p:cNvGrpSpPr/>
              <p:nvPr/>
            </p:nvGrpSpPr>
            <p:grpSpPr>
              <a:xfrm>
                <a:off x="2496269" y="1171698"/>
                <a:ext cx="761953" cy="723022"/>
                <a:chOff x="2496269" y="1120652"/>
                <a:chExt cx="761953" cy="723022"/>
              </a:xfrm>
            </p:grpSpPr>
            <p:grpSp>
              <p:nvGrpSpPr>
                <p:cNvPr id="5834" name="Google Shape;5834;p59"/>
                <p:cNvGrpSpPr/>
                <p:nvPr/>
              </p:nvGrpSpPr>
              <p:grpSpPr>
                <a:xfrm>
                  <a:off x="2496269" y="1120652"/>
                  <a:ext cx="761953" cy="723022"/>
                  <a:chOff x="2496269" y="1120652"/>
                  <a:chExt cx="761953" cy="723022"/>
                </a:xfrm>
              </p:grpSpPr>
              <p:grpSp>
                <p:nvGrpSpPr>
                  <p:cNvPr id="5835" name="Google Shape;5835;p59"/>
                  <p:cNvGrpSpPr/>
                  <p:nvPr/>
                </p:nvGrpSpPr>
                <p:grpSpPr>
                  <a:xfrm>
                    <a:off x="2496269" y="1304589"/>
                    <a:ext cx="407089" cy="305057"/>
                    <a:chOff x="2496269" y="1304589"/>
                    <a:chExt cx="407089" cy="305057"/>
                  </a:xfrm>
                </p:grpSpPr>
                <p:sp>
                  <p:nvSpPr>
                    <p:cNvPr id="5836" name="Google Shape;5836;p5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59"/>
                  <p:cNvGrpSpPr/>
                  <p:nvPr/>
                </p:nvGrpSpPr>
                <p:grpSpPr>
                  <a:xfrm>
                    <a:off x="2586468" y="1493376"/>
                    <a:ext cx="358850" cy="349656"/>
                    <a:chOff x="2586468" y="1493376"/>
                    <a:chExt cx="358850" cy="349656"/>
                  </a:xfrm>
                </p:grpSpPr>
                <p:sp>
                  <p:nvSpPr>
                    <p:cNvPr id="5839" name="Google Shape;5839;p5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59"/>
                  <p:cNvGrpSpPr/>
                  <p:nvPr/>
                </p:nvGrpSpPr>
                <p:grpSpPr>
                  <a:xfrm>
                    <a:off x="2807939" y="1494024"/>
                    <a:ext cx="358857" cy="349650"/>
                    <a:chOff x="2807939" y="1494024"/>
                    <a:chExt cx="358857" cy="349650"/>
                  </a:xfrm>
                </p:grpSpPr>
                <p:sp>
                  <p:nvSpPr>
                    <p:cNvPr id="5842" name="Google Shape;5842;p5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59"/>
                  <p:cNvGrpSpPr/>
                  <p:nvPr/>
                </p:nvGrpSpPr>
                <p:grpSpPr>
                  <a:xfrm>
                    <a:off x="2851133" y="1305635"/>
                    <a:ext cx="407089" cy="305057"/>
                    <a:chOff x="2851133" y="1305635"/>
                    <a:chExt cx="407089" cy="305057"/>
                  </a:xfrm>
                </p:grpSpPr>
                <p:sp>
                  <p:nvSpPr>
                    <p:cNvPr id="5845" name="Google Shape;5845;p5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59"/>
                  <p:cNvGrpSpPr/>
                  <p:nvPr/>
                </p:nvGrpSpPr>
                <p:grpSpPr>
                  <a:xfrm>
                    <a:off x="2727495" y="1120652"/>
                    <a:ext cx="300271" cy="396358"/>
                    <a:chOff x="2727495" y="1120652"/>
                    <a:chExt cx="300271" cy="396358"/>
                  </a:xfrm>
                </p:grpSpPr>
                <p:sp>
                  <p:nvSpPr>
                    <p:cNvPr id="5848" name="Google Shape;5848;p5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0" name="Google Shape;5850;p59"/>
                <p:cNvGrpSpPr/>
                <p:nvPr/>
              </p:nvGrpSpPr>
              <p:grpSpPr>
                <a:xfrm>
                  <a:off x="2722305" y="1350460"/>
                  <a:ext cx="308357" cy="308344"/>
                  <a:chOff x="2722305" y="1350460"/>
                  <a:chExt cx="308357" cy="308344"/>
                </a:xfrm>
              </p:grpSpPr>
              <p:sp>
                <p:nvSpPr>
                  <p:cNvPr id="5851" name="Google Shape;5851;p5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2" name="Google Shape;5852;p59"/>
                  <p:cNvGrpSpPr/>
                  <p:nvPr/>
                </p:nvGrpSpPr>
                <p:grpSpPr>
                  <a:xfrm>
                    <a:off x="2725064" y="1364529"/>
                    <a:ext cx="297954" cy="280182"/>
                    <a:chOff x="2725064" y="1364529"/>
                    <a:chExt cx="297954" cy="280182"/>
                  </a:xfrm>
                </p:grpSpPr>
                <p:sp>
                  <p:nvSpPr>
                    <p:cNvPr id="5853" name="Google Shape;5853;p5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858" name="Google Shape;5858;p5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59"/>
          <p:cNvGrpSpPr/>
          <p:nvPr/>
        </p:nvGrpSpPr>
        <p:grpSpPr>
          <a:xfrm>
            <a:off x="3909129" y="2727412"/>
            <a:ext cx="1569144" cy="591015"/>
            <a:chOff x="3820100" y="3023049"/>
            <a:chExt cx="1303926" cy="491162"/>
          </a:xfrm>
        </p:grpSpPr>
        <p:grpSp>
          <p:nvGrpSpPr>
            <p:cNvPr id="5864" name="Google Shape;5864;p59"/>
            <p:cNvGrpSpPr/>
            <p:nvPr/>
          </p:nvGrpSpPr>
          <p:grpSpPr>
            <a:xfrm>
              <a:off x="3820100" y="3023072"/>
              <a:ext cx="1303926" cy="491139"/>
              <a:chOff x="3820100" y="3023072"/>
              <a:chExt cx="1303926" cy="491139"/>
            </a:xfrm>
          </p:grpSpPr>
          <p:sp>
            <p:nvSpPr>
              <p:cNvPr id="5865" name="Google Shape;5865;p5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59"/>
            <p:cNvGrpSpPr/>
            <p:nvPr/>
          </p:nvGrpSpPr>
          <p:grpSpPr>
            <a:xfrm>
              <a:off x="4132439" y="3023645"/>
              <a:ext cx="393633" cy="177096"/>
              <a:chOff x="4132439" y="3023645"/>
              <a:chExt cx="393633" cy="177096"/>
            </a:xfrm>
          </p:grpSpPr>
          <p:sp>
            <p:nvSpPr>
              <p:cNvPr id="5868" name="Google Shape;5868;p5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59"/>
            <p:cNvGrpSpPr/>
            <p:nvPr/>
          </p:nvGrpSpPr>
          <p:grpSpPr>
            <a:xfrm>
              <a:off x="3921811" y="3023049"/>
              <a:ext cx="1002397" cy="388943"/>
              <a:chOff x="3921811" y="3023049"/>
              <a:chExt cx="1002397" cy="388943"/>
            </a:xfrm>
          </p:grpSpPr>
          <p:sp>
            <p:nvSpPr>
              <p:cNvPr id="5871" name="Google Shape;5871;p5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59"/>
            <p:cNvGrpSpPr/>
            <p:nvPr/>
          </p:nvGrpSpPr>
          <p:grpSpPr>
            <a:xfrm>
              <a:off x="4023645" y="3023049"/>
              <a:ext cx="683032" cy="286722"/>
              <a:chOff x="4023645" y="3023049"/>
              <a:chExt cx="683032" cy="286722"/>
            </a:xfrm>
          </p:grpSpPr>
          <p:sp>
            <p:nvSpPr>
              <p:cNvPr id="5874" name="Google Shape;5874;p5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6" name="Google Shape;5876;p59"/>
          <p:cNvGrpSpPr/>
          <p:nvPr/>
        </p:nvGrpSpPr>
        <p:grpSpPr>
          <a:xfrm>
            <a:off x="1541251" y="1854258"/>
            <a:ext cx="713522" cy="688025"/>
            <a:chOff x="1706078" y="2092648"/>
            <a:chExt cx="660913" cy="637296"/>
          </a:xfrm>
        </p:grpSpPr>
        <p:sp>
          <p:nvSpPr>
            <p:cNvPr id="5877" name="Google Shape;5877;p5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8" name="Google Shape;5878;p59"/>
            <p:cNvGrpSpPr/>
            <p:nvPr/>
          </p:nvGrpSpPr>
          <p:grpSpPr>
            <a:xfrm>
              <a:off x="1706078" y="2092648"/>
              <a:ext cx="660913" cy="575241"/>
              <a:chOff x="1706078" y="2092648"/>
              <a:chExt cx="660913" cy="575241"/>
            </a:xfrm>
          </p:grpSpPr>
          <p:sp>
            <p:nvSpPr>
              <p:cNvPr id="5879" name="Google Shape;5879;p5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2" name="Google Shape;5882;p59"/>
          <p:cNvGrpSpPr/>
          <p:nvPr/>
        </p:nvGrpSpPr>
        <p:grpSpPr>
          <a:xfrm>
            <a:off x="6303109" y="971806"/>
            <a:ext cx="1317459" cy="684168"/>
            <a:chOff x="238125" y="999450"/>
            <a:chExt cx="7140700" cy="3708225"/>
          </a:xfrm>
        </p:grpSpPr>
        <p:sp>
          <p:nvSpPr>
            <p:cNvPr id="5883" name="Google Shape;5883;p5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895"/>
        <p:cNvGrpSpPr/>
        <p:nvPr/>
      </p:nvGrpSpPr>
      <p:grpSpPr>
        <a:xfrm>
          <a:off x="0" y="0"/>
          <a:ext cx="0" cy="0"/>
          <a:chOff x="0" y="0"/>
          <a:chExt cx="0" cy="0"/>
        </a:xfrm>
      </p:grpSpPr>
      <p:grpSp>
        <p:nvGrpSpPr>
          <p:cNvPr id="5896" name="Google Shape;5896;p60"/>
          <p:cNvGrpSpPr/>
          <p:nvPr/>
        </p:nvGrpSpPr>
        <p:grpSpPr>
          <a:xfrm>
            <a:off x="717027" y="967622"/>
            <a:ext cx="1636117" cy="1526144"/>
            <a:chOff x="729238" y="1179665"/>
            <a:chExt cx="1636117" cy="1526144"/>
          </a:xfrm>
        </p:grpSpPr>
        <p:grpSp>
          <p:nvGrpSpPr>
            <p:cNvPr id="5897" name="Google Shape;5897;p60"/>
            <p:cNvGrpSpPr/>
            <p:nvPr/>
          </p:nvGrpSpPr>
          <p:grpSpPr>
            <a:xfrm>
              <a:off x="729238" y="1179665"/>
              <a:ext cx="80700" cy="1526144"/>
              <a:chOff x="729238" y="1179665"/>
              <a:chExt cx="80700" cy="1526144"/>
            </a:xfrm>
          </p:grpSpPr>
          <p:sp>
            <p:nvSpPr>
              <p:cNvPr id="5898" name="Google Shape;5898;p6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60"/>
            <p:cNvGrpSpPr/>
            <p:nvPr/>
          </p:nvGrpSpPr>
          <p:grpSpPr>
            <a:xfrm>
              <a:off x="903098" y="1179665"/>
              <a:ext cx="80700" cy="1526144"/>
              <a:chOff x="903098" y="1179665"/>
              <a:chExt cx="80700" cy="1526144"/>
            </a:xfrm>
          </p:grpSpPr>
          <p:sp>
            <p:nvSpPr>
              <p:cNvPr id="5909" name="Google Shape;5909;p6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60"/>
            <p:cNvGrpSpPr/>
            <p:nvPr/>
          </p:nvGrpSpPr>
          <p:grpSpPr>
            <a:xfrm>
              <a:off x="1076958" y="1179665"/>
              <a:ext cx="80700" cy="1526144"/>
              <a:chOff x="1076958" y="1179665"/>
              <a:chExt cx="80700" cy="1526144"/>
            </a:xfrm>
          </p:grpSpPr>
          <p:sp>
            <p:nvSpPr>
              <p:cNvPr id="5920" name="Google Shape;5920;p6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60"/>
            <p:cNvGrpSpPr/>
            <p:nvPr/>
          </p:nvGrpSpPr>
          <p:grpSpPr>
            <a:xfrm>
              <a:off x="1247707" y="1179665"/>
              <a:ext cx="80700" cy="1526144"/>
              <a:chOff x="1247707" y="1179665"/>
              <a:chExt cx="80700" cy="1526144"/>
            </a:xfrm>
          </p:grpSpPr>
          <p:sp>
            <p:nvSpPr>
              <p:cNvPr id="5931" name="Google Shape;5931;p6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60"/>
            <p:cNvGrpSpPr/>
            <p:nvPr/>
          </p:nvGrpSpPr>
          <p:grpSpPr>
            <a:xfrm>
              <a:off x="1421567" y="1179665"/>
              <a:ext cx="80700" cy="1526144"/>
              <a:chOff x="1421567" y="1179665"/>
              <a:chExt cx="80700" cy="1526144"/>
            </a:xfrm>
          </p:grpSpPr>
          <p:sp>
            <p:nvSpPr>
              <p:cNvPr id="5942" name="Google Shape;5942;p6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2" name="Google Shape;5952;p60"/>
            <p:cNvGrpSpPr/>
            <p:nvPr/>
          </p:nvGrpSpPr>
          <p:grpSpPr>
            <a:xfrm>
              <a:off x="1592327" y="1179665"/>
              <a:ext cx="80700" cy="1526144"/>
              <a:chOff x="1592327" y="1179665"/>
              <a:chExt cx="80700" cy="1526144"/>
            </a:xfrm>
          </p:grpSpPr>
          <p:sp>
            <p:nvSpPr>
              <p:cNvPr id="5953" name="Google Shape;5953;p6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60"/>
            <p:cNvGrpSpPr/>
            <p:nvPr/>
          </p:nvGrpSpPr>
          <p:grpSpPr>
            <a:xfrm>
              <a:off x="1766187" y="1179665"/>
              <a:ext cx="80700" cy="1526144"/>
              <a:chOff x="1766187" y="1179665"/>
              <a:chExt cx="80700" cy="1526144"/>
            </a:xfrm>
          </p:grpSpPr>
          <p:sp>
            <p:nvSpPr>
              <p:cNvPr id="5964" name="Google Shape;5964;p6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60"/>
            <p:cNvGrpSpPr/>
            <p:nvPr/>
          </p:nvGrpSpPr>
          <p:grpSpPr>
            <a:xfrm>
              <a:off x="1936935" y="1179665"/>
              <a:ext cx="80700" cy="1526144"/>
              <a:chOff x="1936935" y="1179665"/>
              <a:chExt cx="80700" cy="1526144"/>
            </a:xfrm>
          </p:grpSpPr>
          <p:sp>
            <p:nvSpPr>
              <p:cNvPr id="5975" name="Google Shape;5975;p6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60"/>
            <p:cNvGrpSpPr/>
            <p:nvPr/>
          </p:nvGrpSpPr>
          <p:grpSpPr>
            <a:xfrm>
              <a:off x="2110795" y="1179665"/>
              <a:ext cx="80700" cy="1526144"/>
              <a:chOff x="2110795" y="1179665"/>
              <a:chExt cx="80700" cy="1526144"/>
            </a:xfrm>
          </p:grpSpPr>
          <p:sp>
            <p:nvSpPr>
              <p:cNvPr id="5986" name="Google Shape;5986;p6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6" name="Google Shape;5996;p60"/>
            <p:cNvGrpSpPr/>
            <p:nvPr/>
          </p:nvGrpSpPr>
          <p:grpSpPr>
            <a:xfrm>
              <a:off x="2284655" y="1179665"/>
              <a:ext cx="80700" cy="1526144"/>
              <a:chOff x="2284655" y="1179665"/>
              <a:chExt cx="80700" cy="1526144"/>
            </a:xfrm>
          </p:grpSpPr>
          <p:sp>
            <p:nvSpPr>
              <p:cNvPr id="5997" name="Google Shape;5997;p6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07" name="Google Shape;6007;p60"/>
          <p:cNvGrpSpPr/>
          <p:nvPr/>
        </p:nvGrpSpPr>
        <p:grpSpPr>
          <a:xfrm>
            <a:off x="2611693" y="986760"/>
            <a:ext cx="1364248" cy="1102133"/>
            <a:chOff x="2623904" y="1198803"/>
            <a:chExt cx="1364248" cy="1102133"/>
          </a:xfrm>
        </p:grpSpPr>
        <p:grpSp>
          <p:nvGrpSpPr>
            <p:cNvPr id="6008" name="Google Shape;6008;p60"/>
            <p:cNvGrpSpPr/>
            <p:nvPr/>
          </p:nvGrpSpPr>
          <p:grpSpPr>
            <a:xfrm>
              <a:off x="2623907" y="1198803"/>
              <a:ext cx="1364245" cy="273000"/>
              <a:chOff x="2623907" y="1198803"/>
              <a:chExt cx="1364245" cy="273000"/>
            </a:xfrm>
          </p:grpSpPr>
          <p:sp>
            <p:nvSpPr>
              <p:cNvPr id="6009" name="Google Shape;6009;p6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60"/>
            <p:cNvGrpSpPr/>
            <p:nvPr/>
          </p:nvGrpSpPr>
          <p:grpSpPr>
            <a:xfrm>
              <a:off x="2623904" y="1476964"/>
              <a:ext cx="1364245" cy="273000"/>
              <a:chOff x="2623904" y="1476964"/>
              <a:chExt cx="1364245" cy="273000"/>
            </a:xfrm>
          </p:grpSpPr>
          <p:sp>
            <p:nvSpPr>
              <p:cNvPr id="6015" name="Google Shape;6015;p6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0" name="Google Shape;6020;p60"/>
            <p:cNvGrpSpPr/>
            <p:nvPr/>
          </p:nvGrpSpPr>
          <p:grpSpPr>
            <a:xfrm>
              <a:off x="2623907" y="1749775"/>
              <a:ext cx="1364245" cy="273000"/>
              <a:chOff x="2623907" y="1749775"/>
              <a:chExt cx="1364245" cy="273000"/>
            </a:xfrm>
          </p:grpSpPr>
          <p:sp>
            <p:nvSpPr>
              <p:cNvPr id="6021" name="Google Shape;6021;p6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60"/>
            <p:cNvGrpSpPr/>
            <p:nvPr/>
          </p:nvGrpSpPr>
          <p:grpSpPr>
            <a:xfrm>
              <a:off x="2623904" y="2027936"/>
              <a:ext cx="1364245" cy="273000"/>
              <a:chOff x="2623904" y="2027936"/>
              <a:chExt cx="1364245" cy="273000"/>
            </a:xfrm>
          </p:grpSpPr>
          <p:sp>
            <p:nvSpPr>
              <p:cNvPr id="6027" name="Google Shape;6027;p6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32" name="Google Shape;6032;p60"/>
          <p:cNvGrpSpPr/>
          <p:nvPr/>
        </p:nvGrpSpPr>
        <p:grpSpPr>
          <a:xfrm>
            <a:off x="2601154" y="2445833"/>
            <a:ext cx="1387541" cy="159124"/>
            <a:chOff x="3200660" y="2180272"/>
            <a:chExt cx="2563824" cy="378237"/>
          </a:xfrm>
        </p:grpSpPr>
        <p:sp>
          <p:nvSpPr>
            <p:cNvPr id="6033" name="Google Shape;6033;p6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60"/>
          <p:cNvGrpSpPr/>
          <p:nvPr/>
        </p:nvGrpSpPr>
        <p:grpSpPr>
          <a:xfrm>
            <a:off x="2597679" y="2723597"/>
            <a:ext cx="1390502" cy="159625"/>
            <a:chOff x="3530150" y="2790075"/>
            <a:chExt cx="1962600" cy="225300"/>
          </a:xfrm>
        </p:grpSpPr>
        <p:sp>
          <p:nvSpPr>
            <p:cNvPr id="6052" name="Google Shape;6052;p6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60"/>
          <p:cNvGrpSpPr/>
          <p:nvPr/>
        </p:nvGrpSpPr>
        <p:grpSpPr>
          <a:xfrm>
            <a:off x="2597736" y="3001862"/>
            <a:ext cx="1411629" cy="154175"/>
            <a:chOff x="3558802" y="4011244"/>
            <a:chExt cx="1866000" cy="111600"/>
          </a:xfrm>
        </p:grpSpPr>
        <p:sp>
          <p:nvSpPr>
            <p:cNvPr id="6055" name="Google Shape;6055;p6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60"/>
          <p:cNvGrpSpPr/>
          <p:nvPr/>
        </p:nvGrpSpPr>
        <p:grpSpPr>
          <a:xfrm>
            <a:off x="2598024" y="2207432"/>
            <a:ext cx="1383503" cy="119761"/>
            <a:chOff x="3465975" y="2270258"/>
            <a:chExt cx="1986364" cy="171947"/>
          </a:xfrm>
        </p:grpSpPr>
        <p:sp>
          <p:nvSpPr>
            <p:cNvPr id="6058" name="Google Shape;6058;p6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60"/>
          <p:cNvGrpSpPr/>
          <p:nvPr/>
        </p:nvGrpSpPr>
        <p:grpSpPr>
          <a:xfrm>
            <a:off x="2609031" y="3571205"/>
            <a:ext cx="1369531" cy="195460"/>
            <a:chOff x="723300" y="4253549"/>
            <a:chExt cx="2276482" cy="324900"/>
          </a:xfrm>
        </p:grpSpPr>
        <p:sp>
          <p:nvSpPr>
            <p:cNvPr id="6067" name="Google Shape;6067;p6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60"/>
          <p:cNvGrpSpPr/>
          <p:nvPr/>
        </p:nvGrpSpPr>
        <p:grpSpPr>
          <a:xfrm>
            <a:off x="2598592" y="3272446"/>
            <a:ext cx="1389066" cy="180119"/>
            <a:chOff x="705948" y="3788465"/>
            <a:chExt cx="2308953" cy="299400"/>
          </a:xfrm>
        </p:grpSpPr>
        <p:sp>
          <p:nvSpPr>
            <p:cNvPr id="6073" name="Google Shape;6073;p6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60"/>
          <p:cNvGrpSpPr/>
          <p:nvPr/>
        </p:nvGrpSpPr>
        <p:grpSpPr>
          <a:xfrm>
            <a:off x="4195583" y="1876400"/>
            <a:ext cx="1433821" cy="191501"/>
            <a:chOff x="4273350" y="2088443"/>
            <a:chExt cx="1433821" cy="191501"/>
          </a:xfrm>
        </p:grpSpPr>
        <p:grpSp>
          <p:nvGrpSpPr>
            <p:cNvPr id="6079" name="Google Shape;6079;p60"/>
            <p:cNvGrpSpPr/>
            <p:nvPr/>
          </p:nvGrpSpPr>
          <p:grpSpPr>
            <a:xfrm>
              <a:off x="4273350" y="2088443"/>
              <a:ext cx="1433821" cy="0"/>
              <a:chOff x="5224975" y="2962250"/>
              <a:chExt cx="1544400" cy="0"/>
            </a:xfrm>
          </p:grpSpPr>
          <p:cxnSp>
            <p:nvCxnSpPr>
              <p:cNvPr id="6080" name="Google Shape;6080;p6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081" name="Google Shape;6081;p6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082" name="Google Shape;6082;p60"/>
            <p:cNvGrpSpPr/>
            <p:nvPr/>
          </p:nvGrpSpPr>
          <p:grpSpPr>
            <a:xfrm>
              <a:off x="4273350" y="2279944"/>
              <a:ext cx="1433821" cy="0"/>
              <a:chOff x="5224975" y="2962250"/>
              <a:chExt cx="1544400" cy="0"/>
            </a:xfrm>
          </p:grpSpPr>
          <p:cxnSp>
            <p:nvCxnSpPr>
              <p:cNvPr id="6083" name="Google Shape;6083;p6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084" name="Google Shape;6084;p6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085" name="Google Shape;6085;p60"/>
          <p:cNvGrpSpPr/>
          <p:nvPr/>
        </p:nvGrpSpPr>
        <p:grpSpPr>
          <a:xfrm>
            <a:off x="2646529" y="3885304"/>
            <a:ext cx="1304609" cy="294074"/>
            <a:chOff x="2658741" y="4097347"/>
            <a:chExt cx="1304609" cy="294074"/>
          </a:xfrm>
        </p:grpSpPr>
        <p:grpSp>
          <p:nvGrpSpPr>
            <p:cNvPr id="6086" name="Google Shape;6086;p60"/>
            <p:cNvGrpSpPr/>
            <p:nvPr/>
          </p:nvGrpSpPr>
          <p:grpSpPr>
            <a:xfrm>
              <a:off x="2658741" y="4097347"/>
              <a:ext cx="118572" cy="294074"/>
              <a:chOff x="3343310" y="4475555"/>
              <a:chExt cx="127717" cy="316753"/>
            </a:xfrm>
          </p:grpSpPr>
          <p:sp>
            <p:nvSpPr>
              <p:cNvPr id="6087" name="Google Shape;6087;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60"/>
            <p:cNvGrpSpPr/>
            <p:nvPr/>
          </p:nvGrpSpPr>
          <p:grpSpPr>
            <a:xfrm>
              <a:off x="3815519" y="4098388"/>
              <a:ext cx="147831" cy="291991"/>
              <a:chOff x="3527539" y="4476677"/>
              <a:chExt cx="159232" cy="314510"/>
            </a:xfrm>
          </p:grpSpPr>
          <p:sp>
            <p:nvSpPr>
              <p:cNvPr id="6090" name="Google Shape;6090;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2" name="Google Shape;6092;p60"/>
            <p:cNvGrpSpPr/>
            <p:nvPr/>
          </p:nvGrpSpPr>
          <p:grpSpPr>
            <a:xfrm>
              <a:off x="3511696" y="4098388"/>
              <a:ext cx="147831" cy="291991"/>
              <a:chOff x="3527539" y="4476677"/>
              <a:chExt cx="159232" cy="314510"/>
            </a:xfrm>
          </p:grpSpPr>
          <p:sp>
            <p:nvSpPr>
              <p:cNvPr id="6093" name="Google Shape;6093;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5" name="Google Shape;6095;p60"/>
            <p:cNvGrpSpPr/>
            <p:nvPr/>
          </p:nvGrpSpPr>
          <p:grpSpPr>
            <a:xfrm>
              <a:off x="3207874" y="4098388"/>
              <a:ext cx="147831" cy="291991"/>
              <a:chOff x="3527539" y="4476677"/>
              <a:chExt cx="159232" cy="314510"/>
            </a:xfrm>
          </p:grpSpPr>
          <p:sp>
            <p:nvSpPr>
              <p:cNvPr id="6096" name="Google Shape;6096;p6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8" name="Google Shape;6098;p60"/>
            <p:cNvGrpSpPr/>
            <p:nvPr/>
          </p:nvGrpSpPr>
          <p:grpSpPr>
            <a:xfrm>
              <a:off x="2933305" y="4097347"/>
              <a:ext cx="118572" cy="294074"/>
              <a:chOff x="3343310" y="4475555"/>
              <a:chExt cx="127717" cy="316753"/>
            </a:xfrm>
          </p:grpSpPr>
          <p:sp>
            <p:nvSpPr>
              <p:cNvPr id="6099" name="Google Shape;6099;p6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1" name="Google Shape;6101;p60"/>
          <p:cNvGrpSpPr/>
          <p:nvPr/>
        </p:nvGrpSpPr>
        <p:grpSpPr>
          <a:xfrm>
            <a:off x="4197138" y="963998"/>
            <a:ext cx="1430711" cy="751237"/>
            <a:chOff x="5159450" y="1919950"/>
            <a:chExt cx="1541050" cy="862500"/>
          </a:xfrm>
        </p:grpSpPr>
        <p:sp>
          <p:nvSpPr>
            <p:cNvPr id="6102" name="Google Shape;6102;p6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103" name="Google Shape;6103;p60"/>
            <p:cNvGrpSpPr/>
            <p:nvPr/>
          </p:nvGrpSpPr>
          <p:grpSpPr>
            <a:xfrm>
              <a:off x="5159450" y="1919950"/>
              <a:ext cx="1541050" cy="862500"/>
              <a:chOff x="5159450" y="1919950"/>
              <a:chExt cx="1541050" cy="862500"/>
            </a:xfrm>
          </p:grpSpPr>
          <p:cxnSp>
            <p:nvCxnSpPr>
              <p:cNvPr id="6104" name="Google Shape;6104;p6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105" name="Google Shape;6105;p6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106" name="Google Shape;6106;p60"/>
          <p:cNvGrpSpPr/>
          <p:nvPr/>
        </p:nvGrpSpPr>
        <p:grpSpPr>
          <a:xfrm>
            <a:off x="4245275" y="2227768"/>
            <a:ext cx="1334436" cy="967914"/>
            <a:chOff x="4294923" y="2439811"/>
            <a:chExt cx="1334436" cy="967914"/>
          </a:xfrm>
        </p:grpSpPr>
        <p:grpSp>
          <p:nvGrpSpPr>
            <p:cNvPr id="6107" name="Google Shape;6107;p60"/>
            <p:cNvGrpSpPr/>
            <p:nvPr/>
          </p:nvGrpSpPr>
          <p:grpSpPr>
            <a:xfrm>
              <a:off x="4960455" y="2469658"/>
              <a:ext cx="668904" cy="885524"/>
              <a:chOff x="4960455" y="2469658"/>
              <a:chExt cx="668904" cy="885524"/>
            </a:xfrm>
          </p:grpSpPr>
          <p:sp>
            <p:nvSpPr>
              <p:cNvPr id="6108" name="Google Shape;6108;p6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60"/>
            <p:cNvGrpSpPr/>
            <p:nvPr/>
          </p:nvGrpSpPr>
          <p:grpSpPr>
            <a:xfrm>
              <a:off x="4294923" y="2469658"/>
              <a:ext cx="668951" cy="885524"/>
              <a:chOff x="4294923" y="2469658"/>
              <a:chExt cx="668951" cy="885524"/>
            </a:xfrm>
          </p:grpSpPr>
          <p:sp>
            <p:nvSpPr>
              <p:cNvPr id="6115" name="Google Shape;6115;p6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1" name="Google Shape;6121;p6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2" name="Google Shape;6122;p60"/>
          <p:cNvGrpSpPr/>
          <p:nvPr/>
        </p:nvGrpSpPr>
        <p:grpSpPr>
          <a:xfrm>
            <a:off x="4231478" y="3282213"/>
            <a:ext cx="1430949" cy="897289"/>
            <a:chOff x="4351371" y="3547942"/>
            <a:chExt cx="1345130" cy="843475"/>
          </a:xfrm>
        </p:grpSpPr>
        <p:grpSp>
          <p:nvGrpSpPr>
            <p:cNvPr id="6123" name="Google Shape;6123;p60"/>
            <p:cNvGrpSpPr/>
            <p:nvPr/>
          </p:nvGrpSpPr>
          <p:grpSpPr>
            <a:xfrm>
              <a:off x="4351371" y="4209917"/>
              <a:ext cx="1345130" cy="181500"/>
              <a:chOff x="4351371" y="4209917"/>
              <a:chExt cx="1345130" cy="181500"/>
            </a:xfrm>
          </p:grpSpPr>
          <p:sp>
            <p:nvSpPr>
              <p:cNvPr id="6124" name="Google Shape;6124;p6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5" name="Google Shape;6125;p6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126" name="Google Shape;6126;p60"/>
            <p:cNvGrpSpPr/>
            <p:nvPr/>
          </p:nvGrpSpPr>
          <p:grpSpPr>
            <a:xfrm>
              <a:off x="4403010" y="3985221"/>
              <a:ext cx="1109518" cy="181500"/>
              <a:chOff x="4403010" y="3985221"/>
              <a:chExt cx="1109518" cy="181500"/>
            </a:xfrm>
          </p:grpSpPr>
          <p:sp>
            <p:nvSpPr>
              <p:cNvPr id="6127" name="Google Shape;6127;p6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8" name="Google Shape;6128;p6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129" name="Google Shape;6129;p60"/>
            <p:cNvGrpSpPr/>
            <p:nvPr/>
          </p:nvGrpSpPr>
          <p:grpSpPr>
            <a:xfrm>
              <a:off x="4618704" y="3766582"/>
              <a:ext cx="807858" cy="181500"/>
              <a:chOff x="4618704" y="3766582"/>
              <a:chExt cx="807858" cy="181500"/>
            </a:xfrm>
          </p:grpSpPr>
          <p:sp>
            <p:nvSpPr>
              <p:cNvPr id="6130" name="Google Shape;6130;p6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31" name="Google Shape;6131;p6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132" name="Google Shape;6132;p60"/>
            <p:cNvGrpSpPr/>
            <p:nvPr/>
          </p:nvGrpSpPr>
          <p:grpSpPr>
            <a:xfrm>
              <a:off x="4735238" y="3547942"/>
              <a:ext cx="462839" cy="181500"/>
              <a:chOff x="4735238" y="3547942"/>
              <a:chExt cx="462839" cy="181500"/>
            </a:xfrm>
          </p:grpSpPr>
          <p:sp>
            <p:nvSpPr>
              <p:cNvPr id="6133" name="Google Shape;6133;p6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34" name="Google Shape;6134;p6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35" name="Google Shape;6135;p60"/>
          <p:cNvGrpSpPr/>
          <p:nvPr/>
        </p:nvGrpSpPr>
        <p:grpSpPr>
          <a:xfrm>
            <a:off x="7407836" y="2217537"/>
            <a:ext cx="1020955" cy="928853"/>
            <a:chOff x="926675" y="238125"/>
            <a:chExt cx="5755100" cy="5232975"/>
          </a:xfrm>
        </p:grpSpPr>
        <p:sp>
          <p:nvSpPr>
            <p:cNvPr id="6136" name="Google Shape;6136;p6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60"/>
          <p:cNvGrpSpPr/>
          <p:nvPr/>
        </p:nvGrpSpPr>
        <p:grpSpPr>
          <a:xfrm>
            <a:off x="715210" y="2616272"/>
            <a:ext cx="1695374" cy="1560837"/>
            <a:chOff x="727421" y="2828315"/>
            <a:chExt cx="1695374" cy="1560837"/>
          </a:xfrm>
        </p:grpSpPr>
        <p:grpSp>
          <p:nvGrpSpPr>
            <p:cNvPr id="6141" name="Google Shape;6141;p60"/>
            <p:cNvGrpSpPr/>
            <p:nvPr/>
          </p:nvGrpSpPr>
          <p:grpSpPr>
            <a:xfrm>
              <a:off x="727421" y="2828315"/>
              <a:ext cx="1695374" cy="1560837"/>
              <a:chOff x="734799" y="2782450"/>
              <a:chExt cx="1571100" cy="1577400"/>
            </a:xfrm>
          </p:grpSpPr>
          <p:cxnSp>
            <p:nvCxnSpPr>
              <p:cNvPr id="6142" name="Google Shape;6142;p6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143" name="Google Shape;6143;p6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144" name="Google Shape;6144;p60"/>
            <p:cNvGrpSpPr/>
            <p:nvPr/>
          </p:nvGrpSpPr>
          <p:grpSpPr>
            <a:xfrm>
              <a:off x="819108" y="2882501"/>
              <a:ext cx="1556791" cy="1426186"/>
              <a:chOff x="819108" y="2882501"/>
              <a:chExt cx="1556791" cy="1426186"/>
            </a:xfrm>
          </p:grpSpPr>
          <p:grpSp>
            <p:nvGrpSpPr>
              <p:cNvPr id="6145" name="Google Shape;6145;p60"/>
              <p:cNvGrpSpPr/>
              <p:nvPr/>
            </p:nvGrpSpPr>
            <p:grpSpPr>
              <a:xfrm>
                <a:off x="819108" y="2882501"/>
                <a:ext cx="103104" cy="1426186"/>
                <a:chOff x="4674013" y="3100904"/>
                <a:chExt cx="122758" cy="1698043"/>
              </a:xfrm>
            </p:grpSpPr>
            <p:sp>
              <p:nvSpPr>
                <p:cNvPr id="6146" name="Google Shape;6146;p6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60"/>
              <p:cNvGrpSpPr/>
              <p:nvPr/>
            </p:nvGrpSpPr>
            <p:grpSpPr>
              <a:xfrm>
                <a:off x="1062475" y="2882501"/>
                <a:ext cx="103104" cy="1426186"/>
                <a:chOff x="4940438" y="3100904"/>
                <a:chExt cx="122758" cy="1698043"/>
              </a:xfrm>
            </p:grpSpPr>
            <p:sp>
              <p:nvSpPr>
                <p:cNvPr id="6154" name="Google Shape;6154;p6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1" name="Google Shape;6161;p60"/>
              <p:cNvGrpSpPr/>
              <p:nvPr/>
            </p:nvGrpSpPr>
            <p:grpSpPr>
              <a:xfrm>
                <a:off x="1299324" y="2882501"/>
                <a:ext cx="103104" cy="1426186"/>
                <a:chOff x="5206863" y="3100904"/>
                <a:chExt cx="122758" cy="1698043"/>
              </a:xfrm>
            </p:grpSpPr>
            <p:sp>
              <p:nvSpPr>
                <p:cNvPr id="6162" name="Google Shape;6162;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60"/>
              <p:cNvGrpSpPr/>
              <p:nvPr/>
            </p:nvGrpSpPr>
            <p:grpSpPr>
              <a:xfrm>
                <a:off x="1786057" y="2882501"/>
                <a:ext cx="103104" cy="1426186"/>
                <a:chOff x="6006138" y="3143629"/>
                <a:chExt cx="122758" cy="1698043"/>
              </a:xfrm>
            </p:grpSpPr>
            <p:sp>
              <p:nvSpPr>
                <p:cNvPr id="6170" name="Google Shape;6170;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60"/>
              <p:cNvGrpSpPr/>
              <p:nvPr/>
            </p:nvGrpSpPr>
            <p:grpSpPr>
              <a:xfrm>
                <a:off x="2029422" y="2882501"/>
                <a:ext cx="103104" cy="1426186"/>
                <a:chOff x="6805413" y="3100904"/>
                <a:chExt cx="122758" cy="1698043"/>
              </a:xfrm>
            </p:grpSpPr>
            <p:sp>
              <p:nvSpPr>
                <p:cNvPr id="6178" name="Google Shape;6178;p6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60"/>
              <p:cNvGrpSpPr/>
              <p:nvPr/>
            </p:nvGrpSpPr>
            <p:grpSpPr>
              <a:xfrm>
                <a:off x="2272795" y="2882501"/>
                <a:ext cx="103104" cy="1426186"/>
                <a:chOff x="5206863" y="3100904"/>
                <a:chExt cx="122758" cy="1698043"/>
              </a:xfrm>
            </p:grpSpPr>
            <p:sp>
              <p:nvSpPr>
                <p:cNvPr id="6186" name="Google Shape;6186;p6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60"/>
              <p:cNvGrpSpPr/>
              <p:nvPr/>
            </p:nvGrpSpPr>
            <p:grpSpPr>
              <a:xfrm>
                <a:off x="1542694" y="2882501"/>
                <a:ext cx="103104" cy="1426186"/>
                <a:chOff x="6006138" y="3143629"/>
                <a:chExt cx="122758" cy="1698043"/>
              </a:xfrm>
            </p:grpSpPr>
            <p:sp>
              <p:nvSpPr>
                <p:cNvPr id="6194" name="Google Shape;6194;p6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01" name="Google Shape;6201;p60"/>
          <p:cNvGrpSpPr/>
          <p:nvPr/>
        </p:nvGrpSpPr>
        <p:grpSpPr>
          <a:xfrm>
            <a:off x="5671260" y="3305994"/>
            <a:ext cx="2749952" cy="870677"/>
            <a:chOff x="238125" y="1725700"/>
            <a:chExt cx="7139025" cy="2260325"/>
          </a:xfrm>
        </p:grpSpPr>
        <p:sp>
          <p:nvSpPr>
            <p:cNvPr id="6202" name="Google Shape;6202;p6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60"/>
          <p:cNvGrpSpPr/>
          <p:nvPr/>
        </p:nvGrpSpPr>
        <p:grpSpPr>
          <a:xfrm>
            <a:off x="5941424" y="2247740"/>
            <a:ext cx="1105452" cy="916747"/>
            <a:chOff x="5249100" y="1210600"/>
            <a:chExt cx="3502700" cy="2904775"/>
          </a:xfrm>
        </p:grpSpPr>
        <p:sp>
          <p:nvSpPr>
            <p:cNvPr id="6213" name="Google Shape;6213;p6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17" name="Google Shape;6217;p6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218" name="Google Shape;6218;p6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219" name="Google Shape;6219;p6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220" name="Google Shape;6220;p6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221" name="Google Shape;6221;p6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60"/>
          <p:cNvGrpSpPr/>
          <p:nvPr/>
        </p:nvGrpSpPr>
        <p:grpSpPr>
          <a:xfrm>
            <a:off x="7123972" y="967158"/>
            <a:ext cx="1304650" cy="1124856"/>
            <a:chOff x="7287122" y="1165658"/>
            <a:chExt cx="1219413" cy="1051365"/>
          </a:xfrm>
        </p:grpSpPr>
        <p:grpSp>
          <p:nvGrpSpPr>
            <p:cNvPr id="6223" name="Google Shape;6223;p60"/>
            <p:cNvGrpSpPr/>
            <p:nvPr/>
          </p:nvGrpSpPr>
          <p:grpSpPr>
            <a:xfrm>
              <a:off x="7287122" y="1969723"/>
              <a:ext cx="1219413" cy="247300"/>
              <a:chOff x="7287122" y="1969723"/>
              <a:chExt cx="1219413" cy="247300"/>
            </a:xfrm>
          </p:grpSpPr>
          <p:sp>
            <p:nvSpPr>
              <p:cNvPr id="6224" name="Google Shape;6224;p6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5" name="Google Shape;6225;p60"/>
              <p:cNvGrpSpPr/>
              <p:nvPr/>
            </p:nvGrpSpPr>
            <p:grpSpPr>
              <a:xfrm>
                <a:off x="7287122" y="2063892"/>
                <a:ext cx="1151753" cy="73428"/>
                <a:chOff x="7287122" y="2063892"/>
                <a:chExt cx="1151753" cy="73428"/>
              </a:xfrm>
            </p:grpSpPr>
            <p:sp>
              <p:nvSpPr>
                <p:cNvPr id="6226" name="Google Shape;6226;p6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27" name="Google Shape;6227;p6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228" name="Google Shape;6228;p60"/>
            <p:cNvGrpSpPr/>
            <p:nvPr/>
          </p:nvGrpSpPr>
          <p:grpSpPr>
            <a:xfrm>
              <a:off x="7287122" y="1712201"/>
              <a:ext cx="1219403" cy="246767"/>
              <a:chOff x="7287122" y="1712201"/>
              <a:chExt cx="1219403" cy="246767"/>
            </a:xfrm>
          </p:grpSpPr>
          <p:sp>
            <p:nvSpPr>
              <p:cNvPr id="6229" name="Google Shape;6229;p6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0" name="Google Shape;6230;p60"/>
              <p:cNvGrpSpPr/>
              <p:nvPr/>
            </p:nvGrpSpPr>
            <p:grpSpPr>
              <a:xfrm>
                <a:off x="7287122" y="1842861"/>
                <a:ext cx="1005303" cy="73419"/>
                <a:chOff x="7287122" y="1842861"/>
                <a:chExt cx="1005303" cy="73419"/>
              </a:xfrm>
            </p:grpSpPr>
            <p:sp>
              <p:nvSpPr>
                <p:cNvPr id="6231" name="Google Shape;6231;p6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32" name="Google Shape;6232;p6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233" name="Google Shape;6233;p60"/>
            <p:cNvGrpSpPr/>
            <p:nvPr/>
          </p:nvGrpSpPr>
          <p:grpSpPr>
            <a:xfrm>
              <a:off x="7287122" y="1447520"/>
              <a:ext cx="1219403" cy="286667"/>
              <a:chOff x="7287122" y="1447520"/>
              <a:chExt cx="1219403" cy="286667"/>
            </a:xfrm>
          </p:grpSpPr>
          <p:sp>
            <p:nvSpPr>
              <p:cNvPr id="6234" name="Google Shape;6234;p6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5" name="Google Shape;6235;p60"/>
              <p:cNvGrpSpPr/>
              <p:nvPr/>
            </p:nvGrpSpPr>
            <p:grpSpPr>
              <a:xfrm>
                <a:off x="7287122" y="1581977"/>
                <a:ext cx="852803" cy="73428"/>
                <a:chOff x="7287122" y="1581977"/>
                <a:chExt cx="852803" cy="73428"/>
              </a:xfrm>
            </p:grpSpPr>
            <p:sp>
              <p:nvSpPr>
                <p:cNvPr id="6236" name="Google Shape;6236;p6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37" name="Google Shape;6237;p6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238" name="Google Shape;6238;p60"/>
            <p:cNvGrpSpPr/>
            <p:nvPr/>
          </p:nvGrpSpPr>
          <p:grpSpPr>
            <a:xfrm>
              <a:off x="7287122" y="1165658"/>
              <a:ext cx="1219403" cy="344253"/>
              <a:chOff x="7287122" y="1165658"/>
              <a:chExt cx="1219403" cy="344253"/>
            </a:xfrm>
          </p:grpSpPr>
          <p:sp>
            <p:nvSpPr>
              <p:cNvPr id="6239" name="Google Shape;6239;p6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0" name="Google Shape;6240;p60"/>
              <p:cNvGrpSpPr/>
              <p:nvPr/>
            </p:nvGrpSpPr>
            <p:grpSpPr>
              <a:xfrm>
                <a:off x="7287122" y="1341025"/>
                <a:ext cx="695703" cy="73419"/>
                <a:chOff x="7287122" y="1341025"/>
                <a:chExt cx="695703" cy="73419"/>
              </a:xfrm>
            </p:grpSpPr>
            <p:sp>
              <p:nvSpPr>
                <p:cNvPr id="6241" name="Google Shape;6241;p6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42" name="Google Shape;6242;p6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243" name="Google Shape;6243;p60"/>
          <p:cNvGrpSpPr/>
          <p:nvPr/>
        </p:nvGrpSpPr>
        <p:grpSpPr>
          <a:xfrm>
            <a:off x="5790464" y="973181"/>
            <a:ext cx="1397729" cy="1098540"/>
            <a:chOff x="5900602" y="1193063"/>
            <a:chExt cx="1299851" cy="1021707"/>
          </a:xfrm>
        </p:grpSpPr>
        <p:grpSp>
          <p:nvGrpSpPr>
            <p:cNvPr id="6244" name="Google Shape;6244;p60"/>
            <p:cNvGrpSpPr/>
            <p:nvPr/>
          </p:nvGrpSpPr>
          <p:grpSpPr>
            <a:xfrm>
              <a:off x="6520337" y="1193063"/>
              <a:ext cx="341815" cy="799959"/>
              <a:chOff x="6520337" y="1193063"/>
              <a:chExt cx="341815" cy="799959"/>
            </a:xfrm>
          </p:grpSpPr>
          <p:grpSp>
            <p:nvGrpSpPr>
              <p:cNvPr id="6245" name="Google Shape;6245;p60"/>
              <p:cNvGrpSpPr/>
              <p:nvPr/>
            </p:nvGrpSpPr>
            <p:grpSpPr>
              <a:xfrm>
                <a:off x="6520337" y="1589527"/>
                <a:ext cx="213950" cy="403494"/>
                <a:chOff x="6520337" y="1589527"/>
                <a:chExt cx="213950" cy="403494"/>
              </a:xfrm>
            </p:grpSpPr>
            <p:sp>
              <p:nvSpPr>
                <p:cNvPr id="6246" name="Google Shape;6246;p6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60"/>
              <p:cNvGrpSpPr/>
              <p:nvPr/>
            </p:nvGrpSpPr>
            <p:grpSpPr>
              <a:xfrm>
                <a:off x="6577204" y="1193063"/>
                <a:ext cx="284947" cy="464512"/>
                <a:chOff x="6577204" y="1193063"/>
                <a:chExt cx="284947" cy="464512"/>
              </a:xfrm>
            </p:grpSpPr>
            <p:sp>
              <p:nvSpPr>
                <p:cNvPr id="6249" name="Google Shape;6249;p6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50" name="Google Shape;6250;p6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251" name="Google Shape;6251;p60"/>
            <p:cNvGrpSpPr/>
            <p:nvPr/>
          </p:nvGrpSpPr>
          <p:grpSpPr>
            <a:xfrm>
              <a:off x="6238903" y="1193063"/>
              <a:ext cx="300475" cy="900152"/>
              <a:chOff x="6238903" y="1193063"/>
              <a:chExt cx="300475" cy="900152"/>
            </a:xfrm>
          </p:grpSpPr>
          <p:grpSp>
            <p:nvGrpSpPr>
              <p:cNvPr id="6252" name="Google Shape;6252;p60"/>
              <p:cNvGrpSpPr/>
              <p:nvPr/>
            </p:nvGrpSpPr>
            <p:grpSpPr>
              <a:xfrm>
                <a:off x="6290865" y="1489315"/>
                <a:ext cx="248514" cy="603900"/>
                <a:chOff x="6290865" y="1489315"/>
                <a:chExt cx="248514" cy="603900"/>
              </a:xfrm>
            </p:grpSpPr>
            <p:sp>
              <p:nvSpPr>
                <p:cNvPr id="6253" name="Google Shape;6253;p6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60"/>
              <p:cNvGrpSpPr/>
              <p:nvPr/>
            </p:nvGrpSpPr>
            <p:grpSpPr>
              <a:xfrm>
                <a:off x="6238903" y="1193063"/>
                <a:ext cx="284947" cy="333087"/>
                <a:chOff x="6238903" y="1193063"/>
                <a:chExt cx="284947" cy="333087"/>
              </a:xfrm>
            </p:grpSpPr>
            <p:sp>
              <p:nvSpPr>
                <p:cNvPr id="6256" name="Google Shape;6256;p6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57" name="Google Shape;6257;p6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258" name="Google Shape;6258;p60"/>
            <p:cNvGrpSpPr/>
            <p:nvPr/>
          </p:nvGrpSpPr>
          <p:grpSpPr>
            <a:xfrm>
              <a:off x="5900602" y="1193063"/>
              <a:ext cx="444345" cy="1021707"/>
              <a:chOff x="5900602" y="1193063"/>
              <a:chExt cx="444345" cy="1021707"/>
            </a:xfrm>
          </p:grpSpPr>
          <p:grpSp>
            <p:nvGrpSpPr>
              <p:cNvPr id="6259" name="Google Shape;6259;p60"/>
              <p:cNvGrpSpPr/>
              <p:nvPr/>
            </p:nvGrpSpPr>
            <p:grpSpPr>
              <a:xfrm>
                <a:off x="6046501" y="1367785"/>
                <a:ext cx="298446" cy="846986"/>
                <a:chOff x="6046501" y="1367785"/>
                <a:chExt cx="298446" cy="846986"/>
              </a:xfrm>
            </p:grpSpPr>
            <p:sp>
              <p:nvSpPr>
                <p:cNvPr id="6260" name="Google Shape;6260;p6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60"/>
              <p:cNvGrpSpPr/>
              <p:nvPr/>
            </p:nvGrpSpPr>
            <p:grpSpPr>
              <a:xfrm>
                <a:off x="5900602" y="1193063"/>
                <a:ext cx="284947" cy="182312"/>
                <a:chOff x="5900602" y="1193063"/>
                <a:chExt cx="284947" cy="182312"/>
              </a:xfrm>
            </p:grpSpPr>
            <p:sp>
              <p:nvSpPr>
                <p:cNvPr id="6263" name="Google Shape;6263;p6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64" name="Google Shape;6264;p6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265" name="Google Shape;6265;p60"/>
            <p:cNvGrpSpPr/>
            <p:nvPr/>
          </p:nvGrpSpPr>
          <p:grpSpPr>
            <a:xfrm>
              <a:off x="6738300" y="1193063"/>
              <a:ext cx="462153" cy="707634"/>
              <a:chOff x="6738300" y="1193063"/>
              <a:chExt cx="462153" cy="707634"/>
            </a:xfrm>
          </p:grpSpPr>
          <p:grpSp>
            <p:nvGrpSpPr>
              <p:cNvPr id="6266" name="Google Shape;6266;p60"/>
              <p:cNvGrpSpPr/>
              <p:nvPr/>
            </p:nvGrpSpPr>
            <p:grpSpPr>
              <a:xfrm>
                <a:off x="6915505" y="1193063"/>
                <a:ext cx="284947" cy="597387"/>
                <a:chOff x="6915505" y="1193063"/>
                <a:chExt cx="284947" cy="597387"/>
              </a:xfrm>
            </p:grpSpPr>
            <p:sp>
              <p:nvSpPr>
                <p:cNvPr id="6267" name="Google Shape;6267;p6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68" name="Google Shape;6268;p6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269" name="Google Shape;6269;p60"/>
              <p:cNvGrpSpPr/>
              <p:nvPr/>
            </p:nvGrpSpPr>
            <p:grpSpPr>
              <a:xfrm>
                <a:off x="6738300" y="1684725"/>
                <a:ext cx="230066" cy="215971"/>
                <a:chOff x="6738300" y="1684725"/>
                <a:chExt cx="230066" cy="215971"/>
              </a:xfrm>
            </p:grpSpPr>
            <p:sp>
              <p:nvSpPr>
                <p:cNvPr id="6270" name="Google Shape;6270;p6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75"/>
        <p:cNvGrpSpPr/>
        <p:nvPr/>
      </p:nvGrpSpPr>
      <p:grpSpPr>
        <a:xfrm>
          <a:off x="0" y="0"/>
          <a:ext cx="0" cy="0"/>
          <a:chOff x="0" y="0"/>
          <a:chExt cx="0" cy="0"/>
        </a:xfrm>
      </p:grpSpPr>
      <p:grpSp>
        <p:nvGrpSpPr>
          <p:cNvPr id="6276" name="Google Shape;6276;p61"/>
          <p:cNvGrpSpPr/>
          <p:nvPr/>
        </p:nvGrpSpPr>
        <p:grpSpPr>
          <a:xfrm>
            <a:off x="821785" y="2307635"/>
            <a:ext cx="339235" cy="298186"/>
            <a:chOff x="898875" y="244725"/>
            <a:chExt cx="481800" cy="423500"/>
          </a:xfrm>
        </p:grpSpPr>
        <p:sp>
          <p:nvSpPr>
            <p:cNvPr id="6277" name="Google Shape;6277;p6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8" name="Google Shape;6278;p6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9" name="Google Shape;6279;p6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0" name="Google Shape;6280;p6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1" name="Google Shape;6281;p6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2" name="Google Shape;6282;p6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3" name="Google Shape;6283;p61"/>
          <p:cNvGrpSpPr/>
          <p:nvPr/>
        </p:nvGrpSpPr>
        <p:grpSpPr>
          <a:xfrm>
            <a:off x="1260167" y="2287103"/>
            <a:ext cx="298169" cy="339253"/>
            <a:chOff x="1529350" y="258825"/>
            <a:chExt cx="423475" cy="481825"/>
          </a:xfrm>
        </p:grpSpPr>
        <p:sp>
          <p:nvSpPr>
            <p:cNvPr id="6284" name="Google Shape;6284;p6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5" name="Google Shape;6285;p6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6" name="Google Shape;6286;p61"/>
          <p:cNvGrpSpPr/>
          <p:nvPr/>
        </p:nvGrpSpPr>
        <p:grpSpPr>
          <a:xfrm>
            <a:off x="2102437" y="2287102"/>
            <a:ext cx="298169" cy="339253"/>
            <a:chOff x="2707500" y="249400"/>
            <a:chExt cx="423475" cy="481825"/>
          </a:xfrm>
        </p:grpSpPr>
        <p:sp>
          <p:nvSpPr>
            <p:cNvPr id="6287" name="Google Shape;6287;p6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8" name="Google Shape;6288;p6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9" name="Google Shape;6289;p61"/>
          <p:cNvGrpSpPr/>
          <p:nvPr/>
        </p:nvGrpSpPr>
        <p:grpSpPr>
          <a:xfrm>
            <a:off x="2516052" y="2287428"/>
            <a:ext cx="305386" cy="338602"/>
            <a:chOff x="3300325" y="249875"/>
            <a:chExt cx="433725" cy="480900"/>
          </a:xfrm>
        </p:grpSpPr>
        <p:sp>
          <p:nvSpPr>
            <p:cNvPr id="6290" name="Google Shape;6290;p6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1" name="Google Shape;6291;p6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2" name="Google Shape;6292;p6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3" name="Google Shape;6293;p6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4" name="Google Shape;6294;p6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5" name="Google Shape;6295;p6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96" name="Google Shape;6296;p61"/>
          <p:cNvGrpSpPr/>
          <p:nvPr/>
        </p:nvGrpSpPr>
        <p:grpSpPr>
          <a:xfrm>
            <a:off x="1653142" y="2367273"/>
            <a:ext cx="340890" cy="178912"/>
            <a:chOff x="2084325" y="363300"/>
            <a:chExt cx="484150" cy="254100"/>
          </a:xfrm>
        </p:grpSpPr>
        <p:sp>
          <p:nvSpPr>
            <p:cNvPr id="6297" name="Google Shape;6297;p6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8" name="Google Shape;6298;p6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99" name="Google Shape;6299;p61"/>
          <p:cNvGrpSpPr/>
          <p:nvPr/>
        </p:nvGrpSpPr>
        <p:grpSpPr>
          <a:xfrm>
            <a:off x="2905137" y="2287349"/>
            <a:ext cx="352349" cy="338760"/>
            <a:chOff x="3854700" y="249750"/>
            <a:chExt cx="500425" cy="481125"/>
          </a:xfrm>
        </p:grpSpPr>
        <p:sp>
          <p:nvSpPr>
            <p:cNvPr id="6300" name="Google Shape;6300;p6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1" name="Google Shape;6301;p6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2" name="Google Shape;6302;p6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3" name="Google Shape;6303;p6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4" name="Google Shape;6304;p6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5" name="Google Shape;6305;p6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6" name="Google Shape;6306;p6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7" name="Google Shape;6307;p6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08" name="Google Shape;6308;p61"/>
          <p:cNvGrpSpPr/>
          <p:nvPr/>
        </p:nvGrpSpPr>
        <p:grpSpPr>
          <a:xfrm>
            <a:off x="3323126" y="2287349"/>
            <a:ext cx="352349" cy="338760"/>
            <a:chOff x="4447550" y="249750"/>
            <a:chExt cx="500425" cy="481125"/>
          </a:xfrm>
        </p:grpSpPr>
        <p:sp>
          <p:nvSpPr>
            <p:cNvPr id="6309" name="Google Shape;6309;p6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0" name="Google Shape;6310;p6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1" name="Google Shape;6311;p61"/>
          <p:cNvGrpSpPr/>
          <p:nvPr/>
        </p:nvGrpSpPr>
        <p:grpSpPr>
          <a:xfrm>
            <a:off x="3752328" y="2287102"/>
            <a:ext cx="339253" cy="339253"/>
            <a:chOff x="5049725" y="249400"/>
            <a:chExt cx="481825" cy="481825"/>
          </a:xfrm>
        </p:grpSpPr>
        <p:sp>
          <p:nvSpPr>
            <p:cNvPr id="6312" name="Google Shape;6312;p6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3" name="Google Shape;6313;p6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4" name="Google Shape;6314;p61"/>
          <p:cNvGrpSpPr/>
          <p:nvPr/>
        </p:nvGrpSpPr>
        <p:grpSpPr>
          <a:xfrm>
            <a:off x="4166269" y="2287102"/>
            <a:ext cx="339253" cy="339253"/>
            <a:chOff x="5660400" y="238125"/>
            <a:chExt cx="481825" cy="481825"/>
          </a:xfrm>
        </p:grpSpPr>
        <p:sp>
          <p:nvSpPr>
            <p:cNvPr id="6315" name="Google Shape;6315;p6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6" name="Google Shape;6316;p6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7" name="Google Shape;6317;p61"/>
          <p:cNvGrpSpPr/>
          <p:nvPr/>
        </p:nvGrpSpPr>
        <p:grpSpPr>
          <a:xfrm>
            <a:off x="4582955" y="2287102"/>
            <a:ext cx="339253" cy="339253"/>
            <a:chOff x="6235400" y="249400"/>
            <a:chExt cx="481825" cy="481825"/>
          </a:xfrm>
        </p:grpSpPr>
        <p:sp>
          <p:nvSpPr>
            <p:cNvPr id="6318" name="Google Shape;6318;p6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9" name="Google Shape;6319;p6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0" name="Google Shape;6320;p6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1" name="Google Shape;6321;p6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2" name="Google Shape;6322;p6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23" name="Google Shape;6323;p61"/>
          <p:cNvGrpSpPr/>
          <p:nvPr/>
        </p:nvGrpSpPr>
        <p:grpSpPr>
          <a:xfrm>
            <a:off x="821301" y="2731810"/>
            <a:ext cx="340204" cy="298116"/>
            <a:chOff x="899850" y="871450"/>
            <a:chExt cx="483175" cy="423400"/>
          </a:xfrm>
        </p:grpSpPr>
        <p:sp>
          <p:nvSpPr>
            <p:cNvPr id="6324" name="Google Shape;6324;p6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5" name="Google Shape;6325;p6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6" name="Google Shape;6326;p6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7" name="Google Shape;6327;p6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28" name="Google Shape;6328;p61"/>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29" name="Google Shape;6329;p61"/>
          <p:cNvGrpSpPr/>
          <p:nvPr/>
        </p:nvGrpSpPr>
        <p:grpSpPr>
          <a:xfrm>
            <a:off x="1653301" y="2711232"/>
            <a:ext cx="340573" cy="339271"/>
            <a:chOff x="2085450" y="842250"/>
            <a:chExt cx="483700" cy="481850"/>
          </a:xfrm>
        </p:grpSpPr>
        <p:sp>
          <p:nvSpPr>
            <p:cNvPr id="6330" name="Google Shape;6330;p6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1" name="Google Shape;6331;p6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2" name="Google Shape;6332;p6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3" name="Google Shape;6333;p61"/>
          <p:cNvGrpSpPr/>
          <p:nvPr/>
        </p:nvGrpSpPr>
        <p:grpSpPr>
          <a:xfrm>
            <a:off x="2081868" y="2711241"/>
            <a:ext cx="339306" cy="339253"/>
            <a:chOff x="2685825" y="840375"/>
            <a:chExt cx="481900" cy="481825"/>
          </a:xfrm>
        </p:grpSpPr>
        <p:sp>
          <p:nvSpPr>
            <p:cNvPr id="6334" name="Google Shape;6334;p6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5" name="Google Shape;6335;p6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6" name="Google Shape;6336;p61"/>
          <p:cNvGrpSpPr/>
          <p:nvPr/>
        </p:nvGrpSpPr>
        <p:grpSpPr>
          <a:xfrm>
            <a:off x="2493529" y="2710924"/>
            <a:ext cx="350431" cy="339887"/>
            <a:chOff x="3270675" y="841800"/>
            <a:chExt cx="497700" cy="482725"/>
          </a:xfrm>
        </p:grpSpPr>
        <p:sp>
          <p:nvSpPr>
            <p:cNvPr id="6337" name="Google Shape;6337;p6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8" name="Google Shape;6338;p6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9" name="Google Shape;6339;p6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40" name="Google Shape;6340;p61"/>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41" name="Google Shape;6341;p61"/>
          <p:cNvGrpSpPr/>
          <p:nvPr/>
        </p:nvGrpSpPr>
        <p:grpSpPr>
          <a:xfrm>
            <a:off x="3329675" y="2731783"/>
            <a:ext cx="339253" cy="298169"/>
            <a:chOff x="4467200" y="877100"/>
            <a:chExt cx="481825" cy="423475"/>
          </a:xfrm>
        </p:grpSpPr>
        <p:sp>
          <p:nvSpPr>
            <p:cNvPr id="6342" name="Google Shape;6342;p6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3" name="Google Shape;6343;p6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4" name="Google Shape;6344;p6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5" name="Google Shape;6345;p6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6" name="Google Shape;6346;p61"/>
          <p:cNvGrpSpPr/>
          <p:nvPr/>
        </p:nvGrpSpPr>
        <p:grpSpPr>
          <a:xfrm>
            <a:off x="3744565" y="2711232"/>
            <a:ext cx="354778" cy="339271"/>
            <a:chOff x="5045500" y="842250"/>
            <a:chExt cx="503875" cy="481850"/>
          </a:xfrm>
        </p:grpSpPr>
        <p:sp>
          <p:nvSpPr>
            <p:cNvPr id="6347" name="Google Shape;6347;p6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8" name="Google Shape;6348;p6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9" name="Google Shape;6349;p61"/>
          <p:cNvGrpSpPr/>
          <p:nvPr/>
        </p:nvGrpSpPr>
        <p:grpSpPr>
          <a:xfrm>
            <a:off x="4167413" y="2737451"/>
            <a:ext cx="336965" cy="286833"/>
            <a:chOff x="5645200" y="879425"/>
            <a:chExt cx="478575" cy="407375"/>
          </a:xfrm>
        </p:grpSpPr>
        <p:sp>
          <p:nvSpPr>
            <p:cNvPr id="6350" name="Google Shape;6350;p6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1" name="Google Shape;6351;p6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2" name="Google Shape;6352;p6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3" name="Google Shape;6353;p6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4" name="Google Shape;6354;p6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5" name="Google Shape;6355;p6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6" name="Google Shape;6356;p61"/>
          <p:cNvGrpSpPr/>
          <p:nvPr/>
        </p:nvGrpSpPr>
        <p:grpSpPr>
          <a:xfrm>
            <a:off x="4603488" y="2711241"/>
            <a:ext cx="298186" cy="339253"/>
            <a:chOff x="6264525" y="842250"/>
            <a:chExt cx="423500" cy="481825"/>
          </a:xfrm>
        </p:grpSpPr>
        <p:sp>
          <p:nvSpPr>
            <p:cNvPr id="6357" name="Google Shape;6357;p6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8" name="Google Shape;6358;p6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9" name="Google Shape;6359;p6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0" name="Google Shape;6360;p6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1" name="Google Shape;6361;p6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2" name="Google Shape;6362;p6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3" name="Google Shape;6363;p6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4" name="Google Shape;6364;p61"/>
          <p:cNvGrpSpPr/>
          <p:nvPr/>
        </p:nvGrpSpPr>
        <p:grpSpPr>
          <a:xfrm>
            <a:off x="821776" y="3125895"/>
            <a:ext cx="339253" cy="339253"/>
            <a:chOff x="900750" y="1436075"/>
            <a:chExt cx="481825" cy="481825"/>
          </a:xfrm>
        </p:grpSpPr>
        <p:sp>
          <p:nvSpPr>
            <p:cNvPr id="6365" name="Google Shape;6365;p6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6" name="Google Shape;6366;p6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7" name="Google Shape;6367;p6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8" name="Google Shape;6368;p6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9" name="Google Shape;6369;p61"/>
          <p:cNvGrpSpPr/>
          <p:nvPr/>
        </p:nvGrpSpPr>
        <p:grpSpPr>
          <a:xfrm>
            <a:off x="1239624" y="3186183"/>
            <a:ext cx="339253" cy="218676"/>
            <a:chOff x="1492675" y="1520750"/>
            <a:chExt cx="481825" cy="310575"/>
          </a:xfrm>
        </p:grpSpPr>
        <p:sp>
          <p:nvSpPr>
            <p:cNvPr id="6370" name="Google Shape;6370;p6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1" name="Google Shape;6371;p6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72" name="Google Shape;6372;p61"/>
          <p:cNvGrpSpPr/>
          <p:nvPr/>
        </p:nvGrpSpPr>
        <p:grpSpPr>
          <a:xfrm>
            <a:off x="1647421" y="3125877"/>
            <a:ext cx="352332" cy="339288"/>
            <a:chOff x="2071000" y="1435025"/>
            <a:chExt cx="500400" cy="481875"/>
          </a:xfrm>
        </p:grpSpPr>
        <p:sp>
          <p:nvSpPr>
            <p:cNvPr id="6373" name="Google Shape;6373;p6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4" name="Google Shape;6374;p6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5" name="Google Shape;6375;p6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76" name="Google Shape;6376;p61"/>
          <p:cNvGrpSpPr/>
          <p:nvPr/>
        </p:nvGrpSpPr>
        <p:grpSpPr>
          <a:xfrm>
            <a:off x="2075584" y="3146709"/>
            <a:ext cx="351874" cy="297623"/>
            <a:chOff x="2678350" y="1464650"/>
            <a:chExt cx="499750" cy="422700"/>
          </a:xfrm>
        </p:grpSpPr>
        <p:sp>
          <p:nvSpPr>
            <p:cNvPr id="6377" name="Google Shape;6377;p6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8" name="Google Shape;6378;p6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9" name="Google Shape;6379;p6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0" name="Google Shape;6380;p61"/>
          <p:cNvGrpSpPr/>
          <p:nvPr/>
        </p:nvGrpSpPr>
        <p:grpSpPr>
          <a:xfrm>
            <a:off x="2499118" y="3125895"/>
            <a:ext cx="339253" cy="339253"/>
            <a:chOff x="3271200" y="1435075"/>
            <a:chExt cx="481825" cy="481825"/>
          </a:xfrm>
        </p:grpSpPr>
        <p:sp>
          <p:nvSpPr>
            <p:cNvPr id="6381" name="Google Shape;6381;p6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2" name="Google Shape;6382;p6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3" name="Google Shape;6383;p61"/>
          <p:cNvGrpSpPr/>
          <p:nvPr/>
        </p:nvGrpSpPr>
        <p:grpSpPr>
          <a:xfrm>
            <a:off x="2909591" y="3125877"/>
            <a:ext cx="343442" cy="339288"/>
            <a:chOff x="3858100" y="1435075"/>
            <a:chExt cx="487775" cy="481875"/>
          </a:xfrm>
        </p:grpSpPr>
        <p:sp>
          <p:nvSpPr>
            <p:cNvPr id="6384" name="Google Shape;6384;p6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5" name="Google Shape;6385;p6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6" name="Google Shape;6386;p6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7" name="Google Shape;6387;p6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8" name="Google Shape;6388;p6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9" name="Google Shape;6389;p61"/>
          <p:cNvGrpSpPr/>
          <p:nvPr/>
        </p:nvGrpSpPr>
        <p:grpSpPr>
          <a:xfrm>
            <a:off x="3329674" y="3125895"/>
            <a:ext cx="339253" cy="339253"/>
            <a:chOff x="4456875" y="1435075"/>
            <a:chExt cx="481825" cy="481825"/>
          </a:xfrm>
        </p:grpSpPr>
        <p:sp>
          <p:nvSpPr>
            <p:cNvPr id="6390" name="Google Shape;6390;p6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1" name="Google Shape;6391;p6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2" name="Google Shape;6392;p6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3" name="Google Shape;6393;p6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4" name="Google Shape;6394;p6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5" name="Google Shape;6395;p6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6" name="Google Shape;6396;p6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7" name="Google Shape;6397;p6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8" name="Google Shape;6398;p6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9" name="Google Shape;6399;p6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0" name="Google Shape;6400;p6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1" name="Google Shape;6401;p6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2" name="Google Shape;6402;p6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3" name="Google Shape;6403;p6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4" name="Google Shape;6404;p6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5" name="Google Shape;6405;p6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6" name="Google Shape;6406;p6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7" name="Google Shape;6407;p6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8" name="Google Shape;6408;p6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09" name="Google Shape;6409;p61"/>
          <p:cNvGrpSpPr/>
          <p:nvPr/>
        </p:nvGrpSpPr>
        <p:grpSpPr>
          <a:xfrm>
            <a:off x="3750665" y="3125886"/>
            <a:ext cx="342580" cy="339271"/>
            <a:chOff x="5049725" y="1435050"/>
            <a:chExt cx="486550" cy="481850"/>
          </a:xfrm>
        </p:grpSpPr>
        <p:sp>
          <p:nvSpPr>
            <p:cNvPr id="6410" name="Google Shape;6410;p6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1" name="Google Shape;6411;p6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2" name="Google Shape;6412;p6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3" name="Google Shape;6413;p6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14" name="Google Shape;6414;p61"/>
          <p:cNvGrpSpPr/>
          <p:nvPr/>
        </p:nvGrpSpPr>
        <p:grpSpPr>
          <a:xfrm>
            <a:off x="4166216" y="3125895"/>
            <a:ext cx="339359" cy="339253"/>
            <a:chOff x="5642475" y="1435075"/>
            <a:chExt cx="481975" cy="481825"/>
          </a:xfrm>
        </p:grpSpPr>
        <p:sp>
          <p:nvSpPr>
            <p:cNvPr id="6415" name="Google Shape;6415;p6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6" name="Google Shape;6416;p6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7" name="Google Shape;6417;p6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18" name="Google Shape;6418;p61"/>
          <p:cNvGrpSpPr/>
          <p:nvPr/>
        </p:nvGrpSpPr>
        <p:grpSpPr>
          <a:xfrm>
            <a:off x="4580702" y="3125886"/>
            <a:ext cx="343759" cy="339271"/>
            <a:chOff x="6232000" y="1435050"/>
            <a:chExt cx="488225" cy="481850"/>
          </a:xfrm>
        </p:grpSpPr>
        <p:sp>
          <p:nvSpPr>
            <p:cNvPr id="6419" name="Google Shape;6419;p6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0" name="Google Shape;6420;p6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1" name="Google Shape;6421;p6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2" name="Google Shape;6422;p6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3" name="Google Shape;6423;p6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4" name="Google Shape;6424;p61"/>
          <p:cNvGrpSpPr/>
          <p:nvPr/>
        </p:nvGrpSpPr>
        <p:grpSpPr>
          <a:xfrm>
            <a:off x="841438" y="3539545"/>
            <a:ext cx="299929" cy="337792"/>
            <a:chOff x="924450" y="2028975"/>
            <a:chExt cx="425975" cy="479750"/>
          </a:xfrm>
        </p:grpSpPr>
        <p:sp>
          <p:nvSpPr>
            <p:cNvPr id="6425" name="Google Shape;6425;p6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6" name="Google Shape;6426;p6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7" name="Google Shape;6427;p6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8" name="Google Shape;6428;p61"/>
          <p:cNvGrpSpPr/>
          <p:nvPr/>
        </p:nvGrpSpPr>
        <p:grpSpPr>
          <a:xfrm>
            <a:off x="1653934" y="3559347"/>
            <a:ext cx="339306" cy="298186"/>
            <a:chOff x="2085450" y="2057100"/>
            <a:chExt cx="481900" cy="423500"/>
          </a:xfrm>
        </p:grpSpPr>
        <p:sp>
          <p:nvSpPr>
            <p:cNvPr id="6429" name="Google Shape;6429;p6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0" name="Google Shape;6430;p6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1" name="Google Shape;6431;p6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32" name="Google Shape;6432;p61"/>
          <p:cNvGrpSpPr/>
          <p:nvPr/>
        </p:nvGrpSpPr>
        <p:grpSpPr>
          <a:xfrm>
            <a:off x="2081868" y="3582592"/>
            <a:ext cx="339306" cy="251698"/>
            <a:chOff x="2678275" y="2090100"/>
            <a:chExt cx="481900" cy="357475"/>
          </a:xfrm>
        </p:grpSpPr>
        <p:sp>
          <p:nvSpPr>
            <p:cNvPr id="6433" name="Google Shape;6433;p6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4" name="Google Shape;6434;p6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5" name="Google Shape;6435;p6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6" name="Google Shape;6436;p6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7" name="Google Shape;6437;p6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38" name="Google Shape;6438;p61"/>
          <p:cNvGrpSpPr/>
          <p:nvPr/>
        </p:nvGrpSpPr>
        <p:grpSpPr>
          <a:xfrm>
            <a:off x="2559072" y="3594790"/>
            <a:ext cx="219345" cy="227301"/>
            <a:chOff x="3357325" y="2093500"/>
            <a:chExt cx="311525" cy="322825"/>
          </a:xfrm>
        </p:grpSpPr>
        <p:sp>
          <p:nvSpPr>
            <p:cNvPr id="6439" name="Google Shape;6439;p6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0" name="Google Shape;6440;p6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1" name="Google Shape;6441;p6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42" name="Google Shape;6442;p61"/>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43" name="Google Shape;6443;p61"/>
          <p:cNvGrpSpPr/>
          <p:nvPr/>
        </p:nvGrpSpPr>
        <p:grpSpPr>
          <a:xfrm>
            <a:off x="3353262" y="3538814"/>
            <a:ext cx="292078" cy="339253"/>
            <a:chOff x="4492800" y="2027925"/>
            <a:chExt cx="414825" cy="481825"/>
          </a:xfrm>
        </p:grpSpPr>
        <p:sp>
          <p:nvSpPr>
            <p:cNvPr id="6444" name="Google Shape;6444;p6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5" name="Google Shape;6445;p6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46" name="Google Shape;6446;p61"/>
          <p:cNvGrpSpPr/>
          <p:nvPr/>
        </p:nvGrpSpPr>
        <p:grpSpPr>
          <a:xfrm>
            <a:off x="3752354" y="3538805"/>
            <a:ext cx="339200" cy="339271"/>
            <a:chOff x="5049725" y="2027900"/>
            <a:chExt cx="481750" cy="481850"/>
          </a:xfrm>
        </p:grpSpPr>
        <p:sp>
          <p:nvSpPr>
            <p:cNvPr id="6447" name="Google Shape;6447;p6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8" name="Google Shape;6448;p6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9" name="Google Shape;6449;p6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0" name="Google Shape;6450;p6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1" name="Google Shape;6451;p6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2" name="Google Shape;6452;p6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3" name="Google Shape;6453;p6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4" name="Google Shape;6454;p6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5" name="Google Shape;6455;p61"/>
          <p:cNvGrpSpPr/>
          <p:nvPr/>
        </p:nvGrpSpPr>
        <p:grpSpPr>
          <a:xfrm>
            <a:off x="4225950" y="3538893"/>
            <a:ext cx="219890" cy="339095"/>
            <a:chOff x="5726350" y="2028150"/>
            <a:chExt cx="312300" cy="481600"/>
          </a:xfrm>
        </p:grpSpPr>
        <p:sp>
          <p:nvSpPr>
            <p:cNvPr id="6456" name="Google Shape;6456;p6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7" name="Google Shape;6457;p6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8" name="Google Shape;6458;p6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9" name="Google Shape;6459;p61"/>
          <p:cNvGrpSpPr/>
          <p:nvPr/>
        </p:nvGrpSpPr>
        <p:grpSpPr>
          <a:xfrm>
            <a:off x="4586141" y="3542000"/>
            <a:ext cx="332881" cy="332881"/>
            <a:chOff x="6239925" y="2032450"/>
            <a:chExt cx="472775" cy="472775"/>
          </a:xfrm>
        </p:grpSpPr>
        <p:sp>
          <p:nvSpPr>
            <p:cNvPr id="6460" name="Google Shape;6460;p6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1" name="Google Shape;6461;p6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2" name="Google Shape;6462;p61"/>
          <p:cNvGrpSpPr/>
          <p:nvPr/>
        </p:nvGrpSpPr>
        <p:grpSpPr>
          <a:xfrm>
            <a:off x="5035233" y="2364092"/>
            <a:ext cx="334641" cy="185425"/>
            <a:chOff x="903075" y="2730000"/>
            <a:chExt cx="475275" cy="263350"/>
          </a:xfrm>
        </p:grpSpPr>
        <p:sp>
          <p:nvSpPr>
            <p:cNvPr id="6463" name="Google Shape;6463;p6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4" name="Google Shape;6464;p6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5" name="Google Shape;6465;p6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6" name="Google Shape;6466;p61"/>
          <p:cNvGrpSpPr/>
          <p:nvPr/>
        </p:nvGrpSpPr>
        <p:grpSpPr>
          <a:xfrm>
            <a:off x="1239624" y="3538814"/>
            <a:ext cx="339253" cy="339253"/>
            <a:chOff x="1492675" y="2027925"/>
            <a:chExt cx="481825" cy="481825"/>
          </a:xfrm>
        </p:grpSpPr>
        <p:sp>
          <p:nvSpPr>
            <p:cNvPr id="6467" name="Google Shape;6467;p6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8" name="Google Shape;6468;p6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9" name="Google Shape;6469;p6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0" name="Google Shape;6470;p6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1" name="Google Shape;6471;p6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72" name="Google Shape;6472;p61"/>
          <p:cNvGrpSpPr/>
          <p:nvPr/>
        </p:nvGrpSpPr>
        <p:grpSpPr>
          <a:xfrm>
            <a:off x="5466000" y="2287178"/>
            <a:ext cx="339253" cy="339253"/>
            <a:chOff x="1492675" y="2620775"/>
            <a:chExt cx="481825" cy="481825"/>
          </a:xfrm>
        </p:grpSpPr>
        <p:sp>
          <p:nvSpPr>
            <p:cNvPr id="6473" name="Google Shape;6473;p6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4" name="Google Shape;6474;p6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75" name="Google Shape;6475;p61"/>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76" name="Google Shape;6476;p61"/>
          <p:cNvGrpSpPr/>
          <p:nvPr/>
        </p:nvGrpSpPr>
        <p:grpSpPr>
          <a:xfrm>
            <a:off x="6289754" y="2303161"/>
            <a:ext cx="333585" cy="307287"/>
            <a:chOff x="2682350" y="2643425"/>
            <a:chExt cx="473775" cy="436425"/>
          </a:xfrm>
        </p:grpSpPr>
        <p:sp>
          <p:nvSpPr>
            <p:cNvPr id="6477" name="Google Shape;6477;p6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8" name="Google Shape;6478;p6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9" name="Google Shape;6479;p6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0" name="Google Shape;6480;p6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1" name="Google Shape;6481;p6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2" name="Google Shape;6482;p6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3" name="Google Shape;6483;p6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4" name="Google Shape;6484;p61"/>
          <p:cNvGrpSpPr/>
          <p:nvPr/>
        </p:nvGrpSpPr>
        <p:grpSpPr>
          <a:xfrm>
            <a:off x="6755243" y="2287178"/>
            <a:ext cx="238531" cy="339253"/>
            <a:chOff x="3342725" y="2620775"/>
            <a:chExt cx="338775" cy="481825"/>
          </a:xfrm>
        </p:grpSpPr>
        <p:sp>
          <p:nvSpPr>
            <p:cNvPr id="6485" name="Google Shape;6485;p6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6" name="Google Shape;6486;p6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7" name="Google Shape;6487;p6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8" name="Google Shape;6488;p61"/>
          <p:cNvGrpSpPr/>
          <p:nvPr/>
        </p:nvGrpSpPr>
        <p:grpSpPr>
          <a:xfrm>
            <a:off x="7148994" y="2287178"/>
            <a:ext cx="278296" cy="339253"/>
            <a:chOff x="3907325" y="2620775"/>
            <a:chExt cx="395250" cy="481825"/>
          </a:xfrm>
        </p:grpSpPr>
        <p:sp>
          <p:nvSpPr>
            <p:cNvPr id="6489" name="Google Shape;6489;p6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0" name="Google Shape;6490;p6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1" name="Google Shape;6491;p6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2" name="Google Shape;6492;p6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93" name="Google Shape;6493;p61"/>
          <p:cNvGrpSpPr/>
          <p:nvPr/>
        </p:nvGrpSpPr>
        <p:grpSpPr>
          <a:xfrm>
            <a:off x="7542181" y="2297783"/>
            <a:ext cx="339253" cy="318042"/>
            <a:chOff x="4456875" y="2635825"/>
            <a:chExt cx="481825" cy="451700"/>
          </a:xfrm>
        </p:grpSpPr>
        <p:sp>
          <p:nvSpPr>
            <p:cNvPr id="6494" name="Google Shape;6494;p6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5" name="Google Shape;6495;p6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6" name="Google Shape;6496;p6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7" name="Google Shape;6497;p6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8" name="Google Shape;6498;p6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9" name="Google Shape;6499;p6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0" name="Google Shape;6500;p61"/>
          <p:cNvGrpSpPr/>
          <p:nvPr/>
        </p:nvGrpSpPr>
        <p:grpSpPr>
          <a:xfrm>
            <a:off x="7967105" y="2297783"/>
            <a:ext cx="339253" cy="318042"/>
            <a:chOff x="5049725" y="2635825"/>
            <a:chExt cx="481825" cy="451700"/>
          </a:xfrm>
        </p:grpSpPr>
        <p:sp>
          <p:nvSpPr>
            <p:cNvPr id="6501" name="Google Shape;6501;p6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2" name="Google Shape;6502;p6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3" name="Google Shape;6503;p6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4" name="Google Shape;6504;p61"/>
          <p:cNvGrpSpPr/>
          <p:nvPr/>
        </p:nvGrpSpPr>
        <p:grpSpPr>
          <a:xfrm>
            <a:off x="2211475" y="3952243"/>
            <a:ext cx="338566" cy="338373"/>
            <a:chOff x="5643000" y="2621375"/>
            <a:chExt cx="480850" cy="480575"/>
          </a:xfrm>
        </p:grpSpPr>
        <p:sp>
          <p:nvSpPr>
            <p:cNvPr id="6505" name="Google Shape;6505;p6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6" name="Google Shape;6506;p6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7" name="Google Shape;6507;p6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8" name="Google Shape;6508;p6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9" name="Google Shape;6509;p6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0" name="Google Shape;6510;p6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1" name="Google Shape;6511;p6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12" name="Google Shape;6512;p61"/>
          <p:cNvGrpSpPr/>
          <p:nvPr/>
        </p:nvGrpSpPr>
        <p:grpSpPr>
          <a:xfrm>
            <a:off x="4032695" y="3951803"/>
            <a:ext cx="339359" cy="339253"/>
            <a:chOff x="6235250" y="2620775"/>
            <a:chExt cx="481975" cy="481825"/>
          </a:xfrm>
        </p:grpSpPr>
        <p:sp>
          <p:nvSpPr>
            <p:cNvPr id="6513" name="Google Shape;6513;p6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4" name="Google Shape;6514;p6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5" name="Google Shape;6515;p6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6" name="Google Shape;6516;p6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7" name="Google Shape;6517;p6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18" name="Google Shape;6518;p61"/>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19" name="Google Shape;6519;p61"/>
          <p:cNvGrpSpPr/>
          <p:nvPr/>
        </p:nvGrpSpPr>
        <p:grpSpPr>
          <a:xfrm>
            <a:off x="5465078" y="2711317"/>
            <a:ext cx="341101" cy="339253"/>
            <a:chOff x="1535000" y="3223325"/>
            <a:chExt cx="484450" cy="481825"/>
          </a:xfrm>
        </p:grpSpPr>
        <p:sp>
          <p:nvSpPr>
            <p:cNvPr id="6520" name="Google Shape;6520;p6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1" name="Google Shape;6521;p6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2" name="Google Shape;6522;p6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23" name="Google Shape;6523;p61"/>
          <p:cNvGrpSpPr/>
          <p:nvPr/>
        </p:nvGrpSpPr>
        <p:grpSpPr>
          <a:xfrm>
            <a:off x="5872645" y="2746618"/>
            <a:ext cx="339253" cy="268649"/>
            <a:chOff x="2085525" y="3263750"/>
            <a:chExt cx="481825" cy="381550"/>
          </a:xfrm>
        </p:grpSpPr>
        <p:sp>
          <p:nvSpPr>
            <p:cNvPr id="6524" name="Google Shape;6524;p6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5" name="Google Shape;6525;p6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26" name="Google Shape;6526;p61"/>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27" name="Google Shape;6527;p61"/>
          <p:cNvGrpSpPr/>
          <p:nvPr/>
        </p:nvGrpSpPr>
        <p:grpSpPr>
          <a:xfrm>
            <a:off x="6704407" y="2711308"/>
            <a:ext cx="340204" cy="339271"/>
            <a:chOff x="3270450" y="3213625"/>
            <a:chExt cx="483175" cy="481850"/>
          </a:xfrm>
        </p:grpSpPr>
        <p:sp>
          <p:nvSpPr>
            <p:cNvPr id="6528" name="Google Shape;6528;p6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9" name="Google Shape;6529;p6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0" name="Google Shape;6530;p61"/>
          <p:cNvGrpSpPr/>
          <p:nvPr/>
        </p:nvGrpSpPr>
        <p:grpSpPr>
          <a:xfrm>
            <a:off x="7203676" y="2711317"/>
            <a:ext cx="168931" cy="339253"/>
            <a:chOff x="3984950" y="3213600"/>
            <a:chExt cx="239925" cy="481825"/>
          </a:xfrm>
        </p:grpSpPr>
        <p:sp>
          <p:nvSpPr>
            <p:cNvPr id="6531" name="Google Shape;6531;p6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2" name="Google Shape;6532;p6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33" name="Google Shape;6533;p61"/>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4" name="Google Shape;6534;p61"/>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35" name="Google Shape;6535;p61"/>
          <p:cNvGrpSpPr/>
          <p:nvPr/>
        </p:nvGrpSpPr>
        <p:grpSpPr>
          <a:xfrm>
            <a:off x="1736111" y="3981487"/>
            <a:ext cx="355218" cy="279880"/>
            <a:chOff x="5629975" y="3255775"/>
            <a:chExt cx="504500" cy="397500"/>
          </a:xfrm>
        </p:grpSpPr>
        <p:sp>
          <p:nvSpPr>
            <p:cNvPr id="6536" name="Google Shape;6536;p6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7" name="Google Shape;6537;p6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8" name="Google Shape;6538;p6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9" name="Google Shape;6539;p6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0" name="Google Shape;6540;p6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1" name="Google Shape;6541;p61"/>
          <p:cNvGrpSpPr/>
          <p:nvPr/>
        </p:nvGrpSpPr>
        <p:grpSpPr>
          <a:xfrm>
            <a:off x="3572294" y="3981593"/>
            <a:ext cx="340256" cy="279669"/>
            <a:chOff x="6234950" y="3255925"/>
            <a:chExt cx="483250" cy="397200"/>
          </a:xfrm>
        </p:grpSpPr>
        <p:sp>
          <p:nvSpPr>
            <p:cNvPr id="6542" name="Google Shape;6542;p6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3" name="Google Shape;6543;p6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4" name="Google Shape;6544;p6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5" name="Google Shape;6545;p6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6" name="Google Shape;6546;p6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7" name="Google Shape;6547;p6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8" name="Google Shape;6548;p61"/>
          <p:cNvGrpSpPr/>
          <p:nvPr/>
        </p:nvGrpSpPr>
        <p:grpSpPr>
          <a:xfrm>
            <a:off x="5043532" y="3125970"/>
            <a:ext cx="318042" cy="339253"/>
            <a:chOff x="914900" y="3806450"/>
            <a:chExt cx="451700" cy="481825"/>
          </a:xfrm>
        </p:grpSpPr>
        <p:sp>
          <p:nvSpPr>
            <p:cNvPr id="6549" name="Google Shape;6549;p6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0" name="Google Shape;6550;p6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1" name="Google Shape;6551;p6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2" name="Google Shape;6552;p6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3" name="Google Shape;6553;p6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4" name="Google Shape;6554;p61"/>
          <p:cNvGrpSpPr/>
          <p:nvPr/>
        </p:nvGrpSpPr>
        <p:grpSpPr>
          <a:xfrm>
            <a:off x="5462454" y="3125785"/>
            <a:ext cx="346347" cy="339623"/>
            <a:chOff x="1490050" y="3805975"/>
            <a:chExt cx="491900" cy="482350"/>
          </a:xfrm>
        </p:grpSpPr>
        <p:sp>
          <p:nvSpPr>
            <p:cNvPr id="6555" name="Google Shape;6555;p6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6" name="Google Shape;6556;p6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7" name="Google Shape;6557;p6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8" name="Google Shape;6558;p6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9" name="Google Shape;6559;p61"/>
          <p:cNvGrpSpPr/>
          <p:nvPr/>
        </p:nvGrpSpPr>
        <p:grpSpPr>
          <a:xfrm>
            <a:off x="5886322" y="3125970"/>
            <a:ext cx="311899" cy="339253"/>
            <a:chOff x="2104275" y="3806450"/>
            <a:chExt cx="442975" cy="481825"/>
          </a:xfrm>
        </p:grpSpPr>
        <p:sp>
          <p:nvSpPr>
            <p:cNvPr id="6560" name="Google Shape;6560;p6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1" name="Google Shape;6561;p6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2" name="Google Shape;6562;p61"/>
          <p:cNvGrpSpPr/>
          <p:nvPr/>
        </p:nvGrpSpPr>
        <p:grpSpPr>
          <a:xfrm>
            <a:off x="6309839" y="3125970"/>
            <a:ext cx="293416" cy="339253"/>
            <a:chOff x="2710875" y="3806450"/>
            <a:chExt cx="416725" cy="481825"/>
          </a:xfrm>
        </p:grpSpPr>
        <p:sp>
          <p:nvSpPr>
            <p:cNvPr id="6563" name="Google Shape;6563;p6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4" name="Google Shape;6564;p6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5" name="Google Shape;6565;p61"/>
          <p:cNvGrpSpPr/>
          <p:nvPr/>
        </p:nvGrpSpPr>
        <p:grpSpPr>
          <a:xfrm>
            <a:off x="6704883" y="3166412"/>
            <a:ext cx="339253" cy="258369"/>
            <a:chOff x="3271200" y="3863875"/>
            <a:chExt cx="481825" cy="366950"/>
          </a:xfrm>
        </p:grpSpPr>
        <p:sp>
          <p:nvSpPr>
            <p:cNvPr id="6566" name="Google Shape;6566;p6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7" name="Google Shape;6567;p6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8" name="Google Shape;6568;p61"/>
          <p:cNvGrpSpPr/>
          <p:nvPr/>
        </p:nvGrpSpPr>
        <p:grpSpPr>
          <a:xfrm>
            <a:off x="7140377" y="3126199"/>
            <a:ext cx="295528" cy="338795"/>
            <a:chOff x="3895050" y="3806775"/>
            <a:chExt cx="419725" cy="481175"/>
          </a:xfrm>
        </p:grpSpPr>
        <p:sp>
          <p:nvSpPr>
            <p:cNvPr id="6569" name="Google Shape;6569;p6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0" name="Google Shape;6570;p6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1" name="Google Shape;6571;p61"/>
          <p:cNvGrpSpPr/>
          <p:nvPr/>
        </p:nvGrpSpPr>
        <p:grpSpPr>
          <a:xfrm>
            <a:off x="7543659" y="3125979"/>
            <a:ext cx="336296" cy="339235"/>
            <a:chOff x="4464775" y="3806475"/>
            <a:chExt cx="477625" cy="481800"/>
          </a:xfrm>
        </p:grpSpPr>
        <p:sp>
          <p:nvSpPr>
            <p:cNvPr id="6572" name="Google Shape;6572;p6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3" name="Google Shape;6573;p6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4" name="Google Shape;6574;p6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5" name="Google Shape;6575;p6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6" name="Google Shape;6576;p6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7" name="Google Shape;6577;p6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8" name="Google Shape;6578;p61"/>
          <p:cNvGrpSpPr/>
          <p:nvPr/>
        </p:nvGrpSpPr>
        <p:grpSpPr>
          <a:xfrm>
            <a:off x="7967105" y="3125970"/>
            <a:ext cx="339253" cy="339253"/>
            <a:chOff x="5049725" y="3806450"/>
            <a:chExt cx="481825" cy="481825"/>
          </a:xfrm>
        </p:grpSpPr>
        <p:sp>
          <p:nvSpPr>
            <p:cNvPr id="6579" name="Google Shape;6579;p6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0" name="Google Shape;6580;p6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1" name="Google Shape;6581;p6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82" name="Google Shape;6582;p61"/>
          <p:cNvGrpSpPr/>
          <p:nvPr/>
        </p:nvGrpSpPr>
        <p:grpSpPr>
          <a:xfrm>
            <a:off x="1276714" y="3951798"/>
            <a:ext cx="339253" cy="339253"/>
            <a:chOff x="5651375" y="3806450"/>
            <a:chExt cx="481825" cy="481825"/>
          </a:xfrm>
        </p:grpSpPr>
        <p:sp>
          <p:nvSpPr>
            <p:cNvPr id="6583" name="Google Shape;6583;p6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4" name="Google Shape;6584;p6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5" name="Google Shape;6585;p6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6" name="Google Shape;6586;p6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87" name="Google Shape;6587;p61"/>
          <p:cNvGrpSpPr/>
          <p:nvPr/>
        </p:nvGrpSpPr>
        <p:grpSpPr>
          <a:xfrm>
            <a:off x="3153646" y="3953787"/>
            <a:ext cx="298503" cy="335275"/>
            <a:chOff x="6264300" y="3809300"/>
            <a:chExt cx="423950" cy="476175"/>
          </a:xfrm>
        </p:grpSpPr>
        <p:sp>
          <p:nvSpPr>
            <p:cNvPr id="6588" name="Google Shape;6588;p6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9" name="Google Shape;6589;p6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0" name="Google Shape;6590;p6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91" name="Google Shape;6591;p61"/>
          <p:cNvGrpSpPr/>
          <p:nvPr/>
        </p:nvGrpSpPr>
        <p:grpSpPr>
          <a:xfrm>
            <a:off x="5032267" y="3538881"/>
            <a:ext cx="340573" cy="339271"/>
            <a:chOff x="898875" y="4399275"/>
            <a:chExt cx="483700" cy="481850"/>
          </a:xfrm>
        </p:grpSpPr>
        <p:sp>
          <p:nvSpPr>
            <p:cNvPr id="6592" name="Google Shape;6592;p6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3" name="Google Shape;6593;p61"/>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4" name="Google Shape;6594;p6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5" name="Google Shape;6595;p6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6" name="Google Shape;6596;p6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7" name="Google Shape;6597;p6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8" name="Google Shape;6598;p6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9" name="Google Shape;6599;p6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00" name="Google Shape;6600;p61"/>
          <p:cNvGrpSpPr/>
          <p:nvPr/>
        </p:nvGrpSpPr>
        <p:grpSpPr>
          <a:xfrm>
            <a:off x="5466000" y="3554133"/>
            <a:ext cx="339253" cy="308765"/>
            <a:chOff x="1492675" y="4420975"/>
            <a:chExt cx="481825" cy="438525"/>
          </a:xfrm>
        </p:grpSpPr>
        <p:sp>
          <p:nvSpPr>
            <p:cNvPr id="6601" name="Google Shape;6601;p6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2" name="Google Shape;6602;p6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3" name="Google Shape;6603;p6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4" name="Google Shape;6604;p6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5" name="Google Shape;6605;p6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06" name="Google Shape;6606;p61"/>
          <p:cNvGrpSpPr/>
          <p:nvPr/>
        </p:nvGrpSpPr>
        <p:grpSpPr>
          <a:xfrm>
            <a:off x="5870982" y="3539558"/>
            <a:ext cx="342580" cy="337915"/>
            <a:chOff x="2084100" y="4400250"/>
            <a:chExt cx="486550" cy="479925"/>
          </a:xfrm>
        </p:grpSpPr>
        <p:sp>
          <p:nvSpPr>
            <p:cNvPr id="6607" name="Google Shape;6607;p6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8" name="Google Shape;6608;p6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9" name="Google Shape;6609;p6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0" name="Google Shape;6610;p6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1" name="Google Shape;6611;p6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2" name="Google Shape;6612;p6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13" name="Google Shape;6613;p61"/>
          <p:cNvGrpSpPr/>
          <p:nvPr/>
        </p:nvGrpSpPr>
        <p:grpSpPr>
          <a:xfrm>
            <a:off x="6307462" y="3538907"/>
            <a:ext cx="298169" cy="339218"/>
            <a:chOff x="2707950" y="4399325"/>
            <a:chExt cx="423475" cy="481775"/>
          </a:xfrm>
        </p:grpSpPr>
        <p:sp>
          <p:nvSpPr>
            <p:cNvPr id="6614" name="Google Shape;6614;p6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5" name="Google Shape;6615;p6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6" name="Google Shape;6616;p6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7" name="Google Shape;6617;p6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8" name="Google Shape;6618;p6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9" name="Google Shape;6619;p6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0" name="Google Shape;6620;p6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1" name="Google Shape;6621;p6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2" name="Google Shape;6622;p6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3" name="Google Shape;6623;p6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4" name="Google Shape;6624;p6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5" name="Google Shape;6625;p6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26" name="Google Shape;6626;p61"/>
          <p:cNvGrpSpPr/>
          <p:nvPr/>
        </p:nvGrpSpPr>
        <p:grpSpPr>
          <a:xfrm>
            <a:off x="6736981" y="3538881"/>
            <a:ext cx="275057" cy="339271"/>
            <a:chOff x="3330525" y="4399275"/>
            <a:chExt cx="390650" cy="481850"/>
          </a:xfrm>
        </p:grpSpPr>
        <p:sp>
          <p:nvSpPr>
            <p:cNvPr id="6627" name="Google Shape;6627;p6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8" name="Google Shape;6628;p6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9" name="Google Shape;6629;p6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0" name="Google Shape;6630;p6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1" name="Google Shape;6631;p6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2" name="Google Shape;6632;p6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3" name="Google Shape;6633;p6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4" name="Google Shape;6634;p61"/>
          <p:cNvGrpSpPr/>
          <p:nvPr/>
        </p:nvGrpSpPr>
        <p:grpSpPr>
          <a:xfrm>
            <a:off x="7161510" y="3538890"/>
            <a:ext cx="253265" cy="339253"/>
            <a:chOff x="3938800" y="4399275"/>
            <a:chExt cx="359700" cy="481825"/>
          </a:xfrm>
        </p:grpSpPr>
        <p:sp>
          <p:nvSpPr>
            <p:cNvPr id="6635" name="Google Shape;6635;p6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6" name="Google Shape;6636;p6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7" name="Google Shape;6637;p6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8" name="Google Shape;6638;p6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9" name="Google Shape;6639;p6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0" name="Google Shape;6640;p61"/>
          <p:cNvGrpSpPr/>
          <p:nvPr/>
        </p:nvGrpSpPr>
        <p:grpSpPr>
          <a:xfrm>
            <a:off x="7632288" y="3538890"/>
            <a:ext cx="159039" cy="339253"/>
            <a:chOff x="4584850" y="4399275"/>
            <a:chExt cx="225875" cy="481825"/>
          </a:xfrm>
        </p:grpSpPr>
        <p:sp>
          <p:nvSpPr>
            <p:cNvPr id="6641" name="Google Shape;6641;p6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2" name="Google Shape;6642;p6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43" name="Google Shape;6643;p61"/>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44" name="Google Shape;6644;p61"/>
          <p:cNvGrpSpPr/>
          <p:nvPr/>
        </p:nvGrpSpPr>
        <p:grpSpPr>
          <a:xfrm>
            <a:off x="817316" y="3951795"/>
            <a:ext cx="339253" cy="339253"/>
            <a:chOff x="5642550" y="4399275"/>
            <a:chExt cx="481825" cy="481825"/>
          </a:xfrm>
        </p:grpSpPr>
        <p:sp>
          <p:nvSpPr>
            <p:cNvPr id="6645" name="Google Shape;6645;p6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6" name="Google Shape;6646;p6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7" name="Google Shape;6647;p61"/>
          <p:cNvGrpSpPr/>
          <p:nvPr/>
        </p:nvGrpSpPr>
        <p:grpSpPr>
          <a:xfrm>
            <a:off x="2670186" y="3963703"/>
            <a:ext cx="363316" cy="315437"/>
            <a:chOff x="6218300" y="4416175"/>
            <a:chExt cx="516000" cy="448000"/>
          </a:xfrm>
        </p:grpSpPr>
        <p:sp>
          <p:nvSpPr>
            <p:cNvPr id="6648" name="Google Shape;6648;p6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9" name="Google Shape;6649;p6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0" name="Google Shape;6650;p6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1" name="Google Shape;6651;p61"/>
          <p:cNvGrpSpPr/>
          <p:nvPr/>
        </p:nvGrpSpPr>
        <p:grpSpPr>
          <a:xfrm>
            <a:off x="5870391" y="3951792"/>
            <a:ext cx="339253" cy="339253"/>
            <a:chOff x="899850" y="4992125"/>
            <a:chExt cx="481825" cy="481825"/>
          </a:xfrm>
        </p:grpSpPr>
        <p:sp>
          <p:nvSpPr>
            <p:cNvPr id="6652" name="Google Shape;6652;p6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3" name="Google Shape;6653;p6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4" name="Google Shape;6654;p6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5" name="Google Shape;6655;p61"/>
          <p:cNvGrpSpPr/>
          <p:nvPr/>
        </p:nvGrpSpPr>
        <p:grpSpPr>
          <a:xfrm>
            <a:off x="5410993" y="3951792"/>
            <a:ext cx="339253" cy="339253"/>
            <a:chOff x="1492675" y="4992125"/>
            <a:chExt cx="481825" cy="481825"/>
          </a:xfrm>
        </p:grpSpPr>
        <p:sp>
          <p:nvSpPr>
            <p:cNvPr id="6656" name="Google Shape;6656;p6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7" name="Google Shape;6657;p6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8" name="Google Shape;6658;p61"/>
          <p:cNvGrpSpPr/>
          <p:nvPr/>
        </p:nvGrpSpPr>
        <p:grpSpPr>
          <a:xfrm>
            <a:off x="4951595" y="3951792"/>
            <a:ext cx="339253" cy="339253"/>
            <a:chOff x="2085525" y="4992125"/>
            <a:chExt cx="481825" cy="481825"/>
          </a:xfrm>
        </p:grpSpPr>
        <p:sp>
          <p:nvSpPr>
            <p:cNvPr id="6659" name="Google Shape;6659;p6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0" name="Google Shape;6660;p6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61" name="Google Shape;6661;p61"/>
          <p:cNvGrpSpPr/>
          <p:nvPr/>
        </p:nvGrpSpPr>
        <p:grpSpPr>
          <a:xfrm>
            <a:off x="6789344" y="3951792"/>
            <a:ext cx="339253" cy="339253"/>
            <a:chOff x="2678350" y="4992125"/>
            <a:chExt cx="481825" cy="481825"/>
          </a:xfrm>
        </p:grpSpPr>
        <p:sp>
          <p:nvSpPr>
            <p:cNvPr id="6662" name="Google Shape;6662;p6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3" name="Google Shape;6663;p6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4" name="Google Shape;6664;p6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65" name="Google Shape;6665;p61"/>
          <p:cNvGrpSpPr/>
          <p:nvPr/>
        </p:nvGrpSpPr>
        <p:grpSpPr>
          <a:xfrm>
            <a:off x="4492198" y="3951792"/>
            <a:ext cx="339253" cy="339253"/>
            <a:chOff x="3271200" y="4992125"/>
            <a:chExt cx="481825" cy="481825"/>
          </a:xfrm>
        </p:grpSpPr>
        <p:sp>
          <p:nvSpPr>
            <p:cNvPr id="6666" name="Google Shape;6666;p6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7" name="Google Shape;6667;p6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8" name="Google Shape;6668;p6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69" name="Google Shape;6669;p61"/>
          <p:cNvGrpSpPr/>
          <p:nvPr/>
        </p:nvGrpSpPr>
        <p:grpSpPr>
          <a:xfrm>
            <a:off x="6329788" y="3952813"/>
            <a:ext cx="339411" cy="337211"/>
            <a:chOff x="5049575" y="4993600"/>
            <a:chExt cx="482050" cy="478925"/>
          </a:xfrm>
        </p:grpSpPr>
        <p:sp>
          <p:nvSpPr>
            <p:cNvPr id="6670" name="Google Shape;6670;p6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1" name="Google Shape;6671;p6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2" name="Google Shape;6672;p6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3" name="Google Shape;6673;p6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74" name="Google Shape;6674;p61"/>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6675" name="Google Shape;6675;p6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6676" name="Google Shape;6676;p61"/>
          <p:cNvGrpSpPr/>
          <p:nvPr/>
        </p:nvGrpSpPr>
        <p:grpSpPr>
          <a:xfrm>
            <a:off x="7248742" y="3975375"/>
            <a:ext cx="195300" cy="343772"/>
            <a:chOff x="3999225" y="4364775"/>
            <a:chExt cx="195300" cy="343772"/>
          </a:xfrm>
        </p:grpSpPr>
        <p:grpSp>
          <p:nvGrpSpPr>
            <p:cNvPr id="6677" name="Google Shape;6677;p61"/>
            <p:cNvGrpSpPr/>
            <p:nvPr/>
          </p:nvGrpSpPr>
          <p:grpSpPr>
            <a:xfrm>
              <a:off x="4048568" y="4562577"/>
              <a:ext cx="97317" cy="145970"/>
              <a:chOff x="1529575" y="2222650"/>
              <a:chExt cx="203125" cy="304675"/>
            </a:xfrm>
          </p:grpSpPr>
          <p:sp>
            <p:nvSpPr>
              <p:cNvPr id="6678" name="Google Shape;6678;p61"/>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1"/>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61"/>
            <p:cNvGrpSpPr/>
            <p:nvPr/>
          </p:nvGrpSpPr>
          <p:grpSpPr>
            <a:xfrm>
              <a:off x="3999225" y="4364775"/>
              <a:ext cx="195300" cy="195300"/>
              <a:chOff x="3999225" y="4364775"/>
              <a:chExt cx="195300" cy="195300"/>
            </a:xfrm>
          </p:grpSpPr>
          <p:sp>
            <p:nvSpPr>
              <p:cNvPr id="6681" name="Google Shape;6681;p61"/>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1"/>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3" name="Google Shape;6683;p61"/>
          <p:cNvGrpSpPr/>
          <p:nvPr/>
        </p:nvGrpSpPr>
        <p:grpSpPr>
          <a:xfrm>
            <a:off x="7564186" y="3991627"/>
            <a:ext cx="277088" cy="259611"/>
            <a:chOff x="4335888" y="4398114"/>
            <a:chExt cx="277088" cy="259611"/>
          </a:xfrm>
        </p:grpSpPr>
        <p:grpSp>
          <p:nvGrpSpPr>
            <p:cNvPr id="6684" name="Google Shape;6684;p61"/>
            <p:cNvGrpSpPr/>
            <p:nvPr/>
          </p:nvGrpSpPr>
          <p:grpSpPr>
            <a:xfrm>
              <a:off x="4335888" y="4462425"/>
              <a:ext cx="195300" cy="195300"/>
              <a:chOff x="4335888" y="4462425"/>
              <a:chExt cx="195300" cy="195300"/>
            </a:xfrm>
          </p:grpSpPr>
          <p:sp>
            <p:nvSpPr>
              <p:cNvPr id="6685" name="Google Shape;6685;p6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7" name="Google Shape;6687;p61"/>
            <p:cNvGrpSpPr/>
            <p:nvPr/>
          </p:nvGrpSpPr>
          <p:grpSpPr>
            <a:xfrm>
              <a:off x="4509813" y="4398114"/>
              <a:ext cx="103162" cy="103198"/>
              <a:chOff x="2277975" y="2021700"/>
              <a:chExt cx="215325" cy="215400"/>
            </a:xfrm>
          </p:grpSpPr>
          <p:sp>
            <p:nvSpPr>
              <p:cNvPr id="6688" name="Google Shape;6688;p61"/>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1"/>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0" name="Google Shape;6690;p61"/>
          <p:cNvGrpSpPr/>
          <p:nvPr/>
        </p:nvGrpSpPr>
        <p:grpSpPr>
          <a:xfrm>
            <a:off x="7961419" y="4049613"/>
            <a:ext cx="392275" cy="195300"/>
            <a:chOff x="4752588" y="4440200"/>
            <a:chExt cx="392275" cy="195300"/>
          </a:xfrm>
        </p:grpSpPr>
        <p:grpSp>
          <p:nvGrpSpPr>
            <p:cNvPr id="6691" name="Google Shape;6691;p61"/>
            <p:cNvGrpSpPr/>
            <p:nvPr/>
          </p:nvGrpSpPr>
          <p:grpSpPr>
            <a:xfrm>
              <a:off x="4950384" y="4469728"/>
              <a:ext cx="194479" cy="136244"/>
              <a:chOff x="3163375" y="2175125"/>
              <a:chExt cx="405925" cy="284375"/>
            </a:xfrm>
          </p:grpSpPr>
          <p:sp>
            <p:nvSpPr>
              <p:cNvPr id="6692" name="Google Shape;6692;p61"/>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1"/>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1"/>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61"/>
            <p:cNvGrpSpPr/>
            <p:nvPr/>
          </p:nvGrpSpPr>
          <p:grpSpPr>
            <a:xfrm>
              <a:off x="4752588" y="4440200"/>
              <a:ext cx="195300" cy="195300"/>
              <a:chOff x="4335888" y="4462425"/>
              <a:chExt cx="195300" cy="195300"/>
            </a:xfrm>
          </p:grpSpPr>
          <p:sp>
            <p:nvSpPr>
              <p:cNvPr id="6696" name="Google Shape;6696;p6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01"/>
        <p:cNvGrpSpPr/>
        <p:nvPr/>
      </p:nvGrpSpPr>
      <p:grpSpPr>
        <a:xfrm>
          <a:off x="0" y="0"/>
          <a:ext cx="0" cy="0"/>
          <a:chOff x="0" y="0"/>
          <a:chExt cx="0" cy="0"/>
        </a:xfrm>
      </p:grpSpPr>
      <p:grpSp>
        <p:nvGrpSpPr>
          <p:cNvPr id="6702" name="Google Shape;6702;p62"/>
          <p:cNvGrpSpPr/>
          <p:nvPr/>
        </p:nvGrpSpPr>
        <p:grpSpPr>
          <a:xfrm>
            <a:off x="856199" y="1311179"/>
            <a:ext cx="322099" cy="370529"/>
            <a:chOff x="-42971725" y="3217825"/>
            <a:chExt cx="275675" cy="317125"/>
          </a:xfrm>
        </p:grpSpPr>
        <p:sp>
          <p:nvSpPr>
            <p:cNvPr id="6703" name="Google Shape;6703;p6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62"/>
          <p:cNvGrpSpPr/>
          <p:nvPr/>
        </p:nvGrpSpPr>
        <p:grpSpPr>
          <a:xfrm>
            <a:off x="828113" y="1779835"/>
            <a:ext cx="378270" cy="337551"/>
            <a:chOff x="-42996150" y="3612600"/>
            <a:chExt cx="323750" cy="288900"/>
          </a:xfrm>
        </p:grpSpPr>
        <p:sp>
          <p:nvSpPr>
            <p:cNvPr id="6707" name="Google Shape;6707;p6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62"/>
          <p:cNvGrpSpPr/>
          <p:nvPr/>
        </p:nvGrpSpPr>
        <p:grpSpPr>
          <a:xfrm>
            <a:off x="830874" y="2189205"/>
            <a:ext cx="372749" cy="370909"/>
            <a:chOff x="-42994575" y="3950300"/>
            <a:chExt cx="319025" cy="317450"/>
          </a:xfrm>
        </p:grpSpPr>
        <p:sp>
          <p:nvSpPr>
            <p:cNvPr id="6711" name="Google Shape;6711;p6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62"/>
          <p:cNvGrpSpPr/>
          <p:nvPr/>
        </p:nvGrpSpPr>
        <p:grpSpPr>
          <a:xfrm>
            <a:off x="2984269" y="1336037"/>
            <a:ext cx="371785" cy="370879"/>
            <a:chOff x="-41111350" y="3239100"/>
            <a:chExt cx="318200" cy="317425"/>
          </a:xfrm>
        </p:grpSpPr>
        <p:sp>
          <p:nvSpPr>
            <p:cNvPr id="6715" name="Google Shape;6715;p6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62"/>
          <p:cNvGrpSpPr/>
          <p:nvPr/>
        </p:nvGrpSpPr>
        <p:grpSpPr>
          <a:xfrm>
            <a:off x="2980588" y="1771568"/>
            <a:ext cx="379146" cy="370967"/>
            <a:chOff x="-41117650" y="3605525"/>
            <a:chExt cx="324500" cy="317500"/>
          </a:xfrm>
        </p:grpSpPr>
        <p:sp>
          <p:nvSpPr>
            <p:cNvPr id="6720" name="Google Shape;6720;p6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3" name="Google Shape;6723;p62"/>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4" name="Google Shape;6724;p62"/>
          <p:cNvGrpSpPr/>
          <p:nvPr/>
        </p:nvGrpSpPr>
        <p:grpSpPr>
          <a:xfrm>
            <a:off x="1806843" y="2663092"/>
            <a:ext cx="216271" cy="371814"/>
            <a:chOff x="-39205300" y="3220175"/>
            <a:chExt cx="185100" cy="318225"/>
          </a:xfrm>
        </p:grpSpPr>
        <p:sp>
          <p:nvSpPr>
            <p:cNvPr id="6725" name="Google Shape;6725;p6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62"/>
          <p:cNvGrpSpPr/>
          <p:nvPr/>
        </p:nvGrpSpPr>
        <p:grpSpPr>
          <a:xfrm>
            <a:off x="1772370" y="3123163"/>
            <a:ext cx="300016" cy="369273"/>
            <a:chOff x="-39248625" y="3588600"/>
            <a:chExt cx="256775" cy="316050"/>
          </a:xfrm>
        </p:grpSpPr>
        <p:sp>
          <p:nvSpPr>
            <p:cNvPr id="6728" name="Google Shape;6728;p6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0" name="Google Shape;6730;p62"/>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2"/>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2" name="Google Shape;6732;p62"/>
          <p:cNvGrpSpPr/>
          <p:nvPr/>
        </p:nvGrpSpPr>
        <p:grpSpPr>
          <a:xfrm>
            <a:off x="1223084" y="1311179"/>
            <a:ext cx="429504" cy="370879"/>
            <a:chOff x="-42651700" y="3217825"/>
            <a:chExt cx="367600" cy="317425"/>
          </a:xfrm>
        </p:grpSpPr>
        <p:sp>
          <p:nvSpPr>
            <p:cNvPr id="6733" name="Google Shape;6733;p6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62"/>
          <p:cNvGrpSpPr/>
          <p:nvPr/>
        </p:nvGrpSpPr>
        <p:grpSpPr>
          <a:xfrm>
            <a:off x="1258516" y="1750829"/>
            <a:ext cx="358640" cy="363226"/>
            <a:chOff x="-42617300" y="3587775"/>
            <a:chExt cx="306950" cy="310875"/>
          </a:xfrm>
        </p:grpSpPr>
        <p:sp>
          <p:nvSpPr>
            <p:cNvPr id="6738" name="Google Shape;6738;p6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0" name="Google Shape;6740;p62"/>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1" name="Google Shape;6741;p62"/>
          <p:cNvGrpSpPr/>
          <p:nvPr/>
        </p:nvGrpSpPr>
        <p:grpSpPr>
          <a:xfrm>
            <a:off x="3430343" y="1335569"/>
            <a:ext cx="376926" cy="370324"/>
            <a:chOff x="-40748275" y="3238700"/>
            <a:chExt cx="322600" cy="316950"/>
          </a:xfrm>
        </p:grpSpPr>
        <p:sp>
          <p:nvSpPr>
            <p:cNvPr id="6742" name="Google Shape;6742;p6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62"/>
          <p:cNvGrpSpPr/>
          <p:nvPr/>
        </p:nvGrpSpPr>
        <p:grpSpPr>
          <a:xfrm>
            <a:off x="3432899" y="1803553"/>
            <a:ext cx="371814" cy="338690"/>
            <a:chOff x="-40745125" y="3632900"/>
            <a:chExt cx="318225" cy="289875"/>
          </a:xfrm>
        </p:grpSpPr>
        <p:sp>
          <p:nvSpPr>
            <p:cNvPr id="6749" name="Google Shape;6749;p6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62"/>
          <p:cNvGrpSpPr/>
          <p:nvPr/>
        </p:nvGrpSpPr>
        <p:grpSpPr>
          <a:xfrm>
            <a:off x="3437047" y="2214764"/>
            <a:ext cx="363518" cy="370178"/>
            <a:chOff x="-40742750" y="3972175"/>
            <a:chExt cx="311125" cy="316825"/>
          </a:xfrm>
        </p:grpSpPr>
        <p:sp>
          <p:nvSpPr>
            <p:cNvPr id="6757" name="Google Shape;6757;p6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62"/>
          <p:cNvGrpSpPr/>
          <p:nvPr/>
        </p:nvGrpSpPr>
        <p:grpSpPr>
          <a:xfrm>
            <a:off x="2219708" y="2664932"/>
            <a:ext cx="266892" cy="369974"/>
            <a:chOff x="-38860325" y="3221750"/>
            <a:chExt cx="228425" cy="316650"/>
          </a:xfrm>
        </p:grpSpPr>
        <p:sp>
          <p:nvSpPr>
            <p:cNvPr id="6760" name="Google Shape;6760;p6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62"/>
          <p:cNvGrpSpPr/>
          <p:nvPr/>
        </p:nvGrpSpPr>
        <p:grpSpPr>
          <a:xfrm>
            <a:off x="2170515" y="3126989"/>
            <a:ext cx="380081" cy="367111"/>
            <a:chOff x="-38905225" y="3591875"/>
            <a:chExt cx="325300" cy="314200"/>
          </a:xfrm>
        </p:grpSpPr>
        <p:sp>
          <p:nvSpPr>
            <p:cNvPr id="6765" name="Google Shape;6765;p6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8" name="Google Shape;6768;p62"/>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9" name="Google Shape;6769;p62"/>
          <p:cNvGrpSpPr/>
          <p:nvPr/>
        </p:nvGrpSpPr>
        <p:grpSpPr>
          <a:xfrm>
            <a:off x="3977265" y="3112069"/>
            <a:ext cx="290815" cy="369740"/>
            <a:chOff x="-37370925" y="3579105"/>
            <a:chExt cx="248900" cy="316450"/>
          </a:xfrm>
        </p:grpSpPr>
        <p:sp>
          <p:nvSpPr>
            <p:cNvPr id="6770" name="Google Shape;6770;p6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2" name="Google Shape;6772;p62"/>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2"/>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62"/>
          <p:cNvGrpSpPr/>
          <p:nvPr/>
        </p:nvGrpSpPr>
        <p:grpSpPr>
          <a:xfrm>
            <a:off x="1670640" y="2190140"/>
            <a:ext cx="371814" cy="369974"/>
            <a:chOff x="-42259725" y="3951100"/>
            <a:chExt cx="318225" cy="316650"/>
          </a:xfrm>
        </p:grpSpPr>
        <p:sp>
          <p:nvSpPr>
            <p:cNvPr id="6775" name="Google Shape;6775;p6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62"/>
          <p:cNvGrpSpPr/>
          <p:nvPr/>
        </p:nvGrpSpPr>
        <p:grpSpPr>
          <a:xfrm>
            <a:off x="3869002" y="1369161"/>
            <a:ext cx="370879" cy="337755"/>
            <a:chOff x="-40378075" y="3267450"/>
            <a:chExt cx="317425" cy="289075"/>
          </a:xfrm>
        </p:grpSpPr>
        <p:sp>
          <p:nvSpPr>
            <p:cNvPr id="6778" name="Google Shape;6778;p6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62"/>
          <p:cNvGrpSpPr/>
          <p:nvPr/>
        </p:nvGrpSpPr>
        <p:grpSpPr>
          <a:xfrm>
            <a:off x="3872668" y="1770429"/>
            <a:ext cx="363548" cy="369974"/>
            <a:chOff x="-40372575" y="3604550"/>
            <a:chExt cx="311150" cy="316650"/>
          </a:xfrm>
        </p:grpSpPr>
        <p:sp>
          <p:nvSpPr>
            <p:cNvPr id="6783" name="Google Shape;6783;p6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6" name="Google Shape;6786;p62"/>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7" name="Google Shape;6787;p62"/>
          <p:cNvGrpSpPr/>
          <p:nvPr/>
        </p:nvGrpSpPr>
        <p:grpSpPr>
          <a:xfrm>
            <a:off x="2596617" y="2663092"/>
            <a:ext cx="399038" cy="372165"/>
            <a:chOff x="-38542250" y="3220175"/>
            <a:chExt cx="341525" cy="318525"/>
          </a:xfrm>
        </p:grpSpPr>
        <p:sp>
          <p:nvSpPr>
            <p:cNvPr id="6788" name="Google Shape;6788;p6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62"/>
          <p:cNvGrpSpPr/>
          <p:nvPr/>
        </p:nvGrpSpPr>
        <p:grpSpPr>
          <a:xfrm>
            <a:off x="2618549" y="3122462"/>
            <a:ext cx="369974" cy="369068"/>
            <a:chOff x="-38537400" y="3588000"/>
            <a:chExt cx="316650" cy="315875"/>
          </a:xfrm>
        </p:grpSpPr>
        <p:sp>
          <p:nvSpPr>
            <p:cNvPr id="6792" name="Google Shape;6792;p6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62"/>
          <p:cNvGrpSpPr/>
          <p:nvPr/>
        </p:nvGrpSpPr>
        <p:grpSpPr>
          <a:xfrm>
            <a:off x="2617629" y="3579991"/>
            <a:ext cx="371814" cy="369974"/>
            <a:chOff x="-38538975" y="3954250"/>
            <a:chExt cx="318225" cy="316650"/>
          </a:xfrm>
        </p:grpSpPr>
        <p:sp>
          <p:nvSpPr>
            <p:cNvPr id="6797" name="Google Shape;6797;p6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62"/>
          <p:cNvGrpSpPr/>
          <p:nvPr/>
        </p:nvGrpSpPr>
        <p:grpSpPr>
          <a:xfrm>
            <a:off x="3934941" y="3574918"/>
            <a:ext cx="375465" cy="371814"/>
            <a:chOff x="-37385100" y="3949908"/>
            <a:chExt cx="321350" cy="318225"/>
          </a:xfrm>
        </p:grpSpPr>
        <p:sp>
          <p:nvSpPr>
            <p:cNvPr id="6800" name="Google Shape;6800;p6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62"/>
          <p:cNvGrpSpPr/>
          <p:nvPr/>
        </p:nvGrpSpPr>
        <p:grpSpPr>
          <a:xfrm>
            <a:off x="2110600" y="1310478"/>
            <a:ext cx="370909" cy="370675"/>
            <a:chOff x="-41895050" y="3217225"/>
            <a:chExt cx="317450" cy="317250"/>
          </a:xfrm>
        </p:grpSpPr>
        <p:sp>
          <p:nvSpPr>
            <p:cNvPr id="6803" name="Google Shape;6803;p6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62"/>
          <p:cNvGrpSpPr/>
          <p:nvPr/>
        </p:nvGrpSpPr>
        <p:grpSpPr>
          <a:xfrm>
            <a:off x="2110148" y="1747412"/>
            <a:ext cx="371814" cy="369974"/>
            <a:chOff x="-41893475" y="3584850"/>
            <a:chExt cx="318225" cy="316650"/>
          </a:xfrm>
        </p:grpSpPr>
        <p:sp>
          <p:nvSpPr>
            <p:cNvPr id="6809" name="Google Shape;6809;p6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3" name="Google Shape;6813;p62"/>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2"/>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5" name="Google Shape;6815;p62"/>
          <p:cNvGrpSpPr/>
          <p:nvPr/>
        </p:nvGrpSpPr>
        <p:grpSpPr>
          <a:xfrm>
            <a:off x="880176" y="3142704"/>
            <a:ext cx="337522" cy="370909"/>
            <a:chOff x="-39998250" y="3605325"/>
            <a:chExt cx="288875" cy="317450"/>
          </a:xfrm>
        </p:grpSpPr>
        <p:sp>
          <p:nvSpPr>
            <p:cNvPr id="6816" name="Google Shape;6816;p6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62"/>
          <p:cNvGrpSpPr/>
          <p:nvPr/>
        </p:nvGrpSpPr>
        <p:grpSpPr>
          <a:xfrm>
            <a:off x="863950" y="3601168"/>
            <a:ext cx="369974" cy="369945"/>
            <a:chOff x="-40011050" y="3972375"/>
            <a:chExt cx="316650" cy="316625"/>
          </a:xfrm>
        </p:grpSpPr>
        <p:sp>
          <p:nvSpPr>
            <p:cNvPr id="6819" name="Google Shape;6819;p6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62"/>
          <p:cNvGrpSpPr/>
          <p:nvPr/>
        </p:nvGrpSpPr>
        <p:grpSpPr>
          <a:xfrm>
            <a:off x="3095881" y="2665867"/>
            <a:ext cx="266921" cy="369039"/>
            <a:chOff x="-38129425" y="3222550"/>
            <a:chExt cx="228450" cy="315850"/>
          </a:xfrm>
        </p:grpSpPr>
        <p:sp>
          <p:nvSpPr>
            <p:cNvPr id="6822" name="Google Shape;6822;p6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62"/>
          <p:cNvGrpSpPr/>
          <p:nvPr/>
        </p:nvGrpSpPr>
        <p:grpSpPr>
          <a:xfrm>
            <a:off x="3050850" y="3122462"/>
            <a:ext cx="371785" cy="369974"/>
            <a:chOff x="-38172725" y="3588000"/>
            <a:chExt cx="318200" cy="316650"/>
          </a:xfrm>
        </p:grpSpPr>
        <p:sp>
          <p:nvSpPr>
            <p:cNvPr id="6825" name="Google Shape;6825;p6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62"/>
          <p:cNvGrpSpPr/>
          <p:nvPr/>
        </p:nvGrpSpPr>
        <p:grpSpPr>
          <a:xfrm>
            <a:off x="3126752" y="3580897"/>
            <a:ext cx="219981" cy="369974"/>
            <a:chOff x="-38109725" y="3955025"/>
            <a:chExt cx="188275" cy="316650"/>
          </a:xfrm>
        </p:grpSpPr>
        <p:sp>
          <p:nvSpPr>
            <p:cNvPr id="6834" name="Google Shape;6834;p6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6" name="Google Shape;6836;p62"/>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7" name="Google Shape;6837;p62"/>
          <p:cNvGrpSpPr/>
          <p:nvPr/>
        </p:nvGrpSpPr>
        <p:grpSpPr>
          <a:xfrm>
            <a:off x="2542151" y="1312318"/>
            <a:ext cx="373654" cy="369068"/>
            <a:chOff x="-41530375" y="3218800"/>
            <a:chExt cx="319800" cy="315875"/>
          </a:xfrm>
        </p:grpSpPr>
        <p:sp>
          <p:nvSpPr>
            <p:cNvPr id="6838" name="Google Shape;6838;p6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62"/>
          <p:cNvGrpSpPr/>
          <p:nvPr/>
        </p:nvGrpSpPr>
        <p:grpSpPr>
          <a:xfrm>
            <a:off x="2544444" y="1827476"/>
            <a:ext cx="369068" cy="289004"/>
            <a:chOff x="-41526450" y="3653375"/>
            <a:chExt cx="315875" cy="247350"/>
          </a:xfrm>
        </p:grpSpPr>
        <p:sp>
          <p:nvSpPr>
            <p:cNvPr id="6841" name="Google Shape;6841;p6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2"/>
          <p:cNvGrpSpPr/>
          <p:nvPr/>
        </p:nvGrpSpPr>
        <p:grpSpPr>
          <a:xfrm>
            <a:off x="2545831" y="2190140"/>
            <a:ext cx="366293" cy="369974"/>
            <a:chOff x="-41526450" y="3951100"/>
            <a:chExt cx="313500" cy="316650"/>
          </a:xfrm>
        </p:grpSpPr>
        <p:sp>
          <p:nvSpPr>
            <p:cNvPr id="6844" name="Google Shape;6844;p6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62"/>
          <p:cNvGrpSpPr/>
          <p:nvPr/>
        </p:nvGrpSpPr>
        <p:grpSpPr>
          <a:xfrm>
            <a:off x="1311086" y="2684269"/>
            <a:ext cx="339595" cy="371814"/>
            <a:chOff x="-39625900" y="3238300"/>
            <a:chExt cx="290650" cy="318225"/>
          </a:xfrm>
        </p:grpSpPr>
        <p:sp>
          <p:nvSpPr>
            <p:cNvPr id="6848" name="Google Shape;6848;p6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0" name="Google Shape;6850;p62"/>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1" name="Google Shape;6851;p62"/>
          <p:cNvGrpSpPr/>
          <p:nvPr/>
        </p:nvGrpSpPr>
        <p:grpSpPr>
          <a:xfrm>
            <a:off x="1305137" y="3600730"/>
            <a:ext cx="366293" cy="370441"/>
            <a:chOff x="-39647175" y="3972000"/>
            <a:chExt cx="313500" cy="317050"/>
          </a:xfrm>
        </p:grpSpPr>
        <p:sp>
          <p:nvSpPr>
            <p:cNvPr id="6852" name="Google Shape;6852;p6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62"/>
          <p:cNvGrpSpPr/>
          <p:nvPr/>
        </p:nvGrpSpPr>
        <p:grpSpPr>
          <a:xfrm>
            <a:off x="3474265" y="2664728"/>
            <a:ext cx="375495" cy="370879"/>
            <a:chOff x="-37808850" y="3221575"/>
            <a:chExt cx="321375" cy="317425"/>
          </a:xfrm>
        </p:grpSpPr>
        <p:sp>
          <p:nvSpPr>
            <p:cNvPr id="6856" name="Google Shape;6856;p6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62"/>
          <p:cNvGrpSpPr/>
          <p:nvPr/>
        </p:nvGrpSpPr>
        <p:grpSpPr>
          <a:xfrm>
            <a:off x="3483038" y="3186759"/>
            <a:ext cx="372749" cy="241158"/>
            <a:chOff x="-37806500" y="3643030"/>
            <a:chExt cx="319025" cy="206400"/>
          </a:xfrm>
        </p:grpSpPr>
        <p:sp>
          <p:nvSpPr>
            <p:cNvPr id="6859" name="Google Shape;6859;p6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62"/>
          <p:cNvGrpSpPr/>
          <p:nvPr/>
        </p:nvGrpSpPr>
        <p:grpSpPr>
          <a:xfrm>
            <a:off x="3485346" y="3579056"/>
            <a:ext cx="368134" cy="371814"/>
            <a:chOff x="-37804925" y="3953450"/>
            <a:chExt cx="315075" cy="318225"/>
          </a:xfrm>
        </p:grpSpPr>
        <p:sp>
          <p:nvSpPr>
            <p:cNvPr id="6862" name="Google Shape;6862;p6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5" name="Google Shape;6865;p62"/>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6" name="Google Shape;6866;p62"/>
          <p:cNvGrpSpPr/>
          <p:nvPr/>
        </p:nvGrpSpPr>
        <p:grpSpPr>
          <a:xfrm>
            <a:off x="4840364" y="1328538"/>
            <a:ext cx="355663" cy="308725"/>
            <a:chOff x="-28462125" y="3199700"/>
            <a:chExt cx="298550" cy="259150"/>
          </a:xfrm>
        </p:grpSpPr>
        <p:sp>
          <p:nvSpPr>
            <p:cNvPr id="6867" name="Google Shape;6867;p6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62"/>
          <p:cNvGrpSpPr/>
          <p:nvPr/>
        </p:nvGrpSpPr>
        <p:grpSpPr>
          <a:xfrm>
            <a:off x="4841317" y="1763228"/>
            <a:ext cx="353757" cy="352833"/>
            <a:chOff x="-28461325" y="3545475"/>
            <a:chExt cx="296950" cy="296175"/>
          </a:xfrm>
        </p:grpSpPr>
        <p:sp>
          <p:nvSpPr>
            <p:cNvPr id="6871" name="Google Shape;6871;p6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62"/>
          <p:cNvGrpSpPr/>
          <p:nvPr/>
        </p:nvGrpSpPr>
        <p:grpSpPr>
          <a:xfrm>
            <a:off x="4837550" y="2213272"/>
            <a:ext cx="361292" cy="352803"/>
            <a:chOff x="-28463700" y="3914875"/>
            <a:chExt cx="303275" cy="296150"/>
          </a:xfrm>
        </p:grpSpPr>
        <p:sp>
          <p:nvSpPr>
            <p:cNvPr id="6878" name="Google Shape;6878;p6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62"/>
          <p:cNvGrpSpPr/>
          <p:nvPr/>
        </p:nvGrpSpPr>
        <p:grpSpPr>
          <a:xfrm>
            <a:off x="7072335" y="1369355"/>
            <a:ext cx="351880" cy="227092"/>
            <a:chOff x="-26573400" y="3224125"/>
            <a:chExt cx="295375" cy="190625"/>
          </a:xfrm>
        </p:grpSpPr>
        <p:sp>
          <p:nvSpPr>
            <p:cNvPr id="6881" name="Google Shape;6881;p6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62"/>
          <p:cNvGrpSpPr/>
          <p:nvPr/>
        </p:nvGrpSpPr>
        <p:grpSpPr>
          <a:xfrm>
            <a:off x="7072335" y="1763690"/>
            <a:ext cx="351880" cy="351910"/>
            <a:chOff x="-26573400" y="3546250"/>
            <a:chExt cx="295375" cy="295400"/>
          </a:xfrm>
        </p:grpSpPr>
        <p:sp>
          <p:nvSpPr>
            <p:cNvPr id="6884" name="Google Shape;6884;p6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62"/>
          <p:cNvGrpSpPr/>
          <p:nvPr/>
        </p:nvGrpSpPr>
        <p:grpSpPr>
          <a:xfrm>
            <a:off x="7060615" y="2213599"/>
            <a:ext cx="375319" cy="352148"/>
            <a:chOff x="-26583625" y="3917025"/>
            <a:chExt cx="315050" cy="295600"/>
          </a:xfrm>
        </p:grpSpPr>
        <p:sp>
          <p:nvSpPr>
            <p:cNvPr id="6890" name="Google Shape;6890;p6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4" name="Google Shape;6894;p62"/>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5" name="Google Shape;6895;p62"/>
          <p:cNvGrpSpPr/>
          <p:nvPr/>
        </p:nvGrpSpPr>
        <p:grpSpPr>
          <a:xfrm>
            <a:off x="5759130" y="3172629"/>
            <a:ext cx="289039" cy="352833"/>
            <a:chOff x="-24694925" y="3518700"/>
            <a:chExt cx="242625" cy="296175"/>
          </a:xfrm>
        </p:grpSpPr>
        <p:sp>
          <p:nvSpPr>
            <p:cNvPr id="6896" name="Google Shape;6896;p6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62"/>
          <p:cNvGrpSpPr/>
          <p:nvPr/>
        </p:nvGrpSpPr>
        <p:grpSpPr>
          <a:xfrm>
            <a:off x="5758668" y="3622657"/>
            <a:ext cx="289962" cy="352833"/>
            <a:chOff x="-24709100" y="3888875"/>
            <a:chExt cx="243400" cy="296175"/>
          </a:xfrm>
        </p:grpSpPr>
        <p:sp>
          <p:nvSpPr>
            <p:cNvPr id="6901" name="Google Shape;6901;p6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62"/>
          <p:cNvGrpSpPr/>
          <p:nvPr/>
        </p:nvGrpSpPr>
        <p:grpSpPr>
          <a:xfrm>
            <a:off x="7958668" y="2695320"/>
            <a:ext cx="356556" cy="349557"/>
            <a:chOff x="-22863675" y="3131775"/>
            <a:chExt cx="299300" cy="293425"/>
          </a:xfrm>
        </p:grpSpPr>
        <p:sp>
          <p:nvSpPr>
            <p:cNvPr id="6905" name="Google Shape;6905;p6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62"/>
          <p:cNvGrpSpPr/>
          <p:nvPr/>
        </p:nvGrpSpPr>
        <p:grpSpPr>
          <a:xfrm>
            <a:off x="5301532" y="1306499"/>
            <a:ext cx="310602" cy="352803"/>
            <a:chOff x="-28069875" y="3175300"/>
            <a:chExt cx="260725" cy="296150"/>
          </a:xfrm>
        </p:grpSpPr>
        <p:sp>
          <p:nvSpPr>
            <p:cNvPr id="6909" name="Google Shape;6909;p6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8" name="Google Shape;6918;p62"/>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9" name="Google Shape;6919;p62"/>
          <p:cNvGrpSpPr/>
          <p:nvPr/>
        </p:nvGrpSpPr>
        <p:grpSpPr>
          <a:xfrm>
            <a:off x="5342810" y="2213733"/>
            <a:ext cx="228045" cy="351880"/>
            <a:chOff x="-28032075" y="3916450"/>
            <a:chExt cx="191425" cy="295375"/>
          </a:xfrm>
        </p:grpSpPr>
        <p:sp>
          <p:nvSpPr>
            <p:cNvPr id="6920" name="Google Shape;6920;p6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62"/>
          <p:cNvGrpSpPr/>
          <p:nvPr/>
        </p:nvGrpSpPr>
        <p:grpSpPr>
          <a:xfrm>
            <a:off x="7508157" y="1306484"/>
            <a:ext cx="352833" cy="352833"/>
            <a:chOff x="-26201650" y="3176075"/>
            <a:chExt cx="296175" cy="296175"/>
          </a:xfrm>
        </p:grpSpPr>
        <p:sp>
          <p:nvSpPr>
            <p:cNvPr id="6924" name="Google Shape;6924;p6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62"/>
          <p:cNvGrpSpPr/>
          <p:nvPr/>
        </p:nvGrpSpPr>
        <p:grpSpPr>
          <a:xfrm>
            <a:off x="7507680" y="1763705"/>
            <a:ext cx="353786" cy="351880"/>
            <a:chOff x="-26204800" y="3547050"/>
            <a:chExt cx="296975" cy="295375"/>
          </a:xfrm>
        </p:grpSpPr>
        <p:sp>
          <p:nvSpPr>
            <p:cNvPr id="6927" name="Google Shape;6927;p6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9" name="Google Shape;6929;p62"/>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0" name="Google Shape;6930;p62"/>
          <p:cNvGrpSpPr/>
          <p:nvPr/>
        </p:nvGrpSpPr>
        <p:grpSpPr>
          <a:xfrm>
            <a:off x="6178935" y="2693683"/>
            <a:ext cx="345328" cy="352833"/>
            <a:chOff x="-24353875" y="3147725"/>
            <a:chExt cx="289875" cy="296175"/>
          </a:xfrm>
        </p:grpSpPr>
        <p:sp>
          <p:nvSpPr>
            <p:cNvPr id="6931" name="Google Shape;6931;p6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3" name="Google Shape;6933;p62"/>
          <p:cNvGrpSpPr/>
          <p:nvPr/>
        </p:nvGrpSpPr>
        <p:grpSpPr>
          <a:xfrm>
            <a:off x="6186917" y="3173090"/>
            <a:ext cx="329365" cy="351910"/>
            <a:chOff x="-24344425" y="3519475"/>
            <a:chExt cx="276475" cy="295400"/>
          </a:xfrm>
        </p:grpSpPr>
        <p:sp>
          <p:nvSpPr>
            <p:cNvPr id="6934" name="Google Shape;6934;p6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62"/>
          <p:cNvGrpSpPr/>
          <p:nvPr/>
        </p:nvGrpSpPr>
        <p:grpSpPr>
          <a:xfrm>
            <a:off x="6176597" y="3625010"/>
            <a:ext cx="350004" cy="348128"/>
            <a:chOff x="-24353075" y="3891250"/>
            <a:chExt cx="293800" cy="292225"/>
          </a:xfrm>
        </p:grpSpPr>
        <p:sp>
          <p:nvSpPr>
            <p:cNvPr id="6937" name="Google Shape;6937;p6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62"/>
          <p:cNvGrpSpPr/>
          <p:nvPr/>
        </p:nvGrpSpPr>
        <p:grpSpPr>
          <a:xfrm>
            <a:off x="7960068" y="3173313"/>
            <a:ext cx="353757" cy="351463"/>
            <a:chOff x="-22845575" y="3504075"/>
            <a:chExt cx="296950" cy="295025"/>
          </a:xfrm>
        </p:grpSpPr>
        <p:sp>
          <p:nvSpPr>
            <p:cNvPr id="6940" name="Google Shape;6940;p6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62"/>
          <p:cNvGrpSpPr/>
          <p:nvPr/>
        </p:nvGrpSpPr>
        <p:grpSpPr>
          <a:xfrm>
            <a:off x="5753249" y="1306961"/>
            <a:ext cx="299344" cy="351880"/>
            <a:chOff x="-27691025" y="3175300"/>
            <a:chExt cx="251275" cy="295375"/>
          </a:xfrm>
        </p:grpSpPr>
        <p:sp>
          <p:nvSpPr>
            <p:cNvPr id="6943" name="Google Shape;6943;p6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62"/>
          <p:cNvGrpSpPr/>
          <p:nvPr/>
        </p:nvGrpSpPr>
        <p:grpSpPr>
          <a:xfrm>
            <a:off x="5725566" y="1825637"/>
            <a:ext cx="354710" cy="228015"/>
            <a:chOff x="-27721750" y="3598250"/>
            <a:chExt cx="297750" cy="191400"/>
          </a:xfrm>
        </p:grpSpPr>
        <p:sp>
          <p:nvSpPr>
            <p:cNvPr id="6948" name="Google Shape;6948;p6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62"/>
          <p:cNvGrpSpPr/>
          <p:nvPr/>
        </p:nvGrpSpPr>
        <p:grpSpPr>
          <a:xfrm>
            <a:off x="5726966" y="2219183"/>
            <a:ext cx="351910" cy="340980"/>
            <a:chOff x="-27719400" y="3925600"/>
            <a:chExt cx="295400" cy="286225"/>
          </a:xfrm>
        </p:grpSpPr>
        <p:sp>
          <p:nvSpPr>
            <p:cNvPr id="6951" name="Google Shape;6951;p6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62"/>
          <p:cNvGrpSpPr/>
          <p:nvPr/>
        </p:nvGrpSpPr>
        <p:grpSpPr>
          <a:xfrm>
            <a:off x="7948238" y="1306023"/>
            <a:ext cx="353757" cy="353757"/>
            <a:chOff x="-25834600" y="3176875"/>
            <a:chExt cx="296950" cy="296950"/>
          </a:xfrm>
        </p:grpSpPr>
        <p:sp>
          <p:nvSpPr>
            <p:cNvPr id="6954" name="Google Shape;6954;p6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62"/>
          <p:cNvGrpSpPr/>
          <p:nvPr/>
        </p:nvGrpSpPr>
        <p:grpSpPr>
          <a:xfrm>
            <a:off x="7948238" y="1774024"/>
            <a:ext cx="353757" cy="331241"/>
            <a:chOff x="-25834600" y="3564375"/>
            <a:chExt cx="296950" cy="278050"/>
          </a:xfrm>
        </p:grpSpPr>
        <p:sp>
          <p:nvSpPr>
            <p:cNvPr id="6960" name="Google Shape;6960;p6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62"/>
          <p:cNvGrpSpPr/>
          <p:nvPr/>
        </p:nvGrpSpPr>
        <p:grpSpPr>
          <a:xfrm>
            <a:off x="7946362" y="2213376"/>
            <a:ext cx="357509" cy="352595"/>
            <a:chOff x="-25834600" y="3915850"/>
            <a:chExt cx="300100" cy="295975"/>
          </a:xfrm>
        </p:grpSpPr>
        <p:sp>
          <p:nvSpPr>
            <p:cNvPr id="6969" name="Google Shape;6969;p6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2" name="Google Shape;6972;p62"/>
          <p:cNvGrpSpPr/>
          <p:nvPr/>
        </p:nvGrpSpPr>
        <p:grpSpPr>
          <a:xfrm>
            <a:off x="6681790" y="2694606"/>
            <a:ext cx="228968" cy="350987"/>
            <a:chOff x="-23930925" y="3149300"/>
            <a:chExt cx="192200" cy="294625"/>
          </a:xfrm>
        </p:grpSpPr>
        <p:sp>
          <p:nvSpPr>
            <p:cNvPr id="6973" name="Google Shape;6973;p6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62"/>
          <p:cNvGrpSpPr/>
          <p:nvPr/>
        </p:nvGrpSpPr>
        <p:grpSpPr>
          <a:xfrm>
            <a:off x="6638620" y="3173090"/>
            <a:ext cx="315307" cy="351910"/>
            <a:chOff x="-23962425" y="3519475"/>
            <a:chExt cx="264675" cy="295400"/>
          </a:xfrm>
        </p:grpSpPr>
        <p:sp>
          <p:nvSpPr>
            <p:cNvPr id="6978" name="Google Shape;6978;p6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0" name="Google Shape;6980;p62"/>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1" name="Google Shape;6981;p62"/>
          <p:cNvGrpSpPr/>
          <p:nvPr/>
        </p:nvGrpSpPr>
        <p:grpSpPr>
          <a:xfrm>
            <a:off x="8017295" y="3623134"/>
            <a:ext cx="239302" cy="351880"/>
            <a:chOff x="-22788075" y="3904625"/>
            <a:chExt cx="200875" cy="295375"/>
          </a:xfrm>
        </p:grpSpPr>
        <p:sp>
          <p:nvSpPr>
            <p:cNvPr id="6982" name="Google Shape;6982;p6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62"/>
          <p:cNvGrpSpPr/>
          <p:nvPr/>
        </p:nvGrpSpPr>
        <p:grpSpPr>
          <a:xfrm>
            <a:off x="6172593" y="1306499"/>
            <a:ext cx="354710" cy="352803"/>
            <a:chOff x="-27351575" y="3175300"/>
            <a:chExt cx="297750" cy="296150"/>
          </a:xfrm>
        </p:grpSpPr>
        <p:sp>
          <p:nvSpPr>
            <p:cNvPr id="6987" name="Google Shape;6987;p6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62"/>
          <p:cNvGrpSpPr/>
          <p:nvPr/>
        </p:nvGrpSpPr>
        <p:grpSpPr>
          <a:xfrm>
            <a:off x="6218402" y="1758809"/>
            <a:ext cx="269293" cy="353072"/>
            <a:chOff x="-27313750" y="3545275"/>
            <a:chExt cx="226050" cy="296375"/>
          </a:xfrm>
        </p:grpSpPr>
        <p:sp>
          <p:nvSpPr>
            <p:cNvPr id="6992" name="Google Shape;6992;p6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62"/>
          <p:cNvGrpSpPr/>
          <p:nvPr/>
        </p:nvGrpSpPr>
        <p:grpSpPr>
          <a:xfrm>
            <a:off x="6172593" y="2211380"/>
            <a:ext cx="354710" cy="356586"/>
            <a:chOff x="-27351575" y="3915650"/>
            <a:chExt cx="297750" cy="299325"/>
          </a:xfrm>
        </p:grpSpPr>
        <p:sp>
          <p:nvSpPr>
            <p:cNvPr id="6996" name="Google Shape;6996;p6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62"/>
          <p:cNvGrpSpPr/>
          <p:nvPr/>
        </p:nvGrpSpPr>
        <p:grpSpPr>
          <a:xfrm>
            <a:off x="4860084" y="2693579"/>
            <a:ext cx="319060" cy="353042"/>
            <a:chOff x="-25445525" y="3175900"/>
            <a:chExt cx="267825" cy="296350"/>
          </a:xfrm>
        </p:grpSpPr>
        <p:sp>
          <p:nvSpPr>
            <p:cNvPr id="6999" name="Google Shape;6999;p6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62"/>
          <p:cNvGrpSpPr/>
          <p:nvPr/>
        </p:nvGrpSpPr>
        <p:grpSpPr>
          <a:xfrm>
            <a:off x="4841797" y="3183902"/>
            <a:ext cx="355633" cy="330288"/>
            <a:chOff x="-25465200" y="3565175"/>
            <a:chExt cx="298525" cy="277250"/>
          </a:xfrm>
        </p:grpSpPr>
        <p:sp>
          <p:nvSpPr>
            <p:cNvPr id="7003" name="Google Shape;7003;p6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62"/>
          <p:cNvGrpSpPr/>
          <p:nvPr/>
        </p:nvGrpSpPr>
        <p:grpSpPr>
          <a:xfrm>
            <a:off x="4841336" y="3623432"/>
            <a:ext cx="356556" cy="351285"/>
            <a:chOff x="-25465200" y="3916150"/>
            <a:chExt cx="299300" cy="294875"/>
          </a:xfrm>
        </p:grpSpPr>
        <p:sp>
          <p:nvSpPr>
            <p:cNvPr id="7006" name="Google Shape;7006;p6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62"/>
          <p:cNvGrpSpPr/>
          <p:nvPr/>
        </p:nvGrpSpPr>
        <p:grpSpPr>
          <a:xfrm>
            <a:off x="7068775" y="2693698"/>
            <a:ext cx="351880" cy="352803"/>
            <a:chOff x="-23615075" y="3148525"/>
            <a:chExt cx="295375" cy="296150"/>
          </a:xfrm>
        </p:grpSpPr>
        <p:sp>
          <p:nvSpPr>
            <p:cNvPr id="7009" name="Google Shape;7009;p6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3" name="Google Shape;7013;p62"/>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4" name="Google Shape;7014;p62"/>
          <p:cNvGrpSpPr/>
          <p:nvPr/>
        </p:nvGrpSpPr>
        <p:grpSpPr>
          <a:xfrm>
            <a:off x="7068299" y="3632977"/>
            <a:ext cx="352833" cy="332194"/>
            <a:chOff x="-23615075" y="3906200"/>
            <a:chExt cx="296175" cy="278850"/>
          </a:xfrm>
        </p:grpSpPr>
        <p:sp>
          <p:nvSpPr>
            <p:cNvPr id="7015" name="Google Shape;7015;p6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8" name="Google Shape;7018;p62"/>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9" name="Google Shape;7019;p62"/>
          <p:cNvGrpSpPr/>
          <p:nvPr/>
        </p:nvGrpSpPr>
        <p:grpSpPr>
          <a:xfrm>
            <a:off x="6617268" y="1306618"/>
            <a:ext cx="353757" cy="352565"/>
            <a:chOff x="-26980600" y="3175500"/>
            <a:chExt cx="296950" cy="295950"/>
          </a:xfrm>
        </p:grpSpPr>
        <p:sp>
          <p:nvSpPr>
            <p:cNvPr id="7020" name="Google Shape;7020;p6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3" name="Google Shape;7023;p62"/>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4" name="Google Shape;7024;p62"/>
          <p:cNvGrpSpPr/>
          <p:nvPr/>
        </p:nvGrpSpPr>
        <p:grpSpPr>
          <a:xfrm>
            <a:off x="6617744" y="2245154"/>
            <a:ext cx="352803" cy="289039"/>
            <a:chOff x="-26981375" y="3951875"/>
            <a:chExt cx="296150" cy="242625"/>
          </a:xfrm>
        </p:grpSpPr>
        <p:sp>
          <p:nvSpPr>
            <p:cNvPr id="7025" name="Google Shape;7025;p6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2"/>
          <p:cNvGrpSpPr/>
          <p:nvPr/>
        </p:nvGrpSpPr>
        <p:grpSpPr>
          <a:xfrm>
            <a:off x="5282787" y="2692745"/>
            <a:ext cx="351910" cy="354710"/>
            <a:chOff x="-25094250" y="3176075"/>
            <a:chExt cx="295400" cy="297750"/>
          </a:xfrm>
        </p:grpSpPr>
        <p:sp>
          <p:nvSpPr>
            <p:cNvPr id="7029" name="Google Shape;7029;p6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62"/>
          <p:cNvGrpSpPr/>
          <p:nvPr/>
        </p:nvGrpSpPr>
        <p:grpSpPr>
          <a:xfrm>
            <a:off x="5282787" y="3173106"/>
            <a:ext cx="351910" cy="351880"/>
            <a:chOff x="-25094250" y="3547050"/>
            <a:chExt cx="295400" cy="295375"/>
          </a:xfrm>
        </p:grpSpPr>
        <p:sp>
          <p:nvSpPr>
            <p:cNvPr id="7033" name="Google Shape;7033;p6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8" name="Google Shape;7038;p62"/>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9" name="Google Shape;7039;p62"/>
          <p:cNvGrpSpPr/>
          <p:nvPr/>
        </p:nvGrpSpPr>
        <p:grpSpPr>
          <a:xfrm>
            <a:off x="7514864" y="2693698"/>
            <a:ext cx="352803" cy="352803"/>
            <a:chOff x="-23245675" y="3148525"/>
            <a:chExt cx="296150" cy="296150"/>
          </a:xfrm>
        </p:grpSpPr>
        <p:sp>
          <p:nvSpPr>
            <p:cNvPr id="7040" name="Google Shape;7040;p6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3" name="Google Shape;7043;p62"/>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4" name="Google Shape;7044;p62"/>
          <p:cNvGrpSpPr/>
          <p:nvPr/>
        </p:nvGrpSpPr>
        <p:grpSpPr>
          <a:xfrm>
            <a:off x="7515325" y="3622672"/>
            <a:ext cx="351880" cy="352803"/>
            <a:chOff x="-23244900" y="3888100"/>
            <a:chExt cx="295375" cy="296150"/>
          </a:xfrm>
        </p:grpSpPr>
        <p:sp>
          <p:nvSpPr>
            <p:cNvPr id="7045" name="Google Shape;7045;p6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6" name="Google Shape;7056;p62"/>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2"/>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7058" name="Google Shape;7058;p62"/>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62"/>
        <p:cNvGrpSpPr/>
        <p:nvPr/>
      </p:nvGrpSpPr>
      <p:grpSpPr>
        <a:xfrm>
          <a:off x="0" y="0"/>
          <a:ext cx="0" cy="0"/>
          <a:chOff x="0" y="0"/>
          <a:chExt cx="0" cy="0"/>
        </a:xfrm>
      </p:grpSpPr>
      <p:sp>
        <p:nvSpPr>
          <p:cNvPr id="7063" name="Google Shape;7063;p63"/>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4" name="Google Shape;7064;p63"/>
          <p:cNvGrpSpPr/>
          <p:nvPr/>
        </p:nvGrpSpPr>
        <p:grpSpPr>
          <a:xfrm>
            <a:off x="832654" y="1819647"/>
            <a:ext cx="367261" cy="367261"/>
            <a:chOff x="-65145700" y="3727425"/>
            <a:chExt cx="317425" cy="317425"/>
          </a:xfrm>
        </p:grpSpPr>
        <p:sp>
          <p:nvSpPr>
            <p:cNvPr id="7065" name="Google Shape;7065;p6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63"/>
          <p:cNvGrpSpPr/>
          <p:nvPr/>
        </p:nvGrpSpPr>
        <p:grpSpPr>
          <a:xfrm>
            <a:off x="835851" y="2248561"/>
            <a:ext cx="360868" cy="367261"/>
            <a:chOff x="-65144125" y="4094450"/>
            <a:chExt cx="311900" cy="317425"/>
          </a:xfrm>
        </p:grpSpPr>
        <p:sp>
          <p:nvSpPr>
            <p:cNvPr id="7068" name="Google Shape;7068;p6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1" name="Google Shape;7071;p63"/>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2" name="Google Shape;7072;p63"/>
          <p:cNvGrpSpPr/>
          <p:nvPr/>
        </p:nvGrpSpPr>
        <p:grpSpPr>
          <a:xfrm>
            <a:off x="3039420" y="1819256"/>
            <a:ext cx="370645" cy="368042"/>
            <a:chOff x="-63250675" y="3744075"/>
            <a:chExt cx="320350" cy="318100"/>
          </a:xfrm>
        </p:grpSpPr>
        <p:sp>
          <p:nvSpPr>
            <p:cNvPr id="7073" name="Google Shape;7073;p6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63"/>
          <p:cNvGrpSpPr/>
          <p:nvPr/>
        </p:nvGrpSpPr>
        <p:grpSpPr>
          <a:xfrm>
            <a:off x="3041112" y="2248561"/>
            <a:ext cx="367261" cy="367261"/>
            <a:chOff x="-63250675" y="4110200"/>
            <a:chExt cx="317425" cy="317425"/>
          </a:xfrm>
        </p:grpSpPr>
        <p:sp>
          <p:nvSpPr>
            <p:cNvPr id="7077" name="Google Shape;7077;p6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3"/>
          <p:cNvGrpSpPr/>
          <p:nvPr/>
        </p:nvGrpSpPr>
        <p:grpSpPr>
          <a:xfrm>
            <a:off x="1720159" y="2745656"/>
            <a:ext cx="359075" cy="358844"/>
            <a:chOff x="-61351725" y="3372400"/>
            <a:chExt cx="310350" cy="310150"/>
          </a:xfrm>
        </p:grpSpPr>
        <p:sp>
          <p:nvSpPr>
            <p:cNvPr id="7087" name="Google Shape;7087;p6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63"/>
          <p:cNvGrpSpPr/>
          <p:nvPr/>
        </p:nvGrpSpPr>
        <p:grpSpPr>
          <a:xfrm>
            <a:off x="1716514" y="3208713"/>
            <a:ext cx="366364" cy="333534"/>
            <a:chOff x="-61354875" y="3751050"/>
            <a:chExt cx="316650" cy="288275"/>
          </a:xfrm>
        </p:grpSpPr>
        <p:sp>
          <p:nvSpPr>
            <p:cNvPr id="7091" name="Google Shape;7091;p6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63"/>
          <p:cNvGrpSpPr/>
          <p:nvPr/>
        </p:nvGrpSpPr>
        <p:grpSpPr>
          <a:xfrm>
            <a:off x="1716514" y="3650352"/>
            <a:ext cx="366364" cy="367290"/>
            <a:chOff x="-61354875" y="4101525"/>
            <a:chExt cx="316650" cy="317450"/>
          </a:xfrm>
        </p:grpSpPr>
        <p:sp>
          <p:nvSpPr>
            <p:cNvPr id="7095" name="Google Shape;7095;p6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63"/>
          <p:cNvGrpSpPr/>
          <p:nvPr/>
        </p:nvGrpSpPr>
        <p:grpSpPr>
          <a:xfrm>
            <a:off x="3932949" y="2742228"/>
            <a:ext cx="368157" cy="365699"/>
            <a:chOff x="-59470075" y="3308975"/>
            <a:chExt cx="318200" cy="316075"/>
          </a:xfrm>
        </p:grpSpPr>
        <p:sp>
          <p:nvSpPr>
            <p:cNvPr id="7098" name="Google Shape;7098;p6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63"/>
          <p:cNvGrpSpPr/>
          <p:nvPr/>
        </p:nvGrpSpPr>
        <p:grpSpPr>
          <a:xfrm>
            <a:off x="1278379" y="1377933"/>
            <a:ext cx="367261" cy="364686"/>
            <a:chOff x="-64781025" y="3361050"/>
            <a:chExt cx="317425" cy="315200"/>
          </a:xfrm>
        </p:grpSpPr>
        <p:sp>
          <p:nvSpPr>
            <p:cNvPr id="7108" name="Google Shape;7108;p6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2" name="Google Shape;7112;p63"/>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3"/>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3"/>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5" name="Google Shape;7115;p63"/>
          <p:cNvGrpSpPr/>
          <p:nvPr/>
        </p:nvGrpSpPr>
        <p:grpSpPr>
          <a:xfrm>
            <a:off x="3482779" y="1819372"/>
            <a:ext cx="382765" cy="367810"/>
            <a:chOff x="-62890750" y="3747425"/>
            <a:chExt cx="330825" cy="317900"/>
          </a:xfrm>
        </p:grpSpPr>
        <p:sp>
          <p:nvSpPr>
            <p:cNvPr id="7116" name="Google Shape;7116;p6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3"/>
          <p:cNvGrpSpPr/>
          <p:nvPr/>
        </p:nvGrpSpPr>
        <p:grpSpPr>
          <a:xfrm>
            <a:off x="3490531" y="2249009"/>
            <a:ext cx="367261" cy="366364"/>
            <a:chOff x="-62884425" y="4111775"/>
            <a:chExt cx="317425" cy="316650"/>
          </a:xfrm>
        </p:grpSpPr>
        <p:sp>
          <p:nvSpPr>
            <p:cNvPr id="7131" name="Google Shape;7131;p6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63"/>
          <p:cNvGrpSpPr/>
          <p:nvPr/>
        </p:nvGrpSpPr>
        <p:grpSpPr>
          <a:xfrm>
            <a:off x="2163165" y="2745078"/>
            <a:ext cx="365438" cy="360001"/>
            <a:chOff x="-60991775" y="3376900"/>
            <a:chExt cx="315850" cy="311150"/>
          </a:xfrm>
        </p:grpSpPr>
        <p:sp>
          <p:nvSpPr>
            <p:cNvPr id="7134" name="Google Shape;7134;p6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63"/>
          <p:cNvGrpSpPr/>
          <p:nvPr/>
        </p:nvGrpSpPr>
        <p:grpSpPr>
          <a:xfrm>
            <a:off x="2162702" y="3195942"/>
            <a:ext cx="366364" cy="359075"/>
            <a:chOff x="-60988625" y="3740800"/>
            <a:chExt cx="316650" cy="310350"/>
          </a:xfrm>
        </p:grpSpPr>
        <p:sp>
          <p:nvSpPr>
            <p:cNvPr id="7138" name="Google Shape;7138;p6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63"/>
          <p:cNvGrpSpPr/>
          <p:nvPr/>
        </p:nvGrpSpPr>
        <p:grpSpPr>
          <a:xfrm>
            <a:off x="2162702" y="3651393"/>
            <a:ext cx="366364" cy="365207"/>
            <a:chOff x="-60987850" y="4100950"/>
            <a:chExt cx="316650" cy="315650"/>
          </a:xfrm>
        </p:grpSpPr>
        <p:sp>
          <p:nvSpPr>
            <p:cNvPr id="7142" name="Google Shape;7142;p6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63"/>
          <p:cNvGrpSpPr/>
          <p:nvPr/>
        </p:nvGrpSpPr>
        <p:grpSpPr>
          <a:xfrm>
            <a:off x="3932486" y="3196853"/>
            <a:ext cx="369083" cy="357253"/>
            <a:chOff x="-59447250" y="3706150"/>
            <a:chExt cx="319000" cy="308775"/>
          </a:xfrm>
        </p:grpSpPr>
        <p:sp>
          <p:nvSpPr>
            <p:cNvPr id="7148" name="Google Shape;7148;p6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63"/>
          <p:cNvGrpSpPr/>
          <p:nvPr/>
        </p:nvGrpSpPr>
        <p:grpSpPr>
          <a:xfrm>
            <a:off x="1721214" y="1378164"/>
            <a:ext cx="368186" cy="364224"/>
            <a:chOff x="-64406125" y="3362225"/>
            <a:chExt cx="318225" cy="314800"/>
          </a:xfrm>
        </p:grpSpPr>
        <p:sp>
          <p:nvSpPr>
            <p:cNvPr id="7153" name="Google Shape;7153;p6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5" name="Google Shape;7155;p63"/>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6" name="Google Shape;7156;p63"/>
          <p:cNvGrpSpPr/>
          <p:nvPr/>
        </p:nvGrpSpPr>
        <p:grpSpPr>
          <a:xfrm>
            <a:off x="1721677" y="2249009"/>
            <a:ext cx="367261" cy="366364"/>
            <a:chOff x="-64410850" y="4094450"/>
            <a:chExt cx="317425" cy="316650"/>
          </a:xfrm>
        </p:grpSpPr>
        <p:sp>
          <p:nvSpPr>
            <p:cNvPr id="7157" name="Google Shape;7157;p6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0" name="Google Shape;7160;p63"/>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1" name="Google Shape;7161;p63"/>
          <p:cNvGrpSpPr/>
          <p:nvPr/>
        </p:nvGrpSpPr>
        <p:grpSpPr>
          <a:xfrm>
            <a:off x="3943225" y="1819083"/>
            <a:ext cx="365467" cy="368389"/>
            <a:chOff x="-62516625" y="3743175"/>
            <a:chExt cx="315875" cy="318400"/>
          </a:xfrm>
        </p:grpSpPr>
        <p:sp>
          <p:nvSpPr>
            <p:cNvPr id="7162" name="Google Shape;7162;p6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63"/>
          <p:cNvGrpSpPr/>
          <p:nvPr/>
        </p:nvGrpSpPr>
        <p:grpSpPr>
          <a:xfrm>
            <a:off x="3950065" y="2269054"/>
            <a:ext cx="351786" cy="326274"/>
            <a:chOff x="-62511900" y="4129100"/>
            <a:chExt cx="304050" cy="282000"/>
          </a:xfrm>
        </p:grpSpPr>
        <p:sp>
          <p:nvSpPr>
            <p:cNvPr id="7165" name="Google Shape;7165;p6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3"/>
          <p:cNvGrpSpPr/>
          <p:nvPr/>
        </p:nvGrpSpPr>
        <p:grpSpPr>
          <a:xfrm>
            <a:off x="2628187" y="2741448"/>
            <a:ext cx="310770" cy="367261"/>
            <a:chOff x="-60597975" y="3367475"/>
            <a:chExt cx="268600" cy="317425"/>
          </a:xfrm>
        </p:grpSpPr>
        <p:sp>
          <p:nvSpPr>
            <p:cNvPr id="7171" name="Google Shape;7171;p6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6" name="Google Shape;7176;p63"/>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7" name="Google Shape;7177;p63"/>
          <p:cNvGrpSpPr/>
          <p:nvPr/>
        </p:nvGrpSpPr>
        <p:grpSpPr>
          <a:xfrm>
            <a:off x="2600390" y="3702764"/>
            <a:ext cx="366364" cy="262465"/>
            <a:chOff x="-60621600" y="4145650"/>
            <a:chExt cx="316650" cy="226850"/>
          </a:xfrm>
        </p:grpSpPr>
        <p:sp>
          <p:nvSpPr>
            <p:cNvPr id="7178" name="Google Shape;7178;p6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63"/>
          <p:cNvGrpSpPr/>
          <p:nvPr/>
        </p:nvGrpSpPr>
        <p:grpSpPr>
          <a:xfrm>
            <a:off x="3937042" y="3651263"/>
            <a:ext cx="359972" cy="365467"/>
            <a:chOff x="-59400775" y="4084200"/>
            <a:chExt cx="311125" cy="315875"/>
          </a:xfrm>
        </p:grpSpPr>
        <p:sp>
          <p:nvSpPr>
            <p:cNvPr id="7182" name="Google Shape;7182;p6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63"/>
          <p:cNvGrpSpPr/>
          <p:nvPr/>
        </p:nvGrpSpPr>
        <p:grpSpPr>
          <a:xfrm>
            <a:off x="2161136" y="1377094"/>
            <a:ext cx="365438" cy="366364"/>
            <a:chOff x="-64044600" y="3360375"/>
            <a:chExt cx="315850" cy="316650"/>
          </a:xfrm>
        </p:grpSpPr>
        <p:sp>
          <p:nvSpPr>
            <p:cNvPr id="7189" name="Google Shape;7189;p6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63"/>
          <p:cNvGrpSpPr/>
          <p:nvPr/>
        </p:nvGrpSpPr>
        <p:grpSpPr>
          <a:xfrm>
            <a:off x="2187559" y="1819647"/>
            <a:ext cx="312592" cy="367261"/>
            <a:chOff x="-64022550" y="3727425"/>
            <a:chExt cx="270175" cy="317425"/>
          </a:xfrm>
        </p:grpSpPr>
        <p:sp>
          <p:nvSpPr>
            <p:cNvPr id="7193" name="Google Shape;7193;p6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63"/>
          <p:cNvGrpSpPr/>
          <p:nvPr/>
        </p:nvGrpSpPr>
        <p:grpSpPr>
          <a:xfrm>
            <a:off x="2211697" y="2248547"/>
            <a:ext cx="264317" cy="367290"/>
            <a:chOff x="-64001300" y="4093650"/>
            <a:chExt cx="228450" cy="317450"/>
          </a:xfrm>
        </p:grpSpPr>
        <p:sp>
          <p:nvSpPr>
            <p:cNvPr id="7197" name="Google Shape;7197;p6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63"/>
          <p:cNvGrpSpPr/>
          <p:nvPr/>
        </p:nvGrpSpPr>
        <p:grpSpPr>
          <a:xfrm>
            <a:off x="830701" y="2741838"/>
            <a:ext cx="359972" cy="366480"/>
            <a:chOff x="-62148800" y="3377700"/>
            <a:chExt cx="311125" cy="316750"/>
          </a:xfrm>
        </p:grpSpPr>
        <p:sp>
          <p:nvSpPr>
            <p:cNvPr id="7202" name="Google Shape;7202;p6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63"/>
          <p:cNvGrpSpPr/>
          <p:nvPr/>
        </p:nvGrpSpPr>
        <p:grpSpPr>
          <a:xfrm>
            <a:off x="826608" y="3191835"/>
            <a:ext cx="368157" cy="367290"/>
            <a:chOff x="-62154300" y="3743950"/>
            <a:chExt cx="318200" cy="317450"/>
          </a:xfrm>
        </p:grpSpPr>
        <p:sp>
          <p:nvSpPr>
            <p:cNvPr id="7205" name="Google Shape;7205;p6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63"/>
          <p:cNvGrpSpPr/>
          <p:nvPr/>
        </p:nvGrpSpPr>
        <p:grpSpPr>
          <a:xfrm>
            <a:off x="826594" y="3650815"/>
            <a:ext cx="368186" cy="366364"/>
            <a:chOff x="-62151950" y="4111775"/>
            <a:chExt cx="318225" cy="316650"/>
          </a:xfrm>
        </p:grpSpPr>
        <p:sp>
          <p:nvSpPr>
            <p:cNvPr id="7208" name="Google Shape;7208;p6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63"/>
          <p:cNvGrpSpPr/>
          <p:nvPr/>
        </p:nvGrpSpPr>
        <p:grpSpPr>
          <a:xfrm>
            <a:off x="3045218" y="2741361"/>
            <a:ext cx="368157" cy="367434"/>
            <a:chOff x="-60254550" y="3367325"/>
            <a:chExt cx="318200" cy="317575"/>
          </a:xfrm>
        </p:grpSpPr>
        <p:sp>
          <p:nvSpPr>
            <p:cNvPr id="7213" name="Google Shape;7213;p6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63"/>
          <p:cNvGrpSpPr/>
          <p:nvPr/>
        </p:nvGrpSpPr>
        <p:grpSpPr>
          <a:xfrm>
            <a:off x="3046115" y="3192355"/>
            <a:ext cx="366364" cy="366248"/>
            <a:chOff x="-60255350" y="3733825"/>
            <a:chExt cx="316650" cy="316550"/>
          </a:xfrm>
        </p:grpSpPr>
        <p:sp>
          <p:nvSpPr>
            <p:cNvPr id="7218" name="Google Shape;7218;p6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63"/>
          <p:cNvGrpSpPr/>
          <p:nvPr/>
        </p:nvGrpSpPr>
        <p:grpSpPr>
          <a:xfrm>
            <a:off x="3073912" y="3651263"/>
            <a:ext cx="310770" cy="365467"/>
            <a:chOff x="-60232500" y="4101525"/>
            <a:chExt cx="268600" cy="315875"/>
          </a:xfrm>
        </p:grpSpPr>
        <p:sp>
          <p:nvSpPr>
            <p:cNvPr id="7226" name="Google Shape;7226;p6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8" name="Google Shape;7228;p63"/>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9" name="Google Shape;7229;p63"/>
          <p:cNvGrpSpPr/>
          <p:nvPr/>
        </p:nvGrpSpPr>
        <p:grpSpPr>
          <a:xfrm>
            <a:off x="2606912" y="1377094"/>
            <a:ext cx="368186" cy="366364"/>
            <a:chOff x="-63679950" y="3360375"/>
            <a:chExt cx="318225" cy="316650"/>
          </a:xfrm>
        </p:grpSpPr>
        <p:sp>
          <p:nvSpPr>
            <p:cNvPr id="7230" name="Google Shape;7230;p6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4" name="Google Shape;7234;p63"/>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5" name="Google Shape;7235;p63"/>
          <p:cNvGrpSpPr/>
          <p:nvPr/>
        </p:nvGrpSpPr>
        <p:grpSpPr>
          <a:xfrm>
            <a:off x="2605539" y="2248431"/>
            <a:ext cx="370934" cy="367521"/>
            <a:chOff x="-63679950" y="4093450"/>
            <a:chExt cx="320600" cy="317650"/>
          </a:xfrm>
        </p:grpSpPr>
        <p:sp>
          <p:nvSpPr>
            <p:cNvPr id="7236" name="Google Shape;7236;p6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63"/>
          <p:cNvGrpSpPr/>
          <p:nvPr/>
        </p:nvGrpSpPr>
        <p:grpSpPr>
          <a:xfrm>
            <a:off x="1265656" y="2741433"/>
            <a:ext cx="366364" cy="367290"/>
            <a:chOff x="-61784125" y="3377700"/>
            <a:chExt cx="316650" cy="317450"/>
          </a:xfrm>
        </p:grpSpPr>
        <p:sp>
          <p:nvSpPr>
            <p:cNvPr id="7240" name="Google Shape;7240;p6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3"/>
          <p:cNvGrpSpPr/>
          <p:nvPr/>
        </p:nvGrpSpPr>
        <p:grpSpPr>
          <a:xfrm>
            <a:off x="1265656" y="3191835"/>
            <a:ext cx="366364" cy="367290"/>
            <a:chOff x="-61783350" y="3743950"/>
            <a:chExt cx="316650" cy="317450"/>
          </a:xfrm>
        </p:grpSpPr>
        <p:sp>
          <p:nvSpPr>
            <p:cNvPr id="7248" name="Google Shape;7248;p6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0" name="Google Shape;7250;p63"/>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3"/>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3"/>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3" name="Google Shape;7253;p63"/>
          <p:cNvGrpSpPr/>
          <p:nvPr/>
        </p:nvGrpSpPr>
        <p:grpSpPr>
          <a:xfrm>
            <a:off x="3487080" y="3651668"/>
            <a:ext cx="369112" cy="364657"/>
            <a:chOff x="-59869425" y="4102225"/>
            <a:chExt cx="319025" cy="315175"/>
          </a:xfrm>
        </p:grpSpPr>
        <p:sp>
          <p:nvSpPr>
            <p:cNvPr id="7254" name="Google Shape;7254;p6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63"/>
          <p:cNvGrpSpPr/>
          <p:nvPr/>
        </p:nvGrpSpPr>
        <p:grpSpPr>
          <a:xfrm>
            <a:off x="2605883" y="4120490"/>
            <a:ext cx="366364" cy="365467"/>
            <a:chOff x="-59029025" y="3711650"/>
            <a:chExt cx="316650" cy="315875"/>
          </a:xfrm>
        </p:grpSpPr>
        <p:sp>
          <p:nvSpPr>
            <p:cNvPr id="7259" name="Google Shape;7259;p6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3"/>
          <p:cNvGrpSpPr/>
          <p:nvPr/>
        </p:nvGrpSpPr>
        <p:grpSpPr>
          <a:xfrm>
            <a:off x="4841373" y="1398014"/>
            <a:ext cx="351940" cy="348188"/>
            <a:chOff x="581525" y="3254850"/>
            <a:chExt cx="297750" cy="294575"/>
          </a:xfrm>
        </p:grpSpPr>
        <p:sp>
          <p:nvSpPr>
            <p:cNvPr id="7267" name="Google Shape;7267;p6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63"/>
          <p:cNvGrpSpPr/>
          <p:nvPr/>
        </p:nvGrpSpPr>
        <p:grpSpPr>
          <a:xfrm>
            <a:off x="4840442" y="1836950"/>
            <a:ext cx="353802" cy="351497"/>
            <a:chOff x="580725" y="3617925"/>
            <a:chExt cx="299325" cy="297375"/>
          </a:xfrm>
        </p:grpSpPr>
        <p:sp>
          <p:nvSpPr>
            <p:cNvPr id="7271" name="Google Shape;7271;p6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63"/>
          <p:cNvGrpSpPr/>
          <p:nvPr/>
        </p:nvGrpSpPr>
        <p:grpSpPr>
          <a:xfrm>
            <a:off x="4842304" y="2284140"/>
            <a:ext cx="350079" cy="350079"/>
            <a:chOff x="583100" y="3982600"/>
            <a:chExt cx="296175" cy="296175"/>
          </a:xfrm>
        </p:grpSpPr>
        <p:sp>
          <p:nvSpPr>
            <p:cNvPr id="7277" name="Google Shape;7277;p6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63"/>
          <p:cNvGrpSpPr/>
          <p:nvPr/>
        </p:nvGrpSpPr>
        <p:grpSpPr>
          <a:xfrm>
            <a:off x="7074918" y="1397764"/>
            <a:ext cx="307231" cy="348690"/>
            <a:chOff x="2423775" y="3226875"/>
            <a:chExt cx="259925" cy="295000"/>
          </a:xfrm>
        </p:grpSpPr>
        <p:sp>
          <p:nvSpPr>
            <p:cNvPr id="7285" name="Google Shape;7285;p6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63"/>
          <p:cNvGrpSpPr/>
          <p:nvPr/>
        </p:nvGrpSpPr>
        <p:grpSpPr>
          <a:xfrm>
            <a:off x="7052106" y="1839049"/>
            <a:ext cx="352857" cy="347301"/>
            <a:chOff x="2404875" y="3592725"/>
            <a:chExt cx="298525" cy="293825"/>
          </a:xfrm>
        </p:grpSpPr>
        <p:sp>
          <p:nvSpPr>
            <p:cNvPr id="7289" name="Google Shape;7289;p6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63"/>
          <p:cNvGrpSpPr/>
          <p:nvPr/>
        </p:nvGrpSpPr>
        <p:grpSpPr>
          <a:xfrm>
            <a:off x="7053036" y="2284614"/>
            <a:ext cx="350995" cy="349133"/>
            <a:chOff x="2404875" y="3955825"/>
            <a:chExt cx="296950" cy="295375"/>
          </a:xfrm>
        </p:grpSpPr>
        <p:sp>
          <p:nvSpPr>
            <p:cNvPr id="7293" name="Google Shape;7293;p6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63"/>
          <p:cNvGrpSpPr/>
          <p:nvPr/>
        </p:nvGrpSpPr>
        <p:grpSpPr>
          <a:xfrm>
            <a:off x="5747016" y="2748808"/>
            <a:ext cx="349163" cy="350079"/>
            <a:chOff x="4263650" y="3235150"/>
            <a:chExt cx="295400" cy="296175"/>
          </a:xfrm>
        </p:grpSpPr>
        <p:sp>
          <p:nvSpPr>
            <p:cNvPr id="7298" name="Google Shape;7298;p6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63"/>
          <p:cNvGrpSpPr/>
          <p:nvPr/>
        </p:nvGrpSpPr>
        <p:grpSpPr>
          <a:xfrm>
            <a:off x="5744696" y="3207969"/>
            <a:ext cx="353802" cy="327739"/>
            <a:chOff x="4266025" y="3609275"/>
            <a:chExt cx="299325" cy="277275"/>
          </a:xfrm>
        </p:grpSpPr>
        <p:sp>
          <p:nvSpPr>
            <p:cNvPr id="7304" name="Google Shape;7304;p6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63"/>
          <p:cNvGrpSpPr/>
          <p:nvPr/>
        </p:nvGrpSpPr>
        <p:grpSpPr>
          <a:xfrm>
            <a:off x="5745154" y="3673356"/>
            <a:ext cx="352886" cy="349133"/>
            <a:chOff x="4263650" y="3963700"/>
            <a:chExt cx="298550" cy="295375"/>
          </a:xfrm>
        </p:grpSpPr>
        <p:sp>
          <p:nvSpPr>
            <p:cNvPr id="7307" name="Google Shape;7307;p6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3"/>
          <p:cNvGrpSpPr/>
          <p:nvPr/>
        </p:nvGrpSpPr>
        <p:grpSpPr>
          <a:xfrm>
            <a:off x="8023491" y="2748809"/>
            <a:ext cx="226264" cy="350079"/>
            <a:chOff x="6164975" y="3211525"/>
            <a:chExt cx="191425" cy="296175"/>
          </a:xfrm>
        </p:grpSpPr>
        <p:sp>
          <p:nvSpPr>
            <p:cNvPr id="7315" name="Google Shape;7315;p6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63"/>
          <p:cNvGrpSpPr/>
          <p:nvPr/>
        </p:nvGrpSpPr>
        <p:grpSpPr>
          <a:xfrm>
            <a:off x="5285528" y="1397084"/>
            <a:ext cx="352886" cy="350049"/>
            <a:chOff x="946175" y="3253275"/>
            <a:chExt cx="298550" cy="296150"/>
          </a:xfrm>
        </p:grpSpPr>
        <p:sp>
          <p:nvSpPr>
            <p:cNvPr id="7323" name="Google Shape;7323;p6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63"/>
          <p:cNvGrpSpPr/>
          <p:nvPr/>
        </p:nvGrpSpPr>
        <p:grpSpPr>
          <a:xfrm>
            <a:off x="5286459" y="1839048"/>
            <a:ext cx="351024" cy="347301"/>
            <a:chOff x="946175" y="3619500"/>
            <a:chExt cx="296975" cy="293825"/>
          </a:xfrm>
        </p:grpSpPr>
        <p:sp>
          <p:nvSpPr>
            <p:cNvPr id="7329" name="Google Shape;7329;p6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63"/>
          <p:cNvGrpSpPr/>
          <p:nvPr/>
        </p:nvGrpSpPr>
        <p:grpSpPr>
          <a:xfrm>
            <a:off x="5286001" y="2283682"/>
            <a:ext cx="351940" cy="350995"/>
            <a:chOff x="944600" y="3981825"/>
            <a:chExt cx="297750" cy="296950"/>
          </a:xfrm>
        </p:grpSpPr>
        <p:sp>
          <p:nvSpPr>
            <p:cNvPr id="7336" name="Google Shape;7336;p6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63"/>
          <p:cNvGrpSpPr/>
          <p:nvPr/>
        </p:nvGrpSpPr>
        <p:grpSpPr>
          <a:xfrm>
            <a:off x="7502937" y="1397542"/>
            <a:ext cx="350079" cy="349133"/>
            <a:chOff x="2768750" y="3227275"/>
            <a:chExt cx="296175" cy="295375"/>
          </a:xfrm>
        </p:grpSpPr>
        <p:sp>
          <p:nvSpPr>
            <p:cNvPr id="7341" name="Google Shape;7341;p6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63"/>
          <p:cNvGrpSpPr/>
          <p:nvPr/>
        </p:nvGrpSpPr>
        <p:grpSpPr>
          <a:xfrm>
            <a:off x="7523888" y="1838414"/>
            <a:ext cx="308177" cy="348572"/>
            <a:chOff x="2786075" y="3591800"/>
            <a:chExt cx="260725" cy="294900"/>
          </a:xfrm>
        </p:grpSpPr>
        <p:sp>
          <p:nvSpPr>
            <p:cNvPr id="7350" name="Google Shape;7350;p6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63"/>
          <p:cNvGrpSpPr/>
          <p:nvPr/>
        </p:nvGrpSpPr>
        <p:grpSpPr>
          <a:xfrm>
            <a:off x="7564387" y="2284141"/>
            <a:ext cx="227180" cy="350079"/>
            <a:chOff x="2819150" y="3955025"/>
            <a:chExt cx="192200" cy="296175"/>
          </a:xfrm>
        </p:grpSpPr>
        <p:sp>
          <p:nvSpPr>
            <p:cNvPr id="7356" name="Google Shape;7356;p6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63"/>
          <p:cNvGrpSpPr/>
          <p:nvPr/>
        </p:nvGrpSpPr>
        <p:grpSpPr>
          <a:xfrm>
            <a:off x="6188160" y="2749739"/>
            <a:ext cx="349133" cy="348217"/>
            <a:chOff x="4629125" y="3235150"/>
            <a:chExt cx="295375" cy="294600"/>
          </a:xfrm>
        </p:grpSpPr>
        <p:sp>
          <p:nvSpPr>
            <p:cNvPr id="7361" name="Google Shape;7361;p6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63"/>
          <p:cNvGrpSpPr/>
          <p:nvPr/>
        </p:nvGrpSpPr>
        <p:grpSpPr>
          <a:xfrm>
            <a:off x="6188145" y="3197272"/>
            <a:ext cx="349163" cy="349133"/>
            <a:chOff x="4628325" y="3599825"/>
            <a:chExt cx="295400" cy="295375"/>
          </a:xfrm>
        </p:grpSpPr>
        <p:sp>
          <p:nvSpPr>
            <p:cNvPr id="7367" name="Google Shape;7367;p6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63"/>
          <p:cNvGrpSpPr/>
          <p:nvPr/>
        </p:nvGrpSpPr>
        <p:grpSpPr>
          <a:xfrm>
            <a:off x="6209096" y="3672883"/>
            <a:ext cx="307261" cy="350079"/>
            <a:chOff x="4645650" y="3962900"/>
            <a:chExt cx="259950" cy="296175"/>
          </a:xfrm>
        </p:grpSpPr>
        <p:sp>
          <p:nvSpPr>
            <p:cNvPr id="7380" name="Google Shape;7380;p6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63"/>
          <p:cNvGrpSpPr/>
          <p:nvPr/>
        </p:nvGrpSpPr>
        <p:grpSpPr>
          <a:xfrm>
            <a:off x="7962056" y="3197745"/>
            <a:ext cx="349133" cy="348188"/>
            <a:chOff x="6143725" y="3582500"/>
            <a:chExt cx="295375" cy="294575"/>
          </a:xfrm>
        </p:grpSpPr>
        <p:sp>
          <p:nvSpPr>
            <p:cNvPr id="7387" name="Google Shape;7387;p6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3"/>
          <p:cNvGrpSpPr/>
          <p:nvPr/>
        </p:nvGrpSpPr>
        <p:grpSpPr>
          <a:xfrm>
            <a:off x="5730883" y="1397084"/>
            <a:ext cx="350995" cy="350049"/>
            <a:chOff x="1310075" y="3253275"/>
            <a:chExt cx="296950" cy="296150"/>
          </a:xfrm>
        </p:grpSpPr>
        <p:sp>
          <p:nvSpPr>
            <p:cNvPr id="7395" name="Google Shape;7395;p6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8" name="Google Shape;7398;p63"/>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9" name="Google Shape;7399;p63"/>
          <p:cNvGrpSpPr/>
          <p:nvPr/>
        </p:nvGrpSpPr>
        <p:grpSpPr>
          <a:xfrm>
            <a:off x="5730410" y="2283343"/>
            <a:ext cx="351941" cy="351675"/>
            <a:chOff x="1310075" y="3980250"/>
            <a:chExt cx="297750" cy="297525"/>
          </a:xfrm>
        </p:grpSpPr>
        <p:sp>
          <p:nvSpPr>
            <p:cNvPr id="7400" name="Google Shape;7400;p6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3"/>
          <p:cNvGrpSpPr/>
          <p:nvPr/>
        </p:nvGrpSpPr>
        <p:grpSpPr>
          <a:xfrm>
            <a:off x="7995198" y="1397542"/>
            <a:ext cx="266305" cy="349133"/>
            <a:chOff x="3167275" y="3227275"/>
            <a:chExt cx="225300" cy="295375"/>
          </a:xfrm>
        </p:grpSpPr>
        <p:sp>
          <p:nvSpPr>
            <p:cNvPr id="7405" name="Google Shape;7405;p6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0" name="Google Shape;7410;p63"/>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1" name="Google Shape;7411;p63"/>
          <p:cNvGrpSpPr/>
          <p:nvPr/>
        </p:nvGrpSpPr>
        <p:grpSpPr>
          <a:xfrm>
            <a:off x="7952380" y="2284599"/>
            <a:ext cx="351940" cy="349163"/>
            <a:chOff x="3133425" y="3955025"/>
            <a:chExt cx="297750" cy="295400"/>
          </a:xfrm>
        </p:grpSpPr>
        <p:sp>
          <p:nvSpPr>
            <p:cNvPr id="7412" name="Google Shape;7412;p6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5" name="Google Shape;7415;p63"/>
          <p:cNvGrpSpPr/>
          <p:nvPr/>
        </p:nvGrpSpPr>
        <p:grpSpPr>
          <a:xfrm>
            <a:off x="6632554" y="2748187"/>
            <a:ext cx="350079" cy="351320"/>
            <a:chOff x="4991425" y="3234750"/>
            <a:chExt cx="296175" cy="297225"/>
          </a:xfrm>
        </p:grpSpPr>
        <p:sp>
          <p:nvSpPr>
            <p:cNvPr id="7416" name="Google Shape;7416;p6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3"/>
          <p:cNvGrpSpPr/>
          <p:nvPr/>
        </p:nvGrpSpPr>
        <p:grpSpPr>
          <a:xfrm>
            <a:off x="6632554" y="3217750"/>
            <a:ext cx="350079" cy="308177"/>
            <a:chOff x="4991425" y="3617150"/>
            <a:chExt cx="296175" cy="260725"/>
          </a:xfrm>
        </p:grpSpPr>
        <p:sp>
          <p:nvSpPr>
            <p:cNvPr id="7423" name="Google Shape;7423;p6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63"/>
          <p:cNvGrpSpPr/>
          <p:nvPr/>
        </p:nvGrpSpPr>
        <p:grpSpPr>
          <a:xfrm>
            <a:off x="6709827" y="3673341"/>
            <a:ext cx="195532" cy="349163"/>
            <a:chOff x="5056800" y="3962900"/>
            <a:chExt cx="165425" cy="295400"/>
          </a:xfrm>
        </p:grpSpPr>
        <p:sp>
          <p:nvSpPr>
            <p:cNvPr id="7431" name="Google Shape;7431;p6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63"/>
          <p:cNvGrpSpPr/>
          <p:nvPr/>
        </p:nvGrpSpPr>
        <p:grpSpPr>
          <a:xfrm>
            <a:off x="7961125" y="3673357"/>
            <a:ext cx="350995" cy="349133"/>
            <a:chOff x="6168925" y="3936925"/>
            <a:chExt cx="296950" cy="295375"/>
          </a:xfrm>
        </p:grpSpPr>
        <p:sp>
          <p:nvSpPr>
            <p:cNvPr id="7435" name="Google Shape;7435;p6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1" name="Google Shape;7441;p63"/>
          <p:cNvGrpSpPr/>
          <p:nvPr/>
        </p:nvGrpSpPr>
        <p:grpSpPr>
          <a:xfrm>
            <a:off x="6174844" y="1390429"/>
            <a:ext cx="348188" cy="349133"/>
            <a:chOff x="1674750" y="3254050"/>
            <a:chExt cx="294575" cy="295375"/>
          </a:xfrm>
        </p:grpSpPr>
        <p:sp>
          <p:nvSpPr>
            <p:cNvPr id="7442" name="Google Shape;7442;p6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63"/>
          <p:cNvGrpSpPr/>
          <p:nvPr/>
        </p:nvGrpSpPr>
        <p:grpSpPr>
          <a:xfrm>
            <a:off x="6189239" y="1838132"/>
            <a:ext cx="319347" cy="349133"/>
            <a:chOff x="1687350" y="3618725"/>
            <a:chExt cx="270175" cy="295375"/>
          </a:xfrm>
        </p:grpSpPr>
        <p:sp>
          <p:nvSpPr>
            <p:cNvPr id="7446" name="Google Shape;7446;p6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63"/>
          <p:cNvGrpSpPr/>
          <p:nvPr/>
        </p:nvGrpSpPr>
        <p:grpSpPr>
          <a:xfrm>
            <a:off x="6172942" y="2284613"/>
            <a:ext cx="351940" cy="349133"/>
            <a:chOff x="1672375" y="3982600"/>
            <a:chExt cx="297750" cy="295375"/>
          </a:xfrm>
        </p:grpSpPr>
        <p:sp>
          <p:nvSpPr>
            <p:cNvPr id="7450" name="Google Shape;7450;p6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3"/>
          <p:cNvGrpSpPr/>
          <p:nvPr/>
        </p:nvGrpSpPr>
        <p:grpSpPr>
          <a:xfrm>
            <a:off x="4864934" y="2748808"/>
            <a:ext cx="350079" cy="350079"/>
            <a:chOff x="3497300" y="3227275"/>
            <a:chExt cx="296175" cy="296175"/>
          </a:xfrm>
        </p:grpSpPr>
        <p:sp>
          <p:nvSpPr>
            <p:cNvPr id="7454" name="Google Shape;7454;p6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3"/>
          <p:cNvGrpSpPr/>
          <p:nvPr/>
        </p:nvGrpSpPr>
        <p:grpSpPr>
          <a:xfrm>
            <a:off x="4865407" y="3198203"/>
            <a:ext cx="349133" cy="347272"/>
            <a:chOff x="3497300" y="3591950"/>
            <a:chExt cx="295375" cy="293800"/>
          </a:xfrm>
        </p:grpSpPr>
        <p:sp>
          <p:nvSpPr>
            <p:cNvPr id="7463" name="Google Shape;7463;p6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3"/>
          <p:cNvGrpSpPr/>
          <p:nvPr/>
        </p:nvGrpSpPr>
        <p:grpSpPr>
          <a:xfrm>
            <a:off x="4865407" y="3673341"/>
            <a:ext cx="349133" cy="349163"/>
            <a:chOff x="3497300" y="3955025"/>
            <a:chExt cx="295375" cy="295400"/>
          </a:xfrm>
        </p:grpSpPr>
        <p:sp>
          <p:nvSpPr>
            <p:cNvPr id="7472" name="Google Shape;7472;p6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63"/>
          <p:cNvGrpSpPr/>
          <p:nvPr/>
        </p:nvGrpSpPr>
        <p:grpSpPr>
          <a:xfrm>
            <a:off x="7089979" y="2749532"/>
            <a:ext cx="327739" cy="348631"/>
            <a:chOff x="5364750" y="3235150"/>
            <a:chExt cx="277275" cy="294950"/>
          </a:xfrm>
        </p:grpSpPr>
        <p:sp>
          <p:nvSpPr>
            <p:cNvPr id="7476" name="Google Shape;7476;p6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63"/>
          <p:cNvGrpSpPr/>
          <p:nvPr/>
        </p:nvGrpSpPr>
        <p:grpSpPr>
          <a:xfrm>
            <a:off x="7078337" y="3195868"/>
            <a:ext cx="351024" cy="351941"/>
            <a:chOff x="5355300" y="3598250"/>
            <a:chExt cx="296975" cy="297750"/>
          </a:xfrm>
        </p:grpSpPr>
        <p:sp>
          <p:nvSpPr>
            <p:cNvPr id="7485" name="Google Shape;7485;p6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63"/>
          <p:cNvGrpSpPr/>
          <p:nvPr/>
        </p:nvGrpSpPr>
        <p:grpSpPr>
          <a:xfrm>
            <a:off x="7082533" y="3734790"/>
            <a:ext cx="342632" cy="226264"/>
            <a:chOff x="5358450" y="4015675"/>
            <a:chExt cx="289875" cy="191425"/>
          </a:xfrm>
        </p:grpSpPr>
        <p:sp>
          <p:nvSpPr>
            <p:cNvPr id="7494" name="Google Shape;7494;p6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63"/>
          <p:cNvGrpSpPr/>
          <p:nvPr/>
        </p:nvGrpSpPr>
        <p:grpSpPr>
          <a:xfrm>
            <a:off x="6209015" y="4117322"/>
            <a:ext cx="351024" cy="325464"/>
            <a:chOff x="6543825" y="3202075"/>
            <a:chExt cx="296975" cy="275350"/>
          </a:xfrm>
        </p:grpSpPr>
        <p:sp>
          <p:nvSpPr>
            <p:cNvPr id="7499" name="Google Shape;7499;p6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3"/>
          <p:cNvGrpSpPr/>
          <p:nvPr/>
        </p:nvGrpSpPr>
        <p:grpSpPr>
          <a:xfrm>
            <a:off x="6615996" y="1397069"/>
            <a:ext cx="350079" cy="350079"/>
            <a:chOff x="2037825" y="3254050"/>
            <a:chExt cx="296175" cy="296175"/>
          </a:xfrm>
        </p:grpSpPr>
        <p:sp>
          <p:nvSpPr>
            <p:cNvPr id="7507" name="Google Shape;7507;p6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63"/>
          <p:cNvGrpSpPr/>
          <p:nvPr/>
        </p:nvGrpSpPr>
        <p:grpSpPr>
          <a:xfrm>
            <a:off x="6614135" y="1838236"/>
            <a:ext cx="353802" cy="348926"/>
            <a:chOff x="2034675" y="3617925"/>
            <a:chExt cx="299325" cy="295200"/>
          </a:xfrm>
        </p:grpSpPr>
        <p:sp>
          <p:nvSpPr>
            <p:cNvPr id="7514" name="Google Shape;7514;p6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63"/>
          <p:cNvGrpSpPr/>
          <p:nvPr/>
        </p:nvGrpSpPr>
        <p:grpSpPr>
          <a:xfrm>
            <a:off x="6615996" y="2284613"/>
            <a:ext cx="350079" cy="349133"/>
            <a:chOff x="2037825" y="3981825"/>
            <a:chExt cx="296175" cy="295375"/>
          </a:xfrm>
        </p:grpSpPr>
        <p:sp>
          <p:nvSpPr>
            <p:cNvPr id="7520" name="Google Shape;7520;p6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63"/>
          <p:cNvGrpSpPr/>
          <p:nvPr/>
        </p:nvGrpSpPr>
        <p:grpSpPr>
          <a:xfrm>
            <a:off x="5301014" y="2780929"/>
            <a:ext cx="350079" cy="285837"/>
            <a:chOff x="3860400" y="3254050"/>
            <a:chExt cx="296175" cy="241825"/>
          </a:xfrm>
        </p:grpSpPr>
        <p:sp>
          <p:nvSpPr>
            <p:cNvPr id="7524" name="Google Shape;7524;p6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63"/>
          <p:cNvGrpSpPr/>
          <p:nvPr/>
        </p:nvGrpSpPr>
        <p:grpSpPr>
          <a:xfrm>
            <a:off x="5300541" y="3196800"/>
            <a:ext cx="351024" cy="350079"/>
            <a:chOff x="3859600" y="3591950"/>
            <a:chExt cx="296975" cy="296175"/>
          </a:xfrm>
        </p:grpSpPr>
        <p:sp>
          <p:nvSpPr>
            <p:cNvPr id="7532" name="Google Shape;7532;p6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63"/>
          <p:cNvGrpSpPr/>
          <p:nvPr/>
        </p:nvGrpSpPr>
        <p:grpSpPr>
          <a:xfrm>
            <a:off x="5301014" y="3672883"/>
            <a:ext cx="350079" cy="350079"/>
            <a:chOff x="3860400" y="3955025"/>
            <a:chExt cx="296175" cy="296175"/>
          </a:xfrm>
        </p:grpSpPr>
        <p:sp>
          <p:nvSpPr>
            <p:cNvPr id="7536" name="Google Shape;7536;p6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63"/>
          <p:cNvGrpSpPr/>
          <p:nvPr/>
        </p:nvGrpSpPr>
        <p:grpSpPr>
          <a:xfrm>
            <a:off x="7516230" y="2749281"/>
            <a:ext cx="355664" cy="349133"/>
            <a:chOff x="5716825" y="3235950"/>
            <a:chExt cx="300900" cy="295375"/>
          </a:xfrm>
        </p:grpSpPr>
        <p:sp>
          <p:nvSpPr>
            <p:cNvPr id="7542" name="Google Shape;7542;p6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63"/>
          <p:cNvGrpSpPr/>
          <p:nvPr/>
        </p:nvGrpSpPr>
        <p:grpSpPr>
          <a:xfrm>
            <a:off x="7529261" y="3207969"/>
            <a:ext cx="329601" cy="327739"/>
            <a:chOff x="5727850" y="3609275"/>
            <a:chExt cx="278850" cy="277275"/>
          </a:xfrm>
        </p:grpSpPr>
        <p:sp>
          <p:nvSpPr>
            <p:cNvPr id="7547" name="Google Shape;7547;p6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63"/>
          <p:cNvGrpSpPr/>
          <p:nvPr/>
        </p:nvGrpSpPr>
        <p:grpSpPr>
          <a:xfrm>
            <a:off x="7540446" y="3673356"/>
            <a:ext cx="307231" cy="349133"/>
            <a:chOff x="5736525" y="3963700"/>
            <a:chExt cx="259925" cy="295375"/>
          </a:xfrm>
        </p:grpSpPr>
        <p:sp>
          <p:nvSpPr>
            <p:cNvPr id="7553" name="Google Shape;7553;p6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63"/>
          <p:cNvGrpSpPr/>
          <p:nvPr/>
        </p:nvGrpSpPr>
        <p:grpSpPr>
          <a:xfrm>
            <a:off x="6632026" y="4122683"/>
            <a:ext cx="351024" cy="350079"/>
            <a:chOff x="6553275" y="3604550"/>
            <a:chExt cx="296975" cy="296175"/>
          </a:xfrm>
        </p:grpSpPr>
        <p:sp>
          <p:nvSpPr>
            <p:cNvPr id="7561" name="Google Shape;7561;p6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7" name="Google Shape;7567;p63"/>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7568" name="Google Shape;7568;p63"/>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72"/>
        <p:cNvGrpSpPr/>
        <p:nvPr/>
      </p:nvGrpSpPr>
      <p:grpSpPr>
        <a:xfrm>
          <a:off x="0" y="0"/>
          <a:ext cx="0" cy="0"/>
          <a:chOff x="0" y="0"/>
          <a:chExt cx="0" cy="0"/>
        </a:xfrm>
      </p:grpSpPr>
      <p:grpSp>
        <p:nvGrpSpPr>
          <p:cNvPr id="7573" name="Google Shape;7573;p64"/>
          <p:cNvGrpSpPr/>
          <p:nvPr/>
        </p:nvGrpSpPr>
        <p:grpSpPr>
          <a:xfrm>
            <a:off x="859032" y="1380546"/>
            <a:ext cx="294401" cy="353645"/>
            <a:chOff x="-35814600" y="3202075"/>
            <a:chExt cx="242625" cy="291450"/>
          </a:xfrm>
        </p:grpSpPr>
        <p:sp>
          <p:nvSpPr>
            <p:cNvPr id="7574" name="Google Shape;7574;p6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64"/>
          <p:cNvGrpSpPr/>
          <p:nvPr/>
        </p:nvGrpSpPr>
        <p:grpSpPr>
          <a:xfrm>
            <a:off x="829410" y="1821466"/>
            <a:ext cx="353645" cy="353888"/>
            <a:chOff x="-35839800" y="3561025"/>
            <a:chExt cx="291450" cy="291650"/>
          </a:xfrm>
        </p:grpSpPr>
        <p:sp>
          <p:nvSpPr>
            <p:cNvPr id="7582" name="Google Shape;7582;p6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9" name="Google Shape;7589;p64"/>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0" name="Google Shape;7590;p64"/>
          <p:cNvGrpSpPr/>
          <p:nvPr/>
        </p:nvGrpSpPr>
        <p:grpSpPr>
          <a:xfrm>
            <a:off x="3066955" y="1380546"/>
            <a:ext cx="353645" cy="353645"/>
            <a:chOff x="-34003850" y="3227275"/>
            <a:chExt cx="291450" cy="291450"/>
          </a:xfrm>
        </p:grpSpPr>
        <p:sp>
          <p:nvSpPr>
            <p:cNvPr id="7591" name="Google Shape;7591;p6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64"/>
          <p:cNvGrpSpPr/>
          <p:nvPr/>
        </p:nvGrpSpPr>
        <p:grpSpPr>
          <a:xfrm>
            <a:off x="3066485" y="1821238"/>
            <a:ext cx="354586" cy="354343"/>
            <a:chOff x="-34004625" y="3585850"/>
            <a:chExt cx="292225" cy="292025"/>
          </a:xfrm>
        </p:grpSpPr>
        <p:sp>
          <p:nvSpPr>
            <p:cNvPr id="7597" name="Google Shape;7597;p6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64"/>
          <p:cNvGrpSpPr/>
          <p:nvPr/>
        </p:nvGrpSpPr>
        <p:grpSpPr>
          <a:xfrm>
            <a:off x="3066000" y="2256439"/>
            <a:ext cx="355557" cy="354616"/>
            <a:chOff x="-34005425" y="3945575"/>
            <a:chExt cx="293025" cy="292250"/>
          </a:xfrm>
        </p:grpSpPr>
        <p:sp>
          <p:nvSpPr>
            <p:cNvPr id="7603" name="Google Shape;7603;p6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64"/>
          <p:cNvGrpSpPr/>
          <p:nvPr/>
        </p:nvGrpSpPr>
        <p:grpSpPr>
          <a:xfrm>
            <a:off x="1713099" y="2729615"/>
            <a:ext cx="358408" cy="355557"/>
            <a:chOff x="-32174975" y="3192625"/>
            <a:chExt cx="295375" cy="293025"/>
          </a:xfrm>
        </p:grpSpPr>
        <p:sp>
          <p:nvSpPr>
            <p:cNvPr id="7607" name="Google Shape;7607;p6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1" name="Google Shape;7611;p64"/>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3" name="Google Shape;7613;p64"/>
          <p:cNvGrpSpPr/>
          <p:nvPr/>
        </p:nvGrpSpPr>
        <p:grpSpPr>
          <a:xfrm>
            <a:off x="3952249" y="2730570"/>
            <a:ext cx="354586" cy="353645"/>
            <a:chOff x="-30345325" y="3184750"/>
            <a:chExt cx="292225" cy="291450"/>
          </a:xfrm>
        </p:grpSpPr>
        <p:sp>
          <p:nvSpPr>
            <p:cNvPr id="7614" name="Google Shape;7614;p6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64"/>
          <p:cNvGrpSpPr/>
          <p:nvPr/>
        </p:nvGrpSpPr>
        <p:grpSpPr>
          <a:xfrm>
            <a:off x="1277001" y="1380546"/>
            <a:ext cx="353645" cy="353645"/>
            <a:chOff x="-35481425" y="3202075"/>
            <a:chExt cx="291450" cy="291450"/>
          </a:xfrm>
        </p:grpSpPr>
        <p:sp>
          <p:nvSpPr>
            <p:cNvPr id="7620" name="Google Shape;7620;p6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64"/>
          <p:cNvGrpSpPr/>
          <p:nvPr/>
        </p:nvGrpSpPr>
        <p:grpSpPr>
          <a:xfrm>
            <a:off x="1276531" y="1822072"/>
            <a:ext cx="354586" cy="352675"/>
            <a:chOff x="-35482200" y="3561225"/>
            <a:chExt cx="292225" cy="290650"/>
          </a:xfrm>
        </p:grpSpPr>
        <p:sp>
          <p:nvSpPr>
            <p:cNvPr id="7628" name="Google Shape;7628;p6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64"/>
          <p:cNvGrpSpPr/>
          <p:nvPr/>
        </p:nvGrpSpPr>
        <p:grpSpPr>
          <a:xfrm>
            <a:off x="1277001" y="2256940"/>
            <a:ext cx="353645" cy="353615"/>
            <a:chOff x="-35481425" y="3919600"/>
            <a:chExt cx="291450" cy="291425"/>
          </a:xfrm>
        </p:grpSpPr>
        <p:sp>
          <p:nvSpPr>
            <p:cNvPr id="7632" name="Google Shape;7632;p6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64"/>
          <p:cNvGrpSpPr/>
          <p:nvPr/>
        </p:nvGrpSpPr>
        <p:grpSpPr>
          <a:xfrm>
            <a:off x="3512636" y="1381031"/>
            <a:ext cx="357468" cy="352675"/>
            <a:chOff x="-33645475" y="3228075"/>
            <a:chExt cx="294600" cy="290650"/>
          </a:xfrm>
        </p:grpSpPr>
        <p:sp>
          <p:nvSpPr>
            <p:cNvPr id="7641" name="Google Shape;7641;p6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64"/>
          <p:cNvGrpSpPr/>
          <p:nvPr/>
        </p:nvGrpSpPr>
        <p:grpSpPr>
          <a:xfrm>
            <a:off x="3513606" y="1821116"/>
            <a:ext cx="355526" cy="354586"/>
            <a:chOff x="-33646250" y="3586425"/>
            <a:chExt cx="293000" cy="292225"/>
          </a:xfrm>
        </p:grpSpPr>
        <p:sp>
          <p:nvSpPr>
            <p:cNvPr id="7649" name="Google Shape;7649;p6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64"/>
          <p:cNvGrpSpPr/>
          <p:nvPr/>
        </p:nvGrpSpPr>
        <p:grpSpPr>
          <a:xfrm>
            <a:off x="3514076" y="2255969"/>
            <a:ext cx="354586" cy="355557"/>
            <a:chOff x="-33645475" y="3944800"/>
            <a:chExt cx="292225" cy="293025"/>
          </a:xfrm>
        </p:grpSpPr>
        <p:sp>
          <p:nvSpPr>
            <p:cNvPr id="7652" name="Google Shape;7652;p6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64"/>
          <p:cNvGrpSpPr/>
          <p:nvPr/>
        </p:nvGrpSpPr>
        <p:grpSpPr>
          <a:xfrm>
            <a:off x="2167295" y="2729706"/>
            <a:ext cx="352675" cy="355375"/>
            <a:chOff x="-31809525" y="3192625"/>
            <a:chExt cx="290650" cy="292875"/>
          </a:xfrm>
        </p:grpSpPr>
        <p:sp>
          <p:nvSpPr>
            <p:cNvPr id="7663" name="Google Shape;7663;p6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4"/>
          <p:cNvGrpSpPr/>
          <p:nvPr/>
        </p:nvGrpSpPr>
        <p:grpSpPr>
          <a:xfrm>
            <a:off x="2166810" y="3200258"/>
            <a:ext cx="353645" cy="355557"/>
            <a:chOff x="-31811100" y="3550975"/>
            <a:chExt cx="291450" cy="293025"/>
          </a:xfrm>
        </p:grpSpPr>
        <p:sp>
          <p:nvSpPr>
            <p:cNvPr id="7668" name="Google Shape;7668;p6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64"/>
          <p:cNvGrpSpPr/>
          <p:nvPr/>
        </p:nvGrpSpPr>
        <p:grpSpPr>
          <a:xfrm>
            <a:off x="2160606" y="3664562"/>
            <a:ext cx="366052" cy="356831"/>
            <a:chOff x="-31817400" y="3910025"/>
            <a:chExt cx="301675" cy="294075"/>
          </a:xfrm>
        </p:grpSpPr>
        <p:sp>
          <p:nvSpPr>
            <p:cNvPr id="7676" name="Google Shape;7676;p6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4"/>
          <p:cNvGrpSpPr/>
          <p:nvPr/>
        </p:nvGrpSpPr>
        <p:grpSpPr>
          <a:xfrm>
            <a:off x="3952234" y="3200743"/>
            <a:ext cx="354616" cy="354586"/>
            <a:chOff x="-30354000" y="3569100"/>
            <a:chExt cx="292250" cy="292225"/>
          </a:xfrm>
        </p:grpSpPr>
        <p:sp>
          <p:nvSpPr>
            <p:cNvPr id="7680" name="Google Shape;7680;p6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64"/>
          <p:cNvGrpSpPr/>
          <p:nvPr/>
        </p:nvGrpSpPr>
        <p:grpSpPr>
          <a:xfrm>
            <a:off x="1730812" y="1380546"/>
            <a:ext cx="342148" cy="353645"/>
            <a:chOff x="-35118325" y="3202075"/>
            <a:chExt cx="281975" cy="291450"/>
          </a:xfrm>
        </p:grpSpPr>
        <p:sp>
          <p:nvSpPr>
            <p:cNvPr id="7687" name="Google Shape;7687;p6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4"/>
          <p:cNvGrpSpPr/>
          <p:nvPr/>
        </p:nvGrpSpPr>
        <p:grpSpPr>
          <a:xfrm>
            <a:off x="1724593" y="1821799"/>
            <a:ext cx="354586" cy="353221"/>
            <a:chOff x="-35123050" y="3561225"/>
            <a:chExt cx="292225" cy="291100"/>
          </a:xfrm>
        </p:grpSpPr>
        <p:sp>
          <p:nvSpPr>
            <p:cNvPr id="7692" name="Google Shape;7692;p6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4"/>
          <p:cNvGrpSpPr/>
          <p:nvPr/>
        </p:nvGrpSpPr>
        <p:grpSpPr>
          <a:xfrm>
            <a:off x="1766652" y="2256940"/>
            <a:ext cx="270467" cy="353615"/>
            <a:chOff x="-35089175" y="3919600"/>
            <a:chExt cx="222900" cy="291425"/>
          </a:xfrm>
        </p:grpSpPr>
        <p:sp>
          <p:nvSpPr>
            <p:cNvPr id="7695" name="Google Shape;7695;p6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4"/>
          <p:cNvGrpSpPr/>
          <p:nvPr/>
        </p:nvGrpSpPr>
        <p:grpSpPr>
          <a:xfrm>
            <a:off x="3963648" y="1380303"/>
            <a:ext cx="336445" cy="354131"/>
            <a:chOff x="-33277650" y="3226875"/>
            <a:chExt cx="277275" cy="291850"/>
          </a:xfrm>
        </p:grpSpPr>
        <p:sp>
          <p:nvSpPr>
            <p:cNvPr id="7698" name="Google Shape;7698;p6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64"/>
          <p:cNvGrpSpPr/>
          <p:nvPr/>
        </p:nvGrpSpPr>
        <p:grpSpPr>
          <a:xfrm>
            <a:off x="3955048" y="1821587"/>
            <a:ext cx="353645" cy="353645"/>
            <a:chOff x="-33286325" y="3586425"/>
            <a:chExt cx="291450" cy="291450"/>
          </a:xfrm>
        </p:grpSpPr>
        <p:sp>
          <p:nvSpPr>
            <p:cNvPr id="7706" name="Google Shape;7706;p6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64"/>
          <p:cNvGrpSpPr/>
          <p:nvPr/>
        </p:nvGrpSpPr>
        <p:grpSpPr>
          <a:xfrm>
            <a:off x="3955048" y="2255969"/>
            <a:ext cx="353645" cy="355557"/>
            <a:chOff x="-33286325" y="3944800"/>
            <a:chExt cx="291450" cy="293025"/>
          </a:xfrm>
        </p:grpSpPr>
        <p:sp>
          <p:nvSpPr>
            <p:cNvPr id="7712" name="Google Shape;7712;p6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64"/>
          <p:cNvGrpSpPr/>
          <p:nvPr/>
        </p:nvGrpSpPr>
        <p:grpSpPr>
          <a:xfrm>
            <a:off x="2613445" y="2729129"/>
            <a:ext cx="353645" cy="356527"/>
            <a:chOff x="-31452725" y="3191825"/>
            <a:chExt cx="291450" cy="293825"/>
          </a:xfrm>
        </p:grpSpPr>
        <p:sp>
          <p:nvSpPr>
            <p:cNvPr id="7717" name="Google Shape;7717;p6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4"/>
          <p:cNvGrpSpPr/>
          <p:nvPr/>
        </p:nvGrpSpPr>
        <p:grpSpPr>
          <a:xfrm>
            <a:off x="2612975" y="3200744"/>
            <a:ext cx="354586" cy="354586"/>
            <a:chOff x="-31452725" y="3551775"/>
            <a:chExt cx="292225" cy="292225"/>
          </a:xfrm>
        </p:grpSpPr>
        <p:sp>
          <p:nvSpPr>
            <p:cNvPr id="7722" name="Google Shape;7722;p6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64"/>
          <p:cNvGrpSpPr/>
          <p:nvPr/>
        </p:nvGrpSpPr>
        <p:grpSpPr>
          <a:xfrm>
            <a:off x="2611534" y="3664729"/>
            <a:ext cx="357468" cy="356497"/>
            <a:chOff x="-31455100" y="3909350"/>
            <a:chExt cx="294600" cy="293800"/>
          </a:xfrm>
        </p:grpSpPr>
        <p:sp>
          <p:nvSpPr>
            <p:cNvPr id="7727" name="Google Shape;7727;p6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64"/>
          <p:cNvGrpSpPr/>
          <p:nvPr/>
        </p:nvGrpSpPr>
        <p:grpSpPr>
          <a:xfrm>
            <a:off x="3952719" y="3665684"/>
            <a:ext cx="353645" cy="354586"/>
            <a:chOff x="-30345325" y="3918800"/>
            <a:chExt cx="291450" cy="292225"/>
          </a:xfrm>
        </p:grpSpPr>
        <p:sp>
          <p:nvSpPr>
            <p:cNvPr id="7730" name="Google Shape;7730;p6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64"/>
          <p:cNvGrpSpPr/>
          <p:nvPr/>
        </p:nvGrpSpPr>
        <p:grpSpPr>
          <a:xfrm>
            <a:off x="2172184" y="1821587"/>
            <a:ext cx="353645" cy="353645"/>
            <a:chOff x="-34763900" y="3561225"/>
            <a:chExt cx="291450" cy="291450"/>
          </a:xfrm>
        </p:grpSpPr>
        <p:sp>
          <p:nvSpPr>
            <p:cNvPr id="7736" name="Google Shape;7736;p6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9" name="Google Shape;7739;p64"/>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0" name="Google Shape;7740;p64"/>
          <p:cNvGrpSpPr/>
          <p:nvPr/>
        </p:nvGrpSpPr>
        <p:grpSpPr>
          <a:xfrm>
            <a:off x="827081" y="2730099"/>
            <a:ext cx="354586" cy="354586"/>
            <a:chOff x="-32927950" y="3227275"/>
            <a:chExt cx="292225" cy="292225"/>
          </a:xfrm>
        </p:grpSpPr>
        <p:sp>
          <p:nvSpPr>
            <p:cNvPr id="7741" name="Google Shape;7741;p6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64"/>
          <p:cNvGrpSpPr/>
          <p:nvPr/>
        </p:nvGrpSpPr>
        <p:grpSpPr>
          <a:xfrm>
            <a:off x="826596" y="3201213"/>
            <a:ext cx="355557" cy="353645"/>
            <a:chOff x="-32927950" y="3586425"/>
            <a:chExt cx="293025" cy="291450"/>
          </a:xfrm>
        </p:grpSpPr>
        <p:sp>
          <p:nvSpPr>
            <p:cNvPr id="7747" name="Google Shape;7747;p6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64"/>
          <p:cNvGrpSpPr/>
          <p:nvPr/>
        </p:nvGrpSpPr>
        <p:grpSpPr>
          <a:xfrm>
            <a:off x="827081" y="3665198"/>
            <a:ext cx="354586" cy="355557"/>
            <a:chOff x="-32927950" y="3944800"/>
            <a:chExt cx="292225" cy="293025"/>
          </a:xfrm>
        </p:grpSpPr>
        <p:sp>
          <p:nvSpPr>
            <p:cNvPr id="7753" name="Google Shape;7753;p6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64"/>
          <p:cNvGrpSpPr/>
          <p:nvPr/>
        </p:nvGrpSpPr>
        <p:grpSpPr>
          <a:xfrm>
            <a:off x="3055873" y="2730449"/>
            <a:ext cx="354586" cy="353888"/>
            <a:chOff x="-31094350" y="3194000"/>
            <a:chExt cx="292225" cy="291650"/>
          </a:xfrm>
        </p:grpSpPr>
        <p:sp>
          <p:nvSpPr>
            <p:cNvPr id="7763" name="Google Shape;7763;p6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64"/>
          <p:cNvGrpSpPr/>
          <p:nvPr/>
        </p:nvGrpSpPr>
        <p:grpSpPr>
          <a:xfrm>
            <a:off x="3056343" y="3200941"/>
            <a:ext cx="353645" cy="354191"/>
            <a:chOff x="-31093575" y="3552550"/>
            <a:chExt cx="291450" cy="291900"/>
          </a:xfrm>
        </p:grpSpPr>
        <p:sp>
          <p:nvSpPr>
            <p:cNvPr id="7772" name="Google Shape;7772;p6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64"/>
          <p:cNvGrpSpPr/>
          <p:nvPr/>
        </p:nvGrpSpPr>
        <p:grpSpPr>
          <a:xfrm>
            <a:off x="2182711" y="1380546"/>
            <a:ext cx="332593" cy="353645"/>
            <a:chOff x="-34755225" y="3202075"/>
            <a:chExt cx="274100" cy="291450"/>
          </a:xfrm>
        </p:grpSpPr>
        <p:sp>
          <p:nvSpPr>
            <p:cNvPr id="7777" name="Google Shape;7777;p6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64"/>
          <p:cNvGrpSpPr/>
          <p:nvPr/>
        </p:nvGrpSpPr>
        <p:grpSpPr>
          <a:xfrm>
            <a:off x="3056343" y="3666169"/>
            <a:ext cx="353645" cy="353615"/>
            <a:chOff x="-31093575" y="3911725"/>
            <a:chExt cx="291450" cy="291425"/>
          </a:xfrm>
        </p:grpSpPr>
        <p:sp>
          <p:nvSpPr>
            <p:cNvPr id="7785" name="Google Shape;7785;p6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64"/>
          <p:cNvGrpSpPr/>
          <p:nvPr/>
        </p:nvGrpSpPr>
        <p:grpSpPr>
          <a:xfrm>
            <a:off x="2165773" y="4123136"/>
            <a:ext cx="356497" cy="354586"/>
            <a:chOff x="-29946000" y="3183175"/>
            <a:chExt cx="293800" cy="292225"/>
          </a:xfrm>
        </p:grpSpPr>
        <p:sp>
          <p:nvSpPr>
            <p:cNvPr id="7788" name="Google Shape;7788;p6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64"/>
          <p:cNvGrpSpPr/>
          <p:nvPr/>
        </p:nvGrpSpPr>
        <p:grpSpPr>
          <a:xfrm>
            <a:off x="2610305" y="1380289"/>
            <a:ext cx="358408" cy="354161"/>
            <a:chOff x="-34408675" y="3202075"/>
            <a:chExt cx="295375" cy="291875"/>
          </a:xfrm>
        </p:grpSpPr>
        <p:sp>
          <p:nvSpPr>
            <p:cNvPr id="7795" name="Google Shape;7795;p6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64"/>
          <p:cNvGrpSpPr/>
          <p:nvPr/>
        </p:nvGrpSpPr>
        <p:grpSpPr>
          <a:xfrm>
            <a:off x="2612216" y="1820283"/>
            <a:ext cx="354586" cy="356254"/>
            <a:chOff x="-34405525" y="3558075"/>
            <a:chExt cx="292225" cy="293600"/>
          </a:xfrm>
        </p:grpSpPr>
        <p:sp>
          <p:nvSpPr>
            <p:cNvPr id="7800" name="Google Shape;7800;p6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64"/>
          <p:cNvGrpSpPr/>
          <p:nvPr/>
        </p:nvGrpSpPr>
        <p:grpSpPr>
          <a:xfrm>
            <a:off x="2611730" y="2256940"/>
            <a:ext cx="355557" cy="353615"/>
            <a:chOff x="-34406325" y="3919600"/>
            <a:chExt cx="293025" cy="291425"/>
          </a:xfrm>
        </p:grpSpPr>
        <p:sp>
          <p:nvSpPr>
            <p:cNvPr id="7804" name="Google Shape;7804;p6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64"/>
          <p:cNvGrpSpPr/>
          <p:nvPr/>
        </p:nvGrpSpPr>
        <p:grpSpPr>
          <a:xfrm>
            <a:off x="1275628" y="2736303"/>
            <a:ext cx="353645" cy="342179"/>
            <a:chOff x="-32568800" y="3232000"/>
            <a:chExt cx="291450" cy="282000"/>
          </a:xfrm>
        </p:grpSpPr>
        <p:sp>
          <p:nvSpPr>
            <p:cNvPr id="7812" name="Google Shape;7812;p6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64"/>
          <p:cNvGrpSpPr/>
          <p:nvPr/>
        </p:nvGrpSpPr>
        <p:grpSpPr>
          <a:xfrm>
            <a:off x="1275158" y="3201213"/>
            <a:ext cx="354586" cy="353645"/>
            <a:chOff x="-32569575" y="3586425"/>
            <a:chExt cx="292225" cy="291450"/>
          </a:xfrm>
        </p:grpSpPr>
        <p:sp>
          <p:nvSpPr>
            <p:cNvPr id="7815" name="Google Shape;7815;p6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64"/>
          <p:cNvGrpSpPr/>
          <p:nvPr/>
        </p:nvGrpSpPr>
        <p:grpSpPr>
          <a:xfrm>
            <a:off x="1266073" y="3665805"/>
            <a:ext cx="372756" cy="354343"/>
            <a:chOff x="-32576675" y="3944600"/>
            <a:chExt cx="307200" cy="292025"/>
          </a:xfrm>
        </p:grpSpPr>
        <p:sp>
          <p:nvSpPr>
            <p:cNvPr id="7818" name="Google Shape;7818;p6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64"/>
          <p:cNvGrpSpPr/>
          <p:nvPr/>
        </p:nvGrpSpPr>
        <p:grpSpPr>
          <a:xfrm>
            <a:off x="3511040" y="2730100"/>
            <a:ext cx="354586" cy="354586"/>
            <a:chOff x="-30735200" y="3192625"/>
            <a:chExt cx="292225" cy="292225"/>
          </a:xfrm>
        </p:grpSpPr>
        <p:sp>
          <p:nvSpPr>
            <p:cNvPr id="7821" name="Google Shape;7821;p6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64"/>
          <p:cNvGrpSpPr/>
          <p:nvPr/>
        </p:nvGrpSpPr>
        <p:grpSpPr>
          <a:xfrm>
            <a:off x="3511040" y="3201532"/>
            <a:ext cx="354586" cy="353008"/>
            <a:chOff x="-30735200" y="3552550"/>
            <a:chExt cx="292225" cy="290925"/>
          </a:xfrm>
        </p:grpSpPr>
        <p:sp>
          <p:nvSpPr>
            <p:cNvPr id="7829" name="Google Shape;7829;p6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64"/>
          <p:cNvGrpSpPr/>
          <p:nvPr/>
        </p:nvGrpSpPr>
        <p:grpSpPr>
          <a:xfrm>
            <a:off x="3511040" y="3666154"/>
            <a:ext cx="354586" cy="353645"/>
            <a:chOff x="-30735200" y="3910925"/>
            <a:chExt cx="292225" cy="291450"/>
          </a:xfrm>
        </p:grpSpPr>
        <p:sp>
          <p:nvSpPr>
            <p:cNvPr id="7832" name="Google Shape;7832;p6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4" name="Google Shape;7834;p64"/>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5" name="Google Shape;7835;p64"/>
          <p:cNvGrpSpPr/>
          <p:nvPr/>
        </p:nvGrpSpPr>
        <p:grpSpPr>
          <a:xfrm>
            <a:off x="4864547" y="1375808"/>
            <a:ext cx="358971" cy="359224"/>
            <a:chOff x="-57956275" y="3197925"/>
            <a:chExt cx="319000" cy="319225"/>
          </a:xfrm>
        </p:grpSpPr>
        <p:sp>
          <p:nvSpPr>
            <p:cNvPr id="7836" name="Google Shape;7836;p6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64"/>
          <p:cNvGrpSpPr/>
          <p:nvPr/>
        </p:nvGrpSpPr>
        <p:grpSpPr>
          <a:xfrm>
            <a:off x="4886701" y="1832234"/>
            <a:ext cx="314662" cy="358971"/>
            <a:chOff x="-57940525" y="3590375"/>
            <a:chExt cx="279625" cy="319000"/>
          </a:xfrm>
        </p:grpSpPr>
        <p:sp>
          <p:nvSpPr>
            <p:cNvPr id="7844" name="Google Shape;7844;p6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64"/>
          <p:cNvGrpSpPr/>
          <p:nvPr/>
        </p:nvGrpSpPr>
        <p:grpSpPr>
          <a:xfrm>
            <a:off x="4857582" y="2273605"/>
            <a:ext cx="358099" cy="358999"/>
            <a:chOff x="-57959425" y="3982600"/>
            <a:chExt cx="318225" cy="319025"/>
          </a:xfrm>
        </p:grpSpPr>
        <p:sp>
          <p:nvSpPr>
            <p:cNvPr id="7850" name="Google Shape;7850;p6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4"/>
          <p:cNvGrpSpPr/>
          <p:nvPr/>
        </p:nvGrpSpPr>
        <p:grpSpPr>
          <a:xfrm>
            <a:off x="7057749" y="1376934"/>
            <a:ext cx="357226" cy="357226"/>
            <a:chOff x="-55987225" y="3198925"/>
            <a:chExt cx="317450" cy="317450"/>
          </a:xfrm>
        </p:grpSpPr>
        <p:sp>
          <p:nvSpPr>
            <p:cNvPr id="7855" name="Google Shape;7855;p6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64"/>
          <p:cNvGrpSpPr/>
          <p:nvPr/>
        </p:nvGrpSpPr>
        <p:grpSpPr>
          <a:xfrm>
            <a:off x="7057749" y="1832965"/>
            <a:ext cx="357226" cy="357367"/>
            <a:chOff x="-55987225" y="3591025"/>
            <a:chExt cx="317450" cy="317575"/>
          </a:xfrm>
        </p:grpSpPr>
        <p:sp>
          <p:nvSpPr>
            <p:cNvPr id="7860" name="Google Shape;7860;p6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64"/>
          <p:cNvGrpSpPr/>
          <p:nvPr/>
        </p:nvGrpSpPr>
        <p:grpSpPr>
          <a:xfrm>
            <a:off x="7071665" y="2273605"/>
            <a:ext cx="358999" cy="358999"/>
            <a:chOff x="-55988800" y="3982600"/>
            <a:chExt cx="319025" cy="319025"/>
          </a:xfrm>
        </p:grpSpPr>
        <p:sp>
          <p:nvSpPr>
            <p:cNvPr id="7866" name="Google Shape;7866;p6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64"/>
          <p:cNvGrpSpPr/>
          <p:nvPr/>
        </p:nvGrpSpPr>
        <p:grpSpPr>
          <a:xfrm>
            <a:off x="5730184" y="2731562"/>
            <a:ext cx="356326" cy="358971"/>
            <a:chOff x="-54026025" y="3192625"/>
            <a:chExt cx="316650" cy="319000"/>
          </a:xfrm>
        </p:grpSpPr>
        <p:sp>
          <p:nvSpPr>
            <p:cNvPr id="7872" name="Google Shape;7872;p6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64"/>
          <p:cNvGrpSpPr/>
          <p:nvPr/>
        </p:nvGrpSpPr>
        <p:grpSpPr>
          <a:xfrm>
            <a:off x="5750130" y="3202536"/>
            <a:ext cx="316434" cy="358099"/>
            <a:chOff x="-54007925" y="3584850"/>
            <a:chExt cx="281200" cy="318225"/>
          </a:xfrm>
        </p:grpSpPr>
        <p:sp>
          <p:nvSpPr>
            <p:cNvPr id="7881" name="Google Shape;7881;p6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64"/>
          <p:cNvGrpSpPr/>
          <p:nvPr/>
        </p:nvGrpSpPr>
        <p:grpSpPr>
          <a:xfrm>
            <a:off x="5750130" y="3664421"/>
            <a:ext cx="316434" cy="358914"/>
            <a:chOff x="-54007925" y="3975575"/>
            <a:chExt cx="281200" cy="318950"/>
          </a:xfrm>
        </p:grpSpPr>
        <p:sp>
          <p:nvSpPr>
            <p:cNvPr id="7888" name="Google Shape;7888;p6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64"/>
          <p:cNvGrpSpPr/>
          <p:nvPr/>
        </p:nvGrpSpPr>
        <p:grpSpPr>
          <a:xfrm>
            <a:off x="7984996" y="2748891"/>
            <a:ext cx="274770" cy="358492"/>
            <a:chOff x="-52005775" y="3208025"/>
            <a:chExt cx="244175" cy="318575"/>
          </a:xfrm>
        </p:grpSpPr>
        <p:sp>
          <p:nvSpPr>
            <p:cNvPr id="7893" name="Google Shape;7893;p6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64"/>
          <p:cNvGrpSpPr/>
          <p:nvPr/>
        </p:nvGrpSpPr>
        <p:grpSpPr>
          <a:xfrm>
            <a:off x="5291462" y="1376934"/>
            <a:ext cx="358099" cy="358099"/>
            <a:chOff x="-57568775" y="3198925"/>
            <a:chExt cx="318225" cy="318225"/>
          </a:xfrm>
        </p:grpSpPr>
        <p:sp>
          <p:nvSpPr>
            <p:cNvPr id="7905" name="Google Shape;7905;p6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4"/>
          <p:cNvGrpSpPr/>
          <p:nvPr/>
        </p:nvGrpSpPr>
        <p:grpSpPr>
          <a:xfrm>
            <a:off x="5313181" y="1832234"/>
            <a:ext cx="314662" cy="358099"/>
            <a:chOff x="-57549075" y="3590375"/>
            <a:chExt cx="279625" cy="318225"/>
          </a:xfrm>
        </p:grpSpPr>
        <p:sp>
          <p:nvSpPr>
            <p:cNvPr id="7912" name="Google Shape;7912;p6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64"/>
          <p:cNvGrpSpPr/>
          <p:nvPr/>
        </p:nvGrpSpPr>
        <p:grpSpPr>
          <a:xfrm>
            <a:off x="5305378" y="2273605"/>
            <a:ext cx="359871" cy="359871"/>
            <a:chOff x="-57570350" y="3982600"/>
            <a:chExt cx="319800" cy="319800"/>
          </a:xfrm>
        </p:grpSpPr>
        <p:sp>
          <p:nvSpPr>
            <p:cNvPr id="7917" name="Google Shape;7917;p6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64"/>
          <p:cNvGrpSpPr/>
          <p:nvPr/>
        </p:nvGrpSpPr>
        <p:grpSpPr>
          <a:xfrm>
            <a:off x="7520416" y="1376033"/>
            <a:ext cx="314662" cy="358999"/>
            <a:chOff x="-55576850" y="3198125"/>
            <a:chExt cx="279625" cy="319025"/>
          </a:xfrm>
        </p:grpSpPr>
        <p:sp>
          <p:nvSpPr>
            <p:cNvPr id="7922" name="Google Shape;7922;p6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64"/>
          <p:cNvGrpSpPr/>
          <p:nvPr/>
        </p:nvGrpSpPr>
        <p:grpSpPr>
          <a:xfrm>
            <a:off x="7497812" y="1832009"/>
            <a:ext cx="359871" cy="358324"/>
            <a:chOff x="-55596550" y="3590175"/>
            <a:chExt cx="319800" cy="318425"/>
          </a:xfrm>
        </p:grpSpPr>
        <p:sp>
          <p:nvSpPr>
            <p:cNvPr id="7927" name="Google Shape;7927;p6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64"/>
          <p:cNvGrpSpPr/>
          <p:nvPr/>
        </p:nvGrpSpPr>
        <p:grpSpPr>
          <a:xfrm>
            <a:off x="7513049" y="2273351"/>
            <a:ext cx="358999" cy="359252"/>
            <a:chOff x="-55595775" y="3982375"/>
            <a:chExt cx="319025" cy="319250"/>
          </a:xfrm>
        </p:grpSpPr>
        <p:sp>
          <p:nvSpPr>
            <p:cNvPr id="7932" name="Google Shape;7932;p6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64"/>
          <p:cNvGrpSpPr/>
          <p:nvPr/>
        </p:nvGrpSpPr>
        <p:grpSpPr>
          <a:xfrm>
            <a:off x="6170232" y="2731562"/>
            <a:ext cx="358999" cy="358099"/>
            <a:chOff x="-53635375" y="3192625"/>
            <a:chExt cx="319025" cy="318225"/>
          </a:xfrm>
        </p:grpSpPr>
        <p:sp>
          <p:nvSpPr>
            <p:cNvPr id="7939" name="Google Shape;7939;p6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64"/>
          <p:cNvGrpSpPr/>
          <p:nvPr/>
        </p:nvGrpSpPr>
        <p:grpSpPr>
          <a:xfrm>
            <a:off x="6192401" y="3202536"/>
            <a:ext cx="314662" cy="358999"/>
            <a:chOff x="-53615675" y="3584850"/>
            <a:chExt cx="279625" cy="319025"/>
          </a:xfrm>
        </p:grpSpPr>
        <p:sp>
          <p:nvSpPr>
            <p:cNvPr id="7943" name="Google Shape;7943;p6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64"/>
          <p:cNvGrpSpPr/>
          <p:nvPr/>
        </p:nvGrpSpPr>
        <p:grpSpPr>
          <a:xfrm>
            <a:off x="6170246" y="3665461"/>
            <a:ext cx="358971" cy="357874"/>
            <a:chOff x="-53634575" y="3976500"/>
            <a:chExt cx="319000" cy="318025"/>
          </a:xfrm>
        </p:grpSpPr>
        <p:sp>
          <p:nvSpPr>
            <p:cNvPr id="7947" name="Google Shape;7947;p6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64"/>
          <p:cNvGrpSpPr/>
          <p:nvPr/>
        </p:nvGrpSpPr>
        <p:grpSpPr>
          <a:xfrm>
            <a:off x="7965050" y="3208415"/>
            <a:ext cx="314662" cy="358436"/>
            <a:chOff x="-52023900" y="3590075"/>
            <a:chExt cx="279625" cy="318525"/>
          </a:xfrm>
        </p:grpSpPr>
        <p:sp>
          <p:nvSpPr>
            <p:cNvPr id="7956" name="Google Shape;7956;p6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64"/>
          <p:cNvGrpSpPr/>
          <p:nvPr/>
        </p:nvGrpSpPr>
        <p:grpSpPr>
          <a:xfrm>
            <a:off x="5728292" y="1376934"/>
            <a:ext cx="358971" cy="358971"/>
            <a:chOff x="-57173375" y="3198925"/>
            <a:chExt cx="319000" cy="319000"/>
          </a:xfrm>
        </p:grpSpPr>
        <p:sp>
          <p:nvSpPr>
            <p:cNvPr id="7964" name="Google Shape;7964;p6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64"/>
          <p:cNvGrpSpPr/>
          <p:nvPr/>
        </p:nvGrpSpPr>
        <p:grpSpPr>
          <a:xfrm>
            <a:off x="5729178" y="1854374"/>
            <a:ext cx="357198" cy="314690"/>
            <a:chOff x="-57176525" y="3610050"/>
            <a:chExt cx="317425" cy="279650"/>
          </a:xfrm>
        </p:grpSpPr>
        <p:sp>
          <p:nvSpPr>
            <p:cNvPr id="7969" name="Google Shape;7969;p6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64"/>
          <p:cNvGrpSpPr/>
          <p:nvPr/>
        </p:nvGrpSpPr>
        <p:grpSpPr>
          <a:xfrm>
            <a:off x="7939633" y="1376934"/>
            <a:ext cx="358099" cy="356326"/>
            <a:chOff x="-55202750" y="3198925"/>
            <a:chExt cx="318225" cy="316650"/>
          </a:xfrm>
        </p:grpSpPr>
        <p:sp>
          <p:nvSpPr>
            <p:cNvPr id="7975" name="Google Shape;7975;p6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64"/>
          <p:cNvGrpSpPr/>
          <p:nvPr/>
        </p:nvGrpSpPr>
        <p:grpSpPr>
          <a:xfrm>
            <a:off x="7950267" y="1832234"/>
            <a:ext cx="336830" cy="358099"/>
            <a:chOff x="-55194875" y="3590375"/>
            <a:chExt cx="299325" cy="318225"/>
          </a:xfrm>
        </p:grpSpPr>
        <p:sp>
          <p:nvSpPr>
            <p:cNvPr id="7978" name="Google Shape;7978;p6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64"/>
          <p:cNvGrpSpPr/>
          <p:nvPr/>
        </p:nvGrpSpPr>
        <p:grpSpPr>
          <a:xfrm>
            <a:off x="7954884" y="2274505"/>
            <a:ext cx="357198" cy="357198"/>
            <a:chOff x="-55203525" y="3983400"/>
            <a:chExt cx="317425" cy="317425"/>
          </a:xfrm>
        </p:grpSpPr>
        <p:sp>
          <p:nvSpPr>
            <p:cNvPr id="7984" name="Google Shape;7984;p6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64"/>
          <p:cNvGrpSpPr/>
          <p:nvPr/>
        </p:nvGrpSpPr>
        <p:grpSpPr>
          <a:xfrm>
            <a:off x="6621365" y="2731562"/>
            <a:ext cx="335930" cy="358971"/>
            <a:chOff x="-53232900" y="3192625"/>
            <a:chExt cx="298525" cy="319000"/>
          </a:xfrm>
        </p:grpSpPr>
        <p:sp>
          <p:nvSpPr>
            <p:cNvPr id="7988" name="Google Shape;7988;p6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64"/>
          <p:cNvGrpSpPr/>
          <p:nvPr/>
        </p:nvGrpSpPr>
        <p:grpSpPr>
          <a:xfrm>
            <a:off x="6610731" y="3202536"/>
            <a:ext cx="357198" cy="356326"/>
            <a:chOff x="-53242350" y="3584850"/>
            <a:chExt cx="317425" cy="316650"/>
          </a:xfrm>
        </p:grpSpPr>
        <p:sp>
          <p:nvSpPr>
            <p:cNvPr id="7997" name="Google Shape;7997;p6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64"/>
          <p:cNvGrpSpPr/>
          <p:nvPr/>
        </p:nvGrpSpPr>
        <p:grpSpPr>
          <a:xfrm>
            <a:off x="6631999" y="3665236"/>
            <a:ext cx="314662" cy="358999"/>
            <a:chOff x="-53224225" y="3976300"/>
            <a:chExt cx="279625" cy="319025"/>
          </a:xfrm>
        </p:grpSpPr>
        <p:sp>
          <p:nvSpPr>
            <p:cNvPr id="8003" name="Google Shape;8003;p6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64"/>
          <p:cNvGrpSpPr/>
          <p:nvPr/>
        </p:nvGrpSpPr>
        <p:grpSpPr>
          <a:xfrm>
            <a:off x="7942896" y="3672917"/>
            <a:ext cx="358971" cy="358408"/>
            <a:chOff x="-52043575" y="3983125"/>
            <a:chExt cx="319000" cy="318500"/>
          </a:xfrm>
        </p:grpSpPr>
        <p:sp>
          <p:nvSpPr>
            <p:cNvPr id="8011" name="Google Shape;8011;p6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64"/>
          <p:cNvGrpSpPr/>
          <p:nvPr/>
        </p:nvGrpSpPr>
        <p:grpSpPr>
          <a:xfrm>
            <a:off x="6196836" y="1376934"/>
            <a:ext cx="314662" cy="358971"/>
            <a:chOff x="-56766175" y="3198925"/>
            <a:chExt cx="279625" cy="319000"/>
          </a:xfrm>
        </p:grpSpPr>
        <p:sp>
          <p:nvSpPr>
            <p:cNvPr id="8021" name="Google Shape;8021;p6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64"/>
          <p:cNvGrpSpPr/>
          <p:nvPr/>
        </p:nvGrpSpPr>
        <p:grpSpPr>
          <a:xfrm>
            <a:off x="6195950" y="1832234"/>
            <a:ext cx="316434" cy="358099"/>
            <a:chOff x="-56766175" y="3590375"/>
            <a:chExt cx="281200" cy="318225"/>
          </a:xfrm>
        </p:grpSpPr>
        <p:sp>
          <p:nvSpPr>
            <p:cNvPr id="8029" name="Google Shape;8029;p6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64"/>
          <p:cNvGrpSpPr/>
          <p:nvPr/>
        </p:nvGrpSpPr>
        <p:grpSpPr>
          <a:xfrm>
            <a:off x="6232906" y="2273605"/>
            <a:ext cx="272126" cy="358099"/>
            <a:chOff x="-56747275" y="3982600"/>
            <a:chExt cx="241825" cy="318225"/>
          </a:xfrm>
        </p:grpSpPr>
        <p:sp>
          <p:nvSpPr>
            <p:cNvPr id="8034" name="Google Shape;8034;p6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64"/>
          <p:cNvGrpSpPr/>
          <p:nvPr/>
        </p:nvGrpSpPr>
        <p:grpSpPr>
          <a:xfrm>
            <a:off x="4840657" y="3215842"/>
            <a:ext cx="358999" cy="342991"/>
            <a:chOff x="-54812875" y="3596675"/>
            <a:chExt cx="319025" cy="304800"/>
          </a:xfrm>
        </p:grpSpPr>
        <p:sp>
          <p:nvSpPr>
            <p:cNvPr id="8042" name="Google Shape;8042;p6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9" name="Google Shape;8049;p64"/>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4"/>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1" name="Google Shape;8051;p64"/>
          <p:cNvGrpSpPr/>
          <p:nvPr/>
        </p:nvGrpSpPr>
        <p:grpSpPr>
          <a:xfrm>
            <a:off x="4862826" y="3672326"/>
            <a:ext cx="314662" cy="358099"/>
            <a:chOff x="-54793175" y="3982600"/>
            <a:chExt cx="279625" cy="318225"/>
          </a:xfrm>
        </p:grpSpPr>
        <p:sp>
          <p:nvSpPr>
            <p:cNvPr id="8052" name="Google Shape;8052;p6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64"/>
          <p:cNvGrpSpPr/>
          <p:nvPr/>
        </p:nvGrpSpPr>
        <p:grpSpPr>
          <a:xfrm>
            <a:off x="7074284" y="2731562"/>
            <a:ext cx="314662" cy="358099"/>
            <a:chOff x="-52832000" y="3192625"/>
            <a:chExt cx="279625" cy="318225"/>
          </a:xfrm>
        </p:grpSpPr>
        <p:sp>
          <p:nvSpPr>
            <p:cNvPr id="8060" name="Google Shape;8060;p6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64"/>
          <p:cNvGrpSpPr/>
          <p:nvPr/>
        </p:nvGrpSpPr>
        <p:grpSpPr>
          <a:xfrm>
            <a:off x="5760817" y="2272929"/>
            <a:ext cx="323524" cy="358774"/>
            <a:chOff x="-57162350" y="3982000"/>
            <a:chExt cx="287500" cy="318825"/>
          </a:xfrm>
        </p:grpSpPr>
        <p:sp>
          <p:nvSpPr>
            <p:cNvPr id="8069" name="Google Shape;8069;p6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64"/>
          <p:cNvGrpSpPr/>
          <p:nvPr/>
        </p:nvGrpSpPr>
        <p:grpSpPr>
          <a:xfrm>
            <a:off x="7052130" y="3203436"/>
            <a:ext cx="358971" cy="357198"/>
            <a:chOff x="-52851675" y="3585650"/>
            <a:chExt cx="319000" cy="317425"/>
          </a:xfrm>
        </p:grpSpPr>
        <p:sp>
          <p:nvSpPr>
            <p:cNvPr id="8078" name="Google Shape;8078;p6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4"/>
          <p:cNvGrpSpPr/>
          <p:nvPr/>
        </p:nvGrpSpPr>
        <p:grpSpPr>
          <a:xfrm>
            <a:off x="7074284" y="3665236"/>
            <a:ext cx="314662" cy="358999"/>
            <a:chOff x="-52832000" y="3976300"/>
            <a:chExt cx="279625" cy="319025"/>
          </a:xfrm>
        </p:grpSpPr>
        <p:sp>
          <p:nvSpPr>
            <p:cNvPr id="8085" name="Google Shape;8085;p6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4"/>
          <p:cNvGrpSpPr/>
          <p:nvPr/>
        </p:nvGrpSpPr>
        <p:grpSpPr>
          <a:xfrm>
            <a:off x="6191490" y="4119884"/>
            <a:ext cx="316434" cy="358099"/>
            <a:chOff x="-51633225" y="3198925"/>
            <a:chExt cx="281200" cy="318225"/>
          </a:xfrm>
        </p:grpSpPr>
        <p:sp>
          <p:nvSpPr>
            <p:cNvPr id="8091" name="Google Shape;8091;p6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64"/>
          <p:cNvGrpSpPr/>
          <p:nvPr/>
        </p:nvGrpSpPr>
        <p:grpSpPr>
          <a:xfrm>
            <a:off x="6610314" y="1377806"/>
            <a:ext cx="365188" cy="357226"/>
            <a:chOff x="-56396775" y="3199700"/>
            <a:chExt cx="324525" cy="317450"/>
          </a:xfrm>
        </p:grpSpPr>
        <p:sp>
          <p:nvSpPr>
            <p:cNvPr id="8099" name="Google Shape;8099;p6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64"/>
          <p:cNvGrpSpPr/>
          <p:nvPr/>
        </p:nvGrpSpPr>
        <p:grpSpPr>
          <a:xfrm>
            <a:off x="6613408" y="1843740"/>
            <a:ext cx="358999" cy="335958"/>
            <a:chOff x="-56394425" y="3600600"/>
            <a:chExt cx="319025" cy="298550"/>
          </a:xfrm>
        </p:grpSpPr>
        <p:sp>
          <p:nvSpPr>
            <p:cNvPr id="8106" name="Google Shape;8106;p6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64"/>
          <p:cNvGrpSpPr/>
          <p:nvPr/>
        </p:nvGrpSpPr>
        <p:grpSpPr>
          <a:xfrm>
            <a:off x="6644175" y="2274505"/>
            <a:ext cx="327068" cy="357198"/>
            <a:chOff x="-56379450" y="3983400"/>
            <a:chExt cx="290650" cy="317425"/>
          </a:xfrm>
        </p:grpSpPr>
        <p:sp>
          <p:nvSpPr>
            <p:cNvPr id="8110" name="Google Shape;8110;p6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4"/>
          <p:cNvGrpSpPr/>
          <p:nvPr/>
        </p:nvGrpSpPr>
        <p:grpSpPr>
          <a:xfrm>
            <a:off x="5307879" y="2738651"/>
            <a:ext cx="316434" cy="358971"/>
            <a:chOff x="-54401725" y="3198925"/>
            <a:chExt cx="281200" cy="319000"/>
          </a:xfrm>
        </p:grpSpPr>
        <p:sp>
          <p:nvSpPr>
            <p:cNvPr id="8119" name="Google Shape;8119;p6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64"/>
          <p:cNvGrpSpPr/>
          <p:nvPr/>
        </p:nvGrpSpPr>
        <p:grpSpPr>
          <a:xfrm>
            <a:off x="5308766" y="3208753"/>
            <a:ext cx="314662" cy="358099"/>
            <a:chOff x="-54401725" y="3590375"/>
            <a:chExt cx="279625" cy="318225"/>
          </a:xfrm>
        </p:grpSpPr>
        <p:sp>
          <p:nvSpPr>
            <p:cNvPr id="8131" name="Google Shape;8131;p6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64"/>
          <p:cNvGrpSpPr/>
          <p:nvPr/>
        </p:nvGrpSpPr>
        <p:grpSpPr>
          <a:xfrm>
            <a:off x="5306557" y="3672326"/>
            <a:ext cx="319079" cy="358099"/>
            <a:chOff x="-54403300" y="3982600"/>
            <a:chExt cx="283550" cy="318225"/>
          </a:xfrm>
        </p:grpSpPr>
        <p:sp>
          <p:nvSpPr>
            <p:cNvPr id="8138" name="Google Shape;8138;p6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64"/>
          <p:cNvGrpSpPr/>
          <p:nvPr/>
        </p:nvGrpSpPr>
        <p:grpSpPr>
          <a:xfrm>
            <a:off x="7493951" y="2733559"/>
            <a:ext cx="356298" cy="356973"/>
            <a:chOff x="-52458650" y="3194400"/>
            <a:chExt cx="316625" cy="317225"/>
          </a:xfrm>
        </p:grpSpPr>
        <p:sp>
          <p:nvSpPr>
            <p:cNvPr id="8144" name="Google Shape;8144;p6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64"/>
          <p:cNvGrpSpPr/>
          <p:nvPr/>
        </p:nvGrpSpPr>
        <p:grpSpPr>
          <a:xfrm>
            <a:off x="4862826" y="2738651"/>
            <a:ext cx="314662" cy="358971"/>
            <a:chOff x="-54793175" y="3198925"/>
            <a:chExt cx="279625" cy="319000"/>
          </a:xfrm>
        </p:grpSpPr>
        <p:sp>
          <p:nvSpPr>
            <p:cNvPr id="8153" name="Google Shape;8153;p6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64"/>
          <p:cNvGrpSpPr/>
          <p:nvPr/>
        </p:nvGrpSpPr>
        <p:grpSpPr>
          <a:xfrm>
            <a:off x="7503249" y="3202536"/>
            <a:ext cx="337703" cy="357845"/>
            <a:chOff x="-52450000" y="3584850"/>
            <a:chExt cx="300100" cy="318000"/>
          </a:xfrm>
        </p:grpSpPr>
        <p:sp>
          <p:nvSpPr>
            <p:cNvPr id="8161" name="Google Shape;8161;p6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64"/>
          <p:cNvGrpSpPr/>
          <p:nvPr/>
        </p:nvGrpSpPr>
        <p:grpSpPr>
          <a:xfrm>
            <a:off x="7514769" y="3667009"/>
            <a:ext cx="314662" cy="357226"/>
            <a:chOff x="-52440550" y="3977875"/>
            <a:chExt cx="279625" cy="317450"/>
          </a:xfrm>
        </p:grpSpPr>
        <p:sp>
          <p:nvSpPr>
            <p:cNvPr id="8169" name="Google Shape;8169;p6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64"/>
          <p:cNvGrpSpPr/>
          <p:nvPr/>
        </p:nvGrpSpPr>
        <p:grpSpPr>
          <a:xfrm>
            <a:off x="6626703" y="4123215"/>
            <a:ext cx="314662" cy="358999"/>
            <a:chOff x="-51623775" y="3584850"/>
            <a:chExt cx="279625" cy="319025"/>
          </a:xfrm>
        </p:grpSpPr>
        <p:sp>
          <p:nvSpPr>
            <p:cNvPr id="8178" name="Google Shape;8178;p6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7" name="Google Shape;8187;p64"/>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8188" name="Google Shape;8188;p64"/>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92"/>
        <p:cNvGrpSpPr/>
        <p:nvPr/>
      </p:nvGrpSpPr>
      <p:grpSpPr>
        <a:xfrm>
          <a:off x="0" y="0"/>
          <a:ext cx="0" cy="0"/>
          <a:chOff x="0" y="0"/>
          <a:chExt cx="0" cy="0"/>
        </a:xfrm>
      </p:grpSpPr>
      <p:grpSp>
        <p:nvGrpSpPr>
          <p:cNvPr id="8193" name="Google Shape;8193;p65"/>
          <p:cNvGrpSpPr/>
          <p:nvPr/>
        </p:nvGrpSpPr>
        <p:grpSpPr>
          <a:xfrm>
            <a:off x="866775" y="1386849"/>
            <a:ext cx="276003" cy="357300"/>
            <a:chOff x="-50469125" y="3183175"/>
            <a:chExt cx="233150" cy="301825"/>
          </a:xfrm>
        </p:grpSpPr>
        <p:sp>
          <p:nvSpPr>
            <p:cNvPr id="8194" name="Google Shape;8194;p6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65"/>
          <p:cNvGrpSpPr/>
          <p:nvPr/>
        </p:nvGrpSpPr>
        <p:grpSpPr>
          <a:xfrm>
            <a:off x="826674" y="1822251"/>
            <a:ext cx="356205" cy="355288"/>
            <a:chOff x="-50504575" y="3550975"/>
            <a:chExt cx="300900" cy="300125"/>
          </a:xfrm>
        </p:grpSpPr>
        <p:sp>
          <p:nvSpPr>
            <p:cNvPr id="8198" name="Google Shape;8198;p6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65"/>
          <p:cNvGrpSpPr/>
          <p:nvPr/>
        </p:nvGrpSpPr>
        <p:grpSpPr>
          <a:xfrm>
            <a:off x="826674" y="2260493"/>
            <a:ext cx="356205" cy="354341"/>
            <a:chOff x="-50503000" y="3921175"/>
            <a:chExt cx="300900" cy="299325"/>
          </a:xfrm>
        </p:grpSpPr>
        <p:sp>
          <p:nvSpPr>
            <p:cNvPr id="8203" name="Google Shape;8203;p6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65"/>
          <p:cNvGrpSpPr/>
          <p:nvPr/>
        </p:nvGrpSpPr>
        <p:grpSpPr>
          <a:xfrm>
            <a:off x="3030727" y="1406411"/>
            <a:ext cx="355258" cy="356205"/>
            <a:chOff x="-48630025" y="3199700"/>
            <a:chExt cx="300100" cy="300900"/>
          </a:xfrm>
        </p:grpSpPr>
        <p:sp>
          <p:nvSpPr>
            <p:cNvPr id="8209" name="Google Shape;8209;p6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65"/>
          <p:cNvGrpSpPr/>
          <p:nvPr/>
        </p:nvGrpSpPr>
        <p:grpSpPr>
          <a:xfrm>
            <a:off x="3030727" y="1843707"/>
            <a:ext cx="355258" cy="355258"/>
            <a:chOff x="-48630025" y="3569100"/>
            <a:chExt cx="300100" cy="300100"/>
          </a:xfrm>
        </p:grpSpPr>
        <p:sp>
          <p:nvSpPr>
            <p:cNvPr id="8213" name="Google Shape;8213;p6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65"/>
          <p:cNvGrpSpPr/>
          <p:nvPr/>
        </p:nvGrpSpPr>
        <p:grpSpPr>
          <a:xfrm>
            <a:off x="3031201" y="2281003"/>
            <a:ext cx="354311" cy="353394"/>
            <a:chOff x="-48629225" y="3938500"/>
            <a:chExt cx="299300" cy="298525"/>
          </a:xfrm>
        </p:grpSpPr>
        <p:sp>
          <p:nvSpPr>
            <p:cNvPr id="8224" name="Google Shape;8224;p6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65"/>
          <p:cNvGrpSpPr/>
          <p:nvPr/>
        </p:nvGrpSpPr>
        <p:grpSpPr>
          <a:xfrm>
            <a:off x="1766604" y="2752344"/>
            <a:ext cx="311458" cy="354341"/>
            <a:chOff x="-46762575" y="3200500"/>
            <a:chExt cx="263100" cy="299325"/>
          </a:xfrm>
        </p:grpSpPr>
        <p:sp>
          <p:nvSpPr>
            <p:cNvPr id="8229" name="Google Shape;8229;p6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65"/>
          <p:cNvGrpSpPr/>
          <p:nvPr/>
        </p:nvGrpSpPr>
        <p:grpSpPr>
          <a:xfrm>
            <a:off x="1744689" y="3211066"/>
            <a:ext cx="355288" cy="312375"/>
            <a:chOff x="-46779900" y="3588000"/>
            <a:chExt cx="300125" cy="263875"/>
          </a:xfrm>
        </p:grpSpPr>
        <p:sp>
          <p:nvSpPr>
            <p:cNvPr id="8235" name="Google Shape;8235;p6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65"/>
          <p:cNvGrpSpPr/>
          <p:nvPr/>
        </p:nvGrpSpPr>
        <p:grpSpPr>
          <a:xfrm>
            <a:off x="1745162" y="3625988"/>
            <a:ext cx="354341" cy="353394"/>
            <a:chOff x="-46779100" y="3938500"/>
            <a:chExt cx="299325" cy="298525"/>
          </a:xfrm>
        </p:grpSpPr>
        <p:sp>
          <p:nvSpPr>
            <p:cNvPr id="8240" name="Google Shape;8240;p6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65"/>
          <p:cNvGrpSpPr/>
          <p:nvPr/>
        </p:nvGrpSpPr>
        <p:grpSpPr>
          <a:xfrm>
            <a:off x="3952900" y="2758855"/>
            <a:ext cx="355258" cy="355288"/>
            <a:chOff x="-44924250" y="3206000"/>
            <a:chExt cx="300100" cy="300125"/>
          </a:xfrm>
        </p:grpSpPr>
        <p:sp>
          <p:nvSpPr>
            <p:cNvPr id="8243" name="Google Shape;8243;p6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65"/>
          <p:cNvGrpSpPr/>
          <p:nvPr/>
        </p:nvGrpSpPr>
        <p:grpSpPr>
          <a:xfrm>
            <a:off x="1267386" y="1386849"/>
            <a:ext cx="355258" cy="355258"/>
            <a:chOff x="-50134375" y="3183175"/>
            <a:chExt cx="300100" cy="300100"/>
          </a:xfrm>
        </p:grpSpPr>
        <p:sp>
          <p:nvSpPr>
            <p:cNvPr id="8249" name="Google Shape;8249;p6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65"/>
          <p:cNvGrpSpPr/>
          <p:nvPr/>
        </p:nvGrpSpPr>
        <p:grpSpPr>
          <a:xfrm>
            <a:off x="1267386" y="1822251"/>
            <a:ext cx="355258" cy="355288"/>
            <a:chOff x="-50134375" y="3550975"/>
            <a:chExt cx="300100" cy="300125"/>
          </a:xfrm>
        </p:grpSpPr>
        <p:sp>
          <p:nvSpPr>
            <p:cNvPr id="8260" name="Google Shape;8260;p6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65"/>
          <p:cNvGrpSpPr/>
          <p:nvPr/>
        </p:nvGrpSpPr>
        <p:grpSpPr>
          <a:xfrm>
            <a:off x="1267386" y="2259783"/>
            <a:ext cx="355258" cy="355051"/>
            <a:chOff x="-50134375" y="3920575"/>
            <a:chExt cx="300100" cy="299925"/>
          </a:xfrm>
        </p:grpSpPr>
        <p:sp>
          <p:nvSpPr>
            <p:cNvPr id="8263" name="Google Shape;8263;p6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65"/>
          <p:cNvGrpSpPr/>
          <p:nvPr/>
        </p:nvGrpSpPr>
        <p:grpSpPr>
          <a:xfrm>
            <a:off x="3478110" y="1407358"/>
            <a:ext cx="357123" cy="355258"/>
            <a:chOff x="-48262200" y="3200500"/>
            <a:chExt cx="301675" cy="300100"/>
          </a:xfrm>
        </p:grpSpPr>
        <p:sp>
          <p:nvSpPr>
            <p:cNvPr id="8267" name="Google Shape;8267;p6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5"/>
          <p:cNvGrpSpPr/>
          <p:nvPr/>
        </p:nvGrpSpPr>
        <p:grpSpPr>
          <a:xfrm>
            <a:off x="3507483" y="1844447"/>
            <a:ext cx="298377" cy="354519"/>
            <a:chOff x="-48233050" y="3569725"/>
            <a:chExt cx="252050" cy="299475"/>
          </a:xfrm>
        </p:grpSpPr>
        <p:sp>
          <p:nvSpPr>
            <p:cNvPr id="8277" name="Google Shape;8277;p6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65"/>
          <p:cNvGrpSpPr/>
          <p:nvPr/>
        </p:nvGrpSpPr>
        <p:grpSpPr>
          <a:xfrm>
            <a:off x="3531248" y="2278191"/>
            <a:ext cx="250847" cy="358070"/>
            <a:chOff x="-48216525" y="3936125"/>
            <a:chExt cx="211900" cy="302475"/>
          </a:xfrm>
        </p:grpSpPr>
        <p:sp>
          <p:nvSpPr>
            <p:cNvPr id="8281" name="Google Shape;8281;p6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5"/>
          <p:cNvGrpSpPr/>
          <p:nvPr/>
        </p:nvGrpSpPr>
        <p:grpSpPr>
          <a:xfrm>
            <a:off x="2186966" y="2753261"/>
            <a:ext cx="355258" cy="355288"/>
            <a:chOff x="-46410500" y="3201275"/>
            <a:chExt cx="300100" cy="300125"/>
          </a:xfrm>
        </p:grpSpPr>
        <p:sp>
          <p:nvSpPr>
            <p:cNvPr id="8286" name="Google Shape;8286;p6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65"/>
          <p:cNvGrpSpPr/>
          <p:nvPr/>
        </p:nvGrpSpPr>
        <p:grpSpPr>
          <a:xfrm>
            <a:off x="2186966" y="3188692"/>
            <a:ext cx="355258" cy="356205"/>
            <a:chOff x="-46409700" y="3569100"/>
            <a:chExt cx="300100" cy="300900"/>
          </a:xfrm>
        </p:grpSpPr>
        <p:sp>
          <p:nvSpPr>
            <p:cNvPr id="8292" name="Google Shape;8292;p6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7" name="Google Shape;8297;p65"/>
          <p:cNvGrpSpPr/>
          <p:nvPr/>
        </p:nvGrpSpPr>
        <p:grpSpPr>
          <a:xfrm>
            <a:off x="2174847" y="3624124"/>
            <a:ext cx="379497" cy="358070"/>
            <a:chOff x="-46422300" y="3936925"/>
            <a:chExt cx="320575" cy="302475"/>
          </a:xfrm>
        </p:grpSpPr>
        <p:sp>
          <p:nvSpPr>
            <p:cNvPr id="8298" name="Google Shape;8298;p6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65"/>
          <p:cNvGrpSpPr/>
          <p:nvPr/>
        </p:nvGrpSpPr>
        <p:grpSpPr>
          <a:xfrm>
            <a:off x="3952426" y="3178452"/>
            <a:ext cx="356205" cy="355258"/>
            <a:chOff x="-44914800" y="3560450"/>
            <a:chExt cx="300900" cy="300100"/>
          </a:xfrm>
        </p:grpSpPr>
        <p:sp>
          <p:nvSpPr>
            <p:cNvPr id="8301" name="Google Shape;8301;p6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65"/>
          <p:cNvGrpSpPr/>
          <p:nvPr/>
        </p:nvGrpSpPr>
        <p:grpSpPr>
          <a:xfrm>
            <a:off x="1707478" y="1387086"/>
            <a:ext cx="354311" cy="354104"/>
            <a:chOff x="-49764975" y="3183375"/>
            <a:chExt cx="299300" cy="299125"/>
          </a:xfrm>
        </p:grpSpPr>
        <p:sp>
          <p:nvSpPr>
            <p:cNvPr id="8307" name="Google Shape;8307;p6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65"/>
          <p:cNvGrpSpPr/>
          <p:nvPr/>
        </p:nvGrpSpPr>
        <p:grpSpPr>
          <a:xfrm>
            <a:off x="1707478" y="1822547"/>
            <a:ext cx="354311" cy="355909"/>
            <a:chOff x="-49764975" y="3551225"/>
            <a:chExt cx="299300" cy="300650"/>
          </a:xfrm>
        </p:grpSpPr>
        <p:sp>
          <p:nvSpPr>
            <p:cNvPr id="8317" name="Google Shape;8317;p6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65"/>
          <p:cNvGrpSpPr/>
          <p:nvPr/>
        </p:nvGrpSpPr>
        <p:grpSpPr>
          <a:xfrm>
            <a:off x="1705140" y="2259310"/>
            <a:ext cx="358987" cy="355525"/>
            <a:chOff x="-49766550" y="3920175"/>
            <a:chExt cx="303250" cy="300325"/>
          </a:xfrm>
        </p:grpSpPr>
        <p:sp>
          <p:nvSpPr>
            <p:cNvPr id="8329" name="Google Shape;8329;p6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65"/>
          <p:cNvGrpSpPr/>
          <p:nvPr/>
        </p:nvGrpSpPr>
        <p:grpSpPr>
          <a:xfrm>
            <a:off x="3920671" y="1407358"/>
            <a:ext cx="357123" cy="354341"/>
            <a:chOff x="-47892800" y="3200500"/>
            <a:chExt cx="301675" cy="299325"/>
          </a:xfrm>
        </p:grpSpPr>
        <p:sp>
          <p:nvSpPr>
            <p:cNvPr id="8334" name="Google Shape;8334;p6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65"/>
          <p:cNvGrpSpPr/>
          <p:nvPr/>
        </p:nvGrpSpPr>
        <p:grpSpPr>
          <a:xfrm>
            <a:off x="3984537" y="1843707"/>
            <a:ext cx="229391" cy="355258"/>
            <a:chOff x="-47839250" y="3569100"/>
            <a:chExt cx="193775" cy="300100"/>
          </a:xfrm>
        </p:grpSpPr>
        <p:sp>
          <p:nvSpPr>
            <p:cNvPr id="8341" name="Google Shape;8341;p6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65"/>
          <p:cNvGrpSpPr/>
          <p:nvPr/>
        </p:nvGrpSpPr>
        <p:grpSpPr>
          <a:xfrm>
            <a:off x="3921603" y="2280056"/>
            <a:ext cx="355258" cy="356205"/>
            <a:chOff x="-47892800" y="3937700"/>
            <a:chExt cx="300100" cy="300900"/>
          </a:xfrm>
        </p:grpSpPr>
        <p:sp>
          <p:nvSpPr>
            <p:cNvPr id="8348" name="Google Shape;8348;p6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5"/>
          <p:cNvGrpSpPr/>
          <p:nvPr/>
        </p:nvGrpSpPr>
        <p:grpSpPr>
          <a:xfrm>
            <a:off x="2626898" y="2773770"/>
            <a:ext cx="355258" cy="311458"/>
            <a:chOff x="-46042675" y="3218600"/>
            <a:chExt cx="300100" cy="263100"/>
          </a:xfrm>
        </p:grpSpPr>
        <p:sp>
          <p:nvSpPr>
            <p:cNvPr id="8357" name="Google Shape;8357;p6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65"/>
          <p:cNvGrpSpPr/>
          <p:nvPr/>
        </p:nvGrpSpPr>
        <p:grpSpPr>
          <a:xfrm>
            <a:off x="2626898" y="3188219"/>
            <a:ext cx="355258" cy="323118"/>
            <a:chOff x="-46042675" y="3568700"/>
            <a:chExt cx="300100" cy="272950"/>
          </a:xfrm>
        </p:grpSpPr>
        <p:sp>
          <p:nvSpPr>
            <p:cNvPr id="8364" name="Google Shape;8364;p6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65"/>
          <p:cNvGrpSpPr/>
          <p:nvPr/>
        </p:nvGrpSpPr>
        <p:grpSpPr>
          <a:xfrm>
            <a:off x="2668849" y="3625189"/>
            <a:ext cx="271357" cy="356057"/>
            <a:chOff x="-46007225" y="3937825"/>
            <a:chExt cx="229225" cy="300775"/>
          </a:xfrm>
        </p:grpSpPr>
        <p:sp>
          <p:nvSpPr>
            <p:cNvPr id="8369" name="Google Shape;8369;p6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65"/>
          <p:cNvGrpSpPr/>
          <p:nvPr/>
        </p:nvGrpSpPr>
        <p:grpSpPr>
          <a:xfrm>
            <a:off x="3974341" y="3615275"/>
            <a:ext cx="312375" cy="357596"/>
            <a:chOff x="-44895900" y="3929450"/>
            <a:chExt cx="263875" cy="302075"/>
          </a:xfrm>
        </p:grpSpPr>
        <p:sp>
          <p:nvSpPr>
            <p:cNvPr id="8380" name="Google Shape;8380;p6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65"/>
          <p:cNvGrpSpPr/>
          <p:nvPr/>
        </p:nvGrpSpPr>
        <p:grpSpPr>
          <a:xfrm>
            <a:off x="2148160" y="1398036"/>
            <a:ext cx="356205" cy="332885"/>
            <a:chOff x="-49397175" y="3192625"/>
            <a:chExt cx="300900" cy="281200"/>
          </a:xfrm>
        </p:grpSpPr>
        <p:sp>
          <p:nvSpPr>
            <p:cNvPr id="8387" name="Google Shape;8387;p6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65"/>
          <p:cNvGrpSpPr/>
          <p:nvPr/>
        </p:nvGrpSpPr>
        <p:grpSpPr>
          <a:xfrm>
            <a:off x="2174263" y="1822251"/>
            <a:ext cx="304000" cy="356205"/>
            <a:chOff x="-49375900" y="3550975"/>
            <a:chExt cx="256800" cy="300900"/>
          </a:xfrm>
        </p:grpSpPr>
        <p:sp>
          <p:nvSpPr>
            <p:cNvPr id="8395" name="Google Shape;8395;p6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5"/>
          <p:cNvGrpSpPr/>
          <p:nvPr/>
        </p:nvGrpSpPr>
        <p:grpSpPr>
          <a:xfrm>
            <a:off x="2169616" y="2259546"/>
            <a:ext cx="313293" cy="356205"/>
            <a:chOff x="-49378250" y="3920375"/>
            <a:chExt cx="264650" cy="300900"/>
          </a:xfrm>
        </p:grpSpPr>
        <p:sp>
          <p:nvSpPr>
            <p:cNvPr id="8407" name="Google Shape;8407;p6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65"/>
          <p:cNvGrpSpPr/>
          <p:nvPr/>
        </p:nvGrpSpPr>
        <p:grpSpPr>
          <a:xfrm>
            <a:off x="888604" y="2752344"/>
            <a:ext cx="312375" cy="357123"/>
            <a:chOff x="-47505300" y="3200500"/>
            <a:chExt cx="263875" cy="301675"/>
          </a:xfrm>
        </p:grpSpPr>
        <p:sp>
          <p:nvSpPr>
            <p:cNvPr id="8415" name="Google Shape;8415;p6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65"/>
          <p:cNvGrpSpPr/>
          <p:nvPr/>
        </p:nvGrpSpPr>
        <p:grpSpPr>
          <a:xfrm>
            <a:off x="866704" y="3188692"/>
            <a:ext cx="356176" cy="355051"/>
            <a:chOff x="-47524975" y="3569100"/>
            <a:chExt cx="300875" cy="299925"/>
          </a:xfrm>
        </p:grpSpPr>
        <p:sp>
          <p:nvSpPr>
            <p:cNvPr id="8429" name="Google Shape;8429;p6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65"/>
          <p:cNvGrpSpPr/>
          <p:nvPr/>
        </p:nvGrpSpPr>
        <p:grpSpPr>
          <a:xfrm>
            <a:off x="867162" y="3667954"/>
            <a:ext cx="355258" cy="270410"/>
            <a:chOff x="-47523400" y="3973950"/>
            <a:chExt cx="300100" cy="228425"/>
          </a:xfrm>
        </p:grpSpPr>
        <p:sp>
          <p:nvSpPr>
            <p:cNvPr id="8435" name="Google Shape;8435;p6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65"/>
          <p:cNvGrpSpPr/>
          <p:nvPr/>
        </p:nvGrpSpPr>
        <p:grpSpPr>
          <a:xfrm>
            <a:off x="3072283" y="2750953"/>
            <a:ext cx="354341" cy="357596"/>
            <a:chOff x="-45673275" y="3199325"/>
            <a:chExt cx="299325" cy="302075"/>
          </a:xfrm>
        </p:grpSpPr>
        <p:sp>
          <p:nvSpPr>
            <p:cNvPr id="8441" name="Google Shape;8441;p6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65"/>
          <p:cNvGrpSpPr/>
          <p:nvPr/>
        </p:nvGrpSpPr>
        <p:grpSpPr>
          <a:xfrm>
            <a:off x="3071351" y="3209202"/>
            <a:ext cx="356205" cy="314240"/>
            <a:chOff x="-45674075" y="3586425"/>
            <a:chExt cx="300900" cy="265450"/>
          </a:xfrm>
        </p:grpSpPr>
        <p:sp>
          <p:nvSpPr>
            <p:cNvPr id="8445" name="Google Shape;8445;p6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65"/>
          <p:cNvGrpSpPr/>
          <p:nvPr/>
        </p:nvGrpSpPr>
        <p:grpSpPr>
          <a:xfrm>
            <a:off x="3072283" y="3625041"/>
            <a:ext cx="354341" cy="356205"/>
            <a:chOff x="-45673275" y="3937700"/>
            <a:chExt cx="299325" cy="300900"/>
          </a:xfrm>
        </p:grpSpPr>
        <p:sp>
          <p:nvSpPr>
            <p:cNvPr id="8448" name="Google Shape;8448;p6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65"/>
          <p:cNvGrpSpPr/>
          <p:nvPr/>
        </p:nvGrpSpPr>
        <p:grpSpPr>
          <a:xfrm>
            <a:off x="2186449" y="4117825"/>
            <a:ext cx="356205" cy="356205"/>
            <a:chOff x="-44512325" y="3176075"/>
            <a:chExt cx="300900" cy="300900"/>
          </a:xfrm>
        </p:grpSpPr>
        <p:sp>
          <p:nvSpPr>
            <p:cNvPr id="8455" name="Google Shape;8455;p6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65"/>
          <p:cNvGrpSpPr/>
          <p:nvPr/>
        </p:nvGrpSpPr>
        <p:grpSpPr>
          <a:xfrm>
            <a:off x="2589789" y="1386849"/>
            <a:ext cx="354341" cy="354341"/>
            <a:chOff x="-49027775" y="3183175"/>
            <a:chExt cx="299325" cy="299325"/>
          </a:xfrm>
        </p:grpSpPr>
        <p:sp>
          <p:nvSpPr>
            <p:cNvPr id="8459" name="Google Shape;8459;p6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65"/>
          <p:cNvGrpSpPr/>
          <p:nvPr/>
        </p:nvGrpSpPr>
        <p:grpSpPr>
          <a:xfrm>
            <a:off x="2589330" y="1822251"/>
            <a:ext cx="355258" cy="357152"/>
            <a:chOff x="-49027775" y="3550975"/>
            <a:chExt cx="300100" cy="301700"/>
          </a:xfrm>
        </p:grpSpPr>
        <p:sp>
          <p:nvSpPr>
            <p:cNvPr id="8464" name="Google Shape;8464;p6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65"/>
          <p:cNvGrpSpPr/>
          <p:nvPr/>
        </p:nvGrpSpPr>
        <p:grpSpPr>
          <a:xfrm>
            <a:off x="2587406" y="2259310"/>
            <a:ext cx="359106" cy="355525"/>
            <a:chOff x="-49031025" y="3920175"/>
            <a:chExt cx="303350" cy="300325"/>
          </a:xfrm>
        </p:grpSpPr>
        <p:sp>
          <p:nvSpPr>
            <p:cNvPr id="8475" name="Google Shape;8475;p6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5"/>
          <p:cNvGrpSpPr/>
          <p:nvPr/>
        </p:nvGrpSpPr>
        <p:grpSpPr>
          <a:xfrm>
            <a:off x="1303511" y="2752344"/>
            <a:ext cx="356176" cy="354341"/>
            <a:chOff x="-47155575" y="3200500"/>
            <a:chExt cx="300875" cy="299325"/>
          </a:xfrm>
        </p:grpSpPr>
        <p:sp>
          <p:nvSpPr>
            <p:cNvPr id="8482" name="Google Shape;8482;p6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65"/>
          <p:cNvGrpSpPr/>
          <p:nvPr/>
        </p:nvGrpSpPr>
        <p:grpSpPr>
          <a:xfrm>
            <a:off x="1303970" y="3188692"/>
            <a:ext cx="355258" cy="355258"/>
            <a:chOff x="-47154800" y="3569100"/>
            <a:chExt cx="300100" cy="300100"/>
          </a:xfrm>
        </p:grpSpPr>
        <p:sp>
          <p:nvSpPr>
            <p:cNvPr id="8489" name="Google Shape;8489;p6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5"/>
          <p:cNvGrpSpPr/>
          <p:nvPr/>
        </p:nvGrpSpPr>
        <p:grpSpPr>
          <a:xfrm>
            <a:off x="1304443" y="3626905"/>
            <a:ext cx="354311" cy="353423"/>
            <a:chOff x="-47154000" y="3939275"/>
            <a:chExt cx="299300" cy="298550"/>
          </a:xfrm>
        </p:grpSpPr>
        <p:sp>
          <p:nvSpPr>
            <p:cNvPr id="8496" name="Google Shape;8496;p6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65"/>
          <p:cNvGrpSpPr/>
          <p:nvPr/>
        </p:nvGrpSpPr>
        <p:grpSpPr>
          <a:xfrm>
            <a:off x="3529733" y="2752344"/>
            <a:ext cx="312375" cy="354341"/>
            <a:chOff x="-45286550" y="3200500"/>
            <a:chExt cx="263875" cy="299325"/>
          </a:xfrm>
        </p:grpSpPr>
        <p:sp>
          <p:nvSpPr>
            <p:cNvPr id="8501" name="Google Shape;8501;p6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5"/>
          <p:cNvGrpSpPr/>
          <p:nvPr/>
        </p:nvGrpSpPr>
        <p:grpSpPr>
          <a:xfrm>
            <a:off x="3529733" y="3189639"/>
            <a:ext cx="312375" cy="354311"/>
            <a:chOff x="-45286550" y="3569900"/>
            <a:chExt cx="263875" cy="299300"/>
          </a:xfrm>
        </p:grpSpPr>
        <p:sp>
          <p:nvSpPr>
            <p:cNvPr id="8505" name="Google Shape;8505;p6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65"/>
          <p:cNvGrpSpPr/>
          <p:nvPr/>
        </p:nvGrpSpPr>
        <p:grpSpPr>
          <a:xfrm>
            <a:off x="3540920" y="3625988"/>
            <a:ext cx="290001" cy="355258"/>
            <a:chOff x="-45277900" y="3938500"/>
            <a:chExt cx="244975" cy="300100"/>
          </a:xfrm>
        </p:grpSpPr>
        <p:sp>
          <p:nvSpPr>
            <p:cNvPr id="8512" name="Google Shape;8512;p6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65"/>
          <p:cNvGrpSpPr/>
          <p:nvPr/>
        </p:nvGrpSpPr>
        <p:grpSpPr>
          <a:xfrm>
            <a:off x="2626869" y="4095090"/>
            <a:ext cx="355258" cy="355258"/>
            <a:chOff x="-44502875" y="3576975"/>
            <a:chExt cx="300100" cy="300100"/>
          </a:xfrm>
        </p:grpSpPr>
        <p:sp>
          <p:nvSpPr>
            <p:cNvPr id="8517" name="Google Shape;8517;p6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65"/>
          <p:cNvGrpSpPr/>
          <p:nvPr/>
        </p:nvGrpSpPr>
        <p:grpSpPr>
          <a:xfrm>
            <a:off x="4835456" y="1828361"/>
            <a:ext cx="356196" cy="354670"/>
            <a:chOff x="-13946200" y="3647075"/>
            <a:chExt cx="353650" cy="352100"/>
          </a:xfrm>
        </p:grpSpPr>
        <p:sp>
          <p:nvSpPr>
            <p:cNvPr id="8521" name="Google Shape;8521;p6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5"/>
          <p:cNvGrpSpPr/>
          <p:nvPr/>
        </p:nvGrpSpPr>
        <p:grpSpPr>
          <a:xfrm>
            <a:off x="6618849" y="1387844"/>
            <a:ext cx="357002" cy="354267"/>
            <a:chOff x="-12163025" y="3214275"/>
            <a:chExt cx="354450" cy="351700"/>
          </a:xfrm>
        </p:grpSpPr>
        <p:sp>
          <p:nvSpPr>
            <p:cNvPr id="8528" name="Google Shape;8528;p6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65"/>
          <p:cNvGrpSpPr/>
          <p:nvPr/>
        </p:nvGrpSpPr>
        <p:grpSpPr>
          <a:xfrm>
            <a:off x="6619629" y="1827581"/>
            <a:ext cx="355441" cy="356232"/>
            <a:chOff x="-12160675" y="3647875"/>
            <a:chExt cx="352900" cy="353650"/>
          </a:xfrm>
        </p:grpSpPr>
        <p:sp>
          <p:nvSpPr>
            <p:cNvPr id="8532" name="Google Shape;8532;p6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65"/>
          <p:cNvGrpSpPr/>
          <p:nvPr/>
        </p:nvGrpSpPr>
        <p:grpSpPr>
          <a:xfrm>
            <a:off x="6630345" y="2272036"/>
            <a:ext cx="354635" cy="356232"/>
            <a:chOff x="-12160675" y="4081850"/>
            <a:chExt cx="352100" cy="353650"/>
          </a:xfrm>
        </p:grpSpPr>
        <p:sp>
          <p:nvSpPr>
            <p:cNvPr id="8540" name="Google Shape;8540;p6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65"/>
          <p:cNvGrpSpPr/>
          <p:nvPr/>
        </p:nvGrpSpPr>
        <p:grpSpPr>
          <a:xfrm>
            <a:off x="4835311" y="2746480"/>
            <a:ext cx="355416" cy="355652"/>
            <a:chOff x="-10391650" y="3180600"/>
            <a:chExt cx="352875" cy="353075"/>
          </a:xfrm>
        </p:grpSpPr>
        <p:sp>
          <p:nvSpPr>
            <p:cNvPr id="8547" name="Google Shape;8547;p6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65"/>
          <p:cNvGrpSpPr/>
          <p:nvPr/>
        </p:nvGrpSpPr>
        <p:grpSpPr>
          <a:xfrm>
            <a:off x="4835310" y="3223278"/>
            <a:ext cx="354635" cy="353890"/>
            <a:chOff x="-10390875" y="3616350"/>
            <a:chExt cx="352100" cy="351325"/>
          </a:xfrm>
        </p:grpSpPr>
        <p:sp>
          <p:nvSpPr>
            <p:cNvPr id="8554" name="Google Shape;8554;p6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65"/>
          <p:cNvGrpSpPr/>
          <p:nvPr/>
        </p:nvGrpSpPr>
        <p:grpSpPr>
          <a:xfrm>
            <a:off x="7502285" y="2747943"/>
            <a:ext cx="312585" cy="354670"/>
            <a:chOff x="-10370400" y="4049550"/>
            <a:chExt cx="310350" cy="352100"/>
          </a:xfrm>
        </p:grpSpPr>
        <p:sp>
          <p:nvSpPr>
            <p:cNvPr id="8558" name="Google Shape;8558;p6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65"/>
          <p:cNvGrpSpPr/>
          <p:nvPr/>
        </p:nvGrpSpPr>
        <p:grpSpPr>
          <a:xfrm>
            <a:off x="6606541" y="2746884"/>
            <a:ext cx="379236" cy="354847"/>
            <a:chOff x="-8674650" y="3210975"/>
            <a:chExt cx="376525" cy="352275"/>
          </a:xfrm>
        </p:grpSpPr>
        <p:sp>
          <p:nvSpPr>
            <p:cNvPr id="8564" name="Google Shape;8564;p6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65"/>
          <p:cNvGrpSpPr/>
          <p:nvPr/>
        </p:nvGrpSpPr>
        <p:grpSpPr>
          <a:xfrm>
            <a:off x="5278038" y="1828361"/>
            <a:ext cx="356221" cy="354670"/>
            <a:chOff x="-13512225" y="3647075"/>
            <a:chExt cx="353675" cy="352100"/>
          </a:xfrm>
        </p:grpSpPr>
        <p:sp>
          <p:nvSpPr>
            <p:cNvPr id="8571" name="Google Shape;8571;p6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65"/>
          <p:cNvGrpSpPr/>
          <p:nvPr/>
        </p:nvGrpSpPr>
        <p:grpSpPr>
          <a:xfrm>
            <a:off x="5288351" y="2272427"/>
            <a:ext cx="356221" cy="355451"/>
            <a:chOff x="-13512225" y="4080275"/>
            <a:chExt cx="353675" cy="352875"/>
          </a:xfrm>
        </p:grpSpPr>
        <p:sp>
          <p:nvSpPr>
            <p:cNvPr id="8582" name="Google Shape;8582;p6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65"/>
          <p:cNvGrpSpPr/>
          <p:nvPr/>
        </p:nvGrpSpPr>
        <p:grpSpPr>
          <a:xfrm>
            <a:off x="7061431" y="1419788"/>
            <a:ext cx="356196" cy="290379"/>
            <a:chOff x="-11728250" y="3245400"/>
            <a:chExt cx="353650" cy="288275"/>
          </a:xfrm>
        </p:grpSpPr>
        <p:sp>
          <p:nvSpPr>
            <p:cNvPr id="8594" name="Google Shape;8594;p6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65"/>
          <p:cNvGrpSpPr/>
          <p:nvPr/>
        </p:nvGrpSpPr>
        <p:grpSpPr>
          <a:xfrm>
            <a:off x="7093939" y="2272427"/>
            <a:ext cx="311804" cy="355451"/>
            <a:chOff x="-11703850" y="4081850"/>
            <a:chExt cx="309575" cy="352875"/>
          </a:xfrm>
        </p:grpSpPr>
        <p:sp>
          <p:nvSpPr>
            <p:cNvPr id="8600" name="Google Shape;8600;p6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65"/>
          <p:cNvGrpSpPr/>
          <p:nvPr/>
        </p:nvGrpSpPr>
        <p:grpSpPr>
          <a:xfrm>
            <a:off x="5282595" y="2746580"/>
            <a:ext cx="357002" cy="355451"/>
            <a:chOff x="-9958475" y="3180025"/>
            <a:chExt cx="354450" cy="352875"/>
          </a:xfrm>
        </p:grpSpPr>
        <p:sp>
          <p:nvSpPr>
            <p:cNvPr id="8609" name="Google Shape;8609;p6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65"/>
          <p:cNvGrpSpPr/>
          <p:nvPr/>
        </p:nvGrpSpPr>
        <p:grpSpPr>
          <a:xfrm>
            <a:off x="5291722" y="3222561"/>
            <a:ext cx="337966" cy="355325"/>
            <a:chOff x="-9949025" y="3615575"/>
            <a:chExt cx="335550" cy="352750"/>
          </a:xfrm>
        </p:grpSpPr>
        <p:sp>
          <p:nvSpPr>
            <p:cNvPr id="8613" name="Google Shape;8613;p6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65"/>
          <p:cNvGrpSpPr/>
          <p:nvPr/>
        </p:nvGrpSpPr>
        <p:grpSpPr>
          <a:xfrm>
            <a:off x="7926568" y="2746067"/>
            <a:ext cx="360175" cy="358423"/>
            <a:chOff x="-9961625" y="4048175"/>
            <a:chExt cx="357600" cy="355825"/>
          </a:xfrm>
        </p:grpSpPr>
        <p:sp>
          <p:nvSpPr>
            <p:cNvPr id="8617" name="Google Shape;8617;p6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65"/>
          <p:cNvGrpSpPr/>
          <p:nvPr/>
        </p:nvGrpSpPr>
        <p:grpSpPr>
          <a:xfrm>
            <a:off x="6613289" y="3221579"/>
            <a:ext cx="364959" cy="357289"/>
            <a:chOff x="-8680950" y="3624225"/>
            <a:chExt cx="362350" cy="354700"/>
          </a:xfrm>
        </p:grpSpPr>
        <p:sp>
          <p:nvSpPr>
            <p:cNvPr id="8624" name="Google Shape;8624;p6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5"/>
          <p:cNvGrpSpPr/>
          <p:nvPr/>
        </p:nvGrpSpPr>
        <p:grpSpPr>
          <a:xfrm>
            <a:off x="5749533" y="1387239"/>
            <a:ext cx="313365" cy="355476"/>
            <a:chOff x="-13056975" y="3212300"/>
            <a:chExt cx="311125" cy="352900"/>
          </a:xfrm>
        </p:grpSpPr>
        <p:sp>
          <p:nvSpPr>
            <p:cNvPr id="8631" name="Google Shape;8631;p6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65"/>
          <p:cNvGrpSpPr/>
          <p:nvPr/>
        </p:nvGrpSpPr>
        <p:grpSpPr>
          <a:xfrm>
            <a:off x="5726921" y="1828034"/>
            <a:ext cx="358588" cy="355325"/>
            <a:chOff x="-13077450" y="3647075"/>
            <a:chExt cx="356025" cy="352750"/>
          </a:xfrm>
        </p:grpSpPr>
        <p:sp>
          <p:nvSpPr>
            <p:cNvPr id="8636" name="Google Shape;8636;p6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5"/>
          <p:cNvGrpSpPr/>
          <p:nvPr/>
        </p:nvGrpSpPr>
        <p:grpSpPr>
          <a:xfrm>
            <a:off x="5738027" y="2271633"/>
            <a:ext cx="357002" cy="357037"/>
            <a:chOff x="-13079025" y="4079475"/>
            <a:chExt cx="354450" cy="354450"/>
          </a:xfrm>
        </p:grpSpPr>
        <p:sp>
          <p:nvSpPr>
            <p:cNvPr id="8640" name="Google Shape;8640;p6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65"/>
          <p:cNvGrpSpPr/>
          <p:nvPr/>
        </p:nvGrpSpPr>
        <p:grpSpPr>
          <a:xfrm>
            <a:off x="7511094" y="1387642"/>
            <a:ext cx="356221" cy="354670"/>
            <a:chOff x="-11292700" y="3213875"/>
            <a:chExt cx="353675" cy="352100"/>
          </a:xfrm>
        </p:grpSpPr>
        <p:sp>
          <p:nvSpPr>
            <p:cNvPr id="8645" name="Google Shape;8645;p6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65"/>
          <p:cNvGrpSpPr/>
          <p:nvPr/>
        </p:nvGrpSpPr>
        <p:grpSpPr>
          <a:xfrm>
            <a:off x="7505152" y="1827581"/>
            <a:ext cx="368106" cy="356232"/>
            <a:chOff x="-11299000" y="3647875"/>
            <a:chExt cx="365475" cy="353650"/>
          </a:xfrm>
        </p:grpSpPr>
        <p:sp>
          <p:nvSpPr>
            <p:cNvPr id="8653" name="Google Shape;8653;p6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65"/>
          <p:cNvGrpSpPr/>
          <p:nvPr/>
        </p:nvGrpSpPr>
        <p:grpSpPr>
          <a:xfrm>
            <a:off x="7520614" y="2283532"/>
            <a:ext cx="357808" cy="333240"/>
            <a:chOff x="-11295075" y="4092875"/>
            <a:chExt cx="355250" cy="330825"/>
          </a:xfrm>
        </p:grpSpPr>
        <p:sp>
          <p:nvSpPr>
            <p:cNvPr id="8660" name="Google Shape;8660;p6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65"/>
          <p:cNvGrpSpPr/>
          <p:nvPr/>
        </p:nvGrpSpPr>
        <p:grpSpPr>
          <a:xfrm>
            <a:off x="5746214" y="2746580"/>
            <a:ext cx="312585" cy="355451"/>
            <a:chOff x="-9500075" y="3180800"/>
            <a:chExt cx="310350" cy="352875"/>
          </a:xfrm>
        </p:grpSpPr>
        <p:sp>
          <p:nvSpPr>
            <p:cNvPr id="8666" name="Google Shape;8666;p6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65"/>
          <p:cNvGrpSpPr/>
          <p:nvPr/>
        </p:nvGrpSpPr>
        <p:grpSpPr>
          <a:xfrm>
            <a:off x="5724005" y="3222095"/>
            <a:ext cx="356221" cy="356257"/>
            <a:chOff x="-9523700" y="3614000"/>
            <a:chExt cx="353675" cy="353675"/>
          </a:xfrm>
        </p:grpSpPr>
        <p:sp>
          <p:nvSpPr>
            <p:cNvPr id="8676" name="Google Shape;8676;p6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65"/>
          <p:cNvGrpSpPr/>
          <p:nvPr/>
        </p:nvGrpSpPr>
        <p:grpSpPr>
          <a:xfrm>
            <a:off x="7508956" y="3244737"/>
            <a:ext cx="356221" cy="354670"/>
            <a:chOff x="-9523700" y="4049550"/>
            <a:chExt cx="353675" cy="352100"/>
          </a:xfrm>
        </p:grpSpPr>
        <p:sp>
          <p:nvSpPr>
            <p:cNvPr id="8686" name="Google Shape;8686;p6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65"/>
          <p:cNvGrpSpPr/>
          <p:nvPr/>
        </p:nvGrpSpPr>
        <p:grpSpPr>
          <a:xfrm>
            <a:off x="7065071" y="3244710"/>
            <a:ext cx="357002" cy="311029"/>
            <a:chOff x="-8209150" y="3659675"/>
            <a:chExt cx="354450" cy="308775"/>
          </a:xfrm>
        </p:grpSpPr>
        <p:sp>
          <p:nvSpPr>
            <p:cNvPr id="8694" name="Google Shape;8694;p6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65"/>
          <p:cNvGrpSpPr/>
          <p:nvPr/>
        </p:nvGrpSpPr>
        <p:grpSpPr>
          <a:xfrm>
            <a:off x="6178632" y="2273623"/>
            <a:ext cx="356221" cy="353059"/>
            <a:chOff x="-12643475" y="4081850"/>
            <a:chExt cx="353675" cy="350500"/>
          </a:xfrm>
        </p:grpSpPr>
        <p:sp>
          <p:nvSpPr>
            <p:cNvPr id="8701" name="Google Shape;8701;p6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5" name="Google Shape;8705;p65"/>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6" name="Google Shape;8706;p65"/>
          <p:cNvGrpSpPr/>
          <p:nvPr/>
        </p:nvGrpSpPr>
        <p:grpSpPr>
          <a:xfrm>
            <a:off x="7961232" y="2283532"/>
            <a:ext cx="356221" cy="333240"/>
            <a:chOff x="-10858725" y="4092875"/>
            <a:chExt cx="353675" cy="330825"/>
          </a:xfrm>
        </p:grpSpPr>
        <p:sp>
          <p:nvSpPr>
            <p:cNvPr id="8707" name="Google Shape;8707;p6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5"/>
          <p:cNvGrpSpPr/>
          <p:nvPr/>
        </p:nvGrpSpPr>
        <p:grpSpPr>
          <a:xfrm>
            <a:off x="6219755" y="3222498"/>
            <a:ext cx="252278" cy="355451"/>
            <a:chOff x="-9039300" y="3614000"/>
            <a:chExt cx="250475" cy="352875"/>
          </a:xfrm>
        </p:grpSpPr>
        <p:sp>
          <p:nvSpPr>
            <p:cNvPr id="8714" name="Google Shape;8714;p6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5"/>
          <p:cNvGrpSpPr/>
          <p:nvPr/>
        </p:nvGrpSpPr>
        <p:grpSpPr>
          <a:xfrm>
            <a:off x="7951721" y="3244737"/>
            <a:ext cx="354635" cy="354670"/>
            <a:chOff x="-9088150" y="4049550"/>
            <a:chExt cx="352100" cy="352100"/>
          </a:xfrm>
        </p:grpSpPr>
        <p:sp>
          <p:nvSpPr>
            <p:cNvPr id="8717" name="Google Shape;8717;p6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65"/>
          <p:cNvGrpSpPr/>
          <p:nvPr/>
        </p:nvGrpSpPr>
        <p:grpSpPr>
          <a:xfrm>
            <a:off x="7086085" y="2746970"/>
            <a:ext cx="315757" cy="354670"/>
            <a:chOff x="-8191825" y="3174500"/>
            <a:chExt cx="313500" cy="352100"/>
          </a:xfrm>
        </p:grpSpPr>
        <p:sp>
          <p:nvSpPr>
            <p:cNvPr id="8724" name="Google Shape;8724;p6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65"/>
          <p:cNvGrpSpPr/>
          <p:nvPr/>
        </p:nvGrpSpPr>
        <p:grpSpPr>
          <a:xfrm>
            <a:off x="4835443" y="1387491"/>
            <a:ext cx="356221" cy="354973"/>
            <a:chOff x="-13947000" y="3212800"/>
            <a:chExt cx="353675" cy="352400"/>
          </a:xfrm>
        </p:grpSpPr>
        <p:sp>
          <p:nvSpPr>
            <p:cNvPr id="8728" name="Google Shape;8728;p6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0" name="Google Shape;8730;p65"/>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1" name="Google Shape;8731;p65"/>
          <p:cNvGrpSpPr/>
          <p:nvPr/>
        </p:nvGrpSpPr>
        <p:grpSpPr>
          <a:xfrm>
            <a:off x="5278038" y="1386849"/>
            <a:ext cx="356221" cy="356257"/>
            <a:chOff x="-13512225" y="3211525"/>
            <a:chExt cx="353675" cy="353675"/>
          </a:xfrm>
        </p:grpSpPr>
        <p:sp>
          <p:nvSpPr>
            <p:cNvPr id="8732" name="Google Shape;8732;p6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65"/>
          <p:cNvGrpSpPr/>
          <p:nvPr/>
        </p:nvGrpSpPr>
        <p:grpSpPr>
          <a:xfrm>
            <a:off x="6168320" y="1387239"/>
            <a:ext cx="356221" cy="355476"/>
            <a:chOff x="-12643475" y="3212300"/>
            <a:chExt cx="353675" cy="352900"/>
          </a:xfrm>
        </p:grpSpPr>
        <p:sp>
          <p:nvSpPr>
            <p:cNvPr id="8738" name="Google Shape;8738;p6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65"/>
          <p:cNvGrpSpPr/>
          <p:nvPr/>
        </p:nvGrpSpPr>
        <p:grpSpPr>
          <a:xfrm>
            <a:off x="6168320" y="1839013"/>
            <a:ext cx="356221" cy="333366"/>
            <a:chOff x="-12643475" y="3657325"/>
            <a:chExt cx="353675" cy="330950"/>
          </a:xfrm>
        </p:grpSpPr>
        <p:sp>
          <p:nvSpPr>
            <p:cNvPr id="8748" name="Google Shape;8748;p6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65"/>
          <p:cNvGrpSpPr/>
          <p:nvPr/>
        </p:nvGrpSpPr>
        <p:grpSpPr>
          <a:xfrm>
            <a:off x="7951322" y="1387642"/>
            <a:ext cx="355416" cy="354670"/>
            <a:chOff x="-10857925" y="3213875"/>
            <a:chExt cx="352875" cy="352100"/>
          </a:xfrm>
        </p:grpSpPr>
        <p:sp>
          <p:nvSpPr>
            <p:cNvPr id="8755" name="Google Shape;8755;p6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5"/>
          <p:cNvGrpSpPr/>
          <p:nvPr/>
        </p:nvGrpSpPr>
        <p:grpSpPr>
          <a:xfrm>
            <a:off x="6168237" y="2747071"/>
            <a:ext cx="356096" cy="354469"/>
            <a:chOff x="-9089725" y="3180200"/>
            <a:chExt cx="353550" cy="351900"/>
          </a:xfrm>
        </p:grpSpPr>
        <p:sp>
          <p:nvSpPr>
            <p:cNvPr id="8766" name="Google Shape;8766;p6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65"/>
          <p:cNvGrpSpPr/>
          <p:nvPr/>
        </p:nvGrpSpPr>
        <p:grpSpPr>
          <a:xfrm>
            <a:off x="7060235" y="1826875"/>
            <a:ext cx="358588" cy="357642"/>
            <a:chOff x="7083760" y="1971660"/>
            <a:chExt cx="358588" cy="357642"/>
          </a:xfrm>
        </p:grpSpPr>
        <p:sp>
          <p:nvSpPr>
            <p:cNvPr id="8769" name="Google Shape;8769;p6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1" name="Google Shape;8781;p65"/>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8782" name="Google Shape;8782;p65"/>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86"/>
        <p:cNvGrpSpPr/>
        <p:nvPr/>
      </p:nvGrpSpPr>
      <p:grpSpPr>
        <a:xfrm>
          <a:off x="0" y="0"/>
          <a:ext cx="0" cy="0"/>
          <a:chOff x="0" y="0"/>
          <a:chExt cx="0" cy="0"/>
        </a:xfrm>
      </p:grpSpPr>
      <p:sp>
        <p:nvSpPr>
          <p:cNvPr id="8787" name="Google Shape;8787;p66"/>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8" name="Google Shape;8788;p66"/>
          <p:cNvGrpSpPr/>
          <p:nvPr/>
        </p:nvGrpSpPr>
        <p:grpSpPr>
          <a:xfrm>
            <a:off x="719610" y="2243507"/>
            <a:ext cx="452798" cy="449473"/>
            <a:chOff x="-21322300" y="3693325"/>
            <a:chExt cx="306400" cy="304150"/>
          </a:xfrm>
        </p:grpSpPr>
        <p:sp>
          <p:nvSpPr>
            <p:cNvPr id="8789" name="Google Shape;8789;p6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6"/>
          <p:cNvGrpSpPr/>
          <p:nvPr/>
        </p:nvGrpSpPr>
        <p:grpSpPr>
          <a:xfrm>
            <a:off x="719019" y="2810244"/>
            <a:ext cx="453980" cy="422540"/>
            <a:chOff x="-21322300" y="4077125"/>
            <a:chExt cx="307200" cy="285925"/>
          </a:xfrm>
        </p:grpSpPr>
        <p:sp>
          <p:nvSpPr>
            <p:cNvPr id="8794" name="Google Shape;8794;p6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66"/>
          <p:cNvGrpSpPr/>
          <p:nvPr/>
        </p:nvGrpSpPr>
        <p:grpSpPr>
          <a:xfrm>
            <a:off x="3496195" y="1689128"/>
            <a:ext cx="451653" cy="450212"/>
            <a:chOff x="-19394200" y="3333800"/>
            <a:chExt cx="305625" cy="304650"/>
          </a:xfrm>
        </p:grpSpPr>
        <p:sp>
          <p:nvSpPr>
            <p:cNvPr id="8807" name="Google Shape;8807;p6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66"/>
          <p:cNvGrpSpPr/>
          <p:nvPr/>
        </p:nvGrpSpPr>
        <p:grpSpPr>
          <a:xfrm>
            <a:off x="3495032" y="2243580"/>
            <a:ext cx="453980" cy="449325"/>
            <a:chOff x="-19396575" y="3708500"/>
            <a:chExt cx="307200" cy="304050"/>
          </a:xfrm>
        </p:grpSpPr>
        <p:sp>
          <p:nvSpPr>
            <p:cNvPr id="8817" name="Google Shape;8817;p6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6"/>
          <p:cNvGrpSpPr/>
          <p:nvPr/>
        </p:nvGrpSpPr>
        <p:grpSpPr>
          <a:xfrm>
            <a:off x="3489212" y="2796461"/>
            <a:ext cx="465618" cy="450101"/>
            <a:chOff x="-19394200" y="4084200"/>
            <a:chExt cx="315075" cy="304575"/>
          </a:xfrm>
        </p:grpSpPr>
        <p:sp>
          <p:nvSpPr>
            <p:cNvPr id="8821" name="Google Shape;8821;p6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66"/>
          <p:cNvGrpSpPr/>
          <p:nvPr/>
        </p:nvGrpSpPr>
        <p:grpSpPr>
          <a:xfrm>
            <a:off x="6294923" y="1689001"/>
            <a:ext cx="400447" cy="450470"/>
            <a:chOff x="-17526750" y="3309200"/>
            <a:chExt cx="270975" cy="304825"/>
          </a:xfrm>
        </p:grpSpPr>
        <p:sp>
          <p:nvSpPr>
            <p:cNvPr id="8828" name="Google Shape;8828;p6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66"/>
          <p:cNvGrpSpPr/>
          <p:nvPr/>
        </p:nvGrpSpPr>
        <p:grpSpPr>
          <a:xfrm>
            <a:off x="6271075" y="2244173"/>
            <a:ext cx="448143" cy="448143"/>
            <a:chOff x="-17542500" y="3684100"/>
            <a:chExt cx="303250" cy="303250"/>
          </a:xfrm>
        </p:grpSpPr>
        <p:sp>
          <p:nvSpPr>
            <p:cNvPr id="8834" name="Google Shape;8834;p6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66"/>
          <p:cNvGrpSpPr/>
          <p:nvPr/>
        </p:nvGrpSpPr>
        <p:grpSpPr>
          <a:xfrm>
            <a:off x="6270484" y="2810817"/>
            <a:ext cx="449325" cy="421395"/>
            <a:chOff x="-17542500" y="4068450"/>
            <a:chExt cx="304050" cy="285150"/>
          </a:xfrm>
        </p:grpSpPr>
        <p:sp>
          <p:nvSpPr>
            <p:cNvPr id="8842" name="Google Shape;8842;p6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66"/>
          <p:cNvGrpSpPr/>
          <p:nvPr/>
        </p:nvGrpSpPr>
        <p:grpSpPr>
          <a:xfrm>
            <a:off x="3500906" y="3342211"/>
            <a:ext cx="343404" cy="449325"/>
            <a:chOff x="-15652200" y="3335975"/>
            <a:chExt cx="232375" cy="304050"/>
          </a:xfrm>
        </p:grpSpPr>
        <p:sp>
          <p:nvSpPr>
            <p:cNvPr id="8849" name="Google Shape;8849;p6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66"/>
          <p:cNvGrpSpPr/>
          <p:nvPr/>
        </p:nvGrpSpPr>
        <p:grpSpPr>
          <a:xfrm>
            <a:off x="1274819" y="2243729"/>
            <a:ext cx="449325" cy="449030"/>
            <a:chOff x="-20945825" y="3692175"/>
            <a:chExt cx="304050" cy="303850"/>
          </a:xfrm>
        </p:grpSpPr>
        <p:sp>
          <p:nvSpPr>
            <p:cNvPr id="8859" name="Google Shape;8859;p6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66"/>
          <p:cNvGrpSpPr/>
          <p:nvPr/>
        </p:nvGrpSpPr>
        <p:grpSpPr>
          <a:xfrm>
            <a:off x="4081644" y="1689848"/>
            <a:ext cx="372516" cy="448771"/>
            <a:chOff x="-18994100" y="3334775"/>
            <a:chExt cx="252075" cy="303675"/>
          </a:xfrm>
        </p:grpSpPr>
        <p:sp>
          <p:nvSpPr>
            <p:cNvPr id="8864" name="Google Shape;8864;p6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66"/>
          <p:cNvGrpSpPr/>
          <p:nvPr/>
        </p:nvGrpSpPr>
        <p:grpSpPr>
          <a:xfrm>
            <a:off x="4096200" y="2244743"/>
            <a:ext cx="343404" cy="446998"/>
            <a:chOff x="-18983850" y="3710075"/>
            <a:chExt cx="232375" cy="302475"/>
          </a:xfrm>
        </p:grpSpPr>
        <p:sp>
          <p:nvSpPr>
            <p:cNvPr id="8869" name="Google Shape;8869;p6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6"/>
          <p:cNvGrpSpPr/>
          <p:nvPr/>
        </p:nvGrpSpPr>
        <p:grpSpPr>
          <a:xfrm>
            <a:off x="1274247" y="1689573"/>
            <a:ext cx="450470" cy="449325"/>
            <a:chOff x="-20946600" y="3317850"/>
            <a:chExt cx="304825" cy="304050"/>
          </a:xfrm>
        </p:grpSpPr>
        <p:sp>
          <p:nvSpPr>
            <p:cNvPr id="8874" name="Google Shape;8874;p6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6"/>
          <p:cNvGrpSpPr/>
          <p:nvPr/>
        </p:nvGrpSpPr>
        <p:grpSpPr>
          <a:xfrm>
            <a:off x="1300422" y="2797442"/>
            <a:ext cx="398119" cy="448143"/>
            <a:chOff x="-20930075" y="4066100"/>
            <a:chExt cx="269400" cy="303250"/>
          </a:xfrm>
        </p:grpSpPr>
        <p:sp>
          <p:nvSpPr>
            <p:cNvPr id="8878" name="Google Shape;8878;p6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66"/>
          <p:cNvGrpSpPr/>
          <p:nvPr/>
        </p:nvGrpSpPr>
        <p:grpSpPr>
          <a:xfrm>
            <a:off x="4042667" y="2797422"/>
            <a:ext cx="450470" cy="448180"/>
            <a:chOff x="-19020075" y="4084200"/>
            <a:chExt cx="304825" cy="303275"/>
          </a:xfrm>
        </p:grpSpPr>
        <p:sp>
          <p:nvSpPr>
            <p:cNvPr id="8881" name="Google Shape;8881;p6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66"/>
          <p:cNvGrpSpPr/>
          <p:nvPr/>
        </p:nvGrpSpPr>
        <p:grpSpPr>
          <a:xfrm>
            <a:off x="6859931" y="1689001"/>
            <a:ext cx="396937" cy="450470"/>
            <a:chOff x="-17149475" y="3309200"/>
            <a:chExt cx="268600" cy="304825"/>
          </a:xfrm>
        </p:grpSpPr>
        <p:sp>
          <p:nvSpPr>
            <p:cNvPr id="8891" name="Google Shape;8891;p6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66"/>
          <p:cNvGrpSpPr/>
          <p:nvPr/>
        </p:nvGrpSpPr>
        <p:grpSpPr>
          <a:xfrm>
            <a:off x="6833737" y="2258120"/>
            <a:ext cx="449325" cy="420249"/>
            <a:chOff x="-17168375" y="3692750"/>
            <a:chExt cx="304050" cy="284375"/>
          </a:xfrm>
        </p:grpSpPr>
        <p:sp>
          <p:nvSpPr>
            <p:cNvPr id="8894" name="Google Shape;8894;p6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66"/>
          <p:cNvGrpSpPr/>
          <p:nvPr/>
        </p:nvGrpSpPr>
        <p:grpSpPr>
          <a:xfrm>
            <a:off x="6830246" y="2796852"/>
            <a:ext cx="456308" cy="449325"/>
            <a:chOff x="-17170750" y="4058800"/>
            <a:chExt cx="308775" cy="304050"/>
          </a:xfrm>
        </p:grpSpPr>
        <p:sp>
          <p:nvSpPr>
            <p:cNvPr id="8902" name="Google Shape;8902;p6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66"/>
          <p:cNvGrpSpPr/>
          <p:nvPr/>
        </p:nvGrpSpPr>
        <p:grpSpPr>
          <a:xfrm>
            <a:off x="5692143" y="3343358"/>
            <a:ext cx="450470" cy="446998"/>
            <a:chOff x="-15688425" y="3707725"/>
            <a:chExt cx="304825" cy="302475"/>
          </a:xfrm>
        </p:grpSpPr>
        <p:sp>
          <p:nvSpPr>
            <p:cNvPr id="8920" name="Google Shape;8920;p6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66"/>
          <p:cNvGrpSpPr/>
          <p:nvPr/>
        </p:nvGrpSpPr>
        <p:grpSpPr>
          <a:xfrm>
            <a:off x="1836300" y="1690441"/>
            <a:ext cx="451653" cy="447589"/>
            <a:chOff x="-20572500" y="3319025"/>
            <a:chExt cx="305625" cy="302875"/>
          </a:xfrm>
        </p:grpSpPr>
        <p:sp>
          <p:nvSpPr>
            <p:cNvPr id="8927" name="Google Shape;8927;p6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6"/>
          <p:cNvGrpSpPr/>
          <p:nvPr/>
        </p:nvGrpSpPr>
        <p:grpSpPr>
          <a:xfrm>
            <a:off x="1837463" y="2305410"/>
            <a:ext cx="449325" cy="325670"/>
            <a:chOff x="-20571700" y="3722875"/>
            <a:chExt cx="304050" cy="220375"/>
          </a:xfrm>
        </p:grpSpPr>
        <p:sp>
          <p:nvSpPr>
            <p:cNvPr id="8930" name="Google Shape;8930;p6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66"/>
          <p:cNvGrpSpPr/>
          <p:nvPr/>
        </p:nvGrpSpPr>
        <p:grpSpPr>
          <a:xfrm>
            <a:off x="1836891" y="2796278"/>
            <a:ext cx="450470" cy="450470"/>
            <a:chOff x="-20571700" y="4066875"/>
            <a:chExt cx="304825" cy="304825"/>
          </a:xfrm>
        </p:grpSpPr>
        <p:sp>
          <p:nvSpPr>
            <p:cNvPr id="8938" name="Google Shape;8938;p6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66"/>
          <p:cNvGrpSpPr/>
          <p:nvPr/>
        </p:nvGrpSpPr>
        <p:grpSpPr>
          <a:xfrm>
            <a:off x="4603593" y="1688259"/>
            <a:ext cx="453980" cy="451948"/>
            <a:chOff x="-18645175" y="3334200"/>
            <a:chExt cx="307200" cy="305825"/>
          </a:xfrm>
        </p:grpSpPr>
        <p:sp>
          <p:nvSpPr>
            <p:cNvPr id="8945" name="Google Shape;8945;p6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66"/>
          <p:cNvGrpSpPr/>
          <p:nvPr/>
        </p:nvGrpSpPr>
        <p:grpSpPr>
          <a:xfrm>
            <a:off x="4604184" y="2242989"/>
            <a:ext cx="452798" cy="450507"/>
            <a:chOff x="-18645175" y="3708500"/>
            <a:chExt cx="306400" cy="304850"/>
          </a:xfrm>
        </p:grpSpPr>
        <p:sp>
          <p:nvSpPr>
            <p:cNvPr id="8951" name="Google Shape;8951;p6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66"/>
          <p:cNvGrpSpPr/>
          <p:nvPr/>
        </p:nvGrpSpPr>
        <p:grpSpPr>
          <a:xfrm>
            <a:off x="4601857" y="2795630"/>
            <a:ext cx="457453" cy="451763"/>
            <a:chOff x="-18647525" y="4082625"/>
            <a:chExt cx="309550" cy="305700"/>
          </a:xfrm>
        </p:grpSpPr>
        <p:sp>
          <p:nvSpPr>
            <p:cNvPr id="8959" name="Google Shape;8959;p6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66"/>
          <p:cNvGrpSpPr/>
          <p:nvPr/>
        </p:nvGrpSpPr>
        <p:grpSpPr>
          <a:xfrm>
            <a:off x="7412241" y="1689592"/>
            <a:ext cx="395755" cy="449288"/>
            <a:chOff x="-16775350" y="3309200"/>
            <a:chExt cx="267800" cy="304025"/>
          </a:xfrm>
        </p:grpSpPr>
        <p:sp>
          <p:nvSpPr>
            <p:cNvPr id="8964" name="Google Shape;8964;p6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6"/>
          <p:cNvGrpSpPr/>
          <p:nvPr/>
        </p:nvGrpSpPr>
        <p:grpSpPr>
          <a:xfrm>
            <a:off x="7412241" y="2241827"/>
            <a:ext cx="395755" cy="452835"/>
            <a:chOff x="-16775350" y="3683300"/>
            <a:chExt cx="267800" cy="306425"/>
          </a:xfrm>
        </p:grpSpPr>
        <p:sp>
          <p:nvSpPr>
            <p:cNvPr id="8968" name="Google Shape;8968;p6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66"/>
          <p:cNvGrpSpPr/>
          <p:nvPr/>
        </p:nvGrpSpPr>
        <p:grpSpPr>
          <a:xfrm>
            <a:off x="7384292" y="2796870"/>
            <a:ext cx="451653" cy="449288"/>
            <a:chOff x="-16794250" y="4058225"/>
            <a:chExt cx="305625" cy="304025"/>
          </a:xfrm>
        </p:grpSpPr>
        <p:sp>
          <p:nvSpPr>
            <p:cNvPr id="8972" name="Google Shape;8972;p6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1" name="Google Shape;8981;p66"/>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2" name="Google Shape;8982;p66"/>
          <p:cNvGrpSpPr/>
          <p:nvPr/>
        </p:nvGrpSpPr>
        <p:grpSpPr>
          <a:xfrm>
            <a:off x="2385709" y="1689573"/>
            <a:ext cx="457453" cy="449325"/>
            <a:chOff x="-20199150" y="3317850"/>
            <a:chExt cx="309550" cy="304050"/>
          </a:xfrm>
        </p:grpSpPr>
        <p:sp>
          <p:nvSpPr>
            <p:cNvPr id="8983" name="Google Shape;8983;p6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66"/>
          <p:cNvGrpSpPr/>
          <p:nvPr/>
        </p:nvGrpSpPr>
        <p:grpSpPr>
          <a:xfrm>
            <a:off x="2388036" y="2242861"/>
            <a:ext cx="452798" cy="450766"/>
            <a:chOff x="-20199150" y="3693150"/>
            <a:chExt cx="306400" cy="305025"/>
          </a:xfrm>
        </p:grpSpPr>
        <p:sp>
          <p:nvSpPr>
            <p:cNvPr id="8991" name="Google Shape;8991;p6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66"/>
          <p:cNvGrpSpPr/>
          <p:nvPr/>
        </p:nvGrpSpPr>
        <p:grpSpPr>
          <a:xfrm>
            <a:off x="2388609" y="2795687"/>
            <a:ext cx="451653" cy="451653"/>
            <a:chOff x="-20197575" y="4066875"/>
            <a:chExt cx="305625" cy="305625"/>
          </a:xfrm>
        </p:grpSpPr>
        <p:sp>
          <p:nvSpPr>
            <p:cNvPr id="8998" name="Google Shape;8998;p6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66"/>
          <p:cNvGrpSpPr/>
          <p:nvPr/>
        </p:nvGrpSpPr>
        <p:grpSpPr>
          <a:xfrm>
            <a:off x="5170827" y="1687520"/>
            <a:ext cx="449325" cy="453426"/>
            <a:chOff x="-18271050" y="3333200"/>
            <a:chExt cx="304050" cy="306825"/>
          </a:xfrm>
        </p:grpSpPr>
        <p:sp>
          <p:nvSpPr>
            <p:cNvPr id="9007" name="Google Shape;9007;p6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66"/>
          <p:cNvGrpSpPr/>
          <p:nvPr/>
        </p:nvGrpSpPr>
        <p:grpSpPr>
          <a:xfrm>
            <a:off x="5171399" y="2244171"/>
            <a:ext cx="448180" cy="448143"/>
            <a:chOff x="-18270275" y="3710875"/>
            <a:chExt cx="303275" cy="303250"/>
          </a:xfrm>
        </p:grpSpPr>
        <p:sp>
          <p:nvSpPr>
            <p:cNvPr id="9013" name="Google Shape;9013;p6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66"/>
          <p:cNvGrpSpPr/>
          <p:nvPr/>
        </p:nvGrpSpPr>
        <p:grpSpPr>
          <a:xfrm>
            <a:off x="5224951" y="2797422"/>
            <a:ext cx="341076" cy="448180"/>
            <a:chOff x="-18234025" y="4084200"/>
            <a:chExt cx="230800" cy="303275"/>
          </a:xfrm>
        </p:grpSpPr>
        <p:sp>
          <p:nvSpPr>
            <p:cNvPr id="9020" name="Google Shape;9020;p6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66"/>
          <p:cNvGrpSpPr/>
          <p:nvPr/>
        </p:nvGrpSpPr>
        <p:grpSpPr>
          <a:xfrm>
            <a:off x="2337506" y="3341641"/>
            <a:ext cx="449325" cy="450470"/>
            <a:chOff x="-16419350" y="3308400"/>
            <a:chExt cx="304050" cy="304825"/>
          </a:xfrm>
        </p:grpSpPr>
        <p:sp>
          <p:nvSpPr>
            <p:cNvPr id="9024" name="Google Shape;9024;p6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66"/>
          <p:cNvGrpSpPr/>
          <p:nvPr/>
        </p:nvGrpSpPr>
        <p:grpSpPr>
          <a:xfrm>
            <a:off x="4609062" y="3340423"/>
            <a:ext cx="395755" cy="452872"/>
            <a:chOff x="-16401225" y="3683275"/>
            <a:chExt cx="267800" cy="306450"/>
          </a:xfrm>
        </p:grpSpPr>
        <p:sp>
          <p:nvSpPr>
            <p:cNvPr id="9032" name="Google Shape;9032;p6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66"/>
          <p:cNvGrpSpPr/>
          <p:nvPr/>
        </p:nvGrpSpPr>
        <p:grpSpPr>
          <a:xfrm>
            <a:off x="7974511" y="2797062"/>
            <a:ext cx="450470" cy="448180"/>
            <a:chOff x="-16419350" y="4058200"/>
            <a:chExt cx="304825" cy="303275"/>
          </a:xfrm>
        </p:grpSpPr>
        <p:sp>
          <p:nvSpPr>
            <p:cNvPr id="9040" name="Google Shape;9040;p6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66"/>
          <p:cNvGrpSpPr/>
          <p:nvPr/>
        </p:nvGrpSpPr>
        <p:grpSpPr>
          <a:xfrm>
            <a:off x="4001398" y="3343080"/>
            <a:ext cx="450507" cy="447589"/>
            <a:chOff x="-15296200" y="3326900"/>
            <a:chExt cx="304850" cy="302875"/>
          </a:xfrm>
        </p:grpSpPr>
        <p:sp>
          <p:nvSpPr>
            <p:cNvPr id="9048" name="Google Shape;9048;p6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66"/>
          <p:cNvGrpSpPr/>
          <p:nvPr/>
        </p:nvGrpSpPr>
        <p:grpSpPr>
          <a:xfrm>
            <a:off x="2917051" y="1706881"/>
            <a:ext cx="486566" cy="414708"/>
            <a:chOff x="-19835275" y="3330250"/>
            <a:chExt cx="329250" cy="280625"/>
          </a:xfrm>
        </p:grpSpPr>
        <p:sp>
          <p:nvSpPr>
            <p:cNvPr id="9054" name="Google Shape;9054;p6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66"/>
          <p:cNvGrpSpPr/>
          <p:nvPr/>
        </p:nvGrpSpPr>
        <p:grpSpPr>
          <a:xfrm>
            <a:off x="2935080" y="2243470"/>
            <a:ext cx="450507" cy="449547"/>
            <a:chOff x="-19822675" y="3692750"/>
            <a:chExt cx="304850" cy="304200"/>
          </a:xfrm>
        </p:grpSpPr>
        <p:sp>
          <p:nvSpPr>
            <p:cNvPr id="9058" name="Google Shape;9058;p6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66"/>
          <p:cNvGrpSpPr/>
          <p:nvPr/>
        </p:nvGrpSpPr>
        <p:grpSpPr>
          <a:xfrm>
            <a:off x="2935672" y="2796278"/>
            <a:ext cx="449325" cy="450470"/>
            <a:chOff x="-19822675" y="4066875"/>
            <a:chExt cx="304050" cy="304825"/>
          </a:xfrm>
        </p:grpSpPr>
        <p:sp>
          <p:nvSpPr>
            <p:cNvPr id="9064" name="Google Shape;9064;p6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6"/>
          <p:cNvGrpSpPr/>
          <p:nvPr/>
        </p:nvGrpSpPr>
        <p:grpSpPr>
          <a:xfrm>
            <a:off x="5744740" y="1689571"/>
            <a:ext cx="399302" cy="449325"/>
            <a:chOff x="-17878825" y="3334400"/>
            <a:chExt cx="270200" cy="304050"/>
          </a:xfrm>
        </p:grpSpPr>
        <p:sp>
          <p:nvSpPr>
            <p:cNvPr id="9071" name="Google Shape;9071;p6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66"/>
          <p:cNvGrpSpPr/>
          <p:nvPr/>
        </p:nvGrpSpPr>
        <p:grpSpPr>
          <a:xfrm>
            <a:off x="5718565" y="2242416"/>
            <a:ext cx="451653" cy="451653"/>
            <a:chOff x="-17896150" y="3709300"/>
            <a:chExt cx="305625" cy="305625"/>
          </a:xfrm>
        </p:grpSpPr>
        <p:sp>
          <p:nvSpPr>
            <p:cNvPr id="9079" name="Google Shape;9079;p6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66"/>
          <p:cNvGrpSpPr/>
          <p:nvPr/>
        </p:nvGrpSpPr>
        <p:grpSpPr>
          <a:xfrm>
            <a:off x="5746495" y="2795686"/>
            <a:ext cx="395792" cy="451653"/>
            <a:chOff x="-17878025" y="4082625"/>
            <a:chExt cx="267825" cy="305625"/>
          </a:xfrm>
        </p:grpSpPr>
        <p:sp>
          <p:nvSpPr>
            <p:cNvPr id="9084" name="Google Shape;9084;p6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6"/>
          <p:cNvGrpSpPr/>
          <p:nvPr/>
        </p:nvGrpSpPr>
        <p:grpSpPr>
          <a:xfrm>
            <a:off x="2890388" y="3355015"/>
            <a:ext cx="450507" cy="423722"/>
            <a:chOff x="-16044450" y="3317850"/>
            <a:chExt cx="304850" cy="286725"/>
          </a:xfrm>
        </p:grpSpPr>
        <p:sp>
          <p:nvSpPr>
            <p:cNvPr id="9092" name="Google Shape;9092;p6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6" name="Google Shape;9096;p66"/>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7" name="Google Shape;9097;p66"/>
          <p:cNvGrpSpPr/>
          <p:nvPr/>
        </p:nvGrpSpPr>
        <p:grpSpPr>
          <a:xfrm>
            <a:off x="8012905" y="2243724"/>
            <a:ext cx="373662" cy="449030"/>
            <a:chOff x="-16018450" y="4058400"/>
            <a:chExt cx="252850" cy="303850"/>
          </a:xfrm>
        </p:grpSpPr>
        <p:sp>
          <p:nvSpPr>
            <p:cNvPr id="9098" name="Google Shape;9098;p6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2" name="Google Shape;9102;p66"/>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07"/>
        <p:cNvGrpSpPr/>
        <p:nvPr/>
      </p:nvGrpSpPr>
      <p:grpSpPr>
        <a:xfrm>
          <a:off x="0" y="0"/>
          <a:ext cx="0" cy="0"/>
          <a:chOff x="0" y="0"/>
          <a:chExt cx="0" cy="0"/>
        </a:xfrm>
      </p:grpSpPr>
      <p:grpSp>
        <p:nvGrpSpPr>
          <p:cNvPr id="9108" name="Google Shape;9108;p67"/>
          <p:cNvGrpSpPr/>
          <p:nvPr/>
        </p:nvGrpSpPr>
        <p:grpSpPr>
          <a:xfrm>
            <a:off x="829817" y="1689241"/>
            <a:ext cx="442337" cy="419623"/>
            <a:chOff x="-6696925" y="3272575"/>
            <a:chExt cx="307200" cy="291425"/>
          </a:xfrm>
        </p:grpSpPr>
        <p:sp>
          <p:nvSpPr>
            <p:cNvPr id="9109" name="Google Shape;9109;p6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67"/>
          <p:cNvGrpSpPr/>
          <p:nvPr/>
        </p:nvGrpSpPr>
        <p:grpSpPr>
          <a:xfrm>
            <a:off x="829799" y="2204636"/>
            <a:ext cx="442373" cy="420775"/>
            <a:chOff x="-6690625" y="3631325"/>
            <a:chExt cx="307225" cy="292225"/>
          </a:xfrm>
        </p:grpSpPr>
        <p:sp>
          <p:nvSpPr>
            <p:cNvPr id="9112" name="Google Shape;9112;p6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67"/>
          <p:cNvGrpSpPr/>
          <p:nvPr/>
        </p:nvGrpSpPr>
        <p:grpSpPr>
          <a:xfrm>
            <a:off x="851921" y="2756972"/>
            <a:ext cx="421927" cy="419371"/>
            <a:chOff x="-6689825" y="3992050"/>
            <a:chExt cx="293025" cy="291250"/>
          </a:xfrm>
        </p:grpSpPr>
        <p:sp>
          <p:nvSpPr>
            <p:cNvPr id="9118" name="Google Shape;9118;p6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0" name="Google Shape;9130;p67"/>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67"/>
          <p:cNvGrpSpPr/>
          <p:nvPr/>
        </p:nvGrpSpPr>
        <p:grpSpPr>
          <a:xfrm>
            <a:off x="3535232" y="2205192"/>
            <a:ext cx="423043" cy="419659"/>
            <a:chOff x="-4837325" y="3612425"/>
            <a:chExt cx="293800" cy="291450"/>
          </a:xfrm>
        </p:grpSpPr>
        <p:sp>
          <p:nvSpPr>
            <p:cNvPr id="9132" name="Google Shape;9132;p6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67"/>
          <p:cNvGrpSpPr/>
          <p:nvPr/>
        </p:nvGrpSpPr>
        <p:grpSpPr>
          <a:xfrm>
            <a:off x="3548265" y="2756826"/>
            <a:ext cx="420775" cy="419659"/>
            <a:chOff x="-4837325" y="3971575"/>
            <a:chExt cx="292225" cy="291450"/>
          </a:xfrm>
        </p:grpSpPr>
        <p:sp>
          <p:nvSpPr>
            <p:cNvPr id="9136" name="Google Shape;9136;p6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67"/>
          <p:cNvGrpSpPr/>
          <p:nvPr/>
        </p:nvGrpSpPr>
        <p:grpSpPr>
          <a:xfrm>
            <a:off x="6240279" y="1714185"/>
            <a:ext cx="430998" cy="369730"/>
            <a:chOff x="-3037625" y="3254850"/>
            <a:chExt cx="299325" cy="256775"/>
          </a:xfrm>
        </p:grpSpPr>
        <p:sp>
          <p:nvSpPr>
            <p:cNvPr id="9143" name="Google Shape;9143;p6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7"/>
          <p:cNvGrpSpPr/>
          <p:nvPr/>
        </p:nvGrpSpPr>
        <p:grpSpPr>
          <a:xfrm>
            <a:off x="6244239" y="2204615"/>
            <a:ext cx="423079" cy="420811"/>
            <a:chOff x="-3031325" y="3597450"/>
            <a:chExt cx="293825" cy="292250"/>
          </a:xfrm>
        </p:grpSpPr>
        <p:sp>
          <p:nvSpPr>
            <p:cNvPr id="9148" name="Google Shape;9148;p6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67"/>
          <p:cNvGrpSpPr/>
          <p:nvPr/>
        </p:nvGrpSpPr>
        <p:grpSpPr>
          <a:xfrm>
            <a:off x="6256714" y="2781214"/>
            <a:ext cx="421927" cy="370882"/>
            <a:chOff x="-3030525" y="3973150"/>
            <a:chExt cx="293025" cy="257575"/>
          </a:xfrm>
        </p:grpSpPr>
        <p:sp>
          <p:nvSpPr>
            <p:cNvPr id="9153" name="Google Shape;9153;p6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67"/>
          <p:cNvGrpSpPr/>
          <p:nvPr/>
        </p:nvGrpSpPr>
        <p:grpSpPr>
          <a:xfrm>
            <a:off x="1358307" y="3369426"/>
            <a:ext cx="421927" cy="297195"/>
            <a:chOff x="-1199300" y="3279250"/>
            <a:chExt cx="293025" cy="206400"/>
          </a:xfrm>
        </p:grpSpPr>
        <p:sp>
          <p:nvSpPr>
            <p:cNvPr id="9156" name="Google Shape;9156;p6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67"/>
          <p:cNvGrpSpPr/>
          <p:nvPr/>
        </p:nvGrpSpPr>
        <p:grpSpPr>
          <a:xfrm>
            <a:off x="1365393" y="1688773"/>
            <a:ext cx="444605" cy="420559"/>
            <a:chOff x="-6338550" y="3272950"/>
            <a:chExt cx="308775" cy="292075"/>
          </a:xfrm>
        </p:grpSpPr>
        <p:sp>
          <p:nvSpPr>
            <p:cNvPr id="9161" name="Google Shape;9161;p6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67"/>
          <p:cNvGrpSpPr/>
          <p:nvPr/>
        </p:nvGrpSpPr>
        <p:grpSpPr>
          <a:xfrm>
            <a:off x="1376732" y="2205194"/>
            <a:ext cx="421927" cy="419659"/>
            <a:chOff x="-6329100" y="3632100"/>
            <a:chExt cx="293025" cy="291450"/>
          </a:xfrm>
        </p:grpSpPr>
        <p:sp>
          <p:nvSpPr>
            <p:cNvPr id="9165" name="Google Shape;9165;p6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67"/>
          <p:cNvGrpSpPr/>
          <p:nvPr/>
        </p:nvGrpSpPr>
        <p:grpSpPr>
          <a:xfrm>
            <a:off x="1389783" y="2756828"/>
            <a:ext cx="419623" cy="419659"/>
            <a:chOff x="-6329875" y="3992050"/>
            <a:chExt cx="291425" cy="291450"/>
          </a:xfrm>
        </p:grpSpPr>
        <p:sp>
          <p:nvSpPr>
            <p:cNvPr id="9169" name="Google Shape;9169;p6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67"/>
          <p:cNvGrpSpPr/>
          <p:nvPr/>
        </p:nvGrpSpPr>
        <p:grpSpPr>
          <a:xfrm>
            <a:off x="4075920" y="1687530"/>
            <a:ext cx="423079" cy="423043"/>
            <a:chOff x="-4478975" y="3251700"/>
            <a:chExt cx="293825" cy="293800"/>
          </a:xfrm>
        </p:grpSpPr>
        <p:sp>
          <p:nvSpPr>
            <p:cNvPr id="9174" name="Google Shape;9174;p6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7"/>
          <p:cNvGrpSpPr/>
          <p:nvPr/>
        </p:nvGrpSpPr>
        <p:grpSpPr>
          <a:xfrm>
            <a:off x="4075920" y="2205192"/>
            <a:ext cx="423079" cy="419659"/>
            <a:chOff x="-4475825" y="3612425"/>
            <a:chExt cx="293825" cy="291450"/>
          </a:xfrm>
        </p:grpSpPr>
        <p:sp>
          <p:nvSpPr>
            <p:cNvPr id="9178" name="Google Shape;9178;p6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67"/>
          <p:cNvGrpSpPr/>
          <p:nvPr/>
        </p:nvGrpSpPr>
        <p:grpSpPr>
          <a:xfrm>
            <a:off x="4084992" y="2756844"/>
            <a:ext cx="428730" cy="419623"/>
            <a:chOff x="-4480550" y="3970800"/>
            <a:chExt cx="297750" cy="291425"/>
          </a:xfrm>
        </p:grpSpPr>
        <p:sp>
          <p:nvSpPr>
            <p:cNvPr id="9182" name="Google Shape;9182;p6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67"/>
          <p:cNvGrpSpPr/>
          <p:nvPr/>
        </p:nvGrpSpPr>
        <p:grpSpPr>
          <a:xfrm>
            <a:off x="6788826" y="1689221"/>
            <a:ext cx="415123" cy="419659"/>
            <a:chOff x="-2668225" y="3239075"/>
            <a:chExt cx="288300" cy="291450"/>
          </a:xfrm>
        </p:grpSpPr>
        <p:sp>
          <p:nvSpPr>
            <p:cNvPr id="9185" name="Google Shape;9185;p6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67"/>
          <p:cNvGrpSpPr/>
          <p:nvPr/>
        </p:nvGrpSpPr>
        <p:grpSpPr>
          <a:xfrm>
            <a:off x="6785982" y="2205191"/>
            <a:ext cx="420811" cy="419659"/>
            <a:chOff x="-2671375" y="3597450"/>
            <a:chExt cx="292250" cy="291450"/>
          </a:xfrm>
        </p:grpSpPr>
        <p:sp>
          <p:nvSpPr>
            <p:cNvPr id="9191" name="Google Shape;9191;p6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67"/>
          <p:cNvGrpSpPr/>
          <p:nvPr/>
        </p:nvGrpSpPr>
        <p:grpSpPr>
          <a:xfrm>
            <a:off x="6796765" y="2755691"/>
            <a:ext cx="423043" cy="421927"/>
            <a:chOff x="-2670575" y="3956600"/>
            <a:chExt cx="293800" cy="293025"/>
          </a:xfrm>
        </p:grpSpPr>
        <p:sp>
          <p:nvSpPr>
            <p:cNvPr id="9194" name="Google Shape;9194;p6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67"/>
          <p:cNvGrpSpPr/>
          <p:nvPr/>
        </p:nvGrpSpPr>
        <p:grpSpPr>
          <a:xfrm>
            <a:off x="3054285" y="3311947"/>
            <a:ext cx="426462" cy="418363"/>
            <a:chOff x="-1183550" y="3586525"/>
            <a:chExt cx="296175" cy="290550"/>
          </a:xfrm>
        </p:grpSpPr>
        <p:sp>
          <p:nvSpPr>
            <p:cNvPr id="9199" name="Google Shape;9199;p6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7"/>
          <p:cNvGrpSpPr/>
          <p:nvPr/>
        </p:nvGrpSpPr>
        <p:grpSpPr>
          <a:xfrm>
            <a:off x="1917896" y="1689799"/>
            <a:ext cx="420811" cy="418507"/>
            <a:chOff x="-5971525" y="3273750"/>
            <a:chExt cx="292250" cy="290650"/>
          </a:xfrm>
        </p:grpSpPr>
        <p:sp>
          <p:nvSpPr>
            <p:cNvPr id="9209" name="Google Shape;9209;p6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67"/>
          <p:cNvGrpSpPr/>
          <p:nvPr/>
        </p:nvGrpSpPr>
        <p:grpSpPr>
          <a:xfrm>
            <a:off x="1912226" y="2203826"/>
            <a:ext cx="432150" cy="422395"/>
            <a:chOff x="-5974675" y="3632100"/>
            <a:chExt cx="300125" cy="293350"/>
          </a:xfrm>
        </p:grpSpPr>
        <p:sp>
          <p:nvSpPr>
            <p:cNvPr id="9212" name="Google Shape;9212;p6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67"/>
          <p:cNvGrpSpPr/>
          <p:nvPr/>
        </p:nvGrpSpPr>
        <p:grpSpPr>
          <a:xfrm>
            <a:off x="1942267" y="2755694"/>
            <a:ext cx="395865" cy="421927"/>
            <a:chOff x="-5971525" y="3990475"/>
            <a:chExt cx="274925" cy="293025"/>
          </a:xfrm>
        </p:grpSpPr>
        <p:sp>
          <p:nvSpPr>
            <p:cNvPr id="9216" name="Google Shape;9216;p6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67"/>
          <p:cNvGrpSpPr/>
          <p:nvPr/>
        </p:nvGrpSpPr>
        <p:grpSpPr>
          <a:xfrm>
            <a:off x="4615473" y="1689798"/>
            <a:ext cx="420775" cy="418507"/>
            <a:chOff x="-4118225" y="3253275"/>
            <a:chExt cx="292225" cy="290650"/>
          </a:xfrm>
        </p:grpSpPr>
        <p:sp>
          <p:nvSpPr>
            <p:cNvPr id="9221" name="Google Shape;9221;p6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67"/>
          <p:cNvGrpSpPr/>
          <p:nvPr/>
        </p:nvGrpSpPr>
        <p:grpSpPr>
          <a:xfrm>
            <a:off x="4665924" y="2204922"/>
            <a:ext cx="319874" cy="420199"/>
            <a:chOff x="-4082800" y="3612425"/>
            <a:chExt cx="222150" cy="291825"/>
          </a:xfrm>
        </p:grpSpPr>
        <p:sp>
          <p:nvSpPr>
            <p:cNvPr id="9224" name="Google Shape;9224;p6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7"/>
          <p:cNvGrpSpPr/>
          <p:nvPr/>
        </p:nvGrpSpPr>
        <p:grpSpPr>
          <a:xfrm>
            <a:off x="4627372" y="2769876"/>
            <a:ext cx="420775" cy="393561"/>
            <a:chOff x="-4118225" y="3990475"/>
            <a:chExt cx="292225" cy="273325"/>
          </a:xfrm>
        </p:grpSpPr>
        <p:sp>
          <p:nvSpPr>
            <p:cNvPr id="9228" name="Google Shape;9228;p6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67"/>
          <p:cNvGrpSpPr/>
          <p:nvPr/>
        </p:nvGrpSpPr>
        <p:grpSpPr>
          <a:xfrm>
            <a:off x="7338026" y="1688087"/>
            <a:ext cx="394713" cy="421927"/>
            <a:chOff x="-2312225" y="3238300"/>
            <a:chExt cx="274125" cy="293025"/>
          </a:xfrm>
        </p:grpSpPr>
        <p:sp>
          <p:nvSpPr>
            <p:cNvPr id="9233" name="Google Shape;9233;p6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67"/>
          <p:cNvGrpSpPr/>
          <p:nvPr/>
        </p:nvGrpSpPr>
        <p:grpSpPr>
          <a:xfrm>
            <a:off x="7335742" y="2756825"/>
            <a:ext cx="423079" cy="419659"/>
            <a:chOff x="-2310650" y="3958175"/>
            <a:chExt cx="293825" cy="291450"/>
          </a:xfrm>
        </p:grpSpPr>
        <p:sp>
          <p:nvSpPr>
            <p:cNvPr id="9236" name="Google Shape;9236;p6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67"/>
          <p:cNvGrpSpPr/>
          <p:nvPr/>
        </p:nvGrpSpPr>
        <p:grpSpPr>
          <a:xfrm>
            <a:off x="4702603" y="3308459"/>
            <a:ext cx="424159" cy="419659"/>
            <a:chOff x="-1182750" y="3962900"/>
            <a:chExt cx="294575" cy="291450"/>
          </a:xfrm>
        </p:grpSpPr>
        <p:sp>
          <p:nvSpPr>
            <p:cNvPr id="9239" name="Google Shape;9239;p6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67"/>
          <p:cNvGrpSpPr/>
          <p:nvPr/>
        </p:nvGrpSpPr>
        <p:grpSpPr>
          <a:xfrm>
            <a:off x="2455739" y="1689223"/>
            <a:ext cx="424195" cy="419659"/>
            <a:chOff x="-5611575" y="3272950"/>
            <a:chExt cx="294600" cy="291450"/>
          </a:xfrm>
        </p:grpSpPr>
        <p:sp>
          <p:nvSpPr>
            <p:cNvPr id="9247" name="Google Shape;9247;p6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67"/>
          <p:cNvGrpSpPr/>
          <p:nvPr/>
        </p:nvGrpSpPr>
        <p:grpSpPr>
          <a:xfrm>
            <a:off x="2455739" y="2205770"/>
            <a:ext cx="424195" cy="418507"/>
            <a:chOff x="-5613150" y="3632900"/>
            <a:chExt cx="294600" cy="290650"/>
          </a:xfrm>
        </p:grpSpPr>
        <p:sp>
          <p:nvSpPr>
            <p:cNvPr id="9253" name="Google Shape;9253;p6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67"/>
          <p:cNvGrpSpPr/>
          <p:nvPr/>
        </p:nvGrpSpPr>
        <p:grpSpPr>
          <a:xfrm>
            <a:off x="7324977" y="2153586"/>
            <a:ext cx="420811" cy="522864"/>
            <a:chOff x="-2310650" y="3525775"/>
            <a:chExt cx="292250" cy="363125"/>
          </a:xfrm>
        </p:grpSpPr>
        <p:sp>
          <p:nvSpPr>
            <p:cNvPr id="9256" name="Google Shape;9256;p6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67"/>
          <p:cNvGrpSpPr/>
          <p:nvPr/>
        </p:nvGrpSpPr>
        <p:grpSpPr>
          <a:xfrm>
            <a:off x="2467638" y="2756270"/>
            <a:ext cx="424195" cy="420775"/>
            <a:chOff x="-5613150" y="3991275"/>
            <a:chExt cx="294600" cy="292225"/>
          </a:xfrm>
        </p:grpSpPr>
        <p:sp>
          <p:nvSpPr>
            <p:cNvPr id="9261" name="Google Shape;9261;p6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67"/>
          <p:cNvGrpSpPr/>
          <p:nvPr/>
        </p:nvGrpSpPr>
        <p:grpSpPr>
          <a:xfrm>
            <a:off x="5139126" y="1689438"/>
            <a:ext cx="434634" cy="419227"/>
            <a:chOff x="-3768700" y="3253275"/>
            <a:chExt cx="301850" cy="291150"/>
          </a:xfrm>
        </p:grpSpPr>
        <p:sp>
          <p:nvSpPr>
            <p:cNvPr id="9271" name="Google Shape;9271;p6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67"/>
          <p:cNvGrpSpPr/>
          <p:nvPr/>
        </p:nvGrpSpPr>
        <p:grpSpPr>
          <a:xfrm>
            <a:off x="5143209" y="2217090"/>
            <a:ext cx="426462" cy="395865"/>
            <a:chOff x="-3808700" y="3628950"/>
            <a:chExt cx="296175" cy="274925"/>
          </a:xfrm>
        </p:grpSpPr>
        <p:sp>
          <p:nvSpPr>
            <p:cNvPr id="9275" name="Google Shape;9275;p6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67"/>
          <p:cNvGrpSpPr/>
          <p:nvPr/>
        </p:nvGrpSpPr>
        <p:grpSpPr>
          <a:xfrm>
            <a:off x="5208420" y="2756412"/>
            <a:ext cx="419443" cy="420487"/>
            <a:chOff x="-3771675" y="3971775"/>
            <a:chExt cx="291300" cy="292025"/>
          </a:xfrm>
        </p:grpSpPr>
        <p:sp>
          <p:nvSpPr>
            <p:cNvPr id="9279" name="Google Shape;9279;p6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67"/>
          <p:cNvGrpSpPr/>
          <p:nvPr/>
        </p:nvGrpSpPr>
        <p:grpSpPr>
          <a:xfrm>
            <a:off x="7869864" y="1716461"/>
            <a:ext cx="420271" cy="320774"/>
            <a:chOff x="-1951475" y="3273100"/>
            <a:chExt cx="291875" cy="222775"/>
          </a:xfrm>
        </p:grpSpPr>
        <p:sp>
          <p:nvSpPr>
            <p:cNvPr id="9285" name="Google Shape;9285;p6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67"/>
          <p:cNvGrpSpPr/>
          <p:nvPr/>
        </p:nvGrpSpPr>
        <p:grpSpPr>
          <a:xfrm>
            <a:off x="7867344" y="2205191"/>
            <a:ext cx="425310" cy="419659"/>
            <a:chOff x="-1951475" y="3597450"/>
            <a:chExt cx="295375" cy="291450"/>
          </a:xfrm>
        </p:grpSpPr>
        <p:sp>
          <p:nvSpPr>
            <p:cNvPr id="9289" name="Google Shape;9289;p6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67"/>
          <p:cNvGrpSpPr/>
          <p:nvPr/>
        </p:nvGrpSpPr>
        <p:grpSpPr>
          <a:xfrm>
            <a:off x="7869595" y="2756825"/>
            <a:ext cx="444605" cy="419659"/>
            <a:chOff x="-1960150" y="3956600"/>
            <a:chExt cx="308775" cy="291450"/>
          </a:xfrm>
        </p:grpSpPr>
        <p:sp>
          <p:nvSpPr>
            <p:cNvPr id="9294" name="Google Shape;9294;p6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67"/>
          <p:cNvGrpSpPr/>
          <p:nvPr/>
        </p:nvGrpSpPr>
        <p:grpSpPr>
          <a:xfrm>
            <a:off x="1923633" y="3307636"/>
            <a:ext cx="420775" cy="420775"/>
            <a:chOff x="-804700" y="3226500"/>
            <a:chExt cx="292225" cy="292225"/>
          </a:xfrm>
        </p:grpSpPr>
        <p:sp>
          <p:nvSpPr>
            <p:cNvPr id="9297" name="Google Shape;9297;p6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67"/>
          <p:cNvGrpSpPr/>
          <p:nvPr/>
        </p:nvGrpSpPr>
        <p:grpSpPr>
          <a:xfrm>
            <a:off x="3003724" y="1688647"/>
            <a:ext cx="420775" cy="420811"/>
            <a:chOff x="-5251625" y="3272950"/>
            <a:chExt cx="292225" cy="292250"/>
          </a:xfrm>
        </p:grpSpPr>
        <p:sp>
          <p:nvSpPr>
            <p:cNvPr id="9305" name="Google Shape;9305;p6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67"/>
          <p:cNvGrpSpPr/>
          <p:nvPr/>
        </p:nvGrpSpPr>
        <p:grpSpPr>
          <a:xfrm>
            <a:off x="3000322" y="2204348"/>
            <a:ext cx="427578" cy="421351"/>
            <a:chOff x="-5254775" y="3631325"/>
            <a:chExt cx="296950" cy="292625"/>
          </a:xfrm>
        </p:grpSpPr>
        <p:sp>
          <p:nvSpPr>
            <p:cNvPr id="9309" name="Google Shape;9309;p6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67"/>
          <p:cNvGrpSpPr/>
          <p:nvPr/>
        </p:nvGrpSpPr>
        <p:grpSpPr>
          <a:xfrm>
            <a:off x="3016181" y="2756270"/>
            <a:ext cx="419659" cy="420775"/>
            <a:chOff x="-5251625" y="3991275"/>
            <a:chExt cx="291450" cy="292225"/>
          </a:xfrm>
        </p:grpSpPr>
        <p:sp>
          <p:nvSpPr>
            <p:cNvPr id="9317" name="Google Shape;9317;p6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67"/>
          <p:cNvGrpSpPr/>
          <p:nvPr/>
        </p:nvGrpSpPr>
        <p:grpSpPr>
          <a:xfrm>
            <a:off x="5756763" y="1689240"/>
            <a:ext cx="319874" cy="419623"/>
            <a:chOff x="-3365275" y="3253275"/>
            <a:chExt cx="222150" cy="291425"/>
          </a:xfrm>
        </p:grpSpPr>
        <p:sp>
          <p:nvSpPr>
            <p:cNvPr id="9323" name="Google Shape;9323;p6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67"/>
          <p:cNvGrpSpPr/>
          <p:nvPr/>
        </p:nvGrpSpPr>
        <p:grpSpPr>
          <a:xfrm>
            <a:off x="5730701" y="2204058"/>
            <a:ext cx="371998" cy="421927"/>
            <a:chOff x="-3383375" y="3611625"/>
            <a:chExt cx="258350" cy="293025"/>
          </a:xfrm>
        </p:grpSpPr>
        <p:sp>
          <p:nvSpPr>
            <p:cNvPr id="9326" name="Google Shape;9326;p6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67"/>
          <p:cNvGrpSpPr/>
          <p:nvPr/>
        </p:nvGrpSpPr>
        <p:grpSpPr>
          <a:xfrm>
            <a:off x="5793050" y="2756826"/>
            <a:ext cx="271097" cy="419659"/>
            <a:chOff x="-3347950" y="3971575"/>
            <a:chExt cx="188275" cy="291450"/>
          </a:xfrm>
        </p:grpSpPr>
        <p:sp>
          <p:nvSpPr>
            <p:cNvPr id="9329" name="Google Shape;9329;p6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67"/>
          <p:cNvGrpSpPr/>
          <p:nvPr/>
        </p:nvGrpSpPr>
        <p:grpSpPr>
          <a:xfrm>
            <a:off x="842909" y="3307061"/>
            <a:ext cx="371998" cy="421927"/>
            <a:chOff x="-1575775" y="3238300"/>
            <a:chExt cx="258350" cy="293025"/>
          </a:xfrm>
        </p:grpSpPr>
        <p:sp>
          <p:nvSpPr>
            <p:cNvPr id="9333" name="Google Shape;9333;p6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67"/>
          <p:cNvGrpSpPr/>
          <p:nvPr/>
        </p:nvGrpSpPr>
        <p:grpSpPr>
          <a:xfrm>
            <a:off x="2487807" y="3309051"/>
            <a:ext cx="423079" cy="424159"/>
            <a:chOff x="-1591550" y="3597475"/>
            <a:chExt cx="293825" cy="294575"/>
          </a:xfrm>
        </p:grpSpPr>
        <p:sp>
          <p:nvSpPr>
            <p:cNvPr id="9339" name="Google Shape;9339;p6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7"/>
          <p:cNvGrpSpPr/>
          <p:nvPr/>
        </p:nvGrpSpPr>
        <p:grpSpPr>
          <a:xfrm>
            <a:off x="4137277" y="3318663"/>
            <a:ext cx="421927" cy="399248"/>
            <a:chOff x="-1592325" y="3957400"/>
            <a:chExt cx="293025" cy="277275"/>
          </a:xfrm>
        </p:grpSpPr>
        <p:sp>
          <p:nvSpPr>
            <p:cNvPr id="9343" name="Google Shape;9343;p6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67"/>
          <p:cNvGrpSpPr/>
          <p:nvPr/>
        </p:nvGrpSpPr>
        <p:grpSpPr>
          <a:xfrm>
            <a:off x="3624147" y="3310744"/>
            <a:ext cx="369730" cy="420775"/>
            <a:chOff x="-778700" y="3612425"/>
            <a:chExt cx="256775" cy="292225"/>
          </a:xfrm>
        </p:grpSpPr>
        <p:sp>
          <p:nvSpPr>
            <p:cNvPr id="9348" name="Google Shape;9348;p6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67"/>
          <p:cNvGrpSpPr/>
          <p:nvPr/>
        </p:nvGrpSpPr>
        <p:grpSpPr>
          <a:xfrm>
            <a:off x="6095649" y="3828305"/>
            <a:ext cx="340731" cy="387641"/>
            <a:chOff x="7728464" y="1561258"/>
            <a:chExt cx="349719" cy="397866"/>
          </a:xfrm>
        </p:grpSpPr>
        <p:sp>
          <p:nvSpPr>
            <p:cNvPr id="9355" name="Google Shape;9355;p6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67"/>
          <p:cNvGrpSpPr/>
          <p:nvPr/>
        </p:nvGrpSpPr>
        <p:grpSpPr>
          <a:xfrm>
            <a:off x="4018617" y="3828305"/>
            <a:ext cx="387681" cy="387641"/>
            <a:chOff x="5611350" y="1561258"/>
            <a:chExt cx="397907" cy="397866"/>
          </a:xfrm>
        </p:grpSpPr>
        <p:sp>
          <p:nvSpPr>
            <p:cNvPr id="9358" name="Google Shape;9358;p6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67"/>
          <p:cNvGrpSpPr/>
          <p:nvPr/>
        </p:nvGrpSpPr>
        <p:grpSpPr>
          <a:xfrm>
            <a:off x="4537903" y="3925571"/>
            <a:ext cx="387610" cy="193109"/>
            <a:chOff x="6140660" y="1661097"/>
            <a:chExt cx="397835" cy="198202"/>
          </a:xfrm>
        </p:grpSpPr>
        <p:sp>
          <p:nvSpPr>
            <p:cNvPr id="9363" name="Google Shape;9363;p6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7"/>
          <p:cNvGrpSpPr/>
          <p:nvPr/>
        </p:nvGrpSpPr>
        <p:grpSpPr>
          <a:xfrm>
            <a:off x="5057118" y="3828305"/>
            <a:ext cx="387681" cy="387641"/>
            <a:chOff x="6669907" y="1561258"/>
            <a:chExt cx="397907" cy="397866"/>
          </a:xfrm>
        </p:grpSpPr>
        <p:sp>
          <p:nvSpPr>
            <p:cNvPr id="9368" name="Google Shape;9368;p6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67"/>
          <p:cNvGrpSpPr/>
          <p:nvPr/>
        </p:nvGrpSpPr>
        <p:grpSpPr>
          <a:xfrm>
            <a:off x="1942348" y="3885842"/>
            <a:ext cx="387681" cy="272572"/>
            <a:chOff x="3386036" y="1746339"/>
            <a:chExt cx="397907" cy="279762"/>
          </a:xfrm>
        </p:grpSpPr>
        <p:sp>
          <p:nvSpPr>
            <p:cNvPr id="9374" name="Google Shape;9374;p6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67"/>
          <p:cNvGrpSpPr/>
          <p:nvPr/>
        </p:nvGrpSpPr>
        <p:grpSpPr>
          <a:xfrm>
            <a:off x="2980045" y="3828288"/>
            <a:ext cx="387681" cy="387681"/>
            <a:chOff x="4417380" y="1687279"/>
            <a:chExt cx="397907" cy="397907"/>
          </a:xfrm>
        </p:grpSpPr>
        <p:sp>
          <p:nvSpPr>
            <p:cNvPr id="9377" name="Google Shape;9377;p6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67"/>
          <p:cNvGrpSpPr/>
          <p:nvPr/>
        </p:nvGrpSpPr>
        <p:grpSpPr>
          <a:xfrm>
            <a:off x="7926526" y="3308537"/>
            <a:ext cx="387661" cy="387661"/>
            <a:chOff x="2869999" y="1687279"/>
            <a:chExt cx="397887" cy="397887"/>
          </a:xfrm>
        </p:grpSpPr>
        <p:sp>
          <p:nvSpPr>
            <p:cNvPr id="9380" name="Google Shape;9380;p6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67"/>
          <p:cNvGrpSpPr/>
          <p:nvPr/>
        </p:nvGrpSpPr>
        <p:grpSpPr>
          <a:xfrm>
            <a:off x="2461634" y="3828664"/>
            <a:ext cx="386807" cy="386929"/>
            <a:chOff x="3902887" y="1687655"/>
            <a:chExt cx="397010" cy="397135"/>
          </a:xfrm>
        </p:grpSpPr>
        <p:sp>
          <p:nvSpPr>
            <p:cNvPr id="9383" name="Google Shape;9383;p6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67"/>
          <p:cNvGrpSpPr/>
          <p:nvPr/>
        </p:nvGrpSpPr>
        <p:grpSpPr>
          <a:xfrm>
            <a:off x="3499331" y="3828344"/>
            <a:ext cx="387681" cy="387681"/>
            <a:chOff x="4933458" y="1687279"/>
            <a:chExt cx="397907" cy="397907"/>
          </a:xfrm>
        </p:grpSpPr>
        <p:sp>
          <p:nvSpPr>
            <p:cNvPr id="9386" name="Google Shape;9386;p6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67"/>
          <p:cNvGrpSpPr/>
          <p:nvPr/>
        </p:nvGrpSpPr>
        <p:grpSpPr>
          <a:xfrm>
            <a:off x="5273586" y="3308775"/>
            <a:ext cx="387681" cy="387661"/>
            <a:chOff x="266768" y="1721375"/>
            <a:chExt cx="397907" cy="397887"/>
          </a:xfrm>
        </p:grpSpPr>
        <p:sp>
          <p:nvSpPr>
            <p:cNvPr id="9389" name="Google Shape;9389;p6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67"/>
          <p:cNvGrpSpPr/>
          <p:nvPr/>
        </p:nvGrpSpPr>
        <p:grpSpPr>
          <a:xfrm>
            <a:off x="7395588" y="3308924"/>
            <a:ext cx="387539" cy="386888"/>
            <a:chOff x="2408992" y="1722875"/>
            <a:chExt cx="397761" cy="397093"/>
          </a:xfrm>
        </p:grpSpPr>
        <p:sp>
          <p:nvSpPr>
            <p:cNvPr id="9392" name="Google Shape;9392;p6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67"/>
          <p:cNvGrpSpPr/>
          <p:nvPr/>
        </p:nvGrpSpPr>
        <p:grpSpPr>
          <a:xfrm>
            <a:off x="5576404" y="3828305"/>
            <a:ext cx="387641" cy="387641"/>
            <a:chOff x="7199196" y="1561258"/>
            <a:chExt cx="397866" cy="397866"/>
          </a:xfrm>
        </p:grpSpPr>
        <p:sp>
          <p:nvSpPr>
            <p:cNvPr id="9395" name="Google Shape;9395;p6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67"/>
          <p:cNvGrpSpPr/>
          <p:nvPr/>
        </p:nvGrpSpPr>
        <p:grpSpPr>
          <a:xfrm>
            <a:off x="6332282" y="3308537"/>
            <a:ext cx="387661" cy="387661"/>
            <a:chOff x="1379798" y="1723250"/>
            <a:chExt cx="397887" cy="397887"/>
          </a:xfrm>
        </p:grpSpPr>
        <p:sp>
          <p:nvSpPr>
            <p:cNvPr id="9399" name="Google Shape;9399;p6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67"/>
          <p:cNvGrpSpPr/>
          <p:nvPr/>
        </p:nvGrpSpPr>
        <p:grpSpPr>
          <a:xfrm>
            <a:off x="5801242" y="3308537"/>
            <a:ext cx="387641" cy="387661"/>
            <a:chOff x="864491" y="1723250"/>
            <a:chExt cx="397866" cy="397887"/>
          </a:xfrm>
        </p:grpSpPr>
        <p:sp>
          <p:nvSpPr>
            <p:cNvPr id="9404" name="Google Shape;9404;p6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67"/>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67"/>
          <p:cNvGrpSpPr/>
          <p:nvPr/>
        </p:nvGrpSpPr>
        <p:grpSpPr>
          <a:xfrm>
            <a:off x="6568070" y="3827060"/>
            <a:ext cx="388966" cy="388966"/>
            <a:chOff x="1190625" y="238125"/>
            <a:chExt cx="5235075" cy="5235075"/>
          </a:xfrm>
        </p:grpSpPr>
        <p:sp>
          <p:nvSpPr>
            <p:cNvPr id="9409" name="Google Shape;9409;p6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1" name="Google Shape;9411;p6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sp>
        <p:nvSpPr>
          <p:cNvPr id="875" name="Google Shape;875;p31"/>
          <p:cNvSpPr txBox="1">
            <a:spLocks noGrp="1"/>
          </p:cNvSpPr>
          <p:nvPr>
            <p:ph type="title"/>
          </p:nvPr>
        </p:nvSpPr>
        <p:spPr>
          <a:xfrm>
            <a:off x="4171950" y="2206763"/>
            <a:ext cx="4257000" cy="189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DISEASE AND ITS SYMPTOMS</a:t>
            </a:r>
            <a:endParaRPr/>
          </a:p>
        </p:txBody>
      </p:sp>
      <p:sp>
        <p:nvSpPr>
          <p:cNvPr id="876" name="Google Shape;876;p31"/>
          <p:cNvSpPr txBox="1">
            <a:spLocks noGrp="1"/>
          </p:cNvSpPr>
          <p:nvPr>
            <p:ph type="title" idx="2"/>
          </p:nvPr>
        </p:nvSpPr>
        <p:spPr>
          <a:xfrm>
            <a:off x="4171950" y="1044638"/>
            <a:ext cx="1228800" cy="1162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a:t>
            </a:r>
            <a:endParaRPr/>
          </a:p>
        </p:txBody>
      </p:sp>
      <p:cxnSp>
        <p:nvCxnSpPr>
          <p:cNvPr id="877" name="Google Shape;877;p31"/>
          <p:cNvCxnSpPr/>
          <p:nvPr/>
        </p:nvCxnSpPr>
        <p:spPr>
          <a:xfrm>
            <a:off x="4171950" y="2206763"/>
            <a:ext cx="1524000" cy="0"/>
          </a:xfrm>
          <a:prstGeom prst="straightConnector1">
            <a:avLst/>
          </a:prstGeom>
          <a:noFill/>
          <a:ln w="19050" cap="flat" cmpd="sng">
            <a:solidFill>
              <a:schemeClr val="dk1"/>
            </a:solidFill>
            <a:prstDash val="solid"/>
            <a:round/>
            <a:headEnd type="none" w="med" len="med"/>
            <a:tailEnd type="none" w="med" len="med"/>
          </a:ln>
        </p:spPr>
      </p:cxnSp>
      <p:grpSp>
        <p:nvGrpSpPr>
          <p:cNvPr id="878" name="Google Shape;878;p31"/>
          <p:cNvGrpSpPr/>
          <p:nvPr/>
        </p:nvGrpSpPr>
        <p:grpSpPr>
          <a:xfrm>
            <a:off x="675646" y="858634"/>
            <a:ext cx="3144305" cy="3426237"/>
            <a:chOff x="675646" y="1007209"/>
            <a:chExt cx="3144305" cy="3426237"/>
          </a:xfrm>
        </p:grpSpPr>
        <p:sp>
          <p:nvSpPr>
            <p:cNvPr id="879" name="Google Shape;879;p31"/>
            <p:cNvSpPr/>
            <p:nvPr/>
          </p:nvSpPr>
          <p:spPr>
            <a:xfrm>
              <a:off x="675646" y="4261546"/>
              <a:ext cx="3144300" cy="171900"/>
            </a:xfrm>
            <a:prstGeom prst="ellipse">
              <a:avLst/>
            </a:prstGeom>
            <a:solidFill>
              <a:srgbClr val="333333">
                <a:alpha val="15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 name="Google Shape;880;p31"/>
            <p:cNvGrpSpPr/>
            <p:nvPr/>
          </p:nvGrpSpPr>
          <p:grpSpPr>
            <a:xfrm>
              <a:off x="675656" y="1303420"/>
              <a:ext cx="3067128" cy="3067025"/>
              <a:chOff x="2811271" y="4680776"/>
              <a:chExt cx="2604337" cy="2604249"/>
            </a:xfrm>
          </p:grpSpPr>
          <p:grpSp>
            <p:nvGrpSpPr>
              <p:cNvPr id="881" name="Google Shape;881;p31"/>
              <p:cNvGrpSpPr/>
              <p:nvPr/>
            </p:nvGrpSpPr>
            <p:grpSpPr>
              <a:xfrm>
                <a:off x="3411213" y="4705350"/>
                <a:ext cx="1324800" cy="2579675"/>
                <a:chOff x="3411213" y="4705350"/>
                <a:chExt cx="1324800" cy="2579675"/>
              </a:xfrm>
            </p:grpSpPr>
            <p:sp>
              <p:nvSpPr>
                <p:cNvPr id="882" name="Google Shape;882;p31"/>
                <p:cNvSpPr/>
                <p:nvPr/>
              </p:nvSpPr>
              <p:spPr>
                <a:xfrm>
                  <a:off x="4016873" y="6382542"/>
                  <a:ext cx="70291" cy="822669"/>
                </a:xfrm>
                <a:custGeom>
                  <a:avLst/>
                  <a:gdLst/>
                  <a:ahLst/>
                  <a:cxnLst/>
                  <a:rect l="l" t="t" r="r" b="b"/>
                  <a:pathLst>
                    <a:path w="1367" h="15999" extrusionOk="0">
                      <a:moveTo>
                        <a:pt x="0" y="0"/>
                      </a:moveTo>
                      <a:lnTo>
                        <a:pt x="0" y="15999"/>
                      </a:lnTo>
                      <a:lnTo>
                        <a:pt x="1367" y="15999"/>
                      </a:lnTo>
                      <a:lnTo>
                        <a:pt x="13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1"/>
                <p:cNvSpPr/>
                <p:nvPr/>
              </p:nvSpPr>
              <p:spPr>
                <a:xfrm>
                  <a:off x="3839164" y="7205170"/>
                  <a:ext cx="425706" cy="79855"/>
                </a:xfrm>
                <a:custGeom>
                  <a:avLst/>
                  <a:gdLst/>
                  <a:ahLst/>
                  <a:cxnLst/>
                  <a:rect l="l" t="t" r="r" b="b"/>
                  <a:pathLst>
                    <a:path w="8279" h="1553" extrusionOk="0">
                      <a:moveTo>
                        <a:pt x="0" y="1"/>
                      </a:moveTo>
                      <a:lnTo>
                        <a:pt x="0" y="1552"/>
                      </a:lnTo>
                      <a:lnTo>
                        <a:pt x="8279" y="1552"/>
                      </a:lnTo>
                      <a:lnTo>
                        <a:pt x="827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1"/>
                <p:cNvSpPr/>
                <p:nvPr/>
              </p:nvSpPr>
              <p:spPr>
                <a:xfrm>
                  <a:off x="3411213" y="4705350"/>
                  <a:ext cx="1324800" cy="1677300"/>
                </a:xfrm>
                <a:prstGeom prst="rect">
                  <a:avLst/>
                </a:prstGeom>
                <a:solidFill>
                  <a:schemeClr val="dk2"/>
                </a:solidFill>
                <a:ln w="381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31"/>
              <p:cNvGrpSpPr/>
              <p:nvPr/>
            </p:nvGrpSpPr>
            <p:grpSpPr>
              <a:xfrm>
                <a:off x="3558065" y="5006421"/>
                <a:ext cx="1094245" cy="954195"/>
                <a:chOff x="6671731" y="6133497"/>
                <a:chExt cx="1372782" cy="1197083"/>
              </a:xfrm>
            </p:grpSpPr>
            <p:sp>
              <p:nvSpPr>
                <p:cNvPr id="886" name="Google Shape;886;p31"/>
                <p:cNvSpPr/>
                <p:nvPr/>
              </p:nvSpPr>
              <p:spPr>
                <a:xfrm>
                  <a:off x="7008056" y="6779102"/>
                  <a:ext cx="530400" cy="332221"/>
                </a:xfrm>
                <a:custGeom>
                  <a:avLst/>
                  <a:gdLst/>
                  <a:ahLst/>
                  <a:cxnLst/>
                  <a:rect l="l" t="t" r="r" b="b"/>
                  <a:pathLst>
                    <a:path w="19500" h="12214" extrusionOk="0">
                      <a:moveTo>
                        <a:pt x="5452" y="1"/>
                      </a:moveTo>
                      <a:cubicBezTo>
                        <a:pt x="4157" y="1"/>
                        <a:pt x="3168" y="110"/>
                        <a:pt x="2790" y="362"/>
                      </a:cubicBezTo>
                      <a:cubicBezTo>
                        <a:pt x="0" y="2216"/>
                        <a:pt x="4458" y="12214"/>
                        <a:pt x="10257" y="12214"/>
                      </a:cubicBezTo>
                      <a:cubicBezTo>
                        <a:pt x="10316" y="12214"/>
                        <a:pt x="10375" y="12213"/>
                        <a:pt x="10435" y="12211"/>
                      </a:cubicBezTo>
                      <a:cubicBezTo>
                        <a:pt x="16321" y="12003"/>
                        <a:pt x="19500" y="3974"/>
                        <a:pt x="17041" y="2006"/>
                      </a:cubicBezTo>
                      <a:cubicBezTo>
                        <a:pt x="15719" y="947"/>
                        <a:pt x="9262" y="1"/>
                        <a:pt x="5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1"/>
                <p:cNvSpPr/>
                <p:nvPr/>
              </p:nvSpPr>
              <p:spPr>
                <a:xfrm>
                  <a:off x="7008056" y="6779102"/>
                  <a:ext cx="530400" cy="332221"/>
                </a:xfrm>
                <a:custGeom>
                  <a:avLst/>
                  <a:gdLst/>
                  <a:ahLst/>
                  <a:cxnLst/>
                  <a:rect l="l" t="t" r="r" b="b"/>
                  <a:pathLst>
                    <a:path w="19500" h="12214" extrusionOk="0">
                      <a:moveTo>
                        <a:pt x="6152" y="422"/>
                      </a:moveTo>
                      <a:cubicBezTo>
                        <a:pt x="6944" y="422"/>
                        <a:pt x="7225" y="3119"/>
                        <a:pt x="7785" y="3120"/>
                      </a:cubicBezTo>
                      <a:cubicBezTo>
                        <a:pt x="8341" y="3120"/>
                        <a:pt x="7979" y="670"/>
                        <a:pt x="8831" y="670"/>
                      </a:cubicBezTo>
                      <a:cubicBezTo>
                        <a:pt x="8848" y="670"/>
                        <a:pt x="8867" y="671"/>
                        <a:pt x="8886" y="673"/>
                      </a:cubicBezTo>
                      <a:cubicBezTo>
                        <a:pt x="9808" y="781"/>
                        <a:pt x="9061" y="3157"/>
                        <a:pt x="9558" y="3264"/>
                      </a:cubicBezTo>
                      <a:cubicBezTo>
                        <a:pt x="9568" y="3266"/>
                        <a:pt x="9578" y="3267"/>
                        <a:pt x="9589" y="3267"/>
                      </a:cubicBezTo>
                      <a:cubicBezTo>
                        <a:pt x="10053" y="3267"/>
                        <a:pt x="10339" y="990"/>
                        <a:pt x="11057" y="990"/>
                      </a:cubicBezTo>
                      <a:cubicBezTo>
                        <a:pt x="11078" y="990"/>
                        <a:pt x="11099" y="992"/>
                        <a:pt x="11120" y="996"/>
                      </a:cubicBezTo>
                      <a:cubicBezTo>
                        <a:pt x="11900" y="1138"/>
                        <a:pt x="10763" y="3369"/>
                        <a:pt x="11224" y="3512"/>
                      </a:cubicBezTo>
                      <a:cubicBezTo>
                        <a:pt x="11238" y="3516"/>
                        <a:pt x="11251" y="3518"/>
                        <a:pt x="11265" y="3518"/>
                      </a:cubicBezTo>
                      <a:cubicBezTo>
                        <a:pt x="11709" y="3518"/>
                        <a:pt x="12314" y="1452"/>
                        <a:pt x="13134" y="1452"/>
                      </a:cubicBezTo>
                      <a:cubicBezTo>
                        <a:pt x="13160" y="1452"/>
                        <a:pt x="13186" y="1454"/>
                        <a:pt x="13212" y="1458"/>
                      </a:cubicBezTo>
                      <a:cubicBezTo>
                        <a:pt x="14098" y="1601"/>
                        <a:pt x="12748" y="3585"/>
                        <a:pt x="13209" y="3869"/>
                      </a:cubicBezTo>
                      <a:cubicBezTo>
                        <a:pt x="13235" y="3885"/>
                        <a:pt x="13263" y="3893"/>
                        <a:pt x="13292" y="3893"/>
                      </a:cubicBezTo>
                      <a:cubicBezTo>
                        <a:pt x="13760" y="3893"/>
                        <a:pt x="14582" y="1949"/>
                        <a:pt x="15272" y="1949"/>
                      </a:cubicBezTo>
                      <a:cubicBezTo>
                        <a:pt x="15294" y="1949"/>
                        <a:pt x="15316" y="1951"/>
                        <a:pt x="15338" y="1956"/>
                      </a:cubicBezTo>
                      <a:cubicBezTo>
                        <a:pt x="16083" y="2099"/>
                        <a:pt x="14912" y="4012"/>
                        <a:pt x="15159" y="4331"/>
                      </a:cubicBezTo>
                      <a:cubicBezTo>
                        <a:pt x="15176" y="4353"/>
                        <a:pt x="15198" y="4363"/>
                        <a:pt x="15224" y="4363"/>
                      </a:cubicBezTo>
                      <a:cubicBezTo>
                        <a:pt x="15534" y="4363"/>
                        <a:pt x="16447" y="2928"/>
                        <a:pt x="16957" y="2928"/>
                      </a:cubicBezTo>
                      <a:cubicBezTo>
                        <a:pt x="17029" y="2928"/>
                        <a:pt x="17093" y="2957"/>
                        <a:pt x="17146" y="3023"/>
                      </a:cubicBezTo>
                      <a:cubicBezTo>
                        <a:pt x="17606" y="3590"/>
                        <a:pt x="15974" y="4439"/>
                        <a:pt x="16045" y="4723"/>
                      </a:cubicBezTo>
                      <a:cubicBezTo>
                        <a:pt x="16116" y="5006"/>
                        <a:pt x="17181" y="5079"/>
                        <a:pt x="17108" y="5540"/>
                      </a:cubicBezTo>
                      <a:cubicBezTo>
                        <a:pt x="17084" y="5695"/>
                        <a:pt x="16858" y="5737"/>
                        <a:pt x="16567" y="5737"/>
                      </a:cubicBezTo>
                      <a:cubicBezTo>
                        <a:pt x="16220" y="5737"/>
                        <a:pt x="15779" y="5677"/>
                        <a:pt x="15476" y="5677"/>
                      </a:cubicBezTo>
                      <a:cubicBezTo>
                        <a:pt x="15279" y="5677"/>
                        <a:pt x="15140" y="5702"/>
                        <a:pt x="15122" y="5786"/>
                      </a:cubicBezTo>
                      <a:cubicBezTo>
                        <a:pt x="15051" y="6105"/>
                        <a:pt x="16715" y="6745"/>
                        <a:pt x="16396" y="7561"/>
                      </a:cubicBezTo>
                      <a:cubicBezTo>
                        <a:pt x="16296" y="7815"/>
                        <a:pt x="16082" y="7897"/>
                        <a:pt x="15828" y="7897"/>
                      </a:cubicBezTo>
                      <a:cubicBezTo>
                        <a:pt x="15382" y="7897"/>
                        <a:pt x="14813" y="7646"/>
                        <a:pt x="14528" y="7646"/>
                      </a:cubicBezTo>
                      <a:cubicBezTo>
                        <a:pt x="14457" y="7646"/>
                        <a:pt x="14404" y="7661"/>
                        <a:pt x="14375" y="7700"/>
                      </a:cubicBezTo>
                      <a:cubicBezTo>
                        <a:pt x="14163" y="7983"/>
                        <a:pt x="15580" y="8799"/>
                        <a:pt x="14905" y="9473"/>
                      </a:cubicBezTo>
                      <a:cubicBezTo>
                        <a:pt x="14782" y="9596"/>
                        <a:pt x="14653" y="9646"/>
                        <a:pt x="14524" y="9646"/>
                      </a:cubicBezTo>
                      <a:cubicBezTo>
                        <a:pt x="14004" y="9646"/>
                        <a:pt x="13474" y="8841"/>
                        <a:pt x="13207" y="8841"/>
                      </a:cubicBezTo>
                      <a:cubicBezTo>
                        <a:pt x="13179" y="8841"/>
                        <a:pt x="13154" y="8850"/>
                        <a:pt x="13133" y="8869"/>
                      </a:cubicBezTo>
                      <a:cubicBezTo>
                        <a:pt x="12850" y="9117"/>
                        <a:pt x="13876" y="10501"/>
                        <a:pt x="13344" y="10784"/>
                      </a:cubicBezTo>
                      <a:cubicBezTo>
                        <a:pt x="13296" y="10809"/>
                        <a:pt x="13246" y="10821"/>
                        <a:pt x="13196" y="10821"/>
                      </a:cubicBezTo>
                      <a:cubicBezTo>
                        <a:pt x="12706" y="10821"/>
                        <a:pt x="12141" y="9715"/>
                        <a:pt x="11845" y="9715"/>
                      </a:cubicBezTo>
                      <a:cubicBezTo>
                        <a:pt x="11837" y="9715"/>
                        <a:pt x="11829" y="9716"/>
                        <a:pt x="11821" y="9718"/>
                      </a:cubicBezTo>
                      <a:cubicBezTo>
                        <a:pt x="11502" y="9789"/>
                        <a:pt x="11960" y="11421"/>
                        <a:pt x="11216" y="11490"/>
                      </a:cubicBezTo>
                      <a:cubicBezTo>
                        <a:pt x="11199" y="11492"/>
                        <a:pt x="11183" y="11493"/>
                        <a:pt x="11167" y="11493"/>
                      </a:cubicBezTo>
                      <a:cubicBezTo>
                        <a:pt x="10469" y="11493"/>
                        <a:pt x="10396" y="10034"/>
                        <a:pt x="10153" y="10000"/>
                      </a:cubicBezTo>
                      <a:cubicBezTo>
                        <a:pt x="10150" y="10000"/>
                        <a:pt x="10148" y="9999"/>
                        <a:pt x="10145" y="9999"/>
                      </a:cubicBezTo>
                      <a:cubicBezTo>
                        <a:pt x="9920" y="9999"/>
                        <a:pt x="9775" y="11407"/>
                        <a:pt x="9079" y="11407"/>
                      </a:cubicBezTo>
                      <a:cubicBezTo>
                        <a:pt x="9027" y="11407"/>
                        <a:pt x="8971" y="11399"/>
                        <a:pt x="8912" y="11382"/>
                      </a:cubicBezTo>
                      <a:cubicBezTo>
                        <a:pt x="8061" y="11132"/>
                        <a:pt x="8842" y="9962"/>
                        <a:pt x="8523" y="9750"/>
                      </a:cubicBezTo>
                      <a:cubicBezTo>
                        <a:pt x="8498" y="9733"/>
                        <a:pt x="8473" y="9726"/>
                        <a:pt x="8447" y="9726"/>
                      </a:cubicBezTo>
                      <a:cubicBezTo>
                        <a:pt x="8182" y="9726"/>
                        <a:pt x="7858" y="10520"/>
                        <a:pt x="7329" y="10520"/>
                      </a:cubicBezTo>
                      <a:cubicBezTo>
                        <a:pt x="7248" y="10520"/>
                        <a:pt x="7161" y="10501"/>
                        <a:pt x="7069" y="10457"/>
                      </a:cubicBezTo>
                      <a:cubicBezTo>
                        <a:pt x="6325" y="10103"/>
                        <a:pt x="7389" y="8897"/>
                        <a:pt x="7106" y="8721"/>
                      </a:cubicBezTo>
                      <a:cubicBezTo>
                        <a:pt x="7083" y="8706"/>
                        <a:pt x="7055" y="8699"/>
                        <a:pt x="7024" y="8699"/>
                      </a:cubicBezTo>
                      <a:cubicBezTo>
                        <a:pt x="6749" y="8699"/>
                        <a:pt x="6208" y="9216"/>
                        <a:pt x="5771" y="9216"/>
                      </a:cubicBezTo>
                      <a:cubicBezTo>
                        <a:pt x="5664" y="9216"/>
                        <a:pt x="5563" y="9185"/>
                        <a:pt x="5474" y="9109"/>
                      </a:cubicBezTo>
                      <a:cubicBezTo>
                        <a:pt x="4979" y="8683"/>
                        <a:pt x="6432" y="8188"/>
                        <a:pt x="6291" y="7975"/>
                      </a:cubicBezTo>
                      <a:cubicBezTo>
                        <a:pt x="6271" y="7945"/>
                        <a:pt x="6227" y="7932"/>
                        <a:pt x="6166" y="7932"/>
                      </a:cubicBezTo>
                      <a:cubicBezTo>
                        <a:pt x="5897" y="7932"/>
                        <a:pt x="5295" y="8168"/>
                        <a:pt x="4894" y="8168"/>
                      </a:cubicBezTo>
                      <a:cubicBezTo>
                        <a:pt x="4743" y="8168"/>
                        <a:pt x="4620" y="8135"/>
                        <a:pt x="4554" y="8044"/>
                      </a:cubicBezTo>
                      <a:cubicBezTo>
                        <a:pt x="4271" y="7654"/>
                        <a:pt x="6080" y="7161"/>
                        <a:pt x="5903" y="6663"/>
                      </a:cubicBezTo>
                      <a:cubicBezTo>
                        <a:pt x="5862" y="6548"/>
                        <a:pt x="5741" y="6509"/>
                        <a:pt x="5575" y="6509"/>
                      </a:cubicBezTo>
                      <a:cubicBezTo>
                        <a:pt x="5225" y="6509"/>
                        <a:pt x="4676" y="6683"/>
                        <a:pt x="4260" y="6683"/>
                      </a:cubicBezTo>
                      <a:cubicBezTo>
                        <a:pt x="4023" y="6683"/>
                        <a:pt x="3828" y="6626"/>
                        <a:pt x="3740" y="6448"/>
                      </a:cubicBezTo>
                      <a:cubicBezTo>
                        <a:pt x="3422" y="5810"/>
                        <a:pt x="5549" y="5599"/>
                        <a:pt x="5408" y="5279"/>
                      </a:cubicBezTo>
                      <a:cubicBezTo>
                        <a:pt x="5377" y="5210"/>
                        <a:pt x="5262" y="5187"/>
                        <a:pt x="5098" y="5187"/>
                      </a:cubicBezTo>
                      <a:cubicBezTo>
                        <a:pt x="4798" y="5187"/>
                        <a:pt x="4335" y="5263"/>
                        <a:pt x="3927" y="5263"/>
                      </a:cubicBezTo>
                      <a:cubicBezTo>
                        <a:pt x="3537" y="5263"/>
                        <a:pt x="3199" y="5193"/>
                        <a:pt x="3104" y="4922"/>
                      </a:cubicBezTo>
                      <a:cubicBezTo>
                        <a:pt x="2855" y="4213"/>
                        <a:pt x="5196" y="4321"/>
                        <a:pt x="5091" y="3896"/>
                      </a:cubicBezTo>
                      <a:cubicBezTo>
                        <a:pt x="4984" y="3471"/>
                        <a:pt x="2714" y="4001"/>
                        <a:pt x="2608" y="3256"/>
                      </a:cubicBezTo>
                      <a:cubicBezTo>
                        <a:pt x="2567" y="2962"/>
                        <a:pt x="2824" y="2890"/>
                        <a:pt x="3156" y="2890"/>
                      </a:cubicBezTo>
                      <a:cubicBezTo>
                        <a:pt x="3482" y="2890"/>
                        <a:pt x="3880" y="2960"/>
                        <a:pt x="4142" y="2960"/>
                      </a:cubicBezTo>
                      <a:cubicBezTo>
                        <a:pt x="4290" y="2960"/>
                        <a:pt x="4394" y="2937"/>
                        <a:pt x="4418" y="2868"/>
                      </a:cubicBezTo>
                      <a:cubicBezTo>
                        <a:pt x="4524" y="2549"/>
                        <a:pt x="2398" y="1908"/>
                        <a:pt x="2824" y="1270"/>
                      </a:cubicBezTo>
                      <a:cubicBezTo>
                        <a:pt x="2894" y="1165"/>
                        <a:pt x="2977" y="1122"/>
                        <a:pt x="3069" y="1122"/>
                      </a:cubicBezTo>
                      <a:cubicBezTo>
                        <a:pt x="3513" y="1122"/>
                        <a:pt x="4155" y="2133"/>
                        <a:pt x="4446" y="2133"/>
                      </a:cubicBezTo>
                      <a:cubicBezTo>
                        <a:pt x="4462" y="2133"/>
                        <a:pt x="4476" y="2130"/>
                        <a:pt x="4489" y="2124"/>
                      </a:cubicBezTo>
                      <a:cubicBezTo>
                        <a:pt x="4808" y="1981"/>
                        <a:pt x="3747" y="668"/>
                        <a:pt x="4242" y="492"/>
                      </a:cubicBezTo>
                      <a:cubicBezTo>
                        <a:pt x="4251" y="489"/>
                        <a:pt x="4260" y="487"/>
                        <a:pt x="4270" y="487"/>
                      </a:cubicBezTo>
                      <a:cubicBezTo>
                        <a:pt x="4681" y="487"/>
                        <a:pt x="5760" y="3309"/>
                        <a:pt x="6336" y="3309"/>
                      </a:cubicBezTo>
                      <a:cubicBezTo>
                        <a:pt x="6359" y="3309"/>
                        <a:pt x="6381" y="3305"/>
                        <a:pt x="6403" y="3295"/>
                      </a:cubicBezTo>
                      <a:cubicBezTo>
                        <a:pt x="6970" y="3047"/>
                        <a:pt x="5306" y="494"/>
                        <a:pt x="6122" y="423"/>
                      </a:cubicBezTo>
                      <a:cubicBezTo>
                        <a:pt x="6132" y="422"/>
                        <a:pt x="6142" y="422"/>
                        <a:pt x="6152" y="422"/>
                      </a:cubicBezTo>
                      <a:close/>
                      <a:moveTo>
                        <a:pt x="5451" y="0"/>
                      </a:moveTo>
                      <a:cubicBezTo>
                        <a:pt x="4156" y="0"/>
                        <a:pt x="3167" y="110"/>
                        <a:pt x="2790" y="361"/>
                      </a:cubicBezTo>
                      <a:cubicBezTo>
                        <a:pt x="0" y="2216"/>
                        <a:pt x="4458" y="12214"/>
                        <a:pt x="10257" y="12214"/>
                      </a:cubicBezTo>
                      <a:cubicBezTo>
                        <a:pt x="10316" y="12214"/>
                        <a:pt x="10375" y="12213"/>
                        <a:pt x="10435" y="12211"/>
                      </a:cubicBezTo>
                      <a:cubicBezTo>
                        <a:pt x="16321" y="12003"/>
                        <a:pt x="19500" y="3974"/>
                        <a:pt x="17041" y="2006"/>
                      </a:cubicBezTo>
                      <a:cubicBezTo>
                        <a:pt x="15719" y="946"/>
                        <a:pt x="9261" y="0"/>
                        <a:pt x="5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1"/>
                <p:cNvSpPr/>
                <p:nvPr/>
              </p:nvSpPr>
              <p:spPr>
                <a:xfrm>
                  <a:off x="7295803" y="6902782"/>
                  <a:ext cx="139808" cy="123896"/>
                </a:xfrm>
                <a:custGeom>
                  <a:avLst/>
                  <a:gdLst/>
                  <a:ahLst/>
                  <a:cxnLst/>
                  <a:rect l="l" t="t" r="r" b="b"/>
                  <a:pathLst>
                    <a:path w="5140" h="4555" extrusionOk="0">
                      <a:moveTo>
                        <a:pt x="3107" y="1"/>
                      </a:moveTo>
                      <a:cubicBezTo>
                        <a:pt x="2269" y="1"/>
                        <a:pt x="1982" y="646"/>
                        <a:pt x="1982" y="646"/>
                      </a:cubicBezTo>
                      <a:cubicBezTo>
                        <a:pt x="1982" y="646"/>
                        <a:pt x="1729" y="439"/>
                        <a:pt x="1410" y="439"/>
                      </a:cubicBezTo>
                      <a:cubicBezTo>
                        <a:pt x="1284" y="439"/>
                        <a:pt x="1148" y="471"/>
                        <a:pt x="1013" y="561"/>
                      </a:cubicBezTo>
                      <a:cubicBezTo>
                        <a:pt x="381" y="980"/>
                        <a:pt x="801" y="1403"/>
                        <a:pt x="801" y="1403"/>
                      </a:cubicBezTo>
                      <a:cubicBezTo>
                        <a:pt x="801" y="1403"/>
                        <a:pt x="338" y="1487"/>
                        <a:pt x="170" y="1993"/>
                      </a:cubicBezTo>
                      <a:cubicBezTo>
                        <a:pt x="1" y="2499"/>
                        <a:pt x="675" y="2624"/>
                        <a:pt x="675" y="2624"/>
                      </a:cubicBezTo>
                      <a:cubicBezTo>
                        <a:pt x="675" y="2624"/>
                        <a:pt x="84" y="2793"/>
                        <a:pt x="463" y="3510"/>
                      </a:cubicBezTo>
                      <a:cubicBezTo>
                        <a:pt x="648" y="3859"/>
                        <a:pt x="952" y="3948"/>
                        <a:pt x="1215" y="3948"/>
                      </a:cubicBezTo>
                      <a:cubicBezTo>
                        <a:pt x="1493" y="3948"/>
                        <a:pt x="1726" y="3849"/>
                        <a:pt x="1726" y="3849"/>
                      </a:cubicBezTo>
                      <a:lnTo>
                        <a:pt x="1726" y="3849"/>
                      </a:lnTo>
                      <a:cubicBezTo>
                        <a:pt x="1726" y="3849"/>
                        <a:pt x="1515" y="4353"/>
                        <a:pt x="1979" y="4523"/>
                      </a:cubicBezTo>
                      <a:cubicBezTo>
                        <a:pt x="2041" y="4545"/>
                        <a:pt x="2097" y="4555"/>
                        <a:pt x="2148" y="4555"/>
                      </a:cubicBezTo>
                      <a:cubicBezTo>
                        <a:pt x="2474" y="4555"/>
                        <a:pt x="2568" y="4143"/>
                        <a:pt x="2568" y="4143"/>
                      </a:cubicBezTo>
                      <a:cubicBezTo>
                        <a:pt x="2568" y="4143"/>
                        <a:pt x="2867" y="4495"/>
                        <a:pt x="3328" y="4495"/>
                      </a:cubicBezTo>
                      <a:cubicBezTo>
                        <a:pt x="3581" y="4495"/>
                        <a:pt x="3884" y="4389"/>
                        <a:pt x="4213" y="4061"/>
                      </a:cubicBezTo>
                      <a:cubicBezTo>
                        <a:pt x="5140" y="3135"/>
                        <a:pt x="3960" y="2334"/>
                        <a:pt x="3960" y="2334"/>
                      </a:cubicBezTo>
                      <a:cubicBezTo>
                        <a:pt x="3960" y="2334"/>
                        <a:pt x="4803" y="2039"/>
                        <a:pt x="4720" y="1575"/>
                      </a:cubicBezTo>
                      <a:cubicBezTo>
                        <a:pt x="4666" y="1275"/>
                        <a:pt x="4399" y="1222"/>
                        <a:pt x="4218" y="1222"/>
                      </a:cubicBezTo>
                      <a:cubicBezTo>
                        <a:pt x="4120" y="1222"/>
                        <a:pt x="4046" y="1238"/>
                        <a:pt x="4046" y="1238"/>
                      </a:cubicBezTo>
                      <a:cubicBezTo>
                        <a:pt x="4046" y="1238"/>
                        <a:pt x="4342" y="142"/>
                        <a:pt x="3330" y="15"/>
                      </a:cubicBezTo>
                      <a:cubicBezTo>
                        <a:pt x="3252" y="5"/>
                        <a:pt x="3178" y="1"/>
                        <a:pt x="3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1"/>
                <p:cNvSpPr/>
                <p:nvPr/>
              </p:nvSpPr>
              <p:spPr>
                <a:xfrm>
                  <a:off x="7415019" y="6870795"/>
                  <a:ext cx="65362" cy="47110"/>
                </a:xfrm>
                <a:custGeom>
                  <a:avLst/>
                  <a:gdLst/>
                  <a:ahLst/>
                  <a:cxnLst/>
                  <a:rect l="l" t="t" r="r" b="b"/>
                  <a:pathLst>
                    <a:path w="2403" h="1732" extrusionOk="0">
                      <a:moveTo>
                        <a:pt x="1540" y="1"/>
                      </a:moveTo>
                      <a:cubicBezTo>
                        <a:pt x="1337" y="1"/>
                        <a:pt x="1183" y="183"/>
                        <a:pt x="1183" y="183"/>
                      </a:cubicBezTo>
                      <a:cubicBezTo>
                        <a:pt x="1040" y="116"/>
                        <a:pt x="904" y="86"/>
                        <a:pt x="781" y="86"/>
                      </a:cubicBezTo>
                      <a:cubicBezTo>
                        <a:pt x="358" y="86"/>
                        <a:pt x="91" y="442"/>
                        <a:pt x="254" y="899"/>
                      </a:cubicBezTo>
                      <a:cubicBezTo>
                        <a:pt x="254" y="899"/>
                        <a:pt x="1" y="1277"/>
                        <a:pt x="507" y="1615"/>
                      </a:cubicBezTo>
                      <a:cubicBezTo>
                        <a:pt x="633" y="1699"/>
                        <a:pt x="763" y="1731"/>
                        <a:pt x="885" y="1731"/>
                      </a:cubicBezTo>
                      <a:cubicBezTo>
                        <a:pt x="1252" y="1731"/>
                        <a:pt x="1560" y="1448"/>
                        <a:pt x="1560" y="1448"/>
                      </a:cubicBezTo>
                      <a:cubicBezTo>
                        <a:pt x="1560" y="1448"/>
                        <a:pt x="2402" y="1238"/>
                        <a:pt x="2025" y="437"/>
                      </a:cubicBezTo>
                      <a:cubicBezTo>
                        <a:pt x="1865" y="99"/>
                        <a:pt x="1689" y="1"/>
                        <a:pt x="1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1"/>
                <p:cNvSpPr/>
                <p:nvPr/>
              </p:nvSpPr>
              <p:spPr>
                <a:xfrm>
                  <a:off x="7314842" y="6862906"/>
                  <a:ext cx="45886" cy="38978"/>
                </a:xfrm>
                <a:custGeom>
                  <a:avLst/>
                  <a:gdLst/>
                  <a:ahLst/>
                  <a:cxnLst/>
                  <a:rect l="l" t="t" r="r" b="b"/>
                  <a:pathLst>
                    <a:path w="1687" h="1433" extrusionOk="0">
                      <a:moveTo>
                        <a:pt x="720" y="1"/>
                      </a:moveTo>
                      <a:cubicBezTo>
                        <a:pt x="646" y="1"/>
                        <a:pt x="558" y="21"/>
                        <a:pt x="456" y="72"/>
                      </a:cubicBezTo>
                      <a:cubicBezTo>
                        <a:pt x="0" y="297"/>
                        <a:pt x="358" y="687"/>
                        <a:pt x="358" y="687"/>
                      </a:cubicBezTo>
                      <a:cubicBezTo>
                        <a:pt x="358" y="687"/>
                        <a:pt x="121" y="895"/>
                        <a:pt x="390" y="1238"/>
                      </a:cubicBezTo>
                      <a:cubicBezTo>
                        <a:pt x="504" y="1383"/>
                        <a:pt x="620" y="1432"/>
                        <a:pt x="727" y="1432"/>
                      </a:cubicBezTo>
                      <a:cubicBezTo>
                        <a:pt x="955" y="1432"/>
                        <a:pt x="1136" y="1207"/>
                        <a:pt x="1136" y="1207"/>
                      </a:cubicBezTo>
                      <a:cubicBezTo>
                        <a:pt x="1136" y="1207"/>
                        <a:pt x="1687" y="1045"/>
                        <a:pt x="1622" y="591"/>
                      </a:cubicBezTo>
                      <a:cubicBezTo>
                        <a:pt x="1576" y="273"/>
                        <a:pt x="1323" y="225"/>
                        <a:pt x="1177" y="225"/>
                      </a:cubicBezTo>
                      <a:cubicBezTo>
                        <a:pt x="1114" y="225"/>
                        <a:pt x="1071" y="234"/>
                        <a:pt x="1071" y="234"/>
                      </a:cubicBezTo>
                      <a:cubicBezTo>
                        <a:pt x="1071" y="234"/>
                        <a:pt x="975" y="1"/>
                        <a:pt x="7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1"/>
                <p:cNvSpPr/>
                <p:nvPr/>
              </p:nvSpPr>
              <p:spPr>
                <a:xfrm>
                  <a:off x="7297951" y="6901558"/>
                  <a:ext cx="129499" cy="126371"/>
                </a:xfrm>
                <a:custGeom>
                  <a:avLst/>
                  <a:gdLst/>
                  <a:ahLst/>
                  <a:cxnLst/>
                  <a:rect l="l" t="t" r="r" b="b"/>
                  <a:pathLst>
                    <a:path w="4761" h="4646" extrusionOk="0">
                      <a:moveTo>
                        <a:pt x="3032" y="91"/>
                      </a:moveTo>
                      <a:cubicBezTo>
                        <a:pt x="3098" y="91"/>
                        <a:pt x="3170" y="95"/>
                        <a:pt x="3246" y="105"/>
                      </a:cubicBezTo>
                      <a:cubicBezTo>
                        <a:pt x="3512" y="139"/>
                        <a:pt x="3707" y="245"/>
                        <a:pt x="3825" y="421"/>
                      </a:cubicBezTo>
                      <a:cubicBezTo>
                        <a:pt x="4056" y="764"/>
                        <a:pt x="3924" y="1266"/>
                        <a:pt x="3923" y="1271"/>
                      </a:cubicBezTo>
                      <a:cubicBezTo>
                        <a:pt x="3919" y="1286"/>
                        <a:pt x="3923" y="1301"/>
                        <a:pt x="3935" y="1314"/>
                      </a:cubicBezTo>
                      <a:cubicBezTo>
                        <a:pt x="3944" y="1322"/>
                        <a:pt x="3955" y="1328"/>
                        <a:pt x="3968" y="1328"/>
                      </a:cubicBezTo>
                      <a:cubicBezTo>
                        <a:pt x="3971" y="1328"/>
                        <a:pt x="3974" y="1328"/>
                        <a:pt x="3977" y="1327"/>
                      </a:cubicBezTo>
                      <a:cubicBezTo>
                        <a:pt x="3978" y="1327"/>
                        <a:pt x="4048" y="1312"/>
                        <a:pt x="4140" y="1312"/>
                      </a:cubicBezTo>
                      <a:cubicBezTo>
                        <a:pt x="4236" y="1312"/>
                        <a:pt x="4357" y="1328"/>
                        <a:pt x="4450" y="1392"/>
                      </a:cubicBezTo>
                      <a:cubicBezTo>
                        <a:pt x="4528" y="1444"/>
                        <a:pt x="4578" y="1524"/>
                        <a:pt x="4597" y="1629"/>
                      </a:cubicBezTo>
                      <a:cubicBezTo>
                        <a:pt x="4672" y="2048"/>
                        <a:pt x="3874" y="2332"/>
                        <a:pt x="3866" y="2336"/>
                      </a:cubicBezTo>
                      <a:cubicBezTo>
                        <a:pt x="3850" y="2342"/>
                        <a:pt x="3838" y="2356"/>
                        <a:pt x="3836" y="2372"/>
                      </a:cubicBezTo>
                      <a:cubicBezTo>
                        <a:pt x="3834" y="2390"/>
                        <a:pt x="3841" y="2406"/>
                        <a:pt x="3856" y="2415"/>
                      </a:cubicBezTo>
                      <a:cubicBezTo>
                        <a:pt x="3861" y="2420"/>
                        <a:pt x="4393" y="2788"/>
                        <a:pt x="4441" y="3294"/>
                      </a:cubicBezTo>
                      <a:cubicBezTo>
                        <a:pt x="4466" y="3562"/>
                        <a:pt x="4351" y="3824"/>
                        <a:pt x="4101" y="4074"/>
                      </a:cubicBezTo>
                      <a:cubicBezTo>
                        <a:pt x="3821" y="4353"/>
                        <a:pt x="3534" y="4494"/>
                        <a:pt x="3248" y="4494"/>
                      </a:cubicBezTo>
                      <a:lnTo>
                        <a:pt x="3214" y="4494"/>
                      </a:lnTo>
                      <a:cubicBezTo>
                        <a:pt x="2800" y="4477"/>
                        <a:pt x="2527" y="4161"/>
                        <a:pt x="2524" y="4159"/>
                      </a:cubicBezTo>
                      <a:cubicBezTo>
                        <a:pt x="2515" y="4148"/>
                        <a:pt x="2503" y="4142"/>
                        <a:pt x="2491" y="4142"/>
                      </a:cubicBezTo>
                      <a:cubicBezTo>
                        <a:pt x="2487" y="4142"/>
                        <a:pt x="2483" y="4143"/>
                        <a:pt x="2479" y="4144"/>
                      </a:cubicBezTo>
                      <a:cubicBezTo>
                        <a:pt x="2461" y="4148"/>
                        <a:pt x="2448" y="4161"/>
                        <a:pt x="2445" y="4179"/>
                      </a:cubicBezTo>
                      <a:cubicBezTo>
                        <a:pt x="2444" y="4180"/>
                        <a:pt x="2388" y="4424"/>
                        <a:pt x="2214" y="4518"/>
                      </a:cubicBezTo>
                      <a:cubicBezTo>
                        <a:pt x="2170" y="4543"/>
                        <a:pt x="2122" y="4555"/>
                        <a:pt x="2069" y="4555"/>
                      </a:cubicBezTo>
                      <a:cubicBezTo>
                        <a:pt x="2021" y="4555"/>
                        <a:pt x="1969" y="4545"/>
                        <a:pt x="1916" y="4526"/>
                      </a:cubicBezTo>
                      <a:cubicBezTo>
                        <a:pt x="1799" y="4482"/>
                        <a:pt x="1719" y="4414"/>
                        <a:pt x="1679" y="4320"/>
                      </a:cubicBezTo>
                      <a:cubicBezTo>
                        <a:pt x="1598" y="4136"/>
                        <a:pt x="1688" y="3912"/>
                        <a:pt x="1689" y="3910"/>
                      </a:cubicBezTo>
                      <a:cubicBezTo>
                        <a:pt x="1696" y="3893"/>
                        <a:pt x="1692" y="3873"/>
                        <a:pt x="1680" y="3861"/>
                      </a:cubicBezTo>
                      <a:cubicBezTo>
                        <a:pt x="1671" y="3852"/>
                        <a:pt x="1659" y="3847"/>
                        <a:pt x="1647" y="3847"/>
                      </a:cubicBezTo>
                      <a:cubicBezTo>
                        <a:pt x="1641" y="3847"/>
                        <a:pt x="1635" y="3848"/>
                        <a:pt x="1630" y="3852"/>
                      </a:cubicBezTo>
                      <a:cubicBezTo>
                        <a:pt x="1625" y="3853"/>
                        <a:pt x="1402" y="3946"/>
                        <a:pt x="1138" y="3946"/>
                      </a:cubicBezTo>
                      <a:cubicBezTo>
                        <a:pt x="886" y="3946"/>
                        <a:pt x="598" y="3862"/>
                        <a:pt x="424" y="3534"/>
                      </a:cubicBezTo>
                      <a:cubicBezTo>
                        <a:pt x="301" y="3302"/>
                        <a:pt x="270" y="3107"/>
                        <a:pt x="335" y="2955"/>
                      </a:cubicBezTo>
                      <a:cubicBezTo>
                        <a:pt x="413" y="2772"/>
                        <a:pt x="606" y="2714"/>
                        <a:pt x="608" y="2713"/>
                      </a:cubicBezTo>
                      <a:cubicBezTo>
                        <a:pt x="628" y="2708"/>
                        <a:pt x="642" y="2688"/>
                        <a:pt x="641" y="2668"/>
                      </a:cubicBezTo>
                      <a:cubicBezTo>
                        <a:pt x="640" y="2646"/>
                        <a:pt x="624" y="2629"/>
                        <a:pt x="604" y="2626"/>
                      </a:cubicBezTo>
                      <a:cubicBezTo>
                        <a:pt x="601" y="2625"/>
                        <a:pt x="272" y="2560"/>
                        <a:pt x="152" y="2356"/>
                      </a:cubicBezTo>
                      <a:cubicBezTo>
                        <a:pt x="101" y="2269"/>
                        <a:pt x="95" y="2167"/>
                        <a:pt x="134" y="2052"/>
                      </a:cubicBezTo>
                      <a:cubicBezTo>
                        <a:pt x="291" y="1579"/>
                        <a:pt x="712" y="1496"/>
                        <a:pt x="730" y="1492"/>
                      </a:cubicBezTo>
                      <a:cubicBezTo>
                        <a:pt x="747" y="1490"/>
                        <a:pt x="761" y="1478"/>
                        <a:pt x="766" y="1461"/>
                      </a:cubicBezTo>
                      <a:cubicBezTo>
                        <a:pt x="770" y="1445"/>
                        <a:pt x="767" y="1428"/>
                        <a:pt x="755" y="1416"/>
                      </a:cubicBezTo>
                      <a:cubicBezTo>
                        <a:pt x="754" y="1414"/>
                        <a:pt x="613" y="1272"/>
                        <a:pt x="632" y="1077"/>
                      </a:cubicBezTo>
                      <a:cubicBezTo>
                        <a:pt x="649" y="923"/>
                        <a:pt x="759" y="777"/>
                        <a:pt x="959" y="644"/>
                      </a:cubicBezTo>
                      <a:cubicBezTo>
                        <a:pt x="1086" y="559"/>
                        <a:pt x="1215" y="529"/>
                        <a:pt x="1333" y="529"/>
                      </a:cubicBezTo>
                      <a:cubicBezTo>
                        <a:pt x="1627" y="529"/>
                        <a:pt x="1861" y="715"/>
                        <a:pt x="1876" y="727"/>
                      </a:cubicBezTo>
                      <a:cubicBezTo>
                        <a:pt x="1883" y="734"/>
                        <a:pt x="1893" y="738"/>
                        <a:pt x="1903" y="738"/>
                      </a:cubicBezTo>
                      <a:cubicBezTo>
                        <a:pt x="1907" y="738"/>
                        <a:pt x="1911" y="737"/>
                        <a:pt x="1915" y="736"/>
                      </a:cubicBezTo>
                      <a:cubicBezTo>
                        <a:pt x="1928" y="732"/>
                        <a:pt x="1939" y="723"/>
                        <a:pt x="1945" y="711"/>
                      </a:cubicBezTo>
                      <a:cubicBezTo>
                        <a:pt x="1949" y="703"/>
                        <a:pt x="2230" y="91"/>
                        <a:pt x="3032" y="91"/>
                      </a:cubicBezTo>
                      <a:close/>
                      <a:moveTo>
                        <a:pt x="3034" y="0"/>
                      </a:moveTo>
                      <a:cubicBezTo>
                        <a:pt x="2307" y="0"/>
                        <a:pt x="1978" y="469"/>
                        <a:pt x="1888" y="623"/>
                      </a:cubicBezTo>
                      <a:cubicBezTo>
                        <a:pt x="1798" y="563"/>
                        <a:pt x="1583" y="440"/>
                        <a:pt x="1328" y="440"/>
                      </a:cubicBezTo>
                      <a:cubicBezTo>
                        <a:pt x="1195" y="440"/>
                        <a:pt x="1051" y="474"/>
                        <a:pt x="909" y="567"/>
                      </a:cubicBezTo>
                      <a:cubicBezTo>
                        <a:pt x="684" y="717"/>
                        <a:pt x="561" y="886"/>
                        <a:pt x="542" y="1068"/>
                      </a:cubicBezTo>
                      <a:cubicBezTo>
                        <a:pt x="527" y="1226"/>
                        <a:pt x="595" y="1352"/>
                        <a:pt x="644" y="1422"/>
                      </a:cubicBezTo>
                      <a:cubicBezTo>
                        <a:pt x="500" y="1469"/>
                        <a:pt x="184" y="1613"/>
                        <a:pt x="47" y="2024"/>
                      </a:cubicBezTo>
                      <a:cubicBezTo>
                        <a:pt x="1" y="2164"/>
                        <a:pt x="9" y="2291"/>
                        <a:pt x="73" y="2401"/>
                      </a:cubicBezTo>
                      <a:cubicBezTo>
                        <a:pt x="165" y="2556"/>
                        <a:pt x="343" y="2639"/>
                        <a:pt x="464" y="2680"/>
                      </a:cubicBezTo>
                      <a:cubicBezTo>
                        <a:pt x="391" y="2724"/>
                        <a:pt x="303" y="2799"/>
                        <a:pt x="252" y="2918"/>
                      </a:cubicBezTo>
                      <a:cubicBezTo>
                        <a:pt x="176" y="3097"/>
                        <a:pt x="207" y="3317"/>
                        <a:pt x="344" y="3576"/>
                      </a:cubicBezTo>
                      <a:cubicBezTo>
                        <a:pt x="538" y="3942"/>
                        <a:pt x="859" y="4036"/>
                        <a:pt x="1136" y="4036"/>
                      </a:cubicBezTo>
                      <a:cubicBezTo>
                        <a:pt x="1319" y="4036"/>
                        <a:pt x="1482" y="3996"/>
                        <a:pt x="1576" y="3965"/>
                      </a:cubicBezTo>
                      <a:lnTo>
                        <a:pt x="1576" y="3965"/>
                      </a:lnTo>
                      <a:cubicBezTo>
                        <a:pt x="1554" y="4060"/>
                        <a:pt x="1533" y="4215"/>
                        <a:pt x="1595" y="4355"/>
                      </a:cubicBezTo>
                      <a:cubicBezTo>
                        <a:pt x="1647" y="4474"/>
                        <a:pt x="1744" y="4559"/>
                        <a:pt x="1884" y="4611"/>
                      </a:cubicBezTo>
                      <a:cubicBezTo>
                        <a:pt x="1949" y="4634"/>
                        <a:pt x="2010" y="4646"/>
                        <a:pt x="2069" y="4646"/>
                      </a:cubicBezTo>
                      <a:cubicBezTo>
                        <a:pt x="2136" y="4646"/>
                        <a:pt x="2199" y="4630"/>
                        <a:pt x="2257" y="4598"/>
                      </a:cubicBezTo>
                      <a:cubicBezTo>
                        <a:pt x="2400" y="4520"/>
                        <a:pt x="2476" y="4368"/>
                        <a:pt x="2510" y="4274"/>
                      </a:cubicBezTo>
                      <a:cubicBezTo>
                        <a:pt x="2615" y="4375"/>
                        <a:pt x="2865" y="4571"/>
                        <a:pt x="3209" y="4585"/>
                      </a:cubicBezTo>
                      <a:lnTo>
                        <a:pt x="3249" y="4585"/>
                      </a:lnTo>
                      <a:cubicBezTo>
                        <a:pt x="3560" y="4585"/>
                        <a:pt x="3868" y="4434"/>
                        <a:pt x="4164" y="4138"/>
                      </a:cubicBezTo>
                      <a:cubicBezTo>
                        <a:pt x="4435" y="3868"/>
                        <a:pt x="4558" y="3582"/>
                        <a:pt x="4530" y="3285"/>
                      </a:cubicBezTo>
                      <a:cubicBezTo>
                        <a:pt x="4489" y="2843"/>
                        <a:pt x="4127" y="2513"/>
                        <a:pt x="3975" y="2391"/>
                      </a:cubicBezTo>
                      <a:cubicBezTo>
                        <a:pt x="4189" y="2303"/>
                        <a:pt x="4760" y="2026"/>
                        <a:pt x="4685" y="1612"/>
                      </a:cubicBezTo>
                      <a:cubicBezTo>
                        <a:pt x="4663" y="1482"/>
                        <a:pt x="4600" y="1382"/>
                        <a:pt x="4501" y="1315"/>
                      </a:cubicBezTo>
                      <a:cubicBezTo>
                        <a:pt x="4388" y="1240"/>
                        <a:pt x="4251" y="1221"/>
                        <a:pt x="4142" y="1221"/>
                      </a:cubicBezTo>
                      <a:cubicBezTo>
                        <a:pt x="4097" y="1221"/>
                        <a:pt x="4058" y="1224"/>
                        <a:pt x="4026" y="1228"/>
                      </a:cubicBezTo>
                      <a:cubicBezTo>
                        <a:pt x="4056" y="1071"/>
                        <a:pt x="4105" y="675"/>
                        <a:pt x="3902" y="371"/>
                      </a:cubicBezTo>
                      <a:cubicBezTo>
                        <a:pt x="3767" y="172"/>
                        <a:pt x="3551" y="52"/>
                        <a:pt x="3256" y="14"/>
                      </a:cubicBezTo>
                      <a:cubicBezTo>
                        <a:pt x="3178" y="5"/>
                        <a:pt x="3104" y="0"/>
                        <a:pt x="3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1"/>
                <p:cNvSpPr/>
                <p:nvPr/>
              </p:nvSpPr>
              <p:spPr>
                <a:xfrm>
                  <a:off x="7416950" y="6869571"/>
                  <a:ext cx="57909" cy="49531"/>
                </a:xfrm>
                <a:custGeom>
                  <a:avLst/>
                  <a:gdLst/>
                  <a:ahLst/>
                  <a:cxnLst/>
                  <a:rect l="l" t="t" r="r" b="b"/>
                  <a:pathLst>
                    <a:path w="2129" h="1821" extrusionOk="0">
                      <a:moveTo>
                        <a:pt x="1469" y="90"/>
                      </a:moveTo>
                      <a:cubicBezTo>
                        <a:pt x="1482" y="90"/>
                        <a:pt x="1494" y="91"/>
                        <a:pt x="1507" y="93"/>
                      </a:cubicBezTo>
                      <a:cubicBezTo>
                        <a:pt x="1657" y="114"/>
                        <a:pt x="1794" y="250"/>
                        <a:pt x="1913" y="502"/>
                      </a:cubicBezTo>
                      <a:cubicBezTo>
                        <a:pt x="2018" y="726"/>
                        <a:pt x="2034" y="923"/>
                        <a:pt x="1957" y="1086"/>
                      </a:cubicBezTo>
                      <a:cubicBezTo>
                        <a:pt x="1828" y="1357"/>
                        <a:pt x="1481" y="1448"/>
                        <a:pt x="1478" y="1449"/>
                      </a:cubicBezTo>
                      <a:cubicBezTo>
                        <a:pt x="1470" y="1451"/>
                        <a:pt x="1463" y="1455"/>
                        <a:pt x="1457" y="1460"/>
                      </a:cubicBezTo>
                      <a:cubicBezTo>
                        <a:pt x="1453" y="1463"/>
                        <a:pt x="1161" y="1730"/>
                        <a:pt x="815" y="1730"/>
                      </a:cubicBezTo>
                      <a:cubicBezTo>
                        <a:pt x="700" y="1730"/>
                        <a:pt x="578" y="1701"/>
                        <a:pt x="460" y="1622"/>
                      </a:cubicBezTo>
                      <a:cubicBezTo>
                        <a:pt x="1" y="1316"/>
                        <a:pt x="211" y="983"/>
                        <a:pt x="221" y="970"/>
                      </a:cubicBezTo>
                      <a:cubicBezTo>
                        <a:pt x="228" y="957"/>
                        <a:pt x="230" y="943"/>
                        <a:pt x="225" y="928"/>
                      </a:cubicBezTo>
                      <a:cubicBezTo>
                        <a:pt x="138" y="683"/>
                        <a:pt x="179" y="450"/>
                        <a:pt x="335" y="309"/>
                      </a:cubicBezTo>
                      <a:cubicBezTo>
                        <a:pt x="432" y="221"/>
                        <a:pt x="563" y="178"/>
                        <a:pt x="707" y="178"/>
                      </a:cubicBezTo>
                      <a:cubicBezTo>
                        <a:pt x="829" y="178"/>
                        <a:pt x="960" y="208"/>
                        <a:pt x="1091" y="269"/>
                      </a:cubicBezTo>
                      <a:cubicBezTo>
                        <a:pt x="1098" y="273"/>
                        <a:pt x="1105" y="275"/>
                        <a:pt x="1112" y="275"/>
                      </a:cubicBezTo>
                      <a:cubicBezTo>
                        <a:pt x="1125" y="275"/>
                        <a:pt x="1137" y="268"/>
                        <a:pt x="1145" y="258"/>
                      </a:cubicBezTo>
                      <a:cubicBezTo>
                        <a:pt x="1146" y="256"/>
                        <a:pt x="1289" y="90"/>
                        <a:pt x="1469" y="90"/>
                      </a:cubicBezTo>
                      <a:close/>
                      <a:moveTo>
                        <a:pt x="1469" y="0"/>
                      </a:moveTo>
                      <a:cubicBezTo>
                        <a:pt x="1293" y="0"/>
                        <a:pt x="1154" y="120"/>
                        <a:pt x="1100" y="174"/>
                      </a:cubicBezTo>
                      <a:cubicBezTo>
                        <a:pt x="966" y="115"/>
                        <a:pt x="833" y="86"/>
                        <a:pt x="708" y="86"/>
                      </a:cubicBezTo>
                      <a:cubicBezTo>
                        <a:pt x="540" y="86"/>
                        <a:pt x="389" y="139"/>
                        <a:pt x="274" y="242"/>
                      </a:cubicBezTo>
                      <a:cubicBezTo>
                        <a:pt x="95" y="405"/>
                        <a:pt x="43" y="665"/>
                        <a:pt x="133" y="939"/>
                      </a:cubicBezTo>
                      <a:cubicBezTo>
                        <a:pt x="112" y="977"/>
                        <a:pt x="74" y="1063"/>
                        <a:pt x="74" y="1176"/>
                      </a:cubicBezTo>
                      <a:cubicBezTo>
                        <a:pt x="74" y="1311"/>
                        <a:pt x="132" y="1512"/>
                        <a:pt x="411" y="1698"/>
                      </a:cubicBezTo>
                      <a:cubicBezTo>
                        <a:pt x="544" y="1788"/>
                        <a:pt x="682" y="1821"/>
                        <a:pt x="812" y="1821"/>
                      </a:cubicBezTo>
                      <a:cubicBezTo>
                        <a:pt x="1160" y="1821"/>
                        <a:pt x="1456" y="1581"/>
                        <a:pt x="1511" y="1534"/>
                      </a:cubicBezTo>
                      <a:cubicBezTo>
                        <a:pt x="1576" y="1515"/>
                        <a:pt x="1903" y="1411"/>
                        <a:pt x="2039" y="1125"/>
                      </a:cubicBezTo>
                      <a:cubicBezTo>
                        <a:pt x="2128" y="937"/>
                        <a:pt x="2113" y="714"/>
                        <a:pt x="1994" y="463"/>
                      </a:cubicBezTo>
                      <a:cubicBezTo>
                        <a:pt x="1861" y="182"/>
                        <a:pt x="1702" y="28"/>
                        <a:pt x="1520" y="4"/>
                      </a:cubicBezTo>
                      <a:cubicBezTo>
                        <a:pt x="1502" y="1"/>
                        <a:pt x="1486" y="0"/>
                        <a:pt x="1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1"/>
                <p:cNvSpPr/>
                <p:nvPr/>
              </p:nvSpPr>
              <p:spPr>
                <a:xfrm>
                  <a:off x="7318242" y="6861710"/>
                  <a:ext cx="43656" cy="41398"/>
                </a:xfrm>
                <a:custGeom>
                  <a:avLst/>
                  <a:gdLst/>
                  <a:ahLst/>
                  <a:cxnLst/>
                  <a:rect l="l" t="t" r="r" b="b"/>
                  <a:pathLst>
                    <a:path w="1605" h="1522" extrusionOk="0">
                      <a:moveTo>
                        <a:pt x="594" y="90"/>
                      </a:moveTo>
                      <a:cubicBezTo>
                        <a:pt x="634" y="90"/>
                        <a:pt x="672" y="97"/>
                        <a:pt x="708" y="110"/>
                      </a:cubicBezTo>
                      <a:cubicBezTo>
                        <a:pt x="846" y="161"/>
                        <a:pt x="903" y="293"/>
                        <a:pt x="904" y="295"/>
                      </a:cubicBezTo>
                      <a:cubicBezTo>
                        <a:pt x="911" y="311"/>
                        <a:pt x="927" y="324"/>
                        <a:pt x="943" y="324"/>
                      </a:cubicBezTo>
                      <a:cubicBezTo>
                        <a:pt x="947" y="324"/>
                        <a:pt x="951" y="324"/>
                        <a:pt x="954" y="322"/>
                      </a:cubicBezTo>
                      <a:cubicBezTo>
                        <a:pt x="954" y="322"/>
                        <a:pt x="954" y="322"/>
                        <a:pt x="955" y="322"/>
                      </a:cubicBezTo>
                      <a:cubicBezTo>
                        <a:pt x="958" y="322"/>
                        <a:pt x="997" y="315"/>
                        <a:pt x="1052" y="315"/>
                      </a:cubicBezTo>
                      <a:cubicBezTo>
                        <a:pt x="1126" y="315"/>
                        <a:pt x="1230" y="328"/>
                        <a:pt x="1311" y="387"/>
                      </a:cubicBezTo>
                      <a:cubicBezTo>
                        <a:pt x="1388" y="441"/>
                        <a:pt x="1435" y="527"/>
                        <a:pt x="1451" y="641"/>
                      </a:cubicBezTo>
                      <a:cubicBezTo>
                        <a:pt x="1509" y="1051"/>
                        <a:pt x="1018" y="1201"/>
                        <a:pt x="997" y="1207"/>
                      </a:cubicBezTo>
                      <a:cubicBezTo>
                        <a:pt x="989" y="1210"/>
                        <a:pt x="981" y="1215"/>
                        <a:pt x="975" y="1223"/>
                      </a:cubicBezTo>
                      <a:cubicBezTo>
                        <a:pt x="973" y="1225"/>
                        <a:pt x="806" y="1431"/>
                        <a:pt x="601" y="1431"/>
                      </a:cubicBezTo>
                      <a:lnTo>
                        <a:pt x="599" y="1431"/>
                      </a:lnTo>
                      <a:cubicBezTo>
                        <a:pt x="493" y="1430"/>
                        <a:pt x="391" y="1370"/>
                        <a:pt x="300" y="1253"/>
                      </a:cubicBezTo>
                      <a:cubicBezTo>
                        <a:pt x="63" y="952"/>
                        <a:pt x="255" y="773"/>
                        <a:pt x="263" y="766"/>
                      </a:cubicBezTo>
                      <a:cubicBezTo>
                        <a:pt x="272" y="758"/>
                        <a:pt x="277" y="747"/>
                        <a:pt x="278" y="734"/>
                      </a:cubicBezTo>
                      <a:cubicBezTo>
                        <a:pt x="278" y="722"/>
                        <a:pt x="274" y="711"/>
                        <a:pt x="266" y="702"/>
                      </a:cubicBezTo>
                      <a:cubicBezTo>
                        <a:pt x="264" y="700"/>
                        <a:pt x="118" y="537"/>
                        <a:pt x="148" y="376"/>
                      </a:cubicBezTo>
                      <a:cubicBezTo>
                        <a:pt x="165" y="288"/>
                        <a:pt x="233" y="215"/>
                        <a:pt x="351" y="157"/>
                      </a:cubicBezTo>
                      <a:cubicBezTo>
                        <a:pt x="438" y="112"/>
                        <a:pt x="520" y="90"/>
                        <a:pt x="594" y="90"/>
                      </a:cubicBezTo>
                      <a:close/>
                      <a:moveTo>
                        <a:pt x="592" y="0"/>
                      </a:moveTo>
                      <a:cubicBezTo>
                        <a:pt x="505" y="0"/>
                        <a:pt x="410" y="25"/>
                        <a:pt x="310" y="75"/>
                      </a:cubicBezTo>
                      <a:cubicBezTo>
                        <a:pt x="165" y="147"/>
                        <a:pt x="81" y="242"/>
                        <a:pt x="60" y="360"/>
                      </a:cubicBezTo>
                      <a:cubicBezTo>
                        <a:pt x="29" y="519"/>
                        <a:pt x="125" y="669"/>
                        <a:pt x="174" y="731"/>
                      </a:cubicBezTo>
                      <a:cubicBezTo>
                        <a:pt x="113" y="808"/>
                        <a:pt x="0" y="1018"/>
                        <a:pt x="229" y="1311"/>
                      </a:cubicBezTo>
                      <a:cubicBezTo>
                        <a:pt x="338" y="1449"/>
                        <a:pt x="462" y="1521"/>
                        <a:pt x="599" y="1521"/>
                      </a:cubicBezTo>
                      <a:lnTo>
                        <a:pt x="601" y="1521"/>
                      </a:lnTo>
                      <a:cubicBezTo>
                        <a:pt x="822" y="1521"/>
                        <a:pt x="995" y="1338"/>
                        <a:pt x="1037" y="1290"/>
                      </a:cubicBezTo>
                      <a:cubicBezTo>
                        <a:pt x="1125" y="1260"/>
                        <a:pt x="1605" y="1074"/>
                        <a:pt x="1542" y="629"/>
                      </a:cubicBezTo>
                      <a:cubicBezTo>
                        <a:pt x="1522" y="488"/>
                        <a:pt x="1462" y="381"/>
                        <a:pt x="1364" y="313"/>
                      </a:cubicBezTo>
                      <a:cubicBezTo>
                        <a:pt x="1263" y="241"/>
                        <a:pt x="1142" y="223"/>
                        <a:pt x="1054" y="223"/>
                      </a:cubicBezTo>
                      <a:cubicBezTo>
                        <a:pt x="1021" y="223"/>
                        <a:pt x="992" y="226"/>
                        <a:pt x="972" y="229"/>
                      </a:cubicBezTo>
                      <a:cubicBezTo>
                        <a:pt x="942" y="176"/>
                        <a:pt x="870" y="74"/>
                        <a:pt x="741" y="26"/>
                      </a:cubicBezTo>
                      <a:cubicBezTo>
                        <a:pt x="694" y="9"/>
                        <a:pt x="644" y="0"/>
                        <a:pt x="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1"/>
                <p:cNvSpPr/>
                <p:nvPr/>
              </p:nvSpPr>
              <p:spPr>
                <a:xfrm>
                  <a:off x="7320854" y="6974075"/>
                  <a:ext cx="32504" cy="27989"/>
                </a:xfrm>
                <a:custGeom>
                  <a:avLst/>
                  <a:gdLst/>
                  <a:ahLst/>
                  <a:cxnLst/>
                  <a:rect l="l" t="t" r="r" b="b"/>
                  <a:pathLst>
                    <a:path w="1195" h="1029" extrusionOk="0">
                      <a:moveTo>
                        <a:pt x="741" y="73"/>
                      </a:moveTo>
                      <a:cubicBezTo>
                        <a:pt x="772" y="73"/>
                        <a:pt x="801" y="82"/>
                        <a:pt x="827" y="103"/>
                      </a:cubicBezTo>
                      <a:cubicBezTo>
                        <a:pt x="964" y="213"/>
                        <a:pt x="912" y="392"/>
                        <a:pt x="910" y="399"/>
                      </a:cubicBezTo>
                      <a:cubicBezTo>
                        <a:pt x="907" y="411"/>
                        <a:pt x="910" y="424"/>
                        <a:pt x="918" y="434"/>
                      </a:cubicBezTo>
                      <a:cubicBezTo>
                        <a:pt x="920" y="436"/>
                        <a:pt x="1119" y="653"/>
                        <a:pt x="1011" y="800"/>
                      </a:cubicBezTo>
                      <a:cubicBezTo>
                        <a:pt x="953" y="879"/>
                        <a:pt x="803" y="956"/>
                        <a:pt x="645" y="956"/>
                      </a:cubicBezTo>
                      <a:lnTo>
                        <a:pt x="615" y="956"/>
                      </a:lnTo>
                      <a:cubicBezTo>
                        <a:pt x="514" y="950"/>
                        <a:pt x="372" y="907"/>
                        <a:pt x="278" y="739"/>
                      </a:cubicBezTo>
                      <a:cubicBezTo>
                        <a:pt x="275" y="735"/>
                        <a:pt x="273" y="732"/>
                        <a:pt x="268" y="729"/>
                      </a:cubicBezTo>
                      <a:cubicBezTo>
                        <a:pt x="215" y="686"/>
                        <a:pt x="81" y="549"/>
                        <a:pt x="97" y="439"/>
                      </a:cubicBezTo>
                      <a:cubicBezTo>
                        <a:pt x="105" y="382"/>
                        <a:pt x="156" y="335"/>
                        <a:pt x="245" y="299"/>
                      </a:cubicBezTo>
                      <a:cubicBezTo>
                        <a:pt x="327" y="266"/>
                        <a:pt x="402" y="223"/>
                        <a:pt x="474" y="182"/>
                      </a:cubicBezTo>
                      <a:cubicBezTo>
                        <a:pt x="586" y="119"/>
                        <a:pt x="671" y="73"/>
                        <a:pt x="741" y="73"/>
                      </a:cubicBezTo>
                      <a:close/>
                      <a:moveTo>
                        <a:pt x="740" y="1"/>
                      </a:moveTo>
                      <a:cubicBezTo>
                        <a:pt x="646" y="1"/>
                        <a:pt x="543" y="58"/>
                        <a:pt x="437" y="120"/>
                      </a:cubicBezTo>
                      <a:cubicBezTo>
                        <a:pt x="368" y="160"/>
                        <a:pt x="295" y="201"/>
                        <a:pt x="218" y="232"/>
                      </a:cubicBezTo>
                      <a:cubicBezTo>
                        <a:pt x="102" y="278"/>
                        <a:pt x="38" y="344"/>
                        <a:pt x="24" y="427"/>
                      </a:cubicBezTo>
                      <a:cubicBezTo>
                        <a:pt x="1" y="589"/>
                        <a:pt x="182" y="752"/>
                        <a:pt x="217" y="781"/>
                      </a:cubicBezTo>
                      <a:cubicBezTo>
                        <a:pt x="303" y="930"/>
                        <a:pt x="444" y="1017"/>
                        <a:pt x="611" y="1029"/>
                      </a:cubicBezTo>
                      <a:lnTo>
                        <a:pt x="643" y="1029"/>
                      </a:lnTo>
                      <a:cubicBezTo>
                        <a:pt x="811" y="1029"/>
                        <a:pt x="990" y="952"/>
                        <a:pt x="1070" y="843"/>
                      </a:cubicBezTo>
                      <a:cubicBezTo>
                        <a:pt x="1195" y="672"/>
                        <a:pt x="1034" y="457"/>
                        <a:pt x="984" y="399"/>
                      </a:cubicBezTo>
                      <a:cubicBezTo>
                        <a:pt x="998" y="340"/>
                        <a:pt x="1020" y="165"/>
                        <a:pt x="872" y="47"/>
                      </a:cubicBezTo>
                      <a:cubicBezTo>
                        <a:pt x="830" y="14"/>
                        <a:pt x="786"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1"/>
                <p:cNvSpPr/>
                <p:nvPr/>
              </p:nvSpPr>
              <p:spPr>
                <a:xfrm>
                  <a:off x="7324553" y="6941434"/>
                  <a:ext cx="27390" cy="23310"/>
                </a:xfrm>
                <a:custGeom>
                  <a:avLst/>
                  <a:gdLst/>
                  <a:ahLst/>
                  <a:cxnLst/>
                  <a:rect l="l" t="t" r="r" b="b"/>
                  <a:pathLst>
                    <a:path w="1007" h="857" extrusionOk="0">
                      <a:moveTo>
                        <a:pt x="610" y="74"/>
                      </a:moveTo>
                      <a:cubicBezTo>
                        <a:pt x="662" y="74"/>
                        <a:pt x="724" y="86"/>
                        <a:pt x="795" y="118"/>
                      </a:cubicBezTo>
                      <a:cubicBezTo>
                        <a:pt x="886" y="160"/>
                        <a:pt x="933" y="228"/>
                        <a:pt x="933" y="322"/>
                      </a:cubicBezTo>
                      <a:cubicBezTo>
                        <a:pt x="934" y="483"/>
                        <a:pt x="801" y="663"/>
                        <a:pt x="683" y="719"/>
                      </a:cubicBezTo>
                      <a:cubicBezTo>
                        <a:pt x="596" y="759"/>
                        <a:pt x="501" y="784"/>
                        <a:pt x="413" y="784"/>
                      </a:cubicBezTo>
                      <a:cubicBezTo>
                        <a:pt x="300" y="784"/>
                        <a:pt x="199" y="742"/>
                        <a:pt x="144" y="640"/>
                      </a:cubicBezTo>
                      <a:cubicBezTo>
                        <a:pt x="81" y="523"/>
                        <a:pt x="75" y="402"/>
                        <a:pt x="127" y="314"/>
                      </a:cubicBezTo>
                      <a:cubicBezTo>
                        <a:pt x="171" y="242"/>
                        <a:pt x="249" y="202"/>
                        <a:pt x="348" y="202"/>
                      </a:cubicBezTo>
                      <a:lnTo>
                        <a:pt x="350" y="202"/>
                      </a:lnTo>
                      <a:cubicBezTo>
                        <a:pt x="362" y="202"/>
                        <a:pt x="375" y="195"/>
                        <a:pt x="381" y="184"/>
                      </a:cubicBezTo>
                      <a:cubicBezTo>
                        <a:pt x="382" y="183"/>
                        <a:pt x="453" y="74"/>
                        <a:pt x="610" y="74"/>
                      </a:cubicBezTo>
                      <a:close/>
                      <a:moveTo>
                        <a:pt x="611" y="1"/>
                      </a:moveTo>
                      <a:cubicBezTo>
                        <a:pt x="455" y="1"/>
                        <a:pt x="363" y="92"/>
                        <a:pt x="333" y="129"/>
                      </a:cubicBezTo>
                      <a:cubicBezTo>
                        <a:pt x="217" y="134"/>
                        <a:pt x="119" y="187"/>
                        <a:pt x="66" y="277"/>
                      </a:cubicBezTo>
                      <a:cubicBezTo>
                        <a:pt x="0" y="386"/>
                        <a:pt x="5" y="534"/>
                        <a:pt x="79" y="674"/>
                      </a:cubicBezTo>
                      <a:cubicBezTo>
                        <a:pt x="149" y="804"/>
                        <a:pt x="274" y="856"/>
                        <a:pt x="413" y="856"/>
                      </a:cubicBezTo>
                      <a:cubicBezTo>
                        <a:pt x="512" y="856"/>
                        <a:pt x="618" y="828"/>
                        <a:pt x="714" y="784"/>
                      </a:cubicBezTo>
                      <a:cubicBezTo>
                        <a:pt x="853" y="721"/>
                        <a:pt x="1006" y="515"/>
                        <a:pt x="1005" y="322"/>
                      </a:cubicBezTo>
                      <a:cubicBezTo>
                        <a:pt x="1004" y="201"/>
                        <a:pt x="941" y="104"/>
                        <a:pt x="826" y="52"/>
                      </a:cubicBezTo>
                      <a:cubicBezTo>
                        <a:pt x="744" y="15"/>
                        <a:pt x="672" y="1"/>
                        <a:pt x="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1"/>
                <p:cNvSpPr/>
                <p:nvPr/>
              </p:nvSpPr>
              <p:spPr>
                <a:xfrm>
                  <a:off x="7355778" y="6922612"/>
                  <a:ext cx="13518" cy="13274"/>
                </a:xfrm>
                <a:custGeom>
                  <a:avLst/>
                  <a:gdLst/>
                  <a:ahLst/>
                  <a:cxnLst/>
                  <a:rect l="l" t="t" r="r" b="b"/>
                  <a:pathLst>
                    <a:path w="497" h="488" extrusionOk="0">
                      <a:moveTo>
                        <a:pt x="295" y="72"/>
                      </a:moveTo>
                      <a:cubicBezTo>
                        <a:pt x="314" y="72"/>
                        <a:pt x="333" y="75"/>
                        <a:pt x="348" y="82"/>
                      </a:cubicBezTo>
                      <a:cubicBezTo>
                        <a:pt x="381" y="97"/>
                        <a:pt x="406" y="142"/>
                        <a:pt x="412" y="200"/>
                      </a:cubicBezTo>
                      <a:cubicBezTo>
                        <a:pt x="420" y="263"/>
                        <a:pt x="405" y="353"/>
                        <a:pt x="341" y="401"/>
                      </a:cubicBezTo>
                      <a:cubicBezTo>
                        <a:pt x="327" y="411"/>
                        <a:pt x="312" y="416"/>
                        <a:pt x="296" y="416"/>
                      </a:cubicBezTo>
                      <a:cubicBezTo>
                        <a:pt x="217" y="416"/>
                        <a:pt x="120" y="310"/>
                        <a:pt x="79" y="258"/>
                      </a:cubicBezTo>
                      <a:cubicBezTo>
                        <a:pt x="77" y="186"/>
                        <a:pt x="124" y="141"/>
                        <a:pt x="154" y="120"/>
                      </a:cubicBezTo>
                      <a:cubicBezTo>
                        <a:pt x="197" y="89"/>
                        <a:pt x="250" y="72"/>
                        <a:pt x="295" y="72"/>
                      </a:cubicBezTo>
                      <a:close/>
                      <a:moveTo>
                        <a:pt x="295" y="0"/>
                      </a:moveTo>
                      <a:cubicBezTo>
                        <a:pt x="233" y="0"/>
                        <a:pt x="166" y="21"/>
                        <a:pt x="111" y="61"/>
                      </a:cubicBezTo>
                      <a:cubicBezTo>
                        <a:pt x="37" y="115"/>
                        <a:pt x="0" y="191"/>
                        <a:pt x="6" y="274"/>
                      </a:cubicBezTo>
                      <a:cubicBezTo>
                        <a:pt x="7" y="280"/>
                        <a:pt x="10" y="286"/>
                        <a:pt x="13" y="293"/>
                      </a:cubicBezTo>
                      <a:cubicBezTo>
                        <a:pt x="21" y="302"/>
                        <a:pt x="162" y="487"/>
                        <a:pt x="299" y="487"/>
                      </a:cubicBezTo>
                      <a:cubicBezTo>
                        <a:pt x="327" y="487"/>
                        <a:pt x="356" y="480"/>
                        <a:pt x="383" y="460"/>
                      </a:cubicBezTo>
                      <a:cubicBezTo>
                        <a:pt x="458" y="404"/>
                        <a:pt x="497" y="300"/>
                        <a:pt x="484" y="192"/>
                      </a:cubicBezTo>
                      <a:cubicBezTo>
                        <a:pt x="475" y="107"/>
                        <a:pt x="434" y="40"/>
                        <a:pt x="375" y="15"/>
                      </a:cubicBezTo>
                      <a:cubicBezTo>
                        <a:pt x="351" y="5"/>
                        <a:pt x="324" y="0"/>
                        <a:pt x="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1"/>
                <p:cNvSpPr/>
                <p:nvPr/>
              </p:nvSpPr>
              <p:spPr>
                <a:xfrm>
                  <a:off x="7375226" y="6942740"/>
                  <a:ext cx="24154" cy="19910"/>
                </a:xfrm>
                <a:custGeom>
                  <a:avLst/>
                  <a:gdLst/>
                  <a:ahLst/>
                  <a:cxnLst/>
                  <a:rect l="l" t="t" r="r" b="b"/>
                  <a:pathLst>
                    <a:path w="888" h="732" extrusionOk="0">
                      <a:moveTo>
                        <a:pt x="465" y="75"/>
                      </a:moveTo>
                      <a:cubicBezTo>
                        <a:pt x="561" y="75"/>
                        <a:pt x="654" y="112"/>
                        <a:pt x="726" y="179"/>
                      </a:cubicBezTo>
                      <a:cubicBezTo>
                        <a:pt x="781" y="230"/>
                        <a:pt x="814" y="292"/>
                        <a:pt x="814" y="341"/>
                      </a:cubicBezTo>
                      <a:cubicBezTo>
                        <a:pt x="814" y="395"/>
                        <a:pt x="752" y="500"/>
                        <a:pt x="651" y="579"/>
                      </a:cubicBezTo>
                      <a:cubicBezTo>
                        <a:pt x="611" y="610"/>
                        <a:pt x="536" y="660"/>
                        <a:pt x="457" y="660"/>
                      </a:cubicBezTo>
                      <a:cubicBezTo>
                        <a:pt x="443" y="660"/>
                        <a:pt x="428" y="658"/>
                        <a:pt x="413" y="654"/>
                      </a:cubicBezTo>
                      <a:cubicBezTo>
                        <a:pt x="204" y="606"/>
                        <a:pt x="132" y="453"/>
                        <a:pt x="109" y="333"/>
                      </a:cubicBezTo>
                      <a:cubicBezTo>
                        <a:pt x="90" y="239"/>
                        <a:pt x="324" y="120"/>
                        <a:pt x="445" y="76"/>
                      </a:cubicBezTo>
                      <a:cubicBezTo>
                        <a:pt x="451" y="75"/>
                        <a:pt x="459" y="75"/>
                        <a:pt x="465" y="75"/>
                      </a:cubicBezTo>
                      <a:close/>
                      <a:moveTo>
                        <a:pt x="445" y="1"/>
                      </a:moveTo>
                      <a:cubicBezTo>
                        <a:pt x="439" y="1"/>
                        <a:pt x="433" y="2"/>
                        <a:pt x="426" y="4"/>
                      </a:cubicBezTo>
                      <a:cubicBezTo>
                        <a:pt x="383" y="20"/>
                        <a:pt x="0" y="163"/>
                        <a:pt x="38" y="348"/>
                      </a:cubicBezTo>
                      <a:cubicBezTo>
                        <a:pt x="66" y="488"/>
                        <a:pt x="150" y="668"/>
                        <a:pt x="398" y="725"/>
                      </a:cubicBezTo>
                      <a:cubicBezTo>
                        <a:pt x="416" y="730"/>
                        <a:pt x="436" y="731"/>
                        <a:pt x="456" y="731"/>
                      </a:cubicBezTo>
                      <a:cubicBezTo>
                        <a:pt x="533" y="731"/>
                        <a:pt x="617" y="698"/>
                        <a:pt x="697" y="637"/>
                      </a:cubicBezTo>
                      <a:cubicBezTo>
                        <a:pt x="806" y="550"/>
                        <a:pt x="886" y="427"/>
                        <a:pt x="887" y="341"/>
                      </a:cubicBezTo>
                      <a:cubicBezTo>
                        <a:pt x="887" y="272"/>
                        <a:pt x="845" y="192"/>
                        <a:pt x="776" y="126"/>
                      </a:cubicBezTo>
                      <a:cubicBezTo>
                        <a:pt x="691" y="46"/>
                        <a:pt x="579" y="2"/>
                        <a:pt x="465" y="2"/>
                      </a:cubicBezTo>
                      <a:cubicBezTo>
                        <a:pt x="458" y="2"/>
                        <a:pt x="452"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1"/>
                <p:cNvSpPr/>
                <p:nvPr/>
              </p:nvSpPr>
              <p:spPr>
                <a:xfrm>
                  <a:off x="7385154" y="6919048"/>
                  <a:ext cx="13926" cy="13165"/>
                </a:xfrm>
                <a:custGeom>
                  <a:avLst/>
                  <a:gdLst/>
                  <a:ahLst/>
                  <a:cxnLst/>
                  <a:rect l="l" t="t" r="r" b="b"/>
                  <a:pathLst>
                    <a:path w="512" h="484" extrusionOk="0">
                      <a:moveTo>
                        <a:pt x="252" y="73"/>
                      </a:moveTo>
                      <a:cubicBezTo>
                        <a:pt x="260" y="73"/>
                        <a:pt x="268" y="74"/>
                        <a:pt x="276" y="74"/>
                      </a:cubicBezTo>
                      <a:cubicBezTo>
                        <a:pt x="334" y="81"/>
                        <a:pt x="368" y="114"/>
                        <a:pt x="387" y="141"/>
                      </a:cubicBezTo>
                      <a:cubicBezTo>
                        <a:pt x="423" y="193"/>
                        <a:pt x="435" y="268"/>
                        <a:pt x="419" y="331"/>
                      </a:cubicBezTo>
                      <a:cubicBezTo>
                        <a:pt x="408" y="372"/>
                        <a:pt x="350" y="405"/>
                        <a:pt x="280" y="410"/>
                      </a:cubicBezTo>
                      <a:lnTo>
                        <a:pt x="264" y="410"/>
                      </a:lnTo>
                      <a:cubicBezTo>
                        <a:pt x="204" y="410"/>
                        <a:pt x="133" y="390"/>
                        <a:pt x="108" y="326"/>
                      </a:cubicBezTo>
                      <a:cubicBezTo>
                        <a:pt x="77" y="248"/>
                        <a:pt x="80" y="182"/>
                        <a:pt x="116" y="134"/>
                      </a:cubicBezTo>
                      <a:cubicBezTo>
                        <a:pt x="146" y="95"/>
                        <a:pt x="197" y="73"/>
                        <a:pt x="252" y="73"/>
                      </a:cubicBezTo>
                      <a:close/>
                      <a:moveTo>
                        <a:pt x="259" y="1"/>
                      </a:moveTo>
                      <a:cubicBezTo>
                        <a:pt x="181" y="1"/>
                        <a:pt x="104" y="32"/>
                        <a:pt x="59" y="90"/>
                      </a:cubicBezTo>
                      <a:cubicBezTo>
                        <a:pt x="6" y="159"/>
                        <a:pt x="0" y="252"/>
                        <a:pt x="41" y="353"/>
                      </a:cubicBezTo>
                      <a:cubicBezTo>
                        <a:pt x="73" y="434"/>
                        <a:pt x="158" y="483"/>
                        <a:pt x="263" y="483"/>
                      </a:cubicBezTo>
                      <a:cubicBezTo>
                        <a:pt x="270" y="483"/>
                        <a:pt x="277" y="483"/>
                        <a:pt x="284" y="482"/>
                      </a:cubicBezTo>
                      <a:cubicBezTo>
                        <a:pt x="389" y="476"/>
                        <a:pt x="472" y="423"/>
                        <a:pt x="489" y="350"/>
                      </a:cubicBezTo>
                      <a:cubicBezTo>
                        <a:pt x="511" y="265"/>
                        <a:pt x="494" y="169"/>
                        <a:pt x="446" y="100"/>
                      </a:cubicBezTo>
                      <a:cubicBezTo>
                        <a:pt x="407" y="43"/>
                        <a:pt x="351" y="9"/>
                        <a:pt x="284" y="2"/>
                      </a:cubicBezTo>
                      <a:cubicBezTo>
                        <a:pt x="276" y="1"/>
                        <a:pt x="268"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1"/>
                <p:cNvSpPr/>
                <p:nvPr/>
              </p:nvSpPr>
              <p:spPr>
                <a:xfrm>
                  <a:off x="7361381" y="6973721"/>
                  <a:ext cx="26493" cy="23147"/>
                </a:xfrm>
                <a:custGeom>
                  <a:avLst/>
                  <a:gdLst/>
                  <a:ahLst/>
                  <a:cxnLst/>
                  <a:rect l="l" t="t" r="r" b="b"/>
                  <a:pathLst>
                    <a:path w="974" h="851" extrusionOk="0">
                      <a:moveTo>
                        <a:pt x="502" y="72"/>
                      </a:moveTo>
                      <a:cubicBezTo>
                        <a:pt x="521" y="72"/>
                        <a:pt x="541" y="74"/>
                        <a:pt x="560" y="77"/>
                      </a:cubicBezTo>
                      <a:cubicBezTo>
                        <a:pt x="691" y="95"/>
                        <a:pt x="801" y="167"/>
                        <a:pt x="850" y="264"/>
                      </a:cubicBezTo>
                      <a:cubicBezTo>
                        <a:pt x="895" y="353"/>
                        <a:pt x="898" y="451"/>
                        <a:pt x="862" y="537"/>
                      </a:cubicBezTo>
                      <a:cubicBezTo>
                        <a:pt x="821" y="636"/>
                        <a:pt x="732" y="714"/>
                        <a:pt x="617" y="752"/>
                      </a:cubicBezTo>
                      <a:cubicBezTo>
                        <a:pt x="564" y="771"/>
                        <a:pt x="512" y="778"/>
                        <a:pt x="463" y="778"/>
                      </a:cubicBezTo>
                      <a:cubicBezTo>
                        <a:pt x="307" y="778"/>
                        <a:pt x="178" y="700"/>
                        <a:pt x="136" y="626"/>
                      </a:cubicBezTo>
                      <a:cubicBezTo>
                        <a:pt x="84" y="536"/>
                        <a:pt x="134" y="319"/>
                        <a:pt x="274" y="161"/>
                      </a:cubicBezTo>
                      <a:cubicBezTo>
                        <a:pt x="326" y="104"/>
                        <a:pt x="408" y="72"/>
                        <a:pt x="502" y="72"/>
                      </a:cubicBezTo>
                      <a:close/>
                      <a:moveTo>
                        <a:pt x="506" y="1"/>
                      </a:moveTo>
                      <a:cubicBezTo>
                        <a:pt x="390" y="1"/>
                        <a:pt x="287" y="39"/>
                        <a:pt x="221" y="113"/>
                      </a:cubicBezTo>
                      <a:cubicBezTo>
                        <a:pt x="68" y="283"/>
                        <a:pt x="0" y="534"/>
                        <a:pt x="72" y="661"/>
                      </a:cubicBezTo>
                      <a:cubicBezTo>
                        <a:pt x="126" y="755"/>
                        <a:pt x="277" y="851"/>
                        <a:pt x="463" y="851"/>
                      </a:cubicBezTo>
                      <a:cubicBezTo>
                        <a:pt x="519" y="851"/>
                        <a:pt x="579" y="843"/>
                        <a:pt x="640" y="822"/>
                      </a:cubicBezTo>
                      <a:cubicBezTo>
                        <a:pt x="774" y="778"/>
                        <a:pt x="879" y="685"/>
                        <a:pt x="929" y="566"/>
                      </a:cubicBezTo>
                      <a:cubicBezTo>
                        <a:pt x="974" y="458"/>
                        <a:pt x="969" y="340"/>
                        <a:pt x="915" y="232"/>
                      </a:cubicBezTo>
                      <a:cubicBezTo>
                        <a:pt x="856" y="112"/>
                        <a:pt x="723" y="26"/>
                        <a:pt x="570" y="5"/>
                      </a:cubicBezTo>
                      <a:cubicBezTo>
                        <a:pt x="548" y="2"/>
                        <a:pt x="527" y="1"/>
                        <a:pt x="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1"/>
                <p:cNvSpPr/>
                <p:nvPr/>
              </p:nvSpPr>
              <p:spPr>
                <a:xfrm>
                  <a:off x="7392389" y="6981637"/>
                  <a:ext cx="15749" cy="12893"/>
                </a:xfrm>
                <a:custGeom>
                  <a:avLst/>
                  <a:gdLst/>
                  <a:ahLst/>
                  <a:cxnLst/>
                  <a:rect l="l" t="t" r="r" b="b"/>
                  <a:pathLst>
                    <a:path w="579" h="474" extrusionOk="0">
                      <a:moveTo>
                        <a:pt x="298" y="74"/>
                      </a:moveTo>
                      <a:cubicBezTo>
                        <a:pt x="339" y="74"/>
                        <a:pt x="388" y="107"/>
                        <a:pt x="430" y="166"/>
                      </a:cubicBezTo>
                      <a:cubicBezTo>
                        <a:pt x="475" y="230"/>
                        <a:pt x="498" y="305"/>
                        <a:pt x="486" y="343"/>
                      </a:cubicBezTo>
                      <a:cubicBezTo>
                        <a:pt x="478" y="367"/>
                        <a:pt x="386" y="402"/>
                        <a:pt x="284" y="402"/>
                      </a:cubicBezTo>
                      <a:cubicBezTo>
                        <a:pt x="264" y="402"/>
                        <a:pt x="244" y="401"/>
                        <a:pt x="223" y="398"/>
                      </a:cubicBezTo>
                      <a:cubicBezTo>
                        <a:pt x="172" y="392"/>
                        <a:pt x="87" y="371"/>
                        <a:pt x="81" y="303"/>
                      </a:cubicBezTo>
                      <a:cubicBezTo>
                        <a:pt x="75" y="237"/>
                        <a:pt x="91" y="181"/>
                        <a:pt x="129" y="141"/>
                      </a:cubicBezTo>
                      <a:cubicBezTo>
                        <a:pt x="168" y="99"/>
                        <a:pt x="231" y="74"/>
                        <a:pt x="298" y="74"/>
                      </a:cubicBezTo>
                      <a:close/>
                      <a:moveTo>
                        <a:pt x="298" y="1"/>
                      </a:moveTo>
                      <a:cubicBezTo>
                        <a:pt x="209" y="1"/>
                        <a:pt x="128" y="35"/>
                        <a:pt x="75" y="92"/>
                      </a:cubicBezTo>
                      <a:cubicBezTo>
                        <a:pt x="23" y="147"/>
                        <a:pt x="1" y="222"/>
                        <a:pt x="8" y="310"/>
                      </a:cubicBezTo>
                      <a:lnTo>
                        <a:pt x="8" y="311"/>
                      </a:lnTo>
                      <a:cubicBezTo>
                        <a:pt x="16" y="397"/>
                        <a:pt x="91" y="455"/>
                        <a:pt x="214" y="471"/>
                      </a:cubicBezTo>
                      <a:cubicBezTo>
                        <a:pt x="234" y="473"/>
                        <a:pt x="253" y="474"/>
                        <a:pt x="275" y="474"/>
                      </a:cubicBezTo>
                      <a:cubicBezTo>
                        <a:pt x="392" y="474"/>
                        <a:pt x="530" y="440"/>
                        <a:pt x="556" y="366"/>
                      </a:cubicBezTo>
                      <a:cubicBezTo>
                        <a:pt x="578" y="296"/>
                        <a:pt x="538" y="194"/>
                        <a:pt x="488" y="124"/>
                      </a:cubicBezTo>
                      <a:cubicBezTo>
                        <a:pt x="433" y="46"/>
                        <a:pt x="363" y="2"/>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1"/>
                <p:cNvSpPr/>
                <p:nvPr/>
              </p:nvSpPr>
              <p:spPr>
                <a:xfrm>
                  <a:off x="7382135" y="6999943"/>
                  <a:ext cx="10146" cy="8595"/>
                </a:xfrm>
                <a:custGeom>
                  <a:avLst/>
                  <a:gdLst/>
                  <a:ahLst/>
                  <a:cxnLst/>
                  <a:rect l="l" t="t" r="r" b="b"/>
                  <a:pathLst>
                    <a:path w="373" h="316" extrusionOk="0">
                      <a:moveTo>
                        <a:pt x="200" y="75"/>
                      </a:moveTo>
                      <a:cubicBezTo>
                        <a:pt x="211" y="75"/>
                        <a:pt x="220" y="77"/>
                        <a:pt x="230" y="82"/>
                      </a:cubicBezTo>
                      <a:cubicBezTo>
                        <a:pt x="268" y="102"/>
                        <a:pt x="299" y="157"/>
                        <a:pt x="298" y="200"/>
                      </a:cubicBezTo>
                      <a:cubicBezTo>
                        <a:pt x="297" y="226"/>
                        <a:pt x="284" y="233"/>
                        <a:pt x="278" y="235"/>
                      </a:cubicBezTo>
                      <a:cubicBezTo>
                        <a:pt x="265" y="240"/>
                        <a:pt x="249" y="243"/>
                        <a:pt x="233" y="243"/>
                      </a:cubicBezTo>
                      <a:cubicBezTo>
                        <a:pt x="183" y="243"/>
                        <a:pt x="126" y="220"/>
                        <a:pt x="107" y="187"/>
                      </a:cubicBezTo>
                      <a:cubicBezTo>
                        <a:pt x="88" y="154"/>
                        <a:pt x="123" y="117"/>
                        <a:pt x="158" y="91"/>
                      </a:cubicBezTo>
                      <a:cubicBezTo>
                        <a:pt x="172" y="80"/>
                        <a:pt x="186" y="75"/>
                        <a:pt x="200" y="75"/>
                      </a:cubicBezTo>
                      <a:close/>
                      <a:moveTo>
                        <a:pt x="200" y="1"/>
                      </a:moveTo>
                      <a:cubicBezTo>
                        <a:pt x="170" y="1"/>
                        <a:pt x="141" y="11"/>
                        <a:pt x="113" y="31"/>
                      </a:cubicBezTo>
                      <a:cubicBezTo>
                        <a:pt x="0" y="118"/>
                        <a:pt x="27" y="194"/>
                        <a:pt x="43" y="223"/>
                      </a:cubicBezTo>
                      <a:cubicBezTo>
                        <a:pt x="75" y="280"/>
                        <a:pt x="157" y="316"/>
                        <a:pt x="231" y="316"/>
                      </a:cubicBezTo>
                      <a:cubicBezTo>
                        <a:pt x="258" y="316"/>
                        <a:pt x="285" y="311"/>
                        <a:pt x="307" y="301"/>
                      </a:cubicBezTo>
                      <a:cubicBezTo>
                        <a:pt x="346" y="285"/>
                        <a:pt x="369" y="248"/>
                        <a:pt x="371" y="202"/>
                      </a:cubicBezTo>
                      <a:cubicBezTo>
                        <a:pt x="373" y="131"/>
                        <a:pt x="327" y="50"/>
                        <a:pt x="264" y="17"/>
                      </a:cubicBezTo>
                      <a:cubicBezTo>
                        <a:pt x="243" y="6"/>
                        <a:pt x="221" y="1"/>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1"/>
                <p:cNvSpPr/>
                <p:nvPr/>
              </p:nvSpPr>
              <p:spPr>
                <a:xfrm>
                  <a:off x="7429217" y="6895901"/>
                  <a:ext cx="13301" cy="11859"/>
                </a:xfrm>
                <a:custGeom>
                  <a:avLst/>
                  <a:gdLst/>
                  <a:ahLst/>
                  <a:cxnLst/>
                  <a:rect l="l" t="t" r="r" b="b"/>
                  <a:pathLst>
                    <a:path w="489" h="436" extrusionOk="0">
                      <a:moveTo>
                        <a:pt x="230" y="72"/>
                      </a:moveTo>
                      <a:cubicBezTo>
                        <a:pt x="256" y="72"/>
                        <a:pt x="279" y="78"/>
                        <a:pt x="293" y="87"/>
                      </a:cubicBezTo>
                      <a:cubicBezTo>
                        <a:pt x="324" y="106"/>
                        <a:pt x="300" y="172"/>
                        <a:pt x="300" y="172"/>
                      </a:cubicBezTo>
                      <a:cubicBezTo>
                        <a:pt x="296" y="183"/>
                        <a:pt x="297" y="194"/>
                        <a:pt x="303" y="204"/>
                      </a:cubicBezTo>
                      <a:cubicBezTo>
                        <a:pt x="308" y="213"/>
                        <a:pt x="317" y="219"/>
                        <a:pt x="328" y="221"/>
                      </a:cubicBezTo>
                      <a:cubicBezTo>
                        <a:pt x="336" y="223"/>
                        <a:pt x="413" y="238"/>
                        <a:pt x="404" y="301"/>
                      </a:cubicBezTo>
                      <a:cubicBezTo>
                        <a:pt x="401" y="331"/>
                        <a:pt x="371" y="346"/>
                        <a:pt x="355" y="352"/>
                      </a:cubicBezTo>
                      <a:cubicBezTo>
                        <a:pt x="337" y="360"/>
                        <a:pt x="316" y="363"/>
                        <a:pt x="293" y="363"/>
                      </a:cubicBezTo>
                      <a:cubicBezTo>
                        <a:pt x="252" y="363"/>
                        <a:pt x="206" y="350"/>
                        <a:pt x="172" y="322"/>
                      </a:cubicBezTo>
                      <a:cubicBezTo>
                        <a:pt x="98" y="257"/>
                        <a:pt x="72" y="188"/>
                        <a:pt x="101" y="140"/>
                      </a:cubicBezTo>
                      <a:cubicBezTo>
                        <a:pt x="134" y="89"/>
                        <a:pt x="186" y="72"/>
                        <a:pt x="230" y="72"/>
                      </a:cubicBezTo>
                      <a:close/>
                      <a:moveTo>
                        <a:pt x="229" y="1"/>
                      </a:moveTo>
                      <a:cubicBezTo>
                        <a:pt x="162" y="1"/>
                        <a:pt x="86" y="29"/>
                        <a:pt x="40" y="101"/>
                      </a:cubicBezTo>
                      <a:cubicBezTo>
                        <a:pt x="1" y="166"/>
                        <a:pt x="2" y="270"/>
                        <a:pt x="125" y="376"/>
                      </a:cubicBezTo>
                      <a:cubicBezTo>
                        <a:pt x="171" y="415"/>
                        <a:pt x="233" y="435"/>
                        <a:pt x="294" y="435"/>
                      </a:cubicBezTo>
                      <a:cubicBezTo>
                        <a:pt x="323" y="435"/>
                        <a:pt x="353" y="431"/>
                        <a:pt x="380" y="421"/>
                      </a:cubicBezTo>
                      <a:cubicBezTo>
                        <a:pt x="434" y="401"/>
                        <a:pt x="470" y="361"/>
                        <a:pt x="477" y="311"/>
                      </a:cubicBezTo>
                      <a:cubicBezTo>
                        <a:pt x="488" y="227"/>
                        <a:pt x="430" y="181"/>
                        <a:pt x="378" y="161"/>
                      </a:cubicBezTo>
                      <a:cubicBezTo>
                        <a:pt x="387" y="115"/>
                        <a:pt x="382" y="58"/>
                        <a:pt x="331" y="26"/>
                      </a:cubicBezTo>
                      <a:cubicBezTo>
                        <a:pt x="305" y="10"/>
                        <a:pt x="268"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1"/>
                <p:cNvSpPr/>
                <p:nvPr/>
              </p:nvSpPr>
              <p:spPr>
                <a:xfrm>
                  <a:off x="7445021" y="6900498"/>
                  <a:ext cx="7970" cy="7290"/>
                </a:xfrm>
                <a:custGeom>
                  <a:avLst/>
                  <a:gdLst/>
                  <a:ahLst/>
                  <a:cxnLst/>
                  <a:rect l="l" t="t" r="r" b="b"/>
                  <a:pathLst>
                    <a:path w="293" h="268" extrusionOk="0">
                      <a:moveTo>
                        <a:pt x="154" y="74"/>
                      </a:moveTo>
                      <a:cubicBezTo>
                        <a:pt x="159" y="74"/>
                        <a:pt x="164" y="74"/>
                        <a:pt x="168" y="75"/>
                      </a:cubicBezTo>
                      <a:cubicBezTo>
                        <a:pt x="190" y="79"/>
                        <a:pt x="207" y="90"/>
                        <a:pt x="211" y="105"/>
                      </a:cubicBezTo>
                      <a:cubicBezTo>
                        <a:pt x="216" y="122"/>
                        <a:pt x="207" y="146"/>
                        <a:pt x="187" y="167"/>
                      </a:cubicBezTo>
                      <a:cubicBezTo>
                        <a:pt x="166" y="188"/>
                        <a:pt x="145" y="194"/>
                        <a:pt x="129" y="195"/>
                      </a:cubicBezTo>
                      <a:cubicBezTo>
                        <a:pt x="108" y="191"/>
                        <a:pt x="91" y="177"/>
                        <a:pt x="84" y="160"/>
                      </a:cubicBezTo>
                      <a:cubicBezTo>
                        <a:pt x="76" y="142"/>
                        <a:pt x="81" y="123"/>
                        <a:pt x="94" y="103"/>
                      </a:cubicBezTo>
                      <a:cubicBezTo>
                        <a:pt x="108" y="81"/>
                        <a:pt x="133" y="74"/>
                        <a:pt x="154" y="74"/>
                      </a:cubicBezTo>
                      <a:close/>
                      <a:moveTo>
                        <a:pt x="152" y="0"/>
                      </a:moveTo>
                      <a:cubicBezTo>
                        <a:pt x="104" y="0"/>
                        <a:pt x="60" y="23"/>
                        <a:pt x="33" y="62"/>
                      </a:cubicBezTo>
                      <a:cubicBezTo>
                        <a:pt x="6" y="103"/>
                        <a:pt x="1" y="146"/>
                        <a:pt x="17" y="186"/>
                      </a:cubicBezTo>
                      <a:cubicBezTo>
                        <a:pt x="33" y="226"/>
                        <a:pt x="70" y="257"/>
                        <a:pt x="115" y="265"/>
                      </a:cubicBezTo>
                      <a:cubicBezTo>
                        <a:pt x="122" y="267"/>
                        <a:pt x="128" y="267"/>
                        <a:pt x="135" y="267"/>
                      </a:cubicBezTo>
                      <a:cubicBezTo>
                        <a:pt x="170" y="267"/>
                        <a:pt x="209" y="249"/>
                        <a:pt x="240" y="216"/>
                      </a:cubicBezTo>
                      <a:cubicBezTo>
                        <a:pt x="278" y="176"/>
                        <a:pt x="293" y="127"/>
                        <a:pt x="282" y="87"/>
                      </a:cubicBezTo>
                      <a:cubicBezTo>
                        <a:pt x="270" y="43"/>
                        <a:pt x="231" y="11"/>
                        <a:pt x="180" y="3"/>
                      </a:cubicBezTo>
                      <a:cubicBezTo>
                        <a:pt x="171" y="1"/>
                        <a:pt x="161" y="0"/>
                        <a:pt x="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1"/>
                <p:cNvSpPr/>
                <p:nvPr/>
              </p:nvSpPr>
              <p:spPr>
                <a:xfrm>
                  <a:off x="7451331" y="6890841"/>
                  <a:ext cx="12022" cy="11669"/>
                </a:xfrm>
                <a:custGeom>
                  <a:avLst/>
                  <a:gdLst/>
                  <a:ahLst/>
                  <a:cxnLst/>
                  <a:rect l="l" t="t" r="r" b="b"/>
                  <a:pathLst>
                    <a:path w="442" h="429" extrusionOk="0">
                      <a:moveTo>
                        <a:pt x="285" y="75"/>
                      </a:moveTo>
                      <a:cubicBezTo>
                        <a:pt x="303" y="78"/>
                        <a:pt x="321" y="95"/>
                        <a:pt x="336" y="128"/>
                      </a:cubicBezTo>
                      <a:cubicBezTo>
                        <a:pt x="365" y="193"/>
                        <a:pt x="362" y="257"/>
                        <a:pt x="330" y="304"/>
                      </a:cubicBezTo>
                      <a:cubicBezTo>
                        <a:pt x="305" y="338"/>
                        <a:pt x="267" y="355"/>
                        <a:pt x="237" y="356"/>
                      </a:cubicBezTo>
                      <a:cubicBezTo>
                        <a:pt x="149" y="349"/>
                        <a:pt x="96" y="344"/>
                        <a:pt x="78" y="202"/>
                      </a:cubicBezTo>
                      <a:cubicBezTo>
                        <a:pt x="75" y="183"/>
                        <a:pt x="80" y="167"/>
                        <a:pt x="95" y="154"/>
                      </a:cubicBezTo>
                      <a:cubicBezTo>
                        <a:pt x="114" y="135"/>
                        <a:pt x="143" y="128"/>
                        <a:pt x="158" y="128"/>
                      </a:cubicBezTo>
                      <a:lnTo>
                        <a:pt x="164" y="128"/>
                      </a:lnTo>
                      <a:cubicBezTo>
                        <a:pt x="167" y="130"/>
                        <a:pt x="170" y="130"/>
                        <a:pt x="173" y="130"/>
                      </a:cubicBezTo>
                      <a:cubicBezTo>
                        <a:pt x="181" y="130"/>
                        <a:pt x="190" y="125"/>
                        <a:pt x="197" y="118"/>
                      </a:cubicBezTo>
                      <a:cubicBezTo>
                        <a:pt x="209" y="105"/>
                        <a:pt x="246" y="75"/>
                        <a:pt x="277" y="75"/>
                      </a:cubicBezTo>
                      <a:close/>
                      <a:moveTo>
                        <a:pt x="274" y="0"/>
                      </a:moveTo>
                      <a:cubicBezTo>
                        <a:pt x="223" y="0"/>
                        <a:pt x="178" y="37"/>
                        <a:pt x="156" y="56"/>
                      </a:cubicBezTo>
                      <a:cubicBezTo>
                        <a:pt x="121" y="56"/>
                        <a:pt x="76" y="71"/>
                        <a:pt x="44" y="101"/>
                      </a:cubicBezTo>
                      <a:cubicBezTo>
                        <a:pt x="14" y="131"/>
                        <a:pt x="0" y="169"/>
                        <a:pt x="5" y="211"/>
                      </a:cubicBezTo>
                      <a:cubicBezTo>
                        <a:pt x="30" y="397"/>
                        <a:pt x="118" y="419"/>
                        <a:pt x="231" y="429"/>
                      </a:cubicBezTo>
                      <a:lnTo>
                        <a:pt x="242" y="429"/>
                      </a:lnTo>
                      <a:cubicBezTo>
                        <a:pt x="297" y="429"/>
                        <a:pt x="352" y="398"/>
                        <a:pt x="388" y="347"/>
                      </a:cubicBezTo>
                      <a:cubicBezTo>
                        <a:pt x="436" y="277"/>
                        <a:pt x="441" y="186"/>
                        <a:pt x="401" y="98"/>
                      </a:cubicBezTo>
                      <a:cubicBezTo>
                        <a:pt x="376" y="43"/>
                        <a:pt x="341" y="10"/>
                        <a:pt x="296" y="3"/>
                      </a:cubicBezTo>
                      <a:cubicBezTo>
                        <a:pt x="288" y="1"/>
                        <a:pt x="281"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1"/>
                <p:cNvSpPr/>
                <p:nvPr/>
              </p:nvSpPr>
              <p:spPr>
                <a:xfrm>
                  <a:off x="7429598" y="6881838"/>
                  <a:ext cx="12784" cy="10826"/>
                </a:xfrm>
                <a:custGeom>
                  <a:avLst/>
                  <a:gdLst/>
                  <a:ahLst/>
                  <a:cxnLst/>
                  <a:rect l="l" t="t" r="r" b="b"/>
                  <a:pathLst>
                    <a:path w="470" h="398" extrusionOk="0">
                      <a:moveTo>
                        <a:pt x="225" y="74"/>
                      </a:moveTo>
                      <a:cubicBezTo>
                        <a:pt x="255" y="74"/>
                        <a:pt x="289" y="80"/>
                        <a:pt x="318" y="96"/>
                      </a:cubicBezTo>
                      <a:cubicBezTo>
                        <a:pt x="362" y="118"/>
                        <a:pt x="387" y="154"/>
                        <a:pt x="391" y="202"/>
                      </a:cubicBezTo>
                      <a:cubicBezTo>
                        <a:pt x="394" y="232"/>
                        <a:pt x="387" y="254"/>
                        <a:pt x="372" y="269"/>
                      </a:cubicBezTo>
                      <a:cubicBezTo>
                        <a:pt x="348" y="292"/>
                        <a:pt x="303" y="298"/>
                        <a:pt x="277" y="298"/>
                      </a:cubicBezTo>
                      <a:cubicBezTo>
                        <a:pt x="270" y="298"/>
                        <a:pt x="263" y="298"/>
                        <a:pt x="260" y="297"/>
                      </a:cubicBezTo>
                      <a:cubicBezTo>
                        <a:pt x="250" y="297"/>
                        <a:pt x="242" y="298"/>
                        <a:pt x="236" y="302"/>
                      </a:cubicBezTo>
                      <a:cubicBezTo>
                        <a:pt x="226" y="309"/>
                        <a:pt x="195" y="325"/>
                        <a:pt x="168" y="325"/>
                      </a:cubicBezTo>
                      <a:cubicBezTo>
                        <a:pt x="160" y="325"/>
                        <a:pt x="153" y="323"/>
                        <a:pt x="146" y="321"/>
                      </a:cubicBezTo>
                      <a:cubicBezTo>
                        <a:pt x="141" y="320"/>
                        <a:pt x="124" y="313"/>
                        <a:pt x="112" y="278"/>
                      </a:cubicBezTo>
                      <a:cubicBezTo>
                        <a:pt x="73" y="162"/>
                        <a:pt x="116" y="117"/>
                        <a:pt x="169" y="86"/>
                      </a:cubicBezTo>
                      <a:cubicBezTo>
                        <a:pt x="182" y="78"/>
                        <a:pt x="202" y="74"/>
                        <a:pt x="225" y="74"/>
                      </a:cubicBezTo>
                      <a:close/>
                      <a:moveTo>
                        <a:pt x="227" y="1"/>
                      </a:moveTo>
                      <a:cubicBezTo>
                        <a:pt x="191" y="1"/>
                        <a:pt x="157" y="9"/>
                        <a:pt x="132" y="24"/>
                      </a:cubicBezTo>
                      <a:cubicBezTo>
                        <a:pt x="30" y="84"/>
                        <a:pt x="0" y="175"/>
                        <a:pt x="43" y="301"/>
                      </a:cubicBezTo>
                      <a:cubicBezTo>
                        <a:pt x="62" y="357"/>
                        <a:pt x="96" y="380"/>
                        <a:pt x="121" y="389"/>
                      </a:cubicBezTo>
                      <a:cubicBezTo>
                        <a:pt x="137" y="394"/>
                        <a:pt x="151" y="397"/>
                        <a:pt x="165" y="397"/>
                      </a:cubicBezTo>
                      <a:cubicBezTo>
                        <a:pt x="207" y="397"/>
                        <a:pt x="244" y="380"/>
                        <a:pt x="263" y="371"/>
                      </a:cubicBezTo>
                      <a:cubicBezTo>
                        <a:pt x="268" y="371"/>
                        <a:pt x="273" y="371"/>
                        <a:pt x="279" y="371"/>
                      </a:cubicBezTo>
                      <a:cubicBezTo>
                        <a:pt x="317" y="371"/>
                        <a:pt x="379" y="366"/>
                        <a:pt x="422" y="322"/>
                      </a:cubicBezTo>
                      <a:cubicBezTo>
                        <a:pt x="444" y="300"/>
                        <a:pt x="469" y="262"/>
                        <a:pt x="464" y="195"/>
                      </a:cubicBezTo>
                      <a:cubicBezTo>
                        <a:pt x="458" y="124"/>
                        <a:pt x="418" y="65"/>
                        <a:pt x="352" y="31"/>
                      </a:cubicBezTo>
                      <a:cubicBezTo>
                        <a:pt x="314" y="11"/>
                        <a:pt x="269"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1"/>
                <p:cNvSpPr/>
                <p:nvPr/>
              </p:nvSpPr>
              <p:spPr>
                <a:xfrm>
                  <a:off x="7446571" y="6877921"/>
                  <a:ext cx="13899" cy="12022"/>
                </a:xfrm>
                <a:custGeom>
                  <a:avLst/>
                  <a:gdLst/>
                  <a:ahLst/>
                  <a:cxnLst/>
                  <a:rect l="l" t="t" r="r" b="b"/>
                  <a:pathLst>
                    <a:path w="511" h="442" extrusionOk="0">
                      <a:moveTo>
                        <a:pt x="333" y="73"/>
                      </a:moveTo>
                      <a:cubicBezTo>
                        <a:pt x="351" y="73"/>
                        <a:pt x="365" y="80"/>
                        <a:pt x="383" y="91"/>
                      </a:cubicBezTo>
                      <a:cubicBezTo>
                        <a:pt x="426" y="121"/>
                        <a:pt x="429" y="172"/>
                        <a:pt x="417" y="211"/>
                      </a:cubicBezTo>
                      <a:cubicBezTo>
                        <a:pt x="406" y="248"/>
                        <a:pt x="385" y="268"/>
                        <a:pt x="373" y="268"/>
                      </a:cubicBezTo>
                      <a:cubicBezTo>
                        <a:pt x="363" y="268"/>
                        <a:pt x="353" y="272"/>
                        <a:pt x="346" y="281"/>
                      </a:cubicBezTo>
                      <a:cubicBezTo>
                        <a:pt x="346" y="281"/>
                        <a:pt x="271" y="369"/>
                        <a:pt x="176" y="369"/>
                      </a:cubicBezTo>
                      <a:cubicBezTo>
                        <a:pt x="169" y="369"/>
                        <a:pt x="161" y="368"/>
                        <a:pt x="153" y="367"/>
                      </a:cubicBezTo>
                      <a:cubicBezTo>
                        <a:pt x="128" y="363"/>
                        <a:pt x="111" y="354"/>
                        <a:pt x="98" y="336"/>
                      </a:cubicBezTo>
                      <a:cubicBezTo>
                        <a:pt x="77" y="305"/>
                        <a:pt x="80" y="255"/>
                        <a:pt x="83" y="239"/>
                      </a:cubicBezTo>
                      <a:cubicBezTo>
                        <a:pt x="84" y="236"/>
                        <a:pt x="84" y="231"/>
                        <a:pt x="84" y="228"/>
                      </a:cubicBezTo>
                      <a:cubicBezTo>
                        <a:pt x="78" y="183"/>
                        <a:pt x="107" y="157"/>
                        <a:pt x="125" y="144"/>
                      </a:cubicBezTo>
                      <a:cubicBezTo>
                        <a:pt x="148" y="129"/>
                        <a:pt x="173" y="123"/>
                        <a:pt x="194" y="123"/>
                      </a:cubicBezTo>
                      <a:cubicBezTo>
                        <a:pt x="205" y="123"/>
                        <a:pt x="215" y="124"/>
                        <a:pt x="222" y="129"/>
                      </a:cubicBezTo>
                      <a:cubicBezTo>
                        <a:pt x="227" y="132"/>
                        <a:pt x="233" y="133"/>
                        <a:pt x="238" y="133"/>
                      </a:cubicBezTo>
                      <a:cubicBezTo>
                        <a:pt x="242" y="133"/>
                        <a:pt x="246" y="132"/>
                        <a:pt x="249" y="131"/>
                      </a:cubicBezTo>
                      <a:cubicBezTo>
                        <a:pt x="259" y="129"/>
                        <a:pt x="267" y="123"/>
                        <a:pt x="272" y="115"/>
                      </a:cubicBezTo>
                      <a:cubicBezTo>
                        <a:pt x="272" y="114"/>
                        <a:pt x="289" y="82"/>
                        <a:pt x="319" y="75"/>
                      </a:cubicBezTo>
                      <a:cubicBezTo>
                        <a:pt x="324" y="74"/>
                        <a:pt x="329" y="73"/>
                        <a:pt x="333" y="73"/>
                      </a:cubicBezTo>
                      <a:close/>
                      <a:moveTo>
                        <a:pt x="332" y="0"/>
                      </a:moveTo>
                      <a:cubicBezTo>
                        <a:pt x="321" y="0"/>
                        <a:pt x="311" y="2"/>
                        <a:pt x="302" y="5"/>
                      </a:cubicBezTo>
                      <a:cubicBezTo>
                        <a:pt x="267" y="13"/>
                        <a:pt x="242" y="36"/>
                        <a:pt x="227" y="53"/>
                      </a:cubicBezTo>
                      <a:cubicBezTo>
                        <a:pt x="216" y="51"/>
                        <a:pt x="205" y="49"/>
                        <a:pt x="193" y="49"/>
                      </a:cubicBezTo>
                      <a:cubicBezTo>
                        <a:pt x="157" y="49"/>
                        <a:pt x="118" y="61"/>
                        <a:pt x="84" y="84"/>
                      </a:cubicBezTo>
                      <a:cubicBezTo>
                        <a:pt x="32" y="119"/>
                        <a:pt x="5" y="172"/>
                        <a:pt x="11" y="231"/>
                      </a:cubicBezTo>
                      <a:cubicBezTo>
                        <a:pt x="7" y="252"/>
                        <a:pt x="1" y="323"/>
                        <a:pt x="39" y="377"/>
                      </a:cubicBezTo>
                      <a:cubicBezTo>
                        <a:pt x="62" y="411"/>
                        <a:pt x="96" y="432"/>
                        <a:pt x="142" y="439"/>
                      </a:cubicBezTo>
                      <a:cubicBezTo>
                        <a:pt x="153" y="441"/>
                        <a:pt x="164" y="442"/>
                        <a:pt x="176" y="442"/>
                      </a:cubicBezTo>
                      <a:cubicBezTo>
                        <a:pt x="282" y="442"/>
                        <a:pt x="364" y="366"/>
                        <a:pt x="392" y="338"/>
                      </a:cubicBezTo>
                      <a:cubicBezTo>
                        <a:pt x="433" y="329"/>
                        <a:pt x="470" y="289"/>
                        <a:pt x="486" y="233"/>
                      </a:cubicBezTo>
                      <a:cubicBezTo>
                        <a:pt x="511" y="153"/>
                        <a:pt x="486" y="74"/>
                        <a:pt x="424" y="32"/>
                      </a:cubicBezTo>
                      <a:cubicBezTo>
                        <a:pt x="392" y="11"/>
                        <a:pt x="361"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1"/>
                <p:cNvSpPr/>
                <p:nvPr/>
              </p:nvSpPr>
              <p:spPr>
                <a:xfrm>
                  <a:off x="7329177" y="6884776"/>
                  <a:ext cx="11152" cy="9792"/>
                </a:xfrm>
                <a:custGeom>
                  <a:avLst/>
                  <a:gdLst/>
                  <a:ahLst/>
                  <a:cxnLst/>
                  <a:rect l="l" t="t" r="r" b="b"/>
                  <a:pathLst>
                    <a:path w="410" h="360" extrusionOk="0">
                      <a:moveTo>
                        <a:pt x="132" y="74"/>
                      </a:moveTo>
                      <a:cubicBezTo>
                        <a:pt x="135" y="74"/>
                        <a:pt x="137" y="74"/>
                        <a:pt x="139" y="75"/>
                      </a:cubicBezTo>
                      <a:cubicBezTo>
                        <a:pt x="159" y="78"/>
                        <a:pt x="178" y="101"/>
                        <a:pt x="183" y="109"/>
                      </a:cubicBezTo>
                      <a:cubicBezTo>
                        <a:pt x="188" y="118"/>
                        <a:pt x="198" y="124"/>
                        <a:pt x="208" y="126"/>
                      </a:cubicBezTo>
                      <a:cubicBezTo>
                        <a:pt x="212" y="127"/>
                        <a:pt x="215" y="128"/>
                        <a:pt x="218" y="128"/>
                      </a:cubicBezTo>
                      <a:cubicBezTo>
                        <a:pt x="227" y="128"/>
                        <a:pt x="231" y="123"/>
                        <a:pt x="237" y="118"/>
                      </a:cubicBezTo>
                      <a:cubicBezTo>
                        <a:pt x="245" y="112"/>
                        <a:pt x="267" y="97"/>
                        <a:pt x="287" y="97"/>
                      </a:cubicBezTo>
                      <a:cubicBezTo>
                        <a:pt x="288" y="96"/>
                        <a:pt x="290" y="96"/>
                        <a:pt x="292" y="96"/>
                      </a:cubicBezTo>
                      <a:cubicBezTo>
                        <a:pt x="298" y="96"/>
                        <a:pt x="306" y="99"/>
                        <a:pt x="319" y="120"/>
                      </a:cubicBezTo>
                      <a:cubicBezTo>
                        <a:pt x="339" y="153"/>
                        <a:pt x="329" y="189"/>
                        <a:pt x="319" y="207"/>
                      </a:cubicBezTo>
                      <a:cubicBezTo>
                        <a:pt x="302" y="247"/>
                        <a:pt x="266" y="279"/>
                        <a:pt x="232" y="285"/>
                      </a:cubicBezTo>
                      <a:cubicBezTo>
                        <a:pt x="228" y="286"/>
                        <a:pt x="225" y="287"/>
                        <a:pt x="221" y="287"/>
                      </a:cubicBezTo>
                      <a:cubicBezTo>
                        <a:pt x="176" y="287"/>
                        <a:pt x="141" y="223"/>
                        <a:pt x="141" y="222"/>
                      </a:cubicBezTo>
                      <a:cubicBezTo>
                        <a:pt x="139" y="217"/>
                        <a:pt x="134" y="212"/>
                        <a:pt x="129" y="207"/>
                      </a:cubicBezTo>
                      <a:cubicBezTo>
                        <a:pt x="112" y="196"/>
                        <a:pt x="74" y="160"/>
                        <a:pt x="73" y="130"/>
                      </a:cubicBezTo>
                      <a:cubicBezTo>
                        <a:pt x="73" y="125"/>
                        <a:pt x="73" y="109"/>
                        <a:pt x="100" y="88"/>
                      </a:cubicBezTo>
                      <a:cubicBezTo>
                        <a:pt x="114" y="75"/>
                        <a:pt x="126" y="74"/>
                        <a:pt x="132" y="74"/>
                      </a:cubicBezTo>
                      <a:close/>
                      <a:moveTo>
                        <a:pt x="129" y="1"/>
                      </a:moveTo>
                      <a:cubicBezTo>
                        <a:pt x="107" y="1"/>
                        <a:pt x="82" y="9"/>
                        <a:pt x="54" y="31"/>
                      </a:cubicBezTo>
                      <a:cubicBezTo>
                        <a:pt x="9" y="68"/>
                        <a:pt x="0" y="107"/>
                        <a:pt x="0" y="134"/>
                      </a:cubicBezTo>
                      <a:cubicBezTo>
                        <a:pt x="4" y="196"/>
                        <a:pt x="59" y="245"/>
                        <a:pt x="79" y="262"/>
                      </a:cubicBezTo>
                      <a:cubicBezTo>
                        <a:pt x="94" y="287"/>
                        <a:pt x="142" y="359"/>
                        <a:pt x="220" y="359"/>
                      </a:cubicBezTo>
                      <a:cubicBezTo>
                        <a:pt x="229" y="359"/>
                        <a:pt x="237" y="358"/>
                        <a:pt x="246" y="356"/>
                      </a:cubicBezTo>
                      <a:cubicBezTo>
                        <a:pt x="303" y="347"/>
                        <a:pt x="358" y="300"/>
                        <a:pt x="386" y="238"/>
                      </a:cubicBezTo>
                      <a:cubicBezTo>
                        <a:pt x="410" y="184"/>
                        <a:pt x="409" y="127"/>
                        <a:pt x="381" y="81"/>
                      </a:cubicBezTo>
                      <a:cubicBezTo>
                        <a:pt x="355" y="42"/>
                        <a:pt x="324" y="29"/>
                        <a:pt x="302" y="26"/>
                      </a:cubicBezTo>
                      <a:cubicBezTo>
                        <a:pt x="296" y="25"/>
                        <a:pt x="290" y="25"/>
                        <a:pt x="285" y="25"/>
                      </a:cubicBezTo>
                      <a:cubicBezTo>
                        <a:pt x="258" y="25"/>
                        <a:pt x="239" y="33"/>
                        <a:pt x="221" y="42"/>
                      </a:cubicBezTo>
                      <a:cubicBezTo>
                        <a:pt x="205" y="26"/>
                        <a:pt x="182" y="8"/>
                        <a:pt x="151" y="3"/>
                      </a:cubicBezTo>
                      <a:cubicBezTo>
                        <a:pt x="144" y="2"/>
                        <a:pt x="137"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1"/>
                <p:cNvSpPr/>
                <p:nvPr/>
              </p:nvSpPr>
              <p:spPr>
                <a:xfrm>
                  <a:off x="7327953" y="6870577"/>
                  <a:ext cx="10363" cy="8051"/>
                </a:xfrm>
                <a:custGeom>
                  <a:avLst/>
                  <a:gdLst/>
                  <a:ahLst/>
                  <a:cxnLst/>
                  <a:rect l="l" t="t" r="r" b="b"/>
                  <a:pathLst>
                    <a:path w="381" h="296" extrusionOk="0">
                      <a:moveTo>
                        <a:pt x="200" y="73"/>
                      </a:moveTo>
                      <a:cubicBezTo>
                        <a:pt x="222" y="73"/>
                        <a:pt x="242" y="78"/>
                        <a:pt x="257" y="86"/>
                      </a:cubicBezTo>
                      <a:cubicBezTo>
                        <a:pt x="274" y="96"/>
                        <a:pt x="287" y="113"/>
                        <a:pt x="292" y="137"/>
                      </a:cubicBezTo>
                      <a:cubicBezTo>
                        <a:pt x="301" y="171"/>
                        <a:pt x="271" y="210"/>
                        <a:pt x="247" y="221"/>
                      </a:cubicBezTo>
                      <a:cubicBezTo>
                        <a:pt x="243" y="222"/>
                        <a:pt x="240" y="223"/>
                        <a:pt x="237" y="223"/>
                      </a:cubicBezTo>
                      <a:cubicBezTo>
                        <a:pt x="232" y="223"/>
                        <a:pt x="229" y="220"/>
                        <a:pt x="227" y="217"/>
                      </a:cubicBezTo>
                      <a:cubicBezTo>
                        <a:pt x="221" y="204"/>
                        <a:pt x="209" y="198"/>
                        <a:pt x="196" y="198"/>
                      </a:cubicBezTo>
                      <a:cubicBezTo>
                        <a:pt x="190" y="198"/>
                        <a:pt x="185" y="199"/>
                        <a:pt x="180" y="202"/>
                      </a:cubicBezTo>
                      <a:cubicBezTo>
                        <a:pt x="172" y="206"/>
                        <a:pt x="149" y="214"/>
                        <a:pt x="130" y="214"/>
                      </a:cubicBezTo>
                      <a:cubicBezTo>
                        <a:pt x="123" y="214"/>
                        <a:pt x="116" y="213"/>
                        <a:pt x="111" y="210"/>
                      </a:cubicBezTo>
                      <a:cubicBezTo>
                        <a:pt x="105" y="209"/>
                        <a:pt x="97" y="203"/>
                        <a:pt x="91" y="188"/>
                      </a:cubicBezTo>
                      <a:cubicBezTo>
                        <a:pt x="80" y="162"/>
                        <a:pt x="79" y="140"/>
                        <a:pt x="89" y="122"/>
                      </a:cubicBezTo>
                      <a:cubicBezTo>
                        <a:pt x="98" y="104"/>
                        <a:pt x="119" y="88"/>
                        <a:pt x="148" y="81"/>
                      </a:cubicBezTo>
                      <a:cubicBezTo>
                        <a:pt x="166" y="76"/>
                        <a:pt x="184" y="73"/>
                        <a:pt x="200" y="73"/>
                      </a:cubicBezTo>
                      <a:close/>
                      <a:moveTo>
                        <a:pt x="199" y="1"/>
                      </a:moveTo>
                      <a:cubicBezTo>
                        <a:pt x="176" y="1"/>
                        <a:pt x="153" y="4"/>
                        <a:pt x="129" y="10"/>
                      </a:cubicBezTo>
                      <a:cubicBezTo>
                        <a:pt x="80" y="24"/>
                        <a:pt x="43" y="52"/>
                        <a:pt x="24" y="89"/>
                      </a:cubicBezTo>
                      <a:cubicBezTo>
                        <a:pt x="12" y="114"/>
                        <a:pt x="0" y="157"/>
                        <a:pt x="23" y="214"/>
                      </a:cubicBezTo>
                      <a:cubicBezTo>
                        <a:pt x="35" y="246"/>
                        <a:pt x="58" y="269"/>
                        <a:pt x="85" y="279"/>
                      </a:cubicBezTo>
                      <a:cubicBezTo>
                        <a:pt x="101" y="285"/>
                        <a:pt x="117" y="287"/>
                        <a:pt x="131" y="287"/>
                      </a:cubicBezTo>
                      <a:cubicBezTo>
                        <a:pt x="152" y="287"/>
                        <a:pt x="171" y="282"/>
                        <a:pt x="185" y="278"/>
                      </a:cubicBezTo>
                      <a:cubicBezTo>
                        <a:pt x="199" y="289"/>
                        <a:pt x="217" y="296"/>
                        <a:pt x="236" y="296"/>
                      </a:cubicBezTo>
                      <a:cubicBezTo>
                        <a:pt x="249" y="296"/>
                        <a:pt x="262" y="292"/>
                        <a:pt x="274" y="287"/>
                      </a:cubicBezTo>
                      <a:cubicBezTo>
                        <a:pt x="333" y="264"/>
                        <a:pt x="381" y="190"/>
                        <a:pt x="362" y="118"/>
                      </a:cubicBezTo>
                      <a:cubicBezTo>
                        <a:pt x="352" y="76"/>
                        <a:pt x="328" y="43"/>
                        <a:pt x="294" y="24"/>
                      </a:cubicBezTo>
                      <a:cubicBezTo>
                        <a:pt x="266" y="8"/>
                        <a:pt x="234" y="1"/>
                        <a:pt x="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1"/>
                <p:cNvSpPr/>
                <p:nvPr/>
              </p:nvSpPr>
              <p:spPr>
                <a:xfrm>
                  <a:off x="7339540" y="6875174"/>
                  <a:ext cx="13192" cy="10907"/>
                </a:xfrm>
                <a:custGeom>
                  <a:avLst/>
                  <a:gdLst/>
                  <a:ahLst/>
                  <a:cxnLst/>
                  <a:rect l="l" t="t" r="r" b="b"/>
                  <a:pathLst>
                    <a:path w="485" h="401" extrusionOk="0">
                      <a:moveTo>
                        <a:pt x="338" y="74"/>
                      </a:moveTo>
                      <a:cubicBezTo>
                        <a:pt x="345" y="74"/>
                        <a:pt x="352" y="75"/>
                        <a:pt x="358" y="76"/>
                      </a:cubicBezTo>
                      <a:cubicBezTo>
                        <a:pt x="365" y="79"/>
                        <a:pt x="375" y="85"/>
                        <a:pt x="384" y="105"/>
                      </a:cubicBezTo>
                      <a:cubicBezTo>
                        <a:pt x="401" y="154"/>
                        <a:pt x="381" y="232"/>
                        <a:pt x="334" y="285"/>
                      </a:cubicBezTo>
                      <a:cubicBezTo>
                        <a:pt x="313" y="311"/>
                        <a:pt x="290" y="328"/>
                        <a:pt x="266" y="328"/>
                      </a:cubicBezTo>
                      <a:cubicBezTo>
                        <a:pt x="260" y="328"/>
                        <a:pt x="255" y="327"/>
                        <a:pt x="249" y="326"/>
                      </a:cubicBezTo>
                      <a:cubicBezTo>
                        <a:pt x="240" y="326"/>
                        <a:pt x="154" y="323"/>
                        <a:pt x="110" y="272"/>
                      </a:cubicBezTo>
                      <a:cubicBezTo>
                        <a:pt x="83" y="242"/>
                        <a:pt x="75" y="197"/>
                        <a:pt x="85" y="139"/>
                      </a:cubicBezTo>
                      <a:cubicBezTo>
                        <a:pt x="91" y="109"/>
                        <a:pt x="120" y="86"/>
                        <a:pt x="146" y="79"/>
                      </a:cubicBezTo>
                      <a:cubicBezTo>
                        <a:pt x="151" y="79"/>
                        <a:pt x="156" y="78"/>
                        <a:pt x="161" y="78"/>
                      </a:cubicBezTo>
                      <a:cubicBezTo>
                        <a:pt x="174" y="78"/>
                        <a:pt x="186" y="81"/>
                        <a:pt x="195" y="93"/>
                      </a:cubicBezTo>
                      <a:cubicBezTo>
                        <a:pt x="201" y="102"/>
                        <a:pt x="211" y="107"/>
                        <a:pt x="222" y="107"/>
                      </a:cubicBezTo>
                      <a:cubicBezTo>
                        <a:pt x="229" y="107"/>
                        <a:pt x="235" y="105"/>
                        <a:pt x="242" y="102"/>
                      </a:cubicBezTo>
                      <a:cubicBezTo>
                        <a:pt x="261" y="91"/>
                        <a:pt x="304" y="74"/>
                        <a:pt x="338" y="74"/>
                      </a:cubicBezTo>
                      <a:close/>
                      <a:moveTo>
                        <a:pt x="336" y="1"/>
                      </a:moveTo>
                      <a:cubicBezTo>
                        <a:pt x="296" y="1"/>
                        <a:pt x="255" y="15"/>
                        <a:pt x="230" y="27"/>
                      </a:cubicBezTo>
                      <a:cubicBezTo>
                        <a:pt x="211" y="14"/>
                        <a:pt x="187" y="6"/>
                        <a:pt x="161" y="6"/>
                      </a:cubicBezTo>
                      <a:cubicBezTo>
                        <a:pt x="151" y="6"/>
                        <a:pt x="140" y="7"/>
                        <a:pt x="129" y="10"/>
                      </a:cubicBezTo>
                      <a:cubicBezTo>
                        <a:pt x="72" y="24"/>
                        <a:pt x="24" y="72"/>
                        <a:pt x="13" y="127"/>
                      </a:cubicBezTo>
                      <a:cubicBezTo>
                        <a:pt x="0" y="207"/>
                        <a:pt x="13" y="272"/>
                        <a:pt x="54" y="320"/>
                      </a:cubicBezTo>
                      <a:cubicBezTo>
                        <a:pt x="113" y="389"/>
                        <a:pt x="210" y="398"/>
                        <a:pt x="236" y="398"/>
                      </a:cubicBezTo>
                      <a:cubicBezTo>
                        <a:pt x="241" y="398"/>
                        <a:pt x="243" y="398"/>
                        <a:pt x="243" y="397"/>
                      </a:cubicBezTo>
                      <a:lnTo>
                        <a:pt x="243" y="397"/>
                      </a:lnTo>
                      <a:cubicBezTo>
                        <a:pt x="250" y="399"/>
                        <a:pt x="259" y="400"/>
                        <a:pt x="266" y="400"/>
                      </a:cubicBezTo>
                      <a:cubicBezTo>
                        <a:pt x="309" y="400"/>
                        <a:pt x="352" y="376"/>
                        <a:pt x="389" y="334"/>
                      </a:cubicBezTo>
                      <a:cubicBezTo>
                        <a:pt x="441" y="272"/>
                        <a:pt x="484" y="167"/>
                        <a:pt x="451" y="80"/>
                      </a:cubicBezTo>
                      <a:cubicBezTo>
                        <a:pt x="439" y="44"/>
                        <a:pt x="414" y="20"/>
                        <a:pt x="382" y="9"/>
                      </a:cubicBezTo>
                      <a:cubicBezTo>
                        <a:pt x="367" y="3"/>
                        <a:pt x="352" y="1"/>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1"/>
                <p:cNvSpPr/>
                <p:nvPr/>
              </p:nvSpPr>
              <p:spPr>
                <a:xfrm>
                  <a:off x="6856146" y="6133497"/>
                  <a:ext cx="1188368" cy="669990"/>
                </a:xfrm>
                <a:custGeom>
                  <a:avLst/>
                  <a:gdLst/>
                  <a:ahLst/>
                  <a:cxnLst/>
                  <a:rect l="l" t="t" r="r" b="b"/>
                  <a:pathLst>
                    <a:path w="43690" h="24632" extrusionOk="0">
                      <a:moveTo>
                        <a:pt x="21147" y="0"/>
                      </a:moveTo>
                      <a:cubicBezTo>
                        <a:pt x="6298" y="0"/>
                        <a:pt x="680" y="8158"/>
                        <a:pt x="1014" y="13504"/>
                      </a:cubicBezTo>
                      <a:cubicBezTo>
                        <a:pt x="1014" y="13504"/>
                        <a:pt x="0" y="22279"/>
                        <a:pt x="15357" y="24304"/>
                      </a:cubicBezTo>
                      <a:cubicBezTo>
                        <a:pt x="17049" y="24527"/>
                        <a:pt x="18712" y="24631"/>
                        <a:pt x="20331" y="24631"/>
                      </a:cubicBezTo>
                      <a:cubicBezTo>
                        <a:pt x="33417" y="24631"/>
                        <a:pt x="43690" y="17823"/>
                        <a:pt x="43539" y="11816"/>
                      </a:cubicBezTo>
                      <a:cubicBezTo>
                        <a:pt x="43434" y="7596"/>
                        <a:pt x="36789" y="172"/>
                        <a:pt x="21601" y="3"/>
                      </a:cubicBezTo>
                      <a:cubicBezTo>
                        <a:pt x="21449" y="1"/>
                        <a:pt x="21297" y="0"/>
                        <a:pt x="2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1"/>
                <p:cNvSpPr/>
                <p:nvPr/>
              </p:nvSpPr>
              <p:spPr>
                <a:xfrm>
                  <a:off x="6947129" y="6300943"/>
                  <a:ext cx="1097384" cy="502547"/>
                </a:xfrm>
                <a:custGeom>
                  <a:avLst/>
                  <a:gdLst/>
                  <a:ahLst/>
                  <a:cxnLst/>
                  <a:rect l="l" t="t" r="r" b="b"/>
                  <a:pathLst>
                    <a:path w="40345" h="18476" extrusionOk="0">
                      <a:moveTo>
                        <a:pt x="37091" y="1"/>
                      </a:moveTo>
                      <a:cubicBezTo>
                        <a:pt x="38802" y="1807"/>
                        <a:pt x="39636" y="3668"/>
                        <a:pt x="39673" y="5140"/>
                      </a:cubicBezTo>
                      <a:cubicBezTo>
                        <a:pt x="39823" y="11146"/>
                        <a:pt x="29551" y="17954"/>
                        <a:pt x="16465" y="17954"/>
                      </a:cubicBezTo>
                      <a:cubicBezTo>
                        <a:pt x="14845" y="17954"/>
                        <a:pt x="13183" y="17850"/>
                        <a:pt x="11491" y="17627"/>
                      </a:cubicBezTo>
                      <a:cubicBezTo>
                        <a:pt x="5532" y="16841"/>
                        <a:pt x="2046" y="15039"/>
                        <a:pt x="0" y="13128"/>
                      </a:cubicBezTo>
                      <a:lnTo>
                        <a:pt x="0" y="13128"/>
                      </a:lnTo>
                      <a:cubicBezTo>
                        <a:pt x="1953" y="15225"/>
                        <a:pt x="5514" y="17291"/>
                        <a:pt x="12012" y="18148"/>
                      </a:cubicBezTo>
                      <a:cubicBezTo>
                        <a:pt x="13704" y="18371"/>
                        <a:pt x="15367" y="18475"/>
                        <a:pt x="16986" y="18475"/>
                      </a:cubicBezTo>
                      <a:cubicBezTo>
                        <a:pt x="30072" y="18475"/>
                        <a:pt x="40345" y="11667"/>
                        <a:pt x="40194" y="5660"/>
                      </a:cubicBezTo>
                      <a:cubicBezTo>
                        <a:pt x="40154" y="4047"/>
                        <a:pt x="39154" y="1966"/>
                        <a:pt x="37091" y="1"/>
                      </a:cubicBezTo>
                      <a:close/>
                    </a:path>
                  </a:pathLst>
                </a:custGeom>
                <a:solidFill>
                  <a:srgbClr val="333333">
                    <a:alpha val="46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1"/>
                <p:cNvSpPr/>
                <p:nvPr/>
              </p:nvSpPr>
              <p:spPr>
                <a:xfrm>
                  <a:off x="6952596" y="6176827"/>
                  <a:ext cx="1018613" cy="583630"/>
                </a:xfrm>
                <a:custGeom>
                  <a:avLst/>
                  <a:gdLst/>
                  <a:ahLst/>
                  <a:cxnLst/>
                  <a:rect l="l" t="t" r="r" b="b"/>
                  <a:pathLst>
                    <a:path w="37449" h="21457" extrusionOk="0">
                      <a:moveTo>
                        <a:pt x="19786" y="1"/>
                      </a:moveTo>
                      <a:cubicBezTo>
                        <a:pt x="18643" y="1"/>
                        <a:pt x="18046" y="331"/>
                        <a:pt x="17419" y="331"/>
                      </a:cubicBezTo>
                      <a:cubicBezTo>
                        <a:pt x="16876" y="331"/>
                        <a:pt x="16468" y="61"/>
                        <a:pt x="15693" y="61"/>
                      </a:cubicBezTo>
                      <a:cubicBezTo>
                        <a:pt x="15532" y="61"/>
                        <a:pt x="15354" y="73"/>
                        <a:pt x="15156" y="101"/>
                      </a:cubicBezTo>
                      <a:cubicBezTo>
                        <a:pt x="14009" y="265"/>
                        <a:pt x="14106" y="594"/>
                        <a:pt x="13582" y="691"/>
                      </a:cubicBezTo>
                      <a:cubicBezTo>
                        <a:pt x="13533" y="700"/>
                        <a:pt x="13487" y="704"/>
                        <a:pt x="13445" y="704"/>
                      </a:cubicBezTo>
                      <a:cubicBezTo>
                        <a:pt x="13128" y="704"/>
                        <a:pt x="12949" y="482"/>
                        <a:pt x="12419" y="482"/>
                      </a:cubicBezTo>
                      <a:cubicBezTo>
                        <a:pt x="12254" y="482"/>
                        <a:pt x="12056" y="504"/>
                        <a:pt x="11809" y="560"/>
                      </a:cubicBezTo>
                      <a:cubicBezTo>
                        <a:pt x="10661" y="822"/>
                        <a:pt x="10236" y="1512"/>
                        <a:pt x="9448" y="1906"/>
                      </a:cubicBezTo>
                      <a:cubicBezTo>
                        <a:pt x="9084" y="2087"/>
                        <a:pt x="8910" y="2136"/>
                        <a:pt x="8730" y="2136"/>
                      </a:cubicBezTo>
                      <a:cubicBezTo>
                        <a:pt x="8521" y="2136"/>
                        <a:pt x="8305" y="2070"/>
                        <a:pt x="7775" y="2070"/>
                      </a:cubicBezTo>
                      <a:cubicBezTo>
                        <a:pt x="6790" y="2070"/>
                        <a:pt x="6069" y="2595"/>
                        <a:pt x="6069" y="2595"/>
                      </a:cubicBezTo>
                      <a:cubicBezTo>
                        <a:pt x="5183" y="3152"/>
                        <a:pt x="4987" y="3809"/>
                        <a:pt x="4691" y="4037"/>
                      </a:cubicBezTo>
                      <a:cubicBezTo>
                        <a:pt x="4396" y="4267"/>
                        <a:pt x="3872" y="4103"/>
                        <a:pt x="3478" y="4530"/>
                      </a:cubicBezTo>
                      <a:cubicBezTo>
                        <a:pt x="3085" y="4956"/>
                        <a:pt x="2953" y="5874"/>
                        <a:pt x="2560" y="6300"/>
                      </a:cubicBezTo>
                      <a:cubicBezTo>
                        <a:pt x="2166" y="6727"/>
                        <a:pt x="1214" y="7022"/>
                        <a:pt x="1018" y="7580"/>
                      </a:cubicBezTo>
                      <a:cubicBezTo>
                        <a:pt x="821" y="8137"/>
                        <a:pt x="952" y="9352"/>
                        <a:pt x="854" y="9810"/>
                      </a:cubicBezTo>
                      <a:cubicBezTo>
                        <a:pt x="755" y="10270"/>
                        <a:pt x="0" y="11221"/>
                        <a:pt x="67" y="11648"/>
                      </a:cubicBezTo>
                      <a:cubicBezTo>
                        <a:pt x="133" y="12074"/>
                        <a:pt x="657" y="12206"/>
                        <a:pt x="657" y="12599"/>
                      </a:cubicBezTo>
                      <a:cubicBezTo>
                        <a:pt x="656" y="12992"/>
                        <a:pt x="132" y="13157"/>
                        <a:pt x="230" y="13485"/>
                      </a:cubicBezTo>
                      <a:cubicBezTo>
                        <a:pt x="329" y="13813"/>
                        <a:pt x="755" y="13879"/>
                        <a:pt x="985" y="14206"/>
                      </a:cubicBezTo>
                      <a:cubicBezTo>
                        <a:pt x="1215" y="14533"/>
                        <a:pt x="821" y="15289"/>
                        <a:pt x="1181" y="15748"/>
                      </a:cubicBezTo>
                      <a:cubicBezTo>
                        <a:pt x="1542" y="16207"/>
                        <a:pt x="2396" y="16207"/>
                        <a:pt x="2854" y="16732"/>
                      </a:cubicBezTo>
                      <a:cubicBezTo>
                        <a:pt x="3314" y="17258"/>
                        <a:pt x="3478" y="18110"/>
                        <a:pt x="4167" y="18470"/>
                      </a:cubicBezTo>
                      <a:cubicBezTo>
                        <a:pt x="4855" y="18831"/>
                        <a:pt x="5479" y="18667"/>
                        <a:pt x="6069" y="18995"/>
                      </a:cubicBezTo>
                      <a:cubicBezTo>
                        <a:pt x="6659" y="19324"/>
                        <a:pt x="6791" y="19881"/>
                        <a:pt x="7382" y="20013"/>
                      </a:cubicBezTo>
                      <a:cubicBezTo>
                        <a:pt x="7483" y="20035"/>
                        <a:pt x="7581" y="20044"/>
                        <a:pt x="7676" y="20044"/>
                      </a:cubicBezTo>
                      <a:cubicBezTo>
                        <a:pt x="8063" y="20044"/>
                        <a:pt x="8399" y="19895"/>
                        <a:pt x="8674" y="19895"/>
                      </a:cubicBezTo>
                      <a:cubicBezTo>
                        <a:pt x="8726" y="19895"/>
                        <a:pt x="8776" y="19901"/>
                        <a:pt x="8824" y="19913"/>
                      </a:cubicBezTo>
                      <a:cubicBezTo>
                        <a:pt x="9184" y="20012"/>
                        <a:pt x="9218" y="20570"/>
                        <a:pt x="10464" y="20833"/>
                      </a:cubicBezTo>
                      <a:cubicBezTo>
                        <a:pt x="10821" y="20908"/>
                        <a:pt x="11161" y="20934"/>
                        <a:pt x="11469" y="20934"/>
                      </a:cubicBezTo>
                      <a:cubicBezTo>
                        <a:pt x="12242" y="20934"/>
                        <a:pt x="12817" y="20767"/>
                        <a:pt x="12958" y="20766"/>
                      </a:cubicBezTo>
                      <a:cubicBezTo>
                        <a:pt x="13155" y="20766"/>
                        <a:pt x="13155" y="21258"/>
                        <a:pt x="13515" y="21258"/>
                      </a:cubicBezTo>
                      <a:cubicBezTo>
                        <a:pt x="13876" y="21258"/>
                        <a:pt x="14172" y="20800"/>
                        <a:pt x="14565" y="20800"/>
                      </a:cubicBezTo>
                      <a:cubicBezTo>
                        <a:pt x="14958" y="20800"/>
                        <a:pt x="15254" y="21455"/>
                        <a:pt x="15648" y="21456"/>
                      </a:cubicBezTo>
                      <a:cubicBezTo>
                        <a:pt x="16043" y="21456"/>
                        <a:pt x="16796" y="21030"/>
                        <a:pt x="17518" y="20964"/>
                      </a:cubicBezTo>
                      <a:cubicBezTo>
                        <a:pt x="17563" y="20960"/>
                        <a:pt x="17611" y="20958"/>
                        <a:pt x="17661" y="20958"/>
                      </a:cubicBezTo>
                      <a:cubicBezTo>
                        <a:pt x="18383" y="20958"/>
                        <a:pt x="19562" y="21358"/>
                        <a:pt x="20057" y="21358"/>
                      </a:cubicBezTo>
                      <a:cubicBezTo>
                        <a:pt x="20075" y="21358"/>
                        <a:pt x="20092" y="21358"/>
                        <a:pt x="20108" y="21357"/>
                      </a:cubicBezTo>
                      <a:cubicBezTo>
                        <a:pt x="20600" y="21324"/>
                        <a:pt x="21552" y="20570"/>
                        <a:pt x="22209" y="20537"/>
                      </a:cubicBezTo>
                      <a:cubicBezTo>
                        <a:pt x="22229" y="20536"/>
                        <a:pt x="22250" y="20536"/>
                        <a:pt x="22271" y="20536"/>
                      </a:cubicBezTo>
                      <a:cubicBezTo>
                        <a:pt x="22771" y="20536"/>
                        <a:pt x="23478" y="20800"/>
                        <a:pt x="24012" y="20800"/>
                      </a:cubicBezTo>
                      <a:cubicBezTo>
                        <a:pt x="24183" y="20800"/>
                        <a:pt x="24337" y="20773"/>
                        <a:pt x="24460" y="20701"/>
                      </a:cubicBezTo>
                      <a:cubicBezTo>
                        <a:pt x="24985" y="20395"/>
                        <a:pt x="25117" y="19958"/>
                        <a:pt x="25554" y="19826"/>
                      </a:cubicBezTo>
                      <a:cubicBezTo>
                        <a:pt x="25597" y="19813"/>
                        <a:pt x="25639" y="19808"/>
                        <a:pt x="25682" y="19808"/>
                      </a:cubicBezTo>
                      <a:cubicBezTo>
                        <a:pt x="25992" y="19808"/>
                        <a:pt x="26292" y="20111"/>
                        <a:pt x="26661" y="20111"/>
                      </a:cubicBezTo>
                      <a:cubicBezTo>
                        <a:pt x="26754" y="20111"/>
                        <a:pt x="26851" y="20092"/>
                        <a:pt x="26953" y="20045"/>
                      </a:cubicBezTo>
                      <a:cubicBezTo>
                        <a:pt x="27521" y="19783"/>
                        <a:pt x="27916" y="19039"/>
                        <a:pt x="28222" y="18951"/>
                      </a:cubicBezTo>
                      <a:cubicBezTo>
                        <a:pt x="28249" y="18944"/>
                        <a:pt x="28277" y="18940"/>
                        <a:pt x="28308" y="18940"/>
                      </a:cubicBezTo>
                      <a:cubicBezTo>
                        <a:pt x="28504" y="18940"/>
                        <a:pt x="28770" y="19081"/>
                        <a:pt x="29107" y="19081"/>
                      </a:cubicBezTo>
                      <a:cubicBezTo>
                        <a:pt x="29311" y="19081"/>
                        <a:pt x="29541" y="19030"/>
                        <a:pt x="29797" y="18864"/>
                      </a:cubicBezTo>
                      <a:cubicBezTo>
                        <a:pt x="30541" y="18383"/>
                        <a:pt x="30803" y="17771"/>
                        <a:pt x="31371" y="17377"/>
                      </a:cubicBezTo>
                      <a:cubicBezTo>
                        <a:pt x="31940" y="16983"/>
                        <a:pt x="32727" y="17158"/>
                        <a:pt x="33427" y="16678"/>
                      </a:cubicBezTo>
                      <a:cubicBezTo>
                        <a:pt x="34126" y="16197"/>
                        <a:pt x="34476" y="15234"/>
                        <a:pt x="34870" y="14753"/>
                      </a:cubicBezTo>
                      <a:cubicBezTo>
                        <a:pt x="35263" y="14272"/>
                        <a:pt x="36356" y="13791"/>
                        <a:pt x="36620" y="13222"/>
                      </a:cubicBezTo>
                      <a:cubicBezTo>
                        <a:pt x="36883" y="12654"/>
                        <a:pt x="36794" y="11735"/>
                        <a:pt x="36882" y="11210"/>
                      </a:cubicBezTo>
                      <a:cubicBezTo>
                        <a:pt x="36970" y="10684"/>
                        <a:pt x="37449" y="10282"/>
                        <a:pt x="37319" y="9810"/>
                      </a:cubicBezTo>
                      <a:cubicBezTo>
                        <a:pt x="37188" y="9340"/>
                        <a:pt x="36794" y="9024"/>
                        <a:pt x="36576" y="8674"/>
                      </a:cubicBezTo>
                      <a:cubicBezTo>
                        <a:pt x="36356" y="8324"/>
                        <a:pt x="36794" y="7755"/>
                        <a:pt x="35964" y="6793"/>
                      </a:cubicBezTo>
                      <a:cubicBezTo>
                        <a:pt x="35133" y="5830"/>
                        <a:pt x="34652" y="5612"/>
                        <a:pt x="33820" y="5175"/>
                      </a:cubicBezTo>
                      <a:cubicBezTo>
                        <a:pt x="32989" y="4737"/>
                        <a:pt x="32770" y="3546"/>
                        <a:pt x="31622" y="3086"/>
                      </a:cubicBezTo>
                      <a:cubicBezTo>
                        <a:pt x="30474" y="2628"/>
                        <a:pt x="30015" y="2628"/>
                        <a:pt x="29523" y="2496"/>
                      </a:cubicBezTo>
                      <a:cubicBezTo>
                        <a:pt x="29030" y="2364"/>
                        <a:pt x="28243" y="1512"/>
                        <a:pt x="26964" y="1152"/>
                      </a:cubicBezTo>
                      <a:cubicBezTo>
                        <a:pt x="26441" y="1004"/>
                        <a:pt x="26060" y="966"/>
                        <a:pt x="25741" y="966"/>
                      </a:cubicBezTo>
                      <a:cubicBezTo>
                        <a:pt x="25404" y="966"/>
                        <a:pt x="25136" y="1009"/>
                        <a:pt x="24841" y="1009"/>
                      </a:cubicBezTo>
                      <a:cubicBezTo>
                        <a:pt x="24734" y="1009"/>
                        <a:pt x="24623" y="1003"/>
                        <a:pt x="24504" y="988"/>
                      </a:cubicBezTo>
                      <a:cubicBezTo>
                        <a:pt x="23749" y="889"/>
                        <a:pt x="23553" y="430"/>
                        <a:pt x="23028" y="397"/>
                      </a:cubicBezTo>
                      <a:cubicBezTo>
                        <a:pt x="22997" y="395"/>
                        <a:pt x="22967" y="394"/>
                        <a:pt x="22938" y="394"/>
                      </a:cubicBezTo>
                      <a:cubicBezTo>
                        <a:pt x="22501" y="394"/>
                        <a:pt x="22245" y="597"/>
                        <a:pt x="21834" y="597"/>
                      </a:cubicBezTo>
                      <a:cubicBezTo>
                        <a:pt x="21806" y="597"/>
                        <a:pt x="21778" y="596"/>
                        <a:pt x="21749" y="594"/>
                      </a:cubicBezTo>
                      <a:cubicBezTo>
                        <a:pt x="21257" y="561"/>
                        <a:pt x="21191" y="36"/>
                        <a:pt x="19945" y="3"/>
                      </a:cubicBezTo>
                      <a:cubicBezTo>
                        <a:pt x="19891" y="1"/>
                        <a:pt x="19838" y="1"/>
                        <a:pt x="19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1"/>
                <p:cNvSpPr/>
                <p:nvPr/>
              </p:nvSpPr>
              <p:spPr>
                <a:xfrm>
                  <a:off x="6952079" y="6175576"/>
                  <a:ext cx="1018994" cy="586106"/>
                </a:xfrm>
                <a:custGeom>
                  <a:avLst/>
                  <a:gdLst/>
                  <a:ahLst/>
                  <a:cxnLst/>
                  <a:rect l="l" t="t" r="r" b="b"/>
                  <a:pathLst>
                    <a:path w="37463" h="21548" extrusionOk="0">
                      <a:moveTo>
                        <a:pt x="19800" y="92"/>
                      </a:moveTo>
                      <a:cubicBezTo>
                        <a:pt x="19853" y="92"/>
                        <a:pt x="19907" y="93"/>
                        <a:pt x="19963" y="94"/>
                      </a:cubicBezTo>
                      <a:cubicBezTo>
                        <a:pt x="20725" y="114"/>
                        <a:pt x="21034" y="319"/>
                        <a:pt x="21281" y="483"/>
                      </a:cubicBezTo>
                      <a:cubicBezTo>
                        <a:pt x="21435" y="584"/>
                        <a:pt x="21567" y="671"/>
                        <a:pt x="21766" y="685"/>
                      </a:cubicBezTo>
                      <a:cubicBezTo>
                        <a:pt x="21798" y="687"/>
                        <a:pt x="21828" y="688"/>
                        <a:pt x="21858" y="688"/>
                      </a:cubicBezTo>
                      <a:cubicBezTo>
                        <a:pt x="22066" y="688"/>
                        <a:pt x="22235" y="636"/>
                        <a:pt x="22400" y="587"/>
                      </a:cubicBezTo>
                      <a:cubicBezTo>
                        <a:pt x="22570" y="536"/>
                        <a:pt x="22742" y="485"/>
                        <a:pt x="22961" y="485"/>
                      </a:cubicBezTo>
                      <a:cubicBezTo>
                        <a:pt x="22988" y="485"/>
                        <a:pt x="23016" y="486"/>
                        <a:pt x="23045" y="488"/>
                      </a:cubicBezTo>
                      <a:cubicBezTo>
                        <a:pt x="23280" y="502"/>
                        <a:pt x="23446" y="608"/>
                        <a:pt x="23638" y="729"/>
                      </a:cubicBezTo>
                      <a:cubicBezTo>
                        <a:pt x="23859" y="867"/>
                        <a:pt x="24109" y="1025"/>
                        <a:pt x="24517" y="1079"/>
                      </a:cubicBezTo>
                      <a:cubicBezTo>
                        <a:pt x="24639" y="1094"/>
                        <a:pt x="24752" y="1100"/>
                        <a:pt x="24860" y="1100"/>
                      </a:cubicBezTo>
                      <a:cubicBezTo>
                        <a:pt x="25005" y="1100"/>
                        <a:pt x="25143" y="1090"/>
                        <a:pt x="25285" y="1080"/>
                      </a:cubicBezTo>
                      <a:cubicBezTo>
                        <a:pt x="25432" y="1068"/>
                        <a:pt x="25586" y="1057"/>
                        <a:pt x="25759" y="1057"/>
                      </a:cubicBezTo>
                      <a:cubicBezTo>
                        <a:pt x="26075" y="1057"/>
                        <a:pt x="26454" y="1095"/>
                        <a:pt x="26972" y="1241"/>
                      </a:cubicBezTo>
                      <a:cubicBezTo>
                        <a:pt x="27749" y="1460"/>
                        <a:pt x="28332" y="1855"/>
                        <a:pt x="28801" y="2172"/>
                      </a:cubicBezTo>
                      <a:cubicBezTo>
                        <a:pt x="29098" y="2374"/>
                        <a:pt x="29332" y="2532"/>
                        <a:pt x="29531" y="2586"/>
                      </a:cubicBezTo>
                      <a:cubicBezTo>
                        <a:pt x="29669" y="2623"/>
                        <a:pt x="29807" y="2650"/>
                        <a:pt x="29953" y="2679"/>
                      </a:cubicBezTo>
                      <a:cubicBezTo>
                        <a:pt x="30330" y="2753"/>
                        <a:pt x="30800" y="2845"/>
                        <a:pt x="31624" y="3175"/>
                      </a:cubicBezTo>
                      <a:cubicBezTo>
                        <a:pt x="32253" y="3426"/>
                        <a:pt x="32595" y="3898"/>
                        <a:pt x="32927" y="4353"/>
                      </a:cubicBezTo>
                      <a:cubicBezTo>
                        <a:pt x="33191" y="4718"/>
                        <a:pt x="33442" y="5062"/>
                        <a:pt x="33818" y="5261"/>
                      </a:cubicBezTo>
                      <a:lnTo>
                        <a:pt x="33964" y="5338"/>
                      </a:lnTo>
                      <a:cubicBezTo>
                        <a:pt x="34718" y="5733"/>
                        <a:pt x="35173" y="5971"/>
                        <a:pt x="35949" y="6869"/>
                      </a:cubicBezTo>
                      <a:cubicBezTo>
                        <a:pt x="36486" y="7491"/>
                        <a:pt x="36482" y="7947"/>
                        <a:pt x="36478" y="8281"/>
                      </a:cubicBezTo>
                      <a:cubicBezTo>
                        <a:pt x="36476" y="8459"/>
                        <a:pt x="36476" y="8614"/>
                        <a:pt x="36557" y="8744"/>
                      </a:cubicBezTo>
                      <a:cubicBezTo>
                        <a:pt x="36633" y="8867"/>
                        <a:pt x="36728" y="8982"/>
                        <a:pt x="36829" y="9104"/>
                      </a:cubicBezTo>
                      <a:cubicBezTo>
                        <a:pt x="37017" y="9332"/>
                        <a:pt x="37210" y="9568"/>
                        <a:pt x="37296" y="9869"/>
                      </a:cubicBezTo>
                      <a:cubicBezTo>
                        <a:pt x="37366" y="10128"/>
                        <a:pt x="37237" y="10373"/>
                        <a:pt x="37101" y="10633"/>
                      </a:cubicBezTo>
                      <a:cubicBezTo>
                        <a:pt x="36999" y="10825"/>
                        <a:pt x="36895" y="11025"/>
                        <a:pt x="36857" y="11248"/>
                      </a:cubicBezTo>
                      <a:cubicBezTo>
                        <a:pt x="36826" y="11432"/>
                        <a:pt x="36817" y="11663"/>
                        <a:pt x="36806" y="11907"/>
                      </a:cubicBezTo>
                      <a:cubicBezTo>
                        <a:pt x="36788" y="12366"/>
                        <a:pt x="36766" y="12885"/>
                        <a:pt x="36598" y="13251"/>
                      </a:cubicBezTo>
                      <a:cubicBezTo>
                        <a:pt x="36450" y="13567"/>
                        <a:pt x="36030" y="13860"/>
                        <a:pt x="35623" y="14145"/>
                      </a:cubicBezTo>
                      <a:cubicBezTo>
                        <a:pt x="35315" y="14359"/>
                        <a:pt x="35026" y="14562"/>
                        <a:pt x="34854" y="14771"/>
                      </a:cubicBezTo>
                      <a:cubicBezTo>
                        <a:pt x="34718" y="14936"/>
                        <a:pt x="34588" y="15160"/>
                        <a:pt x="34448" y="15397"/>
                      </a:cubicBezTo>
                      <a:cubicBezTo>
                        <a:pt x="34179" y="15855"/>
                        <a:pt x="33874" y="16375"/>
                        <a:pt x="33420" y="16686"/>
                      </a:cubicBezTo>
                      <a:cubicBezTo>
                        <a:pt x="33061" y="16933"/>
                        <a:pt x="32680" y="17003"/>
                        <a:pt x="32309" y="17071"/>
                      </a:cubicBezTo>
                      <a:cubicBezTo>
                        <a:pt x="31967" y="17133"/>
                        <a:pt x="31643" y="17193"/>
                        <a:pt x="31365" y="17386"/>
                      </a:cubicBezTo>
                      <a:cubicBezTo>
                        <a:pt x="31101" y="17568"/>
                        <a:pt x="30904" y="17795"/>
                        <a:pt x="30696" y="18034"/>
                      </a:cubicBezTo>
                      <a:cubicBezTo>
                        <a:pt x="30448" y="18319"/>
                        <a:pt x="30192" y="18615"/>
                        <a:pt x="29792" y="18872"/>
                      </a:cubicBezTo>
                      <a:cubicBezTo>
                        <a:pt x="29546" y="19033"/>
                        <a:pt x="29326" y="19083"/>
                        <a:pt x="29129" y="19083"/>
                      </a:cubicBezTo>
                      <a:cubicBezTo>
                        <a:pt x="28944" y="19083"/>
                        <a:pt x="28779" y="19039"/>
                        <a:pt x="28633" y="18999"/>
                      </a:cubicBezTo>
                      <a:cubicBezTo>
                        <a:pt x="28520" y="18968"/>
                        <a:pt x="28418" y="18942"/>
                        <a:pt x="28327" y="18942"/>
                      </a:cubicBezTo>
                      <a:cubicBezTo>
                        <a:pt x="28293" y="18942"/>
                        <a:pt x="28261" y="18945"/>
                        <a:pt x="28230" y="18954"/>
                      </a:cubicBezTo>
                      <a:cubicBezTo>
                        <a:pt x="28078" y="18997"/>
                        <a:pt x="27917" y="19177"/>
                        <a:pt x="27729" y="19385"/>
                      </a:cubicBezTo>
                      <a:cubicBezTo>
                        <a:pt x="27507" y="19631"/>
                        <a:pt x="27255" y="19911"/>
                        <a:pt x="26954" y="20051"/>
                      </a:cubicBezTo>
                      <a:cubicBezTo>
                        <a:pt x="26858" y="20094"/>
                        <a:pt x="26768" y="20111"/>
                        <a:pt x="26682" y="20111"/>
                      </a:cubicBezTo>
                      <a:cubicBezTo>
                        <a:pt x="26498" y="20111"/>
                        <a:pt x="26331" y="20033"/>
                        <a:pt x="26167" y="19955"/>
                      </a:cubicBezTo>
                      <a:cubicBezTo>
                        <a:pt x="26010" y="19880"/>
                        <a:pt x="25859" y="19809"/>
                        <a:pt x="25700" y="19809"/>
                      </a:cubicBezTo>
                      <a:cubicBezTo>
                        <a:pt x="25654" y="19809"/>
                        <a:pt x="25607" y="19816"/>
                        <a:pt x="25560" y="19829"/>
                      </a:cubicBezTo>
                      <a:cubicBezTo>
                        <a:pt x="25315" y="19903"/>
                        <a:pt x="25159" y="20069"/>
                        <a:pt x="24994" y="20247"/>
                      </a:cubicBezTo>
                      <a:cubicBezTo>
                        <a:pt x="24855" y="20397"/>
                        <a:pt x="24696" y="20569"/>
                        <a:pt x="24456" y="20708"/>
                      </a:cubicBezTo>
                      <a:cubicBezTo>
                        <a:pt x="24341" y="20775"/>
                        <a:pt x="24195" y="20801"/>
                        <a:pt x="24032" y="20801"/>
                      </a:cubicBezTo>
                      <a:cubicBezTo>
                        <a:pt x="23765" y="20801"/>
                        <a:pt x="23450" y="20732"/>
                        <a:pt x="23142" y="20666"/>
                      </a:cubicBezTo>
                      <a:cubicBezTo>
                        <a:pt x="22834" y="20601"/>
                        <a:pt x="22541" y="20536"/>
                        <a:pt x="22291" y="20536"/>
                      </a:cubicBezTo>
                      <a:cubicBezTo>
                        <a:pt x="22269" y="20536"/>
                        <a:pt x="22247" y="20537"/>
                        <a:pt x="22226" y="20538"/>
                      </a:cubicBezTo>
                      <a:cubicBezTo>
                        <a:pt x="21860" y="20555"/>
                        <a:pt x="21425" y="20782"/>
                        <a:pt x="21002" y="21001"/>
                      </a:cubicBezTo>
                      <a:cubicBezTo>
                        <a:pt x="20662" y="21178"/>
                        <a:pt x="20340" y="21344"/>
                        <a:pt x="20125" y="21359"/>
                      </a:cubicBezTo>
                      <a:cubicBezTo>
                        <a:pt x="20108" y="21360"/>
                        <a:pt x="20090" y="21361"/>
                        <a:pt x="20070" y="21361"/>
                      </a:cubicBezTo>
                      <a:cubicBezTo>
                        <a:pt x="19854" y="21361"/>
                        <a:pt x="19483" y="21275"/>
                        <a:pt x="19098" y="21188"/>
                      </a:cubicBezTo>
                      <a:cubicBezTo>
                        <a:pt x="18618" y="21080"/>
                        <a:pt x="18079" y="20958"/>
                        <a:pt x="17682" y="20958"/>
                      </a:cubicBezTo>
                      <a:cubicBezTo>
                        <a:pt x="17629" y="20958"/>
                        <a:pt x="17580" y="20960"/>
                        <a:pt x="17533" y="20965"/>
                      </a:cubicBezTo>
                      <a:cubicBezTo>
                        <a:pt x="17139" y="21001"/>
                        <a:pt x="16741" y="21140"/>
                        <a:pt x="16390" y="21264"/>
                      </a:cubicBezTo>
                      <a:cubicBezTo>
                        <a:pt x="16096" y="21368"/>
                        <a:pt x="15841" y="21457"/>
                        <a:pt x="15668" y="21457"/>
                      </a:cubicBezTo>
                      <a:cubicBezTo>
                        <a:pt x="15488" y="21457"/>
                        <a:pt x="15327" y="21303"/>
                        <a:pt x="15157" y="21141"/>
                      </a:cubicBezTo>
                      <a:cubicBezTo>
                        <a:pt x="14981" y="20974"/>
                        <a:pt x="14799" y="20801"/>
                        <a:pt x="14585" y="20801"/>
                      </a:cubicBezTo>
                      <a:cubicBezTo>
                        <a:pt x="14369" y="20801"/>
                        <a:pt x="14187" y="20925"/>
                        <a:pt x="14011" y="21045"/>
                      </a:cubicBezTo>
                      <a:cubicBezTo>
                        <a:pt x="13849" y="21156"/>
                        <a:pt x="13696" y="21259"/>
                        <a:pt x="13534" y="21259"/>
                      </a:cubicBezTo>
                      <a:lnTo>
                        <a:pt x="13533" y="21259"/>
                      </a:lnTo>
                      <a:cubicBezTo>
                        <a:pt x="13355" y="21259"/>
                        <a:pt x="13278" y="21118"/>
                        <a:pt x="13205" y="20981"/>
                      </a:cubicBezTo>
                      <a:cubicBezTo>
                        <a:pt x="13145" y="20871"/>
                        <a:pt x="13088" y="20767"/>
                        <a:pt x="12977" y="20767"/>
                      </a:cubicBezTo>
                      <a:cubicBezTo>
                        <a:pt x="12931" y="20767"/>
                        <a:pt x="12853" y="20781"/>
                        <a:pt x="12735" y="20803"/>
                      </a:cubicBezTo>
                      <a:cubicBezTo>
                        <a:pt x="12473" y="20852"/>
                        <a:pt x="12028" y="20934"/>
                        <a:pt x="11487" y="20934"/>
                      </a:cubicBezTo>
                      <a:cubicBezTo>
                        <a:pt x="11182" y="20934"/>
                        <a:pt x="10845" y="20908"/>
                        <a:pt x="10494" y="20834"/>
                      </a:cubicBezTo>
                      <a:cubicBezTo>
                        <a:pt x="9684" y="20664"/>
                        <a:pt x="9400" y="20372"/>
                        <a:pt x="9192" y="20158"/>
                      </a:cubicBezTo>
                      <a:cubicBezTo>
                        <a:pt x="9079" y="20044"/>
                        <a:pt x="8990" y="19952"/>
                        <a:pt x="8856" y="19916"/>
                      </a:cubicBezTo>
                      <a:cubicBezTo>
                        <a:pt x="8802" y="19902"/>
                        <a:pt x="8747" y="19896"/>
                        <a:pt x="8690" y="19896"/>
                      </a:cubicBezTo>
                      <a:cubicBezTo>
                        <a:pt x="8561" y="19896"/>
                        <a:pt x="8422" y="19927"/>
                        <a:pt x="8269" y="19963"/>
                      </a:cubicBezTo>
                      <a:cubicBezTo>
                        <a:pt x="8093" y="20001"/>
                        <a:pt x="7901" y="20044"/>
                        <a:pt x="7694" y="20044"/>
                      </a:cubicBezTo>
                      <a:cubicBezTo>
                        <a:pt x="7603" y="20044"/>
                        <a:pt x="7509" y="20036"/>
                        <a:pt x="7411" y="20015"/>
                      </a:cubicBezTo>
                      <a:cubicBezTo>
                        <a:pt x="7095" y="19944"/>
                        <a:pt x="6919" y="19749"/>
                        <a:pt x="6714" y="19524"/>
                      </a:cubicBezTo>
                      <a:cubicBezTo>
                        <a:pt x="6547" y="19340"/>
                        <a:pt x="6377" y="19150"/>
                        <a:pt x="6109" y="19001"/>
                      </a:cubicBezTo>
                      <a:cubicBezTo>
                        <a:pt x="5813" y="18836"/>
                        <a:pt x="5513" y="18794"/>
                        <a:pt x="5198" y="18749"/>
                      </a:cubicBezTo>
                      <a:cubicBezTo>
                        <a:pt x="4880" y="18704"/>
                        <a:pt x="4551" y="18657"/>
                        <a:pt x="4208" y="18476"/>
                      </a:cubicBezTo>
                      <a:cubicBezTo>
                        <a:pt x="3788" y="18258"/>
                        <a:pt x="3565" y="17842"/>
                        <a:pt x="3349" y="17441"/>
                      </a:cubicBezTo>
                      <a:cubicBezTo>
                        <a:pt x="3218" y="17199"/>
                        <a:pt x="3083" y="16949"/>
                        <a:pt x="2909" y="16749"/>
                      </a:cubicBezTo>
                      <a:cubicBezTo>
                        <a:pt x="2667" y="16473"/>
                        <a:pt x="2326" y="16339"/>
                        <a:pt x="1997" y="16211"/>
                      </a:cubicBezTo>
                      <a:cubicBezTo>
                        <a:pt x="1692" y="16093"/>
                        <a:pt x="1405" y="15980"/>
                        <a:pt x="1237" y="15766"/>
                      </a:cubicBezTo>
                      <a:cubicBezTo>
                        <a:pt x="1048" y="15525"/>
                        <a:pt x="1078" y="15200"/>
                        <a:pt x="1108" y="14885"/>
                      </a:cubicBezTo>
                      <a:cubicBezTo>
                        <a:pt x="1131" y="14627"/>
                        <a:pt x="1154" y="14385"/>
                        <a:pt x="1042" y="14226"/>
                      </a:cubicBezTo>
                      <a:cubicBezTo>
                        <a:pt x="933" y="14071"/>
                        <a:pt x="788" y="13976"/>
                        <a:pt x="648" y="13884"/>
                      </a:cubicBezTo>
                      <a:cubicBezTo>
                        <a:pt x="484" y="13775"/>
                        <a:pt x="343" y="13682"/>
                        <a:pt x="294" y="13517"/>
                      </a:cubicBezTo>
                      <a:cubicBezTo>
                        <a:pt x="250" y="13374"/>
                        <a:pt x="353" y="13262"/>
                        <a:pt x="470" y="13133"/>
                      </a:cubicBezTo>
                      <a:cubicBezTo>
                        <a:pt x="588" y="13003"/>
                        <a:pt x="721" y="12854"/>
                        <a:pt x="721" y="12645"/>
                      </a:cubicBezTo>
                      <a:cubicBezTo>
                        <a:pt x="721" y="12425"/>
                        <a:pt x="572" y="12280"/>
                        <a:pt x="429" y="12141"/>
                      </a:cubicBezTo>
                      <a:cubicBezTo>
                        <a:pt x="297" y="12013"/>
                        <a:pt x="161" y="11880"/>
                        <a:pt x="131" y="11686"/>
                      </a:cubicBezTo>
                      <a:cubicBezTo>
                        <a:pt x="95" y="11456"/>
                        <a:pt x="337" y="11024"/>
                        <a:pt x="551" y="10643"/>
                      </a:cubicBezTo>
                      <a:cubicBezTo>
                        <a:pt x="718" y="10347"/>
                        <a:pt x="875" y="10066"/>
                        <a:pt x="917" y="9866"/>
                      </a:cubicBezTo>
                      <a:cubicBezTo>
                        <a:pt x="959" y="9672"/>
                        <a:pt x="961" y="9346"/>
                        <a:pt x="963" y="9001"/>
                      </a:cubicBezTo>
                      <a:cubicBezTo>
                        <a:pt x="964" y="8514"/>
                        <a:pt x="967" y="7961"/>
                        <a:pt x="1080" y="7642"/>
                      </a:cubicBezTo>
                      <a:cubicBezTo>
                        <a:pt x="1194" y="7319"/>
                        <a:pt x="1582" y="7082"/>
                        <a:pt x="1956" y="6853"/>
                      </a:cubicBezTo>
                      <a:cubicBezTo>
                        <a:pt x="2211" y="6698"/>
                        <a:pt x="2453" y="6550"/>
                        <a:pt x="2613" y="6377"/>
                      </a:cubicBezTo>
                      <a:cubicBezTo>
                        <a:pt x="2815" y="6158"/>
                        <a:pt x="2950" y="5813"/>
                        <a:pt x="3080" y="5478"/>
                      </a:cubicBezTo>
                      <a:cubicBezTo>
                        <a:pt x="3209" y="5151"/>
                        <a:pt x="3340" y="4814"/>
                        <a:pt x="3532" y="4606"/>
                      </a:cubicBezTo>
                      <a:cubicBezTo>
                        <a:pt x="3750" y="4367"/>
                        <a:pt x="4010" y="4324"/>
                        <a:pt x="4260" y="4281"/>
                      </a:cubicBezTo>
                      <a:cubicBezTo>
                        <a:pt x="4438" y="4250"/>
                        <a:pt x="4608" y="4222"/>
                        <a:pt x="4739" y="4119"/>
                      </a:cubicBezTo>
                      <a:cubicBezTo>
                        <a:pt x="4846" y="4036"/>
                        <a:pt x="4936" y="3907"/>
                        <a:pt x="5049" y="3744"/>
                      </a:cubicBezTo>
                      <a:cubicBezTo>
                        <a:pt x="5255" y="3447"/>
                        <a:pt x="5538" y="3040"/>
                        <a:pt x="6112" y="2679"/>
                      </a:cubicBezTo>
                      <a:lnTo>
                        <a:pt x="6115" y="2677"/>
                      </a:lnTo>
                      <a:cubicBezTo>
                        <a:pt x="6122" y="2672"/>
                        <a:pt x="6837" y="2161"/>
                        <a:pt x="7794" y="2161"/>
                      </a:cubicBezTo>
                      <a:cubicBezTo>
                        <a:pt x="8117" y="2161"/>
                        <a:pt x="8319" y="2186"/>
                        <a:pt x="8481" y="2205"/>
                      </a:cubicBezTo>
                      <a:cubicBezTo>
                        <a:pt x="8584" y="2218"/>
                        <a:pt x="8669" y="2229"/>
                        <a:pt x="8752" y="2229"/>
                      </a:cubicBezTo>
                      <a:cubicBezTo>
                        <a:pt x="8936" y="2229"/>
                        <a:pt x="9117" y="2178"/>
                        <a:pt x="9487" y="1993"/>
                      </a:cubicBezTo>
                      <a:cubicBezTo>
                        <a:pt x="9783" y="1845"/>
                        <a:pt x="10021" y="1661"/>
                        <a:pt x="10273" y="1468"/>
                      </a:cubicBezTo>
                      <a:cubicBezTo>
                        <a:pt x="10692" y="1146"/>
                        <a:pt x="11125" y="813"/>
                        <a:pt x="11839" y="650"/>
                      </a:cubicBezTo>
                      <a:cubicBezTo>
                        <a:pt x="12080" y="595"/>
                        <a:pt x="12275" y="574"/>
                        <a:pt x="12436" y="574"/>
                      </a:cubicBezTo>
                      <a:cubicBezTo>
                        <a:pt x="12730" y="574"/>
                        <a:pt x="12913" y="644"/>
                        <a:pt x="13072" y="703"/>
                      </a:cubicBezTo>
                      <a:cubicBezTo>
                        <a:pt x="13202" y="752"/>
                        <a:pt x="13317" y="797"/>
                        <a:pt x="13462" y="797"/>
                      </a:cubicBezTo>
                      <a:cubicBezTo>
                        <a:pt x="13508" y="797"/>
                        <a:pt x="13556" y="792"/>
                        <a:pt x="13609" y="782"/>
                      </a:cubicBezTo>
                      <a:cubicBezTo>
                        <a:pt x="13824" y="741"/>
                        <a:pt x="13938" y="665"/>
                        <a:pt x="14070" y="577"/>
                      </a:cubicBezTo>
                      <a:cubicBezTo>
                        <a:pt x="14259" y="450"/>
                        <a:pt x="14495" y="291"/>
                        <a:pt x="15182" y="192"/>
                      </a:cubicBezTo>
                      <a:cubicBezTo>
                        <a:pt x="15377" y="164"/>
                        <a:pt x="15552" y="153"/>
                        <a:pt x="15711" y="153"/>
                      </a:cubicBezTo>
                      <a:cubicBezTo>
                        <a:pt x="16128" y="153"/>
                        <a:pt x="16439" y="232"/>
                        <a:pt x="16721" y="304"/>
                      </a:cubicBezTo>
                      <a:cubicBezTo>
                        <a:pt x="16959" y="365"/>
                        <a:pt x="17185" y="422"/>
                        <a:pt x="17437" y="422"/>
                      </a:cubicBezTo>
                      <a:lnTo>
                        <a:pt x="17438" y="422"/>
                      </a:lnTo>
                      <a:cubicBezTo>
                        <a:pt x="17710" y="422"/>
                        <a:pt x="17973" y="362"/>
                        <a:pt x="18277" y="292"/>
                      </a:cubicBezTo>
                      <a:cubicBezTo>
                        <a:pt x="18690" y="198"/>
                        <a:pt x="19149" y="92"/>
                        <a:pt x="19800" y="92"/>
                      </a:cubicBezTo>
                      <a:close/>
                      <a:moveTo>
                        <a:pt x="19806" y="1"/>
                      </a:moveTo>
                      <a:cubicBezTo>
                        <a:pt x="19143" y="1"/>
                        <a:pt x="18655" y="112"/>
                        <a:pt x="18257" y="204"/>
                      </a:cubicBezTo>
                      <a:cubicBezTo>
                        <a:pt x="17957" y="272"/>
                        <a:pt x="17700" y="332"/>
                        <a:pt x="17438" y="332"/>
                      </a:cubicBezTo>
                      <a:lnTo>
                        <a:pt x="17437" y="332"/>
                      </a:lnTo>
                      <a:cubicBezTo>
                        <a:pt x="17196" y="332"/>
                        <a:pt x="16976" y="276"/>
                        <a:pt x="16744" y="216"/>
                      </a:cubicBezTo>
                      <a:cubicBezTo>
                        <a:pt x="16455" y="143"/>
                        <a:pt x="16139" y="62"/>
                        <a:pt x="15714" y="62"/>
                      </a:cubicBezTo>
                      <a:cubicBezTo>
                        <a:pt x="15550" y="62"/>
                        <a:pt x="15370" y="74"/>
                        <a:pt x="15169" y="103"/>
                      </a:cubicBezTo>
                      <a:cubicBezTo>
                        <a:pt x="14462" y="204"/>
                        <a:pt x="14216" y="369"/>
                        <a:pt x="14018" y="501"/>
                      </a:cubicBezTo>
                      <a:cubicBezTo>
                        <a:pt x="13895" y="584"/>
                        <a:pt x="13789" y="656"/>
                        <a:pt x="13593" y="693"/>
                      </a:cubicBezTo>
                      <a:cubicBezTo>
                        <a:pt x="13547" y="702"/>
                        <a:pt x="13505" y="706"/>
                        <a:pt x="13464" y="706"/>
                      </a:cubicBezTo>
                      <a:cubicBezTo>
                        <a:pt x="13336" y="706"/>
                        <a:pt x="13229" y="666"/>
                        <a:pt x="13103" y="618"/>
                      </a:cubicBezTo>
                      <a:cubicBezTo>
                        <a:pt x="12938" y="555"/>
                        <a:pt x="12746" y="482"/>
                        <a:pt x="12440" y="482"/>
                      </a:cubicBezTo>
                      <a:cubicBezTo>
                        <a:pt x="12272" y="482"/>
                        <a:pt x="12070" y="504"/>
                        <a:pt x="11819" y="562"/>
                      </a:cubicBezTo>
                      <a:cubicBezTo>
                        <a:pt x="11085" y="730"/>
                        <a:pt x="10643" y="1068"/>
                        <a:pt x="10218" y="1396"/>
                      </a:cubicBezTo>
                      <a:cubicBezTo>
                        <a:pt x="9968" y="1588"/>
                        <a:pt x="9734" y="1768"/>
                        <a:pt x="9446" y="1911"/>
                      </a:cubicBezTo>
                      <a:cubicBezTo>
                        <a:pt x="9092" y="2088"/>
                        <a:pt x="8925" y="2137"/>
                        <a:pt x="8750" y="2137"/>
                      </a:cubicBezTo>
                      <a:cubicBezTo>
                        <a:pt x="8671" y="2137"/>
                        <a:pt x="8591" y="2127"/>
                        <a:pt x="8491" y="2115"/>
                      </a:cubicBezTo>
                      <a:cubicBezTo>
                        <a:pt x="8327" y="2095"/>
                        <a:pt x="8121" y="2071"/>
                        <a:pt x="7793" y="2071"/>
                      </a:cubicBezTo>
                      <a:cubicBezTo>
                        <a:pt x="6816" y="2071"/>
                        <a:pt x="6107" y="2570"/>
                        <a:pt x="6061" y="2603"/>
                      </a:cubicBezTo>
                      <a:cubicBezTo>
                        <a:pt x="5472" y="2974"/>
                        <a:pt x="5184" y="3389"/>
                        <a:pt x="4974" y="3692"/>
                      </a:cubicBezTo>
                      <a:cubicBezTo>
                        <a:pt x="4865" y="3849"/>
                        <a:pt x="4779" y="3974"/>
                        <a:pt x="4684" y="4048"/>
                      </a:cubicBezTo>
                      <a:cubicBezTo>
                        <a:pt x="4570" y="4137"/>
                        <a:pt x="4419" y="4162"/>
                        <a:pt x="4245" y="4192"/>
                      </a:cubicBezTo>
                      <a:cubicBezTo>
                        <a:pt x="3991" y="4235"/>
                        <a:pt x="3705" y="4284"/>
                        <a:pt x="3464" y="4546"/>
                      </a:cubicBezTo>
                      <a:cubicBezTo>
                        <a:pt x="3262" y="4765"/>
                        <a:pt x="3126" y="5111"/>
                        <a:pt x="2995" y="5446"/>
                      </a:cubicBezTo>
                      <a:cubicBezTo>
                        <a:pt x="2869" y="5772"/>
                        <a:pt x="2737" y="6109"/>
                        <a:pt x="2545" y="6316"/>
                      </a:cubicBezTo>
                      <a:cubicBezTo>
                        <a:pt x="2394" y="6481"/>
                        <a:pt x="2158" y="6624"/>
                        <a:pt x="1909" y="6776"/>
                      </a:cubicBezTo>
                      <a:cubicBezTo>
                        <a:pt x="1520" y="7013"/>
                        <a:pt x="1118" y="7258"/>
                        <a:pt x="994" y="7612"/>
                      </a:cubicBezTo>
                      <a:cubicBezTo>
                        <a:pt x="876" y="7946"/>
                        <a:pt x="874" y="8506"/>
                        <a:pt x="871" y="9001"/>
                      </a:cubicBezTo>
                      <a:cubicBezTo>
                        <a:pt x="869" y="9341"/>
                        <a:pt x="869" y="9663"/>
                        <a:pt x="829" y="9847"/>
                      </a:cubicBezTo>
                      <a:cubicBezTo>
                        <a:pt x="789" y="10034"/>
                        <a:pt x="635" y="10309"/>
                        <a:pt x="472" y="10599"/>
                      </a:cubicBezTo>
                      <a:cubicBezTo>
                        <a:pt x="240" y="11011"/>
                        <a:pt x="1" y="11438"/>
                        <a:pt x="41" y="11701"/>
                      </a:cubicBezTo>
                      <a:cubicBezTo>
                        <a:pt x="76" y="11924"/>
                        <a:pt x="222" y="12068"/>
                        <a:pt x="365" y="12206"/>
                      </a:cubicBezTo>
                      <a:cubicBezTo>
                        <a:pt x="501" y="12339"/>
                        <a:pt x="631" y="12463"/>
                        <a:pt x="631" y="12645"/>
                      </a:cubicBezTo>
                      <a:cubicBezTo>
                        <a:pt x="631" y="12819"/>
                        <a:pt x="514" y="12947"/>
                        <a:pt x="402" y="13072"/>
                      </a:cubicBezTo>
                      <a:cubicBezTo>
                        <a:pt x="278" y="13210"/>
                        <a:pt x="149" y="13351"/>
                        <a:pt x="206" y="13544"/>
                      </a:cubicBezTo>
                      <a:cubicBezTo>
                        <a:pt x="264" y="13740"/>
                        <a:pt x="427" y="13847"/>
                        <a:pt x="598" y="13959"/>
                      </a:cubicBezTo>
                      <a:cubicBezTo>
                        <a:pt x="730" y="14047"/>
                        <a:pt x="868" y="14137"/>
                        <a:pt x="966" y="14278"/>
                      </a:cubicBezTo>
                      <a:cubicBezTo>
                        <a:pt x="1059" y="14411"/>
                        <a:pt x="1039" y="14637"/>
                        <a:pt x="1016" y="14878"/>
                      </a:cubicBezTo>
                      <a:cubicBezTo>
                        <a:pt x="987" y="15194"/>
                        <a:pt x="954" y="15553"/>
                        <a:pt x="1165" y="15822"/>
                      </a:cubicBezTo>
                      <a:cubicBezTo>
                        <a:pt x="1349" y="16057"/>
                        <a:pt x="1648" y="16173"/>
                        <a:pt x="1964" y="16296"/>
                      </a:cubicBezTo>
                      <a:cubicBezTo>
                        <a:pt x="2283" y="16420"/>
                        <a:pt x="2613" y="16549"/>
                        <a:pt x="2839" y="16809"/>
                      </a:cubicBezTo>
                      <a:cubicBezTo>
                        <a:pt x="3007" y="17001"/>
                        <a:pt x="3135" y="17236"/>
                        <a:pt x="3268" y="17484"/>
                      </a:cubicBezTo>
                      <a:cubicBezTo>
                        <a:pt x="3492" y="17898"/>
                        <a:pt x="3721" y="18325"/>
                        <a:pt x="4165" y="18556"/>
                      </a:cubicBezTo>
                      <a:cubicBezTo>
                        <a:pt x="4523" y="18745"/>
                        <a:pt x="4859" y="18792"/>
                        <a:pt x="5184" y="18838"/>
                      </a:cubicBezTo>
                      <a:cubicBezTo>
                        <a:pt x="5492" y="18883"/>
                        <a:pt x="5783" y="18924"/>
                        <a:pt x="6065" y="19081"/>
                      </a:cubicBezTo>
                      <a:cubicBezTo>
                        <a:pt x="6319" y="19223"/>
                        <a:pt x="6486" y="19407"/>
                        <a:pt x="6646" y="19585"/>
                      </a:cubicBezTo>
                      <a:cubicBezTo>
                        <a:pt x="6852" y="19812"/>
                        <a:pt x="7047" y="20027"/>
                        <a:pt x="7392" y="20103"/>
                      </a:cubicBezTo>
                      <a:cubicBezTo>
                        <a:pt x="7497" y="20126"/>
                        <a:pt x="7599" y="20135"/>
                        <a:pt x="7697" y="20135"/>
                      </a:cubicBezTo>
                      <a:cubicBezTo>
                        <a:pt x="7911" y="20135"/>
                        <a:pt x="8107" y="20092"/>
                        <a:pt x="8289" y="20051"/>
                      </a:cubicBezTo>
                      <a:cubicBezTo>
                        <a:pt x="8438" y="20017"/>
                        <a:pt x="8573" y="19987"/>
                        <a:pt x="8693" y="19987"/>
                      </a:cubicBezTo>
                      <a:cubicBezTo>
                        <a:pt x="8742" y="19987"/>
                        <a:pt x="8788" y="19992"/>
                        <a:pt x="8831" y="20004"/>
                      </a:cubicBezTo>
                      <a:cubicBezTo>
                        <a:pt x="8942" y="20034"/>
                        <a:pt x="9020" y="20113"/>
                        <a:pt x="9126" y="20222"/>
                      </a:cubicBezTo>
                      <a:cubicBezTo>
                        <a:pt x="9343" y="20445"/>
                        <a:pt x="9639" y="20747"/>
                        <a:pt x="10474" y="20923"/>
                      </a:cubicBezTo>
                      <a:cubicBezTo>
                        <a:pt x="10835" y="20999"/>
                        <a:pt x="11179" y="21026"/>
                        <a:pt x="11491" y="21026"/>
                      </a:cubicBezTo>
                      <a:cubicBezTo>
                        <a:pt x="12038" y="21026"/>
                        <a:pt x="12486" y="20943"/>
                        <a:pt x="12751" y="20893"/>
                      </a:cubicBezTo>
                      <a:cubicBezTo>
                        <a:pt x="12856" y="20873"/>
                        <a:pt x="12940" y="20857"/>
                        <a:pt x="12977" y="20857"/>
                      </a:cubicBezTo>
                      <a:cubicBezTo>
                        <a:pt x="13034" y="20857"/>
                        <a:pt x="13076" y="20936"/>
                        <a:pt x="13125" y="21025"/>
                      </a:cubicBezTo>
                      <a:cubicBezTo>
                        <a:pt x="13203" y="21170"/>
                        <a:pt x="13300" y="21349"/>
                        <a:pt x="13533" y="21349"/>
                      </a:cubicBezTo>
                      <a:lnTo>
                        <a:pt x="13534" y="21349"/>
                      </a:lnTo>
                      <a:cubicBezTo>
                        <a:pt x="13725" y="21349"/>
                        <a:pt x="13896" y="21234"/>
                        <a:pt x="14061" y="21120"/>
                      </a:cubicBezTo>
                      <a:cubicBezTo>
                        <a:pt x="14227" y="21008"/>
                        <a:pt x="14397" y="20891"/>
                        <a:pt x="14585" y="20891"/>
                      </a:cubicBezTo>
                      <a:cubicBezTo>
                        <a:pt x="14763" y="20892"/>
                        <a:pt x="14923" y="21045"/>
                        <a:pt x="15093" y="21207"/>
                      </a:cubicBezTo>
                      <a:cubicBezTo>
                        <a:pt x="15270" y="21375"/>
                        <a:pt x="15452" y="21547"/>
                        <a:pt x="15668" y="21547"/>
                      </a:cubicBezTo>
                      <a:cubicBezTo>
                        <a:pt x="15858" y="21547"/>
                        <a:pt x="16118" y="21456"/>
                        <a:pt x="16420" y="21349"/>
                      </a:cubicBezTo>
                      <a:cubicBezTo>
                        <a:pt x="16765" y="21228"/>
                        <a:pt x="17158" y="21090"/>
                        <a:pt x="17541" y="21055"/>
                      </a:cubicBezTo>
                      <a:cubicBezTo>
                        <a:pt x="17585" y="21052"/>
                        <a:pt x="17631" y="21049"/>
                        <a:pt x="17679" y="21049"/>
                      </a:cubicBezTo>
                      <a:cubicBezTo>
                        <a:pt x="18069" y="21049"/>
                        <a:pt x="18603" y="21170"/>
                        <a:pt x="19079" y="21277"/>
                      </a:cubicBezTo>
                      <a:cubicBezTo>
                        <a:pt x="19489" y="21370"/>
                        <a:pt x="19848" y="21451"/>
                        <a:pt x="20077" y="21451"/>
                      </a:cubicBezTo>
                      <a:cubicBezTo>
                        <a:pt x="20095" y="21451"/>
                        <a:pt x="20113" y="21450"/>
                        <a:pt x="20130" y="21449"/>
                      </a:cubicBezTo>
                      <a:cubicBezTo>
                        <a:pt x="20366" y="21433"/>
                        <a:pt x="20695" y="21262"/>
                        <a:pt x="21043" y="21082"/>
                      </a:cubicBezTo>
                      <a:cubicBezTo>
                        <a:pt x="21438" y="20878"/>
                        <a:pt x="21885" y="20646"/>
                        <a:pt x="22230" y="20628"/>
                      </a:cubicBezTo>
                      <a:cubicBezTo>
                        <a:pt x="22251" y="20627"/>
                        <a:pt x="22273" y="20627"/>
                        <a:pt x="22296" y="20627"/>
                      </a:cubicBezTo>
                      <a:cubicBezTo>
                        <a:pt x="22538" y="20627"/>
                        <a:pt x="22822" y="20690"/>
                        <a:pt x="23122" y="20755"/>
                      </a:cubicBezTo>
                      <a:cubicBezTo>
                        <a:pt x="23435" y="20823"/>
                        <a:pt x="23755" y="20893"/>
                        <a:pt x="24032" y="20893"/>
                      </a:cubicBezTo>
                      <a:cubicBezTo>
                        <a:pt x="24210" y="20893"/>
                        <a:pt x="24371" y="20864"/>
                        <a:pt x="24502" y="20786"/>
                      </a:cubicBezTo>
                      <a:cubicBezTo>
                        <a:pt x="24752" y="20641"/>
                        <a:pt x="24916" y="20464"/>
                        <a:pt x="25061" y="20309"/>
                      </a:cubicBezTo>
                      <a:cubicBezTo>
                        <a:pt x="25223" y="20134"/>
                        <a:pt x="25364" y="19983"/>
                        <a:pt x="25586" y="19916"/>
                      </a:cubicBezTo>
                      <a:cubicBezTo>
                        <a:pt x="25625" y="19904"/>
                        <a:pt x="25664" y="19899"/>
                        <a:pt x="25702" y="19899"/>
                      </a:cubicBezTo>
                      <a:cubicBezTo>
                        <a:pt x="25841" y="19899"/>
                        <a:pt x="25981" y="19967"/>
                        <a:pt x="26128" y="20036"/>
                      </a:cubicBezTo>
                      <a:cubicBezTo>
                        <a:pt x="26295" y="20116"/>
                        <a:pt x="26478" y="20203"/>
                        <a:pt x="26681" y="20203"/>
                      </a:cubicBezTo>
                      <a:cubicBezTo>
                        <a:pt x="26779" y="20203"/>
                        <a:pt x="26882" y="20183"/>
                        <a:pt x="26990" y="20132"/>
                      </a:cubicBezTo>
                      <a:cubicBezTo>
                        <a:pt x="27311" y="19985"/>
                        <a:pt x="27568" y="19698"/>
                        <a:pt x="27797" y="19446"/>
                      </a:cubicBezTo>
                      <a:cubicBezTo>
                        <a:pt x="27974" y="19248"/>
                        <a:pt x="28127" y="19077"/>
                        <a:pt x="28254" y="19040"/>
                      </a:cubicBezTo>
                      <a:cubicBezTo>
                        <a:pt x="28276" y="19034"/>
                        <a:pt x="28299" y="19032"/>
                        <a:pt x="28324" y="19032"/>
                      </a:cubicBezTo>
                      <a:cubicBezTo>
                        <a:pt x="28403" y="19032"/>
                        <a:pt x="28501" y="19057"/>
                        <a:pt x="28609" y="19087"/>
                      </a:cubicBezTo>
                      <a:cubicBezTo>
                        <a:pt x="28756" y="19126"/>
                        <a:pt x="28929" y="19173"/>
                        <a:pt x="29127" y="19173"/>
                      </a:cubicBezTo>
                      <a:cubicBezTo>
                        <a:pt x="29338" y="19173"/>
                        <a:pt x="29576" y="19120"/>
                        <a:pt x="29841" y="18948"/>
                      </a:cubicBezTo>
                      <a:cubicBezTo>
                        <a:pt x="30250" y="18683"/>
                        <a:pt x="30511" y="18384"/>
                        <a:pt x="30764" y="18094"/>
                      </a:cubicBezTo>
                      <a:cubicBezTo>
                        <a:pt x="30969" y="17859"/>
                        <a:pt x="31161" y="17636"/>
                        <a:pt x="31416" y="17460"/>
                      </a:cubicBezTo>
                      <a:cubicBezTo>
                        <a:pt x="31678" y="17278"/>
                        <a:pt x="31993" y="17221"/>
                        <a:pt x="32325" y="17160"/>
                      </a:cubicBezTo>
                      <a:cubicBezTo>
                        <a:pt x="32704" y="17091"/>
                        <a:pt x="33096" y="17020"/>
                        <a:pt x="33471" y="16761"/>
                      </a:cubicBezTo>
                      <a:cubicBezTo>
                        <a:pt x="33941" y="16438"/>
                        <a:pt x="34252" y="15910"/>
                        <a:pt x="34526" y="15443"/>
                      </a:cubicBezTo>
                      <a:cubicBezTo>
                        <a:pt x="34662" y="15210"/>
                        <a:pt x="34793" y="14988"/>
                        <a:pt x="34924" y="14827"/>
                      </a:cubicBezTo>
                      <a:cubicBezTo>
                        <a:pt x="35087" y="14628"/>
                        <a:pt x="35371" y="14430"/>
                        <a:pt x="35674" y="14219"/>
                      </a:cubicBezTo>
                      <a:cubicBezTo>
                        <a:pt x="36091" y="13928"/>
                        <a:pt x="36523" y="13627"/>
                        <a:pt x="36679" y="13289"/>
                      </a:cubicBezTo>
                      <a:cubicBezTo>
                        <a:pt x="36856" y="12907"/>
                        <a:pt x="36878" y="12378"/>
                        <a:pt x="36897" y="11910"/>
                      </a:cubicBezTo>
                      <a:cubicBezTo>
                        <a:pt x="36906" y="11669"/>
                        <a:pt x="36916" y="11441"/>
                        <a:pt x="36945" y="11264"/>
                      </a:cubicBezTo>
                      <a:cubicBezTo>
                        <a:pt x="36981" y="11054"/>
                        <a:pt x="37082" y="10861"/>
                        <a:pt x="37180" y="10675"/>
                      </a:cubicBezTo>
                      <a:cubicBezTo>
                        <a:pt x="37325" y="10399"/>
                        <a:pt x="37463" y="10139"/>
                        <a:pt x="37382" y="9845"/>
                      </a:cubicBezTo>
                      <a:cubicBezTo>
                        <a:pt x="37293" y="9525"/>
                        <a:pt x="37092" y="9282"/>
                        <a:pt x="36898" y="9046"/>
                      </a:cubicBezTo>
                      <a:cubicBezTo>
                        <a:pt x="36800" y="8926"/>
                        <a:pt x="36707" y="8813"/>
                        <a:pt x="36633" y="8696"/>
                      </a:cubicBezTo>
                      <a:cubicBezTo>
                        <a:pt x="36565" y="8589"/>
                        <a:pt x="36567" y="8453"/>
                        <a:pt x="36569" y="8282"/>
                      </a:cubicBezTo>
                      <a:cubicBezTo>
                        <a:pt x="36571" y="7934"/>
                        <a:pt x="36577" y="7457"/>
                        <a:pt x="36017" y="6810"/>
                      </a:cubicBezTo>
                      <a:cubicBezTo>
                        <a:pt x="35231" y="5899"/>
                        <a:pt x="34743" y="5644"/>
                        <a:pt x="34006" y="5257"/>
                      </a:cubicBezTo>
                      <a:lnTo>
                        <a:pt x="33860" y="5180"/>
                      </a:lnTo>
                      <a:cubicBezTo>
                        <a:pt x="33502" y="4992"/>
                        <a:pt x="33258" y="4656"/>
                        <a:pt x="33000" y="4300"/>
                      </a:cubicBezTo>
                      <a:cubicBezTo>
                        <a:pt x="32661" y="3834"/>
                        <a:pt x="32310" y="3352"/>
                        <a:pt x="31658" y="3090"/>
                      </a:cubicBezTo>
                      <a:cubicBezTo>
                        <a:pt x="30826" y="2758"/>
                        <a:pt x="30351" y="2665"/>
                        <a:pt x="29969" y="2590"/>
                      </a:cubicBezTo>
                      <a:cubicBezTo>
                        <a:pt x="29826" y="2561"/>
                        <a:pt x="29689" y="2534"/>
                        <a:pt x="29554" y="2497"/>
                      </a:cubicBezTo>
                      <a:cubicBezTo>
                        <a:pt x="29371" y="2449"/>
                        <a:pt x="29142" y="2293"/>
                        <a:pt x="28851" y="2097"/>
                      </a:cubicBezTo>
                      <a:cubicBezTo>
                        <a:pt x="28402" y="1793"/>
                        <a:pt x="27786" y="1376"/>
                        <a:pt x="26997" y="1154"/>
                      </a:cubicBezTo>
                      <a:cubicBezTo>
                        <a:pt x="26466" y="1005"/>
                        <a:pt x="26078" y="967"/>
                        <a:pt x="25756" y="967"/>
                      </a:cubicBezTo>
                      <a:cubicBezTo>
                        <a:pt x="25582" y="967"/>
                        <a:pt x="25427" y="978"/>
                        <a:pt x="25278" y="988"/>
                      </a:cubicBezTo>
                      <a:cubicBezTo>
                        <a:pt x="25139" y="1000"/>
                        <a:pt x="25003" y="1010"/>
                        <a:pt x="24861" y="1010"/>
                      </a:cubicBezTo>
                      <a:cubicBezTo>
                        <a:pt x="24755" y="1010"/>
                        <a:pt x="24646" y="1004"/>
                        <a:pt x="24530" y="988"/>
                      </a:cubicBezTo>
                      <a:cubicBezTo>
                        <a:pt x="24139" y="937"/>
                        <a:pt x="23899" y="785"/>
                        <a:pt x="23686" y="652"/>
                      </a:cubicBezTo>
                      <a:cubicBezTo>
                        <a:pt x="23493" y="529"/>
                        <a:pt x="23309" y="413"/>
                        <a:pt x="23050" y="398"/>
                      </a:cubicBezTo>
                      <a:cubicBezTo>
                        <a:pt x="23017" y="395"/>
                        <a:pt x="22984" y="394"/>
                        <a:pt x="22952" y="394"/>
                      </a:cubicBezTo>
                      <a:cubicBezTo>
                        <a:pt x="22725" y="394"/>
                        <a:pt x="22547" y="448"/>
                        <a:pt x="22374" y="499"/>
                      </a:cubicBezTo>
                      <a:cubicBezTo>
                        <a:pt x="22206" y="550"/>
                        <a:pt x="22048" y="597"/>
                        <a:pt x="21850" y="597"/>
                      </a:cubicBezTo>
                      <a:cubicBezTo>
                        <a:pt x="21824" y="597"/>
                        <a:pt x="21798" y="596"/>
                        <a:pt x="21771" y="595"/>
                      </a:cubicBezTo>
                      <a:cubicBezTo>
                        <a:pt x="21597" y="583"/>
                        <a:pt x="21480" y="505"/>
                        <a:pt x="21331" y="407"/>
                      </a:cubicBezTo>
                      <a:cubicBezTo>
                        <a:pt x="21074" y="237"/>
                        <a:pt x="20753" y="24"/>
                        <a:pt x="19964" y="4"/>
                      </a:cubicBezTo>
                      <a:cubicBezTo>
                        <a:pt x="19910" y="2"/>
                        <a:pt x="19858" y="1"/>
                        <a:pt x="19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1"/>
                <p:cNvSpPr/>
                <p:nvPr/>
              </p:nvSpPr>
              <p:spPr>
                <a:xfrm>
                  <a:off x="7094144" y="6255818"/>
                  <a:ext cx="526347" cy="280160"/>
                </a:xfrm>
                <a:custGeom>
                  <a:avLst/>
                  <a:gdLst/>
                  <a:ahLst/>
                  <a:cxnLst/>
                  <a:rect l="l" t="t" r="r" b="b"/>
                  <a:pathLst>
                    <a:path w="19351" h="10300" extrusionOk="0">
                      <a:moveTo>
                        <a:pt x="10770" y="1"/>
                      </a:moveTo>
                      <a:cubicBezTo>
                        <a:pt x="10266" y="1"/>
                        <a:pt x="9749" y="23"/>
                        <a:pt x="9225" y="70"/>
                      </a:cubicBezTo>
                      <a:cubicBezTo>
                        <a:pt x="4019" y="531"/>
                        <a:pt x="0" y="3179"/>
                        <a:pt x="248" y="5985"/>
                      </a:cubicBezTo>
                      <a:cubicBezTo>
                        <a:pt x="473" y="8508"/>
                        <a:pt x="4070" y="10299"/>
                        <a:pt x="8578" y="10299"/>
                      </a:cubicBezTo>
                      <a:cubicBezTo>
                        <a:pt x="9084" y="10299"/>
                        <a:pt x="9601" y="10277"/>
                        <a:pt x="10126" y="10230"/>
                      </a:cubicBezTo>
                      <a:cubicBezTo>
                        <a:pt x="15332" y="9768"/>
                        <a:pt x="19351" y="7121"/>
                        <a:pt x="19101" y="4315"/>
                      </a:cubicBezTo>
                      <a:cubicBezTo>
                        <a:pt x="18878" y="1791"/>
                        <a:pt x="15279" y="1"/>
                        <a:pt x="107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1"/>
                <p:cNvSpPr/>
                <p:nvPr/>
              </p:nvSpPr>
              <p:spPr>
                <a:xfrm>
                  <a:off x="6904344" y="6693583"/>
                  <a:ext cx="661858" cy="636997"/>
                </a:xfrm>
                <a:custGeom>
                  <a:avLst/>
                  <a:gdLst/>
                  <a:ahLst/>
                  <a:cxnLst/>
                  <a:rect l="l" t="t" r="r" b="b"/>
                  <a:pathLst>
                    <a:path w="24333" h="23419" extrusionOk="0">
                      <a:moveTo>
                        <a:pt x="9873" y="0"/>
                      </a:moveTo>
                      <a:cubicBezTo>
                        <a:pt x="9873" y="1"/>
                        <a:pt x="11814" y="3291"/>
                        <a:pt x="12657" y="8860"/>
                      </a:cubicBezTo>
                      <a:cubicBezTo>
                        <a:pt x="12657" y="8860"/>
                        <a:pt x="12553" y="8868"/>
                        <a:pt x="12362" y="8868"/>
                      </a:cubicBezTo>
                      <a:cubicBezTo>
                        <a:pt x="10987" y="8868"/>
                        <a:pt x="5077" y="8478"/>
                        <a:pt x="338" y="2109"/>
                      </a:cubicBezTo>
                      <a:lnTo>
                        <a:pt x="1" y="2425"/>
                      </a:lnTo>
                      <a:cubicBezTo>
                        <a:pt x="1" y="2425"/>
                        <a:pt x="5147" y="9534"/>
                        <a:pt x="12741" y="9788"/>
                      </a:cubicBezTo>
                      <a:cubicBezTo>
                        <a:pt x="13939" y="17889"/>
                        <a:pt x="18726" y="20419"/>
                        <a:pt x="22757" y="23418"/>
                      </a:cubicBezTo>
                      <a:lnTo>
                        <a:pt x="24333" y="23418"/>
                      </a:lnTo>
                      <a:cubicBezTo>
                        <a:pt x="19560" y="19685"/>
                        <a:pt x="14128" y="18566"/>
                        <a:pt x="13698" y="7994"/>
                      </a:cubicBezTo>
                      <a:cubicBezTo>
                        <a:pt x="13508" y="3311"/>
                        <a:pt x="15758" y="1540"/>
                        <a:pt x="15758" y="1540"/>
                      </a:cubicBezTo>
                      <a:lnTo>
                        <a:pt x="98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p:nvPr/>
              </p:nvSpPr>
              <p:spPr>
                <a:xfrm>
                  <a:off x="6671731" y="6341717"/>
                  <a:ext cx="268790" cy="424891"/>
                </a:xfrm>
                <a:custGeom>
                  <a:avLst/>
                  <a:gdLst/>
                  <a:ahLst/>
                  <a:cxnLst/>
                  <a:rect l="l" t="t" r="r" b="b"/>
                  <a:pathLst>
                    <a:path w="9882" h="15621" extrusionOk="0">
                      <a:moveTo>
                        <a:pt x="2950" y="1"/>
                      </a:moveTo>
                      <a:cubicBezTo>
                        <a:pt x="2805" y="1"/>
                        <a:pt x="2648" y="16"/>
                        <a:pt x="2478" y="47"/>
                      </a:cubicBezTo>
                      <a:cubicBezTo>
                        <a:pt x="1" y="511"/>
                        <a:pt x="2097" y="4794"/>
                        <a:pt x="2097" y="4794"/>
                      </a:cubicBezTo>
                      <a:cubicBezTo>
                        <a:pt x="2097" y="4794"/>
                        <a:pt x="1211" y="5616"/>
                        <a:pt x="1528" y="6503"/>
                      </a:cubicBezTo>
                      <a:cubicBezTo>
                        <a:pt x="1844" y="7388"/>
                        <a:pt x="2667" y="8148"/>
                        <a:pt x="2667" y="8148"/>
                      </a:cubicBezTo>
                      <a:cubicBezTo>
                        <a:pt x="2667" y="8148"/>
                        <a:pt x="2414" y="8717"/>
                        <a:pt x="2478" y="9224"/>
                      </a:cubicBezTo>
                      <a:cubicBezTo>
                        <a:pt x="2541" y="9730"/>
                        <a:pt x="3363" y="9920"/>
                        <a:pt x="3363" y="9920"/>
                      </a:cubicBezTo>
                      <a:cubicBezTo>
                        <a:pt x="3363" y="9920"/>
                        <a:pt x="2794" y="10680"/>
                        <a:pt x="3490" y="11691"/>
                      </a:cubicBezTo>
                      <a:cubicBezTo>
                        <a:pt x="4186" y="12704"/>
                        <a:pt x="6021" y="12704"/>
                        <a:pt x="6021" y="12704"/>
                      </a:cubicBezTo>
                      <a:cubicBezTo>
                        <a:pt x="6021" y="12704"/>
                        <a:pt x="5452" y="12894"/>
                        <a:pt x="6084" y="13843"/>
                      </a:cubicBezTo>
                      <a:cubicBezTo>
                        <a:pt x="6634" y="14668"/>
                        <a:pt x="8038" y="15620"/>
                        <a:pt x="8776" y="15620"/>
                      </a:cubicBezTo>
                      <a:cubicBezTo>
                        <a:pt x="8887" y="15620"/>
                        <a:pt x="8983" y="15599"/>
                        <a:pt x="9058" y="15552"/>
                      </a:cubicBezTo>
                      <a:cubicBezTo>
                        <a:pt x="9881" y="15045"/>
                        <a:pt x="8236" y="11313"/>
                        <a:pt x="7666" y="10996"/>
                      </a:cubicBezTo>
                      <a:cubicBezTo>
                        <a:pt x="7447" y="10874"/>
                        <a:pt x="7275" y="10837"/>
                        <a:pt x="7146" y="10837"/>
                      </a:cubicBezTo>
                      <a:cubicBezTo>
                        <a:pt x="6940" y="10837"/>
                        <a:pt x="6844" y="10932"/>
                        <a:pt x="6844" y="10932"/>
                      </a:cubicBezTo>
                      <a:cubicBezTo>
                        <a:pt x="6844" y="10932"/>
                        <a:pt x="7223" y="9921"/>
                        <a:pt x="6654" y="8717"/>
                      </a:cubicBezTo>
                      <a:cubicBezTo>
                        <a:pt x="6085" y="7515"/>
                        <a:pt x="5388" y="7262"/>
                        <a:pt x="5388" y="7262"/>
                      </a:cubicBezTo>
                      <a:cubicBezTo>
                        <a:pt x="5388" y="7262"/>
                        <a:pt x="5768" y="6566"/>
                        <a:pt x="5515" y="5743"/>
                      </a:cubicBezTo>
                      <a:cubicBezTo>
                        <a:pt x="5262" y="4920"/>
                        <a:pt x="4503" y="4288"/>
                        <a:pt x="4503" y="4288"/>
                      </a:cubicBezTo>
                      <a:cubicBezTo>
                        <a:pt x="4503" y="4288"/>
                        <a:pt x="5405" y="1"/>
                        <a:pt x="2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1"/>
                <p:cNvSpPr/>
                <p:nvPr/>
              </p:nvSpPr>
              <p:spPr>
                <a:xfrm>
                  <a:off x="6708723" y="6356079"/>
                  <a:ext cx="57691" cy="116715"/>
                </a:xfrm>
                <a:custGeom>
                  <a:avLst/>
                  <a:gdLst/>
                  <a:ahLst/>
                  <a:cxnLst/>
                  <a:rect l="l" t="t" r="r" b="b"/>
                  <a:pathLst>
                    <a:path w="2121" h="4291" extrusionOk="0">
                      <a:moveTo>
                        <a:pt x="814" y="1"/>
                      </a:moveTo>
                      <a:cubicBezTo>
                        <a:pt x="731" y="1"/>
                        <a:pt x="645" y="26"/>
                        <a:pt x="557" y="80"/>
                      </a:cubicBezTo>
                      <a:cubicBezTo>
                        <a:pt x="1" y="427"/>
                        <a:pt x="140" y="1226"/>
                        <a:pt x="279" y="2200"/>
                      </a:cubicBezTo>
                      <a:cubicBezTo>
                        <a:pt x="413" y="3133"/>
                        <a:pt x="739" y="4290"/>
                        <a:pt x="1317" y="4290"/>
                      </a:cubicBezTo>
                      <a:cubicBezTo>
                        <a:pt x="1341" y="4290"/>
                        <a:pt x="1366" y="4288"/>
                        <a:pt x="1391" y="4284"/>
                      </a:cubicBezTo>
                      <a:cubicBezTo>
                        <a:pt x="2016" y="4180"/>
                        <a:pt x="2120" y="2998"/>
                        <a:pt x="2016" y="2165"/>
                      </a:cubicBezTo>
                      <a:cubicBezTo>
                        <a:pt x="1924" y="1428"/>
                        <a:pt x="1443" y="1"/>
                        <a:pt x="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1"/>
                <p:cNvSpPr/>
                <p:nvPr/>
              </p:nvSpPr>
              <p:spPr>
                <a:xfrm>
                  <a:off x="6718243" y="6490586"/>
                  <a:ext cx="56685" cy="67184"/>
                </a:xfrm>
                <a:custGeom>
                  <a:avLst/>
                  <a:gdLst/>
                  <a:ahLst/>
                  <a:cxnLst/>
                  <a:rect l="l" t="t" r="r" b="b"/>
                  <a:pathLst>
                    <a:path w="2084" h="2470" extrusionOk="0">
                      <a:moveTo>
                        <a:pt x="563" y="0"/>
                      </a:moveTo>
                      <a:cubicBezTo>
                        <a:pt x="275" y="0"/>
                        <a:pt x="43" y="148"/>
                        <a:pt x="34" y="485"/>
                      </a:cubicBezTo>
                      <a:cubicBezTo>
                        <a:pt x="0" y="1655"/>
                        <a:pt x="1219" y="2470"/>
                        <a:pt x="1652" y="2470"/>
                      </a:cubicBezTo>
                      <a:cubicBezTo>
                        <a:pt x="1670" y="2470"/>
                        <a:pt x="1686" y="2468"/>
                        <a:pt x="1700" y="2466"/>
                      </a:cubicBezTo>
                      <a:cubicBezTo>
                        <a:pt x="2083" y="2396"/>
                        <a:pt x="1979" y="1319"/>
                        <a:pt x="1597" y="623"/>
                      </a:cubicBezTo>
                      <a:cubicBezTo>
                        <a:pt x="1383" y="236"/>
                        <a:pt x="928" y="0"/>
                        <a:pt x="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1"/>
                <p:cNvSpPr/>
                <p:nvPr/>
              </p:nvSpPr>
              <p:spPr>
                <a:xfrm>
                  <a:off x="6762606" y="6472171"/>
                  <a:ext cx="50973" cy="54781"/>
                </a:xfrm>
                <a:custGeom>
                  <a:avLst/>
                  <a:gdLst/>
                  <a:ahLst/>
                  <a:cxnLst/>
                  <a:rect l="l" t="t" r="r" b="b"/>
                  <a:pathLst>
                    <a:path w="1874" h="2014" extrusionOk="0">
                      <a:moveTo>
                        <a:pt x="918" y="0"/>
                      </a:moveTo>
                      <a:cubicBezTo>
                        <a:pt x="853" y="0"/>
                        <a:pt x="790" y="16"/>
                        <a:pt x="730" y="50"/>
                      </a:cubicBezTo>
                      <a:cubicBezTo>
                        <a:pt x="1" y="467"/>
                        <a:pt x="869" y="1891"/>
                        <a:pt x="1181" y="1996"/>
                      </a:cubicBezTo>
                      <a:cubicBezTo>
                        <a:pt x="1216" y="2008"/>
                        <a:pt x="1252" y="2013"/>
                        <a:pt x="1287" y="2013"/>
                      </a:cubicBezTo>
                      <a:cubicBezTo>
                        <a:pt x="1574" y="2013"/>
                        <a:pt x="1873" y="1652"/>
                        <a:pt x="1842" y="1127"/>
                      </a:cubicBezTo>
                      <a:cubicBezTo>
                        <a:pt x="1812" y="617"/>
                        <a:pt x="1330" y="0"/>
                        <a:pt x="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1"/>
                <p:cNvSpPr/>
                <p:nvPr/>
              </p:nvSpPr>
              <p:spPr>
                <a:xfrm>
                  <a:off x="6745633" y="6566421"/>
                  <a:ext cx="40637" cy="35605"/>
                </a:xfrm>
                <a:custGeom>
                  <a:avLst/>
                  <a:gdLst/>
                  <a:ahLst/>
                  <a:cxnLst/>
                  <a:rect l="l" t="t" r="r" b="b"/>
                  <a:pathLst>
                    <a:path w="1494" h="1309" extrusionOk="0">
                      <a:moveTo>
                        <a:pt x="837" y="0"/>
                      </a:moveTo>
                      <a:cubicBezTo>
                        <a:pt x="484" y="0"/>
                        <a:pt x="0" y="426"/>
                        <a:pt x="34" y="824"/>
                      </a:cubicBezTo>
                      <a:cubicBezTo>
                        <a:pt x="61" y="1153"/>
                        <a:pt x="520" y="1308"/>
                        <a:pt x="884" y="1308"/>
                      </a:cubicBezTo>
                      <a:cubicBezTo>
                        <a:pt x="981" y="1308"/>
                        <a:pt x="1072" y="1297"/>
                        <a:pt x="1146" y="1275"/>
                      </a:cubicBezTo>
                      <a:cubicBezTo>
                        <a:pt x="1494" y="1170"/>
                        <a:pt x="1319" y="163"/>
                        <a:pt x="971" y="25"/>
                      </a:cubicBezTo>
                      <a:cubicBezTo>
                        <a:pt x="930" y="8"/>
                        <a:pt x="885" y="0"/>
                        <a:pt x="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1"/>
                <p:cNvSpPr/>
                <p:nvPr/>
              </p:nvSpPr>
              <p:spPr>
                <a:xfrm>
                  <a:off x="6802317" y="6562368"/>
                  <a:ext cx="52931" cy="76541"/>
                </a:xfrm>
                <a:custGeom>
                  <a:avLst/>
                  <a:gdLst/>
                  <a:ahLst/>
                  <a:cxnLst/>
                  <a:rect l="l" t="t" r="r" b="b"/>
                  <a:pathLst>
                    <a:path w="1946" h="2814" extrusionOk="0">
                      <a:moveTo>
                        <a:pt x="522" y="1"/>
                      </a:moveTo>
                      <a:cubicBezTo>
                        <a:pt x="452" y="1"/>
                        <a:pt x="381" y="12"/>
                        <a:pt x="312" y="35"/>
                      </a:cubicBezTo>
                      <a:cubicBezTo>
                        <a:pt x="0" y="140"/>
                        <a:pt x="34" y="452"/>
                        <a:pt x="243" y="1319"/>
                      </a:cubicBezTo>
                      <a:cubicBezTo>
                        <a:pt x="451" y="2188"/>
                        <a:pt x="903" y="2814"/>
                        <a:pt x="1285" y="2814"/>
                      </a:cubicBezTo>
                      <a:cubicBezTo>
                        <a:pt x="1666" y="2814"/>
                        <a:pt x="1945" y="2293"/>
                        <a:pt x="1736" y="1389"/>
                      </a:cubicBezTo>
                      <a:cubicBezTo>
                        <a:pt x="1553" y="595"/>
                        <a:pt x="1035" y="1"/>
                        <a:pt x="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1"/>
                <p:cNvSpPr/>
                <p:nvPr/>
              </p:nvSpPr>
              <p:spPr>
                <a:xfrm>
                  <a:off x="6766414" y="6630587"/>
                  <a:ext cx="58181" cy="39685"/>
                </a:xfrm>
                <a:custGeom>
                  <a:avLst/>
                  <a:gdLst/>
                  <a:ahLst/>
                  <a:cxnLst/>
                  <a:rect l="l" t="t" r="r" b="b"/>
                  <a:pathLst>
                    <a:path w="2139" h="1459" extrusionOk="0">
                      <a:moveTo>
                        <a:pt x="538" y="1"/>
                      </a:moveTo>
                      <a:cubicBezTo>
                        <a:pt x="386" y="1"/>
                        <a:pt x="257" y="50"/>
                        <a:pt x="174" y="166"/>
                      </a:cubicBezTo>
                      <a:cubicBezTo>
                        <a:pt x="0" y="410"/>
                        <a:pt x="208" y="688"/>
                        <a:pt x="660" y="1070"/>
                      </a:cubicBezTo>
                      <a:cubicBezTo>
                        <a:pt x="924" y="1294"/>
                        <a:pt x="1343" y="1458"/>
                        <a:pt x="1659" y="1458"/>
                      </a:cubicBezTo>
                      <a:cubicBezTo>
                        <a:pt x="1883" y="1458"/>
                        <a:pt x="2055" y="1376"/>
                        <a:pt x="2084" y="1175"/>
                      </a:cubicBezTo>
                      <a:cubicBezTo>
                        <a:pt x="2139" y="786"/>
                        <a:pt x="1149"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1"/>
                <p:cNvSpPr/>
                <p:nvPr/>
              </p:nvSpPr>
              <p:spPr>
                <a:xfrm>
                  <a:off x="6838194" y="6696086"/>
                  <a:ext cx="63376" cy="56413"/>
                </a:xfrm>
                <a:custGeom>
                  <a:avLst/>
                  <a:gdLst/>
                  <a:ahLst/>
                  <a:cxnLst/>
                  <a:rect l="l" t="t" r="r" b="b"/>
                  <a:pathLst>
                    <a:path w="2330" h="2074" extrusionOk="0">
                      <a:moveTo>
                        <a:pt x="416" y="1"/>
                      </a:moveTo>
                      <a:cubicBezTo>
                        <a:pt x="286" y="1"/>
                        <a:pt x="178" y="47"/>
                        <a:pt x="105" y="156"/>
                      </a:cubicBezTo>
                      <a:cubicBezTo>
                        <a:pt x="35" y="259"/>
                        <a:pt x="1" y="364"/>
                        <a:pt x="487" y="1025"/>
                      </a:cubicBezTo>
                      <a:cubicBezTo>
                        <a:pt x="940" y="1640"/>
                        <a:pt x="1787" y="2074"/>
                        <a:pt x="2068" y="2074"/>
                      </a:cubicBezTo>
                      <a:cubicBezTo>
                        <a:pt x="2088" y="2074"/>
                        <a:pt x="2106" y="2071"/>
                        <a:pt x="2120" y="2067"/>
                      </a:cubicBezTo>
                      <a:cubicBezTo>
                        <a:pt x="2329" y="1997"/>
                        <a:pt x="2328" y="1719"/>
                        <a:pt x="2016" y="1163"/>
                      </a:cubicBezTo>
                      <a:cubicBezTo>
                        <a:pt x="1767" y="720"/>
                        <a:pt x="928"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1"/>
                <p:cNvSpPr/>
                <p:nvPr/>
              </p:nvSpPr>
              <p:spPr>
                <a:xfrm>
                  <a:off x="6845810" y="6649083"/>
                  <a:ext cx="60792" cy="49531"/>
                </a:xfrm>
                <a:custGeom>
                  <a:avLst/>
                  <a:gdLst/>
                  <a:ahLst/>
                  <a:cxnLst/>
                  <a:rect l="l" t="t" r="r" b="b"/>
                  <a:pathLst>
                    <a:path w="2235" h="1821" extrusionOk="0">
                      <a:moveTo>
                        <a:pt x="865" y="1"/>
                      </a:moveTo>
                      <a:cubicBezTo>
                        <a:pt x="842" y="1"/>
                        <a:pt x="820" y="3"/>
                        <a:pt x="798" y="8"/>
                      </a:cubicBezTo>
                      <a:cubicBezTo>
                        <a:pt x="1" y="167"/>
                        <a:pt x="843" y="1821"/>
                        <a:pt x="1471" y="1821"/>
                      </a:cubicBezTo>
                      <a:cubicBezTo>
                        <a:pt x="1526" y="1821"/>
                        <a:pt x="1581" y="1807"/>
                        <a:pt x="1632" y="1779"/>
                      </a:cubicBezTo>
                      <a:cubicBezTo>
                        <a:pt x="2234" y="1444"/>
                        <a:pt x="1455"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1"/>
                <p:cNvSpPr/>
                <p:nvPr/>
              </p:nvSpPr>
              <p:spPr>
                <a:xfrm>
                  <a:off x="6968046" y="6482425"/>
                  <a:ext cx="987714" cy="278038"/>
                </a:xfrm>
                <a:custGeom>
                  <a:avLst/>
                  <a:gdLst/>
                  <a:ahLst/>
                  <a:cxnLst/>
                  <a:rect l="l" t="t" r="r" b="b"/>
                  <a:pathLst>
                    <a:path w="36313" h="10222" extrusionOk="0">
                      <a:moveTo>
                        <a:pt x="36313" y="0"/>
                      </a:moveTo>
                      <a:lnTo>
                        <a:pt x="36313" y="0"/>
                      </a:lnTo>
                      <a:cubicBezTo>
                        <a:pt x="32256" y="2906"/>
                        <a:pt x="25436" y="5008"/>
                        <a:pt x="17620" y="5389"/>
                      </a:cubicBezTo>
                      <a:cubicBezTo>
                        <a:pt x="16782" y="5429"/>
                        <a:pt x="15953" y="5449"/>
                        <a:pt x="15137" y="5449"/>
                      </a:cubicBezTo>
                      <a:cubicBezTo>
                        <a:pt x="9168" y="5449"/>
                        <a:pt x="3827" y="4386"/>
                        <a:pt x="1" y="2617"/>
                      </a:cubicBezTo>
                      <a:lnTo>
                        <a:pt x="1" y="2617"/>
                      </a:lnTo>
                      <a:cubicBezTo>
                        <a:pt x="146" y="2713"/>
                        <a:pt x="305" y="2811"/>
                        <a:pt x="417" y="2971"/>
                      </a:cubicBezTo>
                      <a:cubicBezTo>
                        <a:pt x="647" y="3298"/>
                        <a:pt x="253" y="4054"/>
                        <a:pt x="614" y="4513"/>
                      </a:cubicBezTo>
                      <a:cubicBezTo>
                        <a:pt x="974" y="4972"/>
                        <a:pt x="1828" y="4972"/>
                        <a:pt x="2287" y="5497"/>
                      </a:cubicBezTo>
                      <a:cubicBezTo>
                        <a:pt x="2746" y="6023"/>
                        <a:pt x="2910" y="6875"/>
                        <a:pt x="3599" y="7236"/>
                      </a:cubicBezTo>
                      <a:cubicBezTo>
                        <a:pt x="4287" y="7596"/>
                        <a:pt x="4911" y="7432"/>
                        <a:pt x="5501" y="7760"/>
                      </a:cubicBezTo>
                      <a:cubicBezTo>
                        <a:pt x="6091" y="8089"/>
                        <a:pt x="6223" y="8647"/>
                        <a:pt x="6814" y="8778"/>
                      </a:cubicBezTo>
                      <a:cubicBezTo>
                        <a:pt x="6915" y="8800"/>
                        <a:pt x="7013" y="8809"/>
                        <a:pt x="7108" y="8809"/>
                      </a:cubicBezTo>
                      <a:cubicBezTo>
                        <a:pt x="7495" y="8809"/>
                        <a:pt x="7830" y="8661"/>
                        <a:pt x="8104" y="8661"/>
                      </a:cubicBezTo>
                      <a:cubicBezTo>
                        <a:pt x="8157" y="8661"/>
                        <a:pt x="8208" y="8666"/>
                        <a:pt x="8256" y="8680"/>
                      </a:cubicBezTo>
                      <a:cubicBezTo>
                        <a:pt x="8616" y="8778"/>
                        <a:pt x="8650" y="9335"/>
                        <a:pt x="9897" y="9598"/>
                      </a:cubicBezTo>
                      <a:cubicBezTo>
                        <a:pt x="10254" y="9673"/>
                        <a:pt x="10594" y="9699"/>
                        <a:pt x="10902" y="9699"/>
                      </a:cubicBezTo>
                      <a:cubicBezTo>
                        <a:pt x="11674" y="9699"/>
                        <a:pt x="12249" y="9532"/>
                        <a:pt x="12390" y="9532"/>
                      </a:cubicBezTo>
                      <a:cubicBezTo>
                        <a:pt x="12390" y="9532"/>
                        <a:pt x="12391" y="9532"/>
                        <a:pt x="12391" y="9532"/>
                      </a:cubicBezTo>
                      <a:cubicBezTo>
                        <a:pt x="12587" y="9532"/>
                        <a:pt x="12587" y="10023"/>
                        <a:pt x="12946" y="10023"/>
                      </a:cubicBezTo>
                      <a:cubicBezTo>
                        <a:pt x="12946" y="10023"/>
                        <a:pt x="12947" y="10023"/>
                        <a:pt x="12947" y="10023"/>
                      </a:cubicBezTo>
                      <a:cubicBezTo>
                        <a:pt x="13308" y="10023"/>
                        <a:pt x="13604" y="9565"/>
                        <a:pt x="13998" y="9565"/>
                      </a:cubicBezTo>
                      <a:cubicBezTo>
                        <a:pt x="14390" y="9565"/>
                        <a:pt x="14686" y="10220"/>
                        <a:pt x="15081" y="10221"/>
                      </a:cubicBezTo>
                      <a:cubicBezTo>
                        <a:pt x="15475" y="10221"/>
                        <a:pt x="16228" y="9795"/>
                        <a:pt x="16950" y="9729"/>
                      </a:cubicBezTo>
                      <a:cubicBezTo>
                        <a:pt x="16995" y="9725"/>
                        <a:pt x="17043" y="9723"/>
                        <a:pt x="17093" y="9723"/>
                      </a:cubicBezTo>
                      <a:cubicBezTo>
                        <a:pt x="17815" y="9723"/>
                        <a:pt x="18995" y="10124"/>
                        <a:pt x="19490" y="10124"/>
                      </a:cubicBezTo>
                      <a:cubicBezTo>
                        <a:pt x="19508" y="10124"/>
                        <a:pt x="19525" y="10124"/>
                        <a:pt x="19541" y="10123"/>
                      </a:cubicBezTo>
                      <a:cubicBezTo>
                        <a:pt x="20032" y="10090"/>
                        <a:pt x="20984" y="9335"/>
                        <a:pt x="21641" y="9303"/>
                      </a:cubicBezTo>
                      <a:cubicBezTo>
                        <a:pt x="21662" y="9302"/>
                        <a:pt x="21683" y="9302"/>
                        <a:pt x="21705" y="9302"/>
                      </a:cubicBezTo>
                      <a:cubicBezTo>
                        <a:pt x="22204" y="9302"/>
                        <a:pt x="22910" y="9566"/>
                        <a:pt x="23443" y="9566"/>
                      </a:cubicBezTo>
                      <a:cubicBezTo>
                        <a:pt x="23615" y="9566"/>
                        <a:pt x="23769" y="9539"/>
                        <a:pt x="23892" y="9466"/>
                      </a:cubicBezTo>
                      <a:cubicBezTo>
                        <a:pt x="24418" y="9161"/>
                        <a:pt x="24549" y="8723"/>
                        <a:pt x="24986" y="8592"/>
                      </a:cubicBezTo>
                      <a:cubicBezTo>
                        <a:pt x="25029" y="8579"/>
                        <a:pt x="25072" y="8574"/>
                        <a:pt x="25115" y="8574"/>
                      </a:cubicBezTo>
                      <a:cubicBezTo>
                        <a:pt x="25426" y="8574"/>
                        <a:pt x="25726" y="8877"/>
                        <a:pt x="26095" y="8877"/>
                      </a:cubicBezTo>
                      <a:cubicBezTo>
                        <a:pt x="26187" y="8877"/>
                        <a:pt x="26284" y="8858"/>
                        <a:pt x="26386" y="8811"/>
                      </a:cubicBezTo>
                      <a:cubicBezTo>
                        <a:pt x="26953" y="8548"/>
                        <a:pt x="27348" y="7804"/>
                        <a:pt x="27655" y="7716"/>
                      </a:cubicBezTo>
                      <a:cubicBezTo>
                        <a:pt x="27682" y="7709"/>
                        <a:pt x="27710" y="7705"/>
                        <a:pt x="27740" y="7705"/>
                      </a:cubicBezTo>
                      <a:cubicBezTo>
                        <a:pt x="27935" y="7705"/>
                        <a:pt x="28201" y="7846"/>
                        <a:pt x="28539" y="7846"/>
                      </a:cubicBezTo>
                      <a:cubicBezTo>
                        <a:pt x="28743" y="7846"/>
                        <a:pt x="28973" y="7795"/>
                        <a:pt x="29230" y="7629"/>
                      </a:cubicBezTo>
                      <a:cubicBezTo>
                        <a:pt x="29973" y="7148"/>
                        <a:pt x="30235" y="6537"/>
                        <a:pt x="30803" y="6142"/>
                      </a:cubicBezTo>
                      <a:cubicBezTo>
                        <a:pt x="31372" y="5748"/>
                        <a:pt x="32159" y="5924"/>
                        <a:pt x="32859" y="5443"/>
                      </a:cubicBezTo>
                      <a:cubicBezTo>
                        <a:pt x="33558" y="4962"/>
                        <a:pt x="33908" y="4000"/>
                        <a:pt x="34302" y="3518"/>
                      </a:cubicBezTo>
                      <a:cubicBezTo>
                        <a:pt x="34696" y="3037"/>
                        <a:pt x="35789" y="2556"/>
                        <a:pt x="36052" y="1987"/>
                      </a:cubicBezTo>
                      <a:cubicBezTo>
                        <a:pt x="36312" y="1427"/>
                        <a:pt x="36230" y="529"/>
                        <a:pt x="36313" y="0"/>
                      </a:cubicBezTo>
                      <a:close/>
                    </a:path>
                  </a:pathLst>
                </a:custGeom>
                <a:solidFill>
                  <a:srgbClr val="333333">
                    <a:alpha val="17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 name="Google Shape;926;p31"/>
              <p:cNvSpPr/>
              <p:nvPr/>
            </p:nvSpPr>
            <p:spPr>
              <a:xfrm>
                <a:off x="4601729" y="4680776"/>
                <a:ext cx="586754" cy="405961"/>
              </a:xfrm>
              <a:custGeom>
                <a:avLst/>
                <a:gdLst/>
                <a:ahLst/>
                <a:cxnLst/>
                <a:rect l="l" t="t" r="r" b="b"/>
                <a:pathLst>
                  <a:path w="11411" h="7895" extrusionOk="0">
                    <a:moveTo>
                      <a:pt x="737" y="1"/>
                    </a:moveTo>
                    <a:cubicBezTo>
                      <a:pt x="330" y="1"/>
                      <a:pt x="1" y="331"/>
                      <a:pt x="1" y="737"/>
                    </a:cubicBezTo>
                    <a:lnTo>
                      <a:pt x="1" y="7159"/>
                    </a:lnTo>
                    <a:cubicBezTo>
                      <a:pt x="1" y="7566"/>
                      <a:pt x="330" y="7894"/>
                      <a:pt x="737" y="7894"/>
                    </a:cubicBezTo>
                    <a:lnTo>
                      <a:pt x="10676" y="7894"/>
                    </a:lnTo>
                    <a:cubicBezTo>
                      <a:pt x="11082" y="7894"/>
                      <a:pt x="11411" y="7566"/>
                      <a:pt x="11411" y="7159"/>
                    </a:cubicBezTo>
                    <a:lnTo>
                      <a:pt x="11411" y="737"/>
                    </a:lnTo>
                    <a:cubicBezTo>
                      <a:pt x="11411" y="331"/>
                      <a:pt x="11082" y="1"/>
                      <a:pt x="10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1"/>
              <p:cNvSpPr/>
              <p:nvPr/>
            </p:nvSpPr>
            <p:spPr>
              <a:xfrm>
                <a:off x="4640808" y="4716462"/>
                <a:ext cx="208971" cy="212313"/>
              </a:xfrm>
              <a:custGeom>
                <a:avLst/>
                <a:gdLst/>
                <a:ahLst/>
                <a:cxnLst/>
                <a:rect l="l" t="t" r="r" b="b"/>
                <a:pathLst>
                  <a:path w="4064" h="4129" extrusionOk="0">
                    <a:moveTo>
                      <a:pt x="550" y="0"/>
                    </a:moveTo>
                    <a:cubicBezTo>
                      <a:pt x="246" y="0"/>
                      <a:pt x="0" y="246"/>
                      <a:pt x="0" y="549"/>
                    </a:cubicBezTo>
                    <a:lnTo>
                      <a:pt x="0" y="3580"/>
                    </a:lnTo>
                    <a:cubicBezTo>
                      <a:pt x="0" y="3883"/>
                      <a:pt x="246" y="4128"/>
                      <a:pt x="550" y="4128"/>
                    </a:cubicBezTo>
                    <a:lnTo>
                      <a:pt x="3514" y="4128"/>
                    </a:lnTo>
                    <a:cubicBezTo>
                      <a:pt x="3817" y="4128"/>
                      <a:pt x="4063" y="3883"/>
                      <a:pt x="4063" y="3580"/>
                    </a:cubicBezTo>
                    <a:lnTo>
                      <a:pt x="4063" y="549"/>
                    </a:lnTo>
                    <a:cubicBezTo>
                      <a:pt x="4063" y="246"/>
                      <a:pt x="3817" y="0"/>
                      <a:pt x="3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1"/>
              <p:cNvSpPr/>
              <p:nvPr/>
            </p:nvSpPr>
            <p:spPr>
              <a:xfrm>
                <a:off x="4709814" y="4756673"/>
                <a:ext cx="70960" cy="70960"/>
              </a:xfrm>
              <a:custGeom>
                <a:avLst/>
                <a:gdLst/>
                <a:ahLst/>
                <a:cxnLst/>
                <a:rect l="l" t="t" r="r" b="b"/>
                <a:pathLst>
                  <a:path w="1380" h="1380" extrusionOk="0">
                    <a:moveTo>
                      <a:pt x="690" y="0"/>
                    </a:moveTo>
                    <a:cubicBezTo>
                      <a:pt x="309" y="0"/>
                      <a:pt x="1" y="310"/>
                      <a:pt x="1" y="691"/>
                    </a:cubicBezTo>
                    <a:cubicBezTo>
                      <a:pt x="1" y="1071"/>
                      <a:pt x="309" y="1380"/>
                      <a:pt x="690" y="1380"/>
                    </a:cubicBezTo>
                    <a:cubicBezTo>
                      <a:pt x="1071" y="1380"/>
                      <a:pt x="1380" y="1071"/>
                      <a:pt x="1380" y="691"/>
                    </a:cubicBezTo>
                    <a:cubicBezTo>
                      <a:pt x="1380" y="310"/>
                      <a:pt x="1071"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1"/>
              <p:cNvSpPr/>
              <p:nvPr/>
            </p:nvSpPr>
            <p:spPr>
              <a:xfrm>
                <a:off x="4677471" y="4833135"/>
                <a:ext cx="135595" cy="95641"/>
              </a:xfrm>
              <a:custGeom>
                <a:avLst/>
                <a:gdLst/>
                <a:ahLst/>
                <a:cxnLst/>
                <a:rect l="l" t="t" r="r" b="b"/>
                <a:pathLst>
                  <a:path w="2637" h="1860" extrusionOk="0">
                    <a:moveTo>
                      <a:pt x="1319" y="0"/>
                    </a:moveTo>
                    <a:cubicBezTo>
                      <a:pt x="591" y="0"/>
                      <a:pt x="1" y="590"/>
                      <a:pt x="1" y="1318"/>
                    </a:cubicBezTo>
                    <a:lnTo>
                      <a:pt x="1" y="1859"/>
                    </a:lnTo>
                    <a:lnTo>
                      <a:pt x="2636" y="1859"/>
                    </a:lnTo>
                    <a:lnTo>
                      <a:pt x="2636" y="1318"/>
                    </a:lnTo>
                    <a:cubicBezTo>
                      <a:pt x="2636" y="590"/>
                      <a:pt x="2047" y="0"/>
                      <a:pt x="1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1"/>
              <p:cNvSpPr/>
              <p:nvPr/>
            </p:nvSpPr>
            <p:spPr>
              <a:xfrm>
                <a:off x="4892408" y="4775698"/>
                <a:ext cx="253809" cy="17534"/>
              </a:xfrm>
              <a:custGeom>
                <a:avLst/>
                <a:gdLst/>
                <a:ahLst/>
                <a:cxnLst/>
                <a:rect l="l" t="t" r="r" b="b"/>
                <a:pathLst>
                  <a:path w="4936" h="341" extrusionOk="0">
                    <a:moveTo>
                      <a:pt x="171" y="0"/>
                    </a:moveTo>
                    <a:cubicBezTo>
                      <a:pt x="77" y="0"/>
                      <a:pt x="0" y="76"/>
                      <a:pt x="0" y="170"/>
                    </a:cubicBezTo>
                    <a:cubicBezTo>
                      <a:pt x="0" y="265"/>
                      <a:pt x="77" y="341"/>
                      <a:pt x="171" y="341"/>
                    </a:cubicBezTo>
                    <a:lnTo>
                      <a:pt x="4766" y="341"/>
                    </a:lnTo>
                    <a:cubicBezTo>
                      <a:pt x="4860" y="341"/>
                      <a:pt x="4936" y="265"/>
                      <a:pt x="4936" y="170"/>
                    </a:cubicBezTo>
                    <a:cubicBezTo>
                      <a:pt x="4936" y="76"/>
                      <a:pt x="4860" y="0"/>
                      <a:pt x="4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1"/>
              <p:cNvSpPr/>
              <p:nvPr/>
            </p:nvSpPr>
            <p:spPr>
              <a:xfrm>
                <a:off x="4640808" y="4961584"/>
                <a:ext cx="505407" cy="17637"/>
              </a:xfrm>
              <a:custGeom>
                <a:avLst/>
                <a:gdLst/>
                <a:ahLst/>
                <a:cxnLst/>
                <a:rect l="l" t="t" r="r" b="b"/>
                <a:pathLst>
                  <a:path w="9829" h="343" extrusionOk="0">
                    <a:moveTo>
                      <a:pt x="171" y="0"/>
                    </a:moveTo>
                    <a:cubicBezTo>
                      <a:pt x="77" y="0"/>
                      <a:pt x="0" y="77"/>
                      <a:pt x="0" y="171"/>
                    </a:cubicBezTo>
                    <a:cubicBezTo>
                      <a:pt x="0" y="266"/>
                      <a:pt x="77" y="342"/>
                      <a:pt x="171" y="342"/>
                    </a:cubicBezTo>
                    <a:lnTo>
                      <a:pt x="9659" y="342"/>
                    </a:lnTo>
                    <a:cubicBezTo>
                      <a:pt x="9753" y="342"/>
                      <a:pt x="9829" y="266"/>
                      <a:pt x="9829" y="171"/>
                    </a:cubicBezTo>
                    <a:cubicBezTo>
                      <a:pt x="9829" y="77"/>
                      <a:pt x="9753" y="0"/>
                      <a:pt x="9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1"/>
              <p:cNvSpPr/>
              <p:nvPr/>
            </p:nvSpPr>
            <p:spPr>
              <a:xfrm>
                <a:off x="4892408" y="4807116"/>
                <a:ext cx="253809" cy="17637"/>
              </a:xfrm>
              <a:custGeom>
                <a:avLst/>
                <a:gdLst/>
                <a:ahLst/>
                <a:cxnLst/>
                <a:rect l="l" t="t" r="r" b="b"/>
                <a:pathLst>
                  <a:path w="4936" h="343" extrusionOk="0">
                    <a:moveTo>
                      <a:pt x="171" y="0"/>
                    </a:moveTo>
                    <a:cubicBezTo>
                      <a:pt x="77" y="0"/>
                      <a:pt x="0" y="77"/>
                      <a:pt x="0" y="171"/>
                    </a:cubicBezTo>
                    <a:cubicBezTo>
                      <a:pt x="0" y="265"/>
                      <a:pt x="77" y="342"/>
                      <a:pt x="171" y="342"/>
                    </a:cubicBezTo>
                    <a:lnTo>
                      <a:pt x="4766" y="342"/>
                    </a:lnTo>
                    <a:cubicBezTo>
                      <a:pt x="4860" y="342"/>
                      <a:pt x="4936" y="265"/>
                      <a:pt x="4936" y="171"/>
                    </a:cubicBezTo>
                    <a:cubicBezTo>
                      <a:pt x="4936" y="77"/>
                      <a:pt x="4860" y="0"/>
                      <a:pt x="4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1"/>
              <p:cNvSpPr/>
              <p:nvPr/>
            </p:nvSpPr>
            <p:spPr>
              <a:xfrm>
                <a:off x="4640808" y="4993053"/>
                <a:ext cx="154363" cy="17586"/>
              </a:xfrm>
              <a:custGeom>
                <a:avLst/>
                <a:gdLst/>
                <a:ahLst/>
                <a:cxnLst/>
                <a:rect l="l" t="t" r="r" b="b"/>
                <a:pathLst>
                  <a:path w="3002" h="342" extrusionOk="0">
                    <a:moveTo>
                      <a:pt x="171" y="1"/>
                    </a:moveTo>
                    <a:cubicBezTo>
                      <a:pt x="77" y="1"/>
                      <a:pt x="0" y="76"/>
                      <a:pt x="0" y="172"/>
                    </a:cubicBezTo>
                    <a:cubicBezTo>
                      <a:pt x="0" y="266"/>
                      <a:pt x="77" y="342"/>
                      <a:pt x="171" y="342"/>
                    </a:cubicBezTo>
                    <a:lnTo>
                      <a:pt x="2830" y="342"/>
                    </a:lnTo>
                    <a:cubicBezTo>
                      <a:pt x="2925" y="342"/>
                      <a:pt x="3001" y="266"/>
                      <a:pt x="3001" y="172"/>
                    </a:cubicBezTo>
                    <a:cubicBezTo>
                      <a:pt x="3001" y="76"/>
                      <a:pt x="2926" y="1"/>
                      <a:pt x="2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1"/>
              <p:cNvSpPr/>
              <p:nvPr/>
            </p:nvSpPr>
            <p:spPr>
              <a:xfrm>
                <a:off x="4813118" y="4993053"/>
                <a:ext cx="211233" cy="17586"/>
              </a:xfrm>
              <a:custGeom>
                <a:avLst/>
                <a:gdLst/>
                <a:ahLst/>
                <a:cxnLst/>
                <a:rect l="l" t="t" r="r" b="b"/>
                <a:pathLst>
                  <a:path w="4108" h="342" extrusionOk="0">
                    <a:moveTo>
                      <a:pt x="171" y="1"/>
                    </a:moveTo>
                    <a:cubicBezTo>
                      <a:pt x="77" y="1"/>
                      <a:pt x="1" y="76"/>
                      <a:pt x="1" y="172"/>
                    </a:cubicBezTo>
                    <a:cubicBezTo>
                      <a:pt x="1" y="266"/>
                      <a:pt x="77" y="342"/>
                      <a:pt x="171" y="342"/>
                    </a:cubicBezTo>
                    <a:lnTo>
                      <a:pt x="3936" y="342"/>
                    </a:lnTo>
                    <a:cubicBezTo>
                      <a:pt x="4031" y="342"/>
                      <a:pt x="4107" y="266"/>
                      <a:pt x="4107" y="172"/>
                    </a:cubicBezTo>
                    <a:cubicBezTo>
                      <a:pt x="4107" y="76"/>
                      <a:pt x="4031" y="1"/>
                      <a:pt x="39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1"/>
              <p:cNvSpPr/>
              <p:nvPr/>
            </p:nvSpPr>
            <p:spPr>
              <a:xfrm>
                <a:off x="4640808" y="5024471"/>
                <a:ext cx="253346" cy="17637"/>
              </a:xfrm>
              <a:custGeom>
                <a:avLst/>
                <a:gdLst/>
                <a:ahLst/>
                <a:cxnLst/>
                <a:rect l="l" t="t" r="r" b="b"/>
                <a:pathLst>
                  <a:path w="4927" h="343" extrusionOk="0">
                    <a:moveTo>
                      <a:pt x="171" y="1"/>
                    </a:moveTo>
                    <a:cubicBezTo>
                      <a:pt x="77" y="1"/>
                      <a:pt x="0" y="78"/>
                      <a:pt x="0" y="172"/>
                    </a:cubicBezTo>
                    <a:cubicBezTo>
                      <a:pt x="0" y="266"/>
                      <a:pt x="77" y="343"/>
                      <a:pt x="171" y="343"/>
                    </a:cubicBezTo>
                    <a:lnTo>
                      <a:pt x="4755" y="343"/>
                    </a:lnTo>
                    <a:cubicBezTo>
                      <a:pt x="4849" y="343"/>
                      <a:pt x="4926" y="266"/>
                      <a:pt x="4926" y="172"/>
                    </a:cubicBezTo>
                    <a:cubicBezTo>
                      <a:pt x="4926" y="78"/>
                      <a:pt x="4849" y="1"/>
                      <a:pt x="4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1"/>
              <p:cNvSpPr/>
              <p:nvPr/>
            </p:nvSpPr>
            <p:spPr>
              <a:xfrm>
                <a:off x="4892408" y="4838586"/>
                <a:ext cx="87825" cy="17586"/>
              </a:xfrm>
              <a:custGeom>
                <a:avLst/>
                <a:gdLst/>
                <a:ahLst/>
                <a:cxnLst/>
                <a:rect l="l" t="t" r="r" b="b"/>
                <a:pathLst>
                  <a:path w="1708" h="342" extrusionOk="0">
                    <a:moveTo>
                      <a:pt x="171" y="1"/>
                    </a:moveTo>
                    <a:cubicBezTo>
                      <a:pt x="77" y="1"/>
                      <a:pt x="0" y="77"/>
                      <a:pt x="0" y="172"/>
                    </a:cubicBezTo>
                    <a:cubicBezTo>
                      <a:pt x="0" y="266"/>
                      <a:pt x="77" y="342"/>
                      <a:pt x="171" y="342"/>
                    </a:cubicBezTo>
                    <a:lnTo>
                      <a:pt x="1536" y="342"/>
                    </a:lnTo>
                    <a:cubicBezTo>
                      <a:pt x="1631" y="342"/>
                      <a:pt x="1707" y="266"/>
                      <a:pt x="1707" y="172"/>
                    </a:cubicBezTo>
                    <a:cubicBezTo>
                      <a:pt x="1707" y="76"/>
                      <a:pt x="1631" y="1"/>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1"/>
              <p:cNvSpPr/>
              <p:nvPr/>
            </p:nvSpPr>
            <p:spPr>
              <a:xfrm>
                <a:off x="4993860" y="4838586"/>
                <a:ext cx="87825" cy="17586"/>
              </a:xfrm>
              <a:custGeom>
                <a:avLst/>
                <a:gdLst/>
                <a:ahLst/>
                <a:cxnLst/>
                <a:rect l="l" t="t" r="r" b="b"/>
                <a:pathLst>
                  <a:path w="1708" h="342" extrusionOk="0">
                    <a:moveTo>
                      <a:pt x="172" y="1"/>
                    </a:moveTo>
                    <a:cubicBezTo>
                      <a:pt x="76" y="1"/>
                      <a:pt x="1" y="77"/>
                      <a:pt x="1" y="172"/>
                    </a:cubicBezTo>
                    <a:cubicBezTo>
                      <a:pt x="1" y="266"/>
                      <a:pt x="76" y="342"/>
                      <a:pt x="172" y="342"/>
                    </a:cubicBezTo>
                    <a:lnTo>
                      <a:pt x="1536" y="342"/>
                    </a:lnTo>
                    <a:cubicBezTo>
                      <a:pt x="1631" y="342"/>
                      <a:pt x="1706" y="266"/>
                      <a:pt x="1707" y="172"/>
                    </a:cubicBezTo>
                    <a:cubicBezTo>
                      <a:pt x="1707" y="76"/>
                      <a:pt x="1631" y="1"/>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1"/>
              <p:cNvSpPr/>
              <p:nvPr/>
            </p:nvSpPr>
            <p:spPr>
              <a:xfrm>
                <a:off x="5216151" y="4975467"/>
                <a:ext cx="199458" cy="209588"/>
              </a:xfrm>
              <a:custGeom>
                <a:avLst/>
                <a:gdLst/>
                <a:ahLst/>
                <a:cxnLst/>
                <a:rect l="l" t="t" r="r" b="b"/>
                <a:pathLst>
                  <a:path w="3879" h="4076" extrusionOk="0">
                    <a:moveTo>
                      <a:pt x="1302" y="1"/>
                    </a:moveTo>
                    <a:cubicBezTo>
                      <a:pt x="1016" y="1"/>
                      <a:pt x="736" y="163"/>
                      <a:pt x="607" y="456"/>
                    </a:cubicBezTo>
                    <a:cubicBezTo>
                      <a:pt x="479" y="744"/>
                      <a:pt x="548" y="1090"/>
                      <a:pt x="778" y="1305"/>
                    </a:cubicBezTo>
                    <a:cubicBezTo>
                      <a:pt x="890" y="1413"/>
                      <a:pt x="1024" y="1477"/>
                      <a:pt x="1162" y="1503"/>
                    </a:cubicBezTo>
                    <a:cubicBezTo>
                      <a:pt x="1258" y="1520"/>
                      <a:pt x="1331" y="1597"/>
                      <a:pt x="1341" y="1694"/>
                    </a:cubicBezTo>
                    <a:lnTo>
                      <a:pt x="1348" y="1770"/>
                    </a:lnTo>
                    <a:cubicBezTo>
                      <a:pt x="1357" y="1858"/>
                      <a:pt x="1308" y="1939"/>
                      <a:pt x="1230" y="1982"/>
                    </a:cubicBezTo>
                    <a:cubicBezTo>
                      <a:pt x="1160" y="2020"/>
                      <a:pt x="1098" y="2076"/>
                      <a:pt x="1052" y="2148"/>
                    </a:cubicBezTo>
                    <a:cubicBezTo>
                      <a:pt x="951" y="2303"/>
                      <a:pt x="945" y="2493"/>
                      <a:pt x="1021" y="2649"/>
                    </a:cubicBezTo>
                    <a:cubicBezTo>
                      <a:pt x="1060" y="2728"/>
                      <a:pt x="1055" y="2822"/>
                      <a:pt x="998" y="2889"/>
                    </a:cubicBezTo>
                    <a:lnTo>
                      <a:pt x="814" y="3104"/>
                    </a:lnTo>
                    <a:cubicBezTo>
                      <a:pt x="773" y="3153"/>
                      <a:pt x="713" y="3180"/>
                      <a:pt x="650" y="3180"/>
                    </a:cubicBezTo>
                    <a:cubicBezTo>
                      <a:pt x="633" y="3180"/>
                      <a:pt x="616" y="3178"/>
                      <a:pt x="599" y="3174"/>
                    </a:cubicBezTo>
                    <a:cubicBezTo>
                      <a:pt x="564" y="3165"/>
                      <a:pt x="527" y="3161"/>
                      <a:pt x="491" y="3161"/>
                    </a:cubicBezTo>
                    <a:cubicBezTo>
                      <a:pt x="311" y="3161"/>
                      <a:pt x="136" y="3267"/>
                      <a:pt x="63" y="3459"/>
                    </a:cubicBezTo>
                    <a:cubicBezTo>
                      <a:pt x="0" y="3622"/>
                      <a:pt x="41" y="3813"/>
                      <a:pt x="164" y="3937"/>
                    </a:cubicBezTo>
                    <a:cubicBezTo>
                      <a:pt x="258" y="4031"/>
                      <a:pt x="377" y="4076"/>
                      <a:pt x="493" y="4076"/>
                    </a:cubicBezTo>
                    <a:cubicBezTo>
                      <a:pt x="643" y="4076"/>
                      <a:pt x="789" y="4003"/>
                      <a:pt x="877" y="3868"/>
                    </a:cubicBezTo>
                    <a:cubicBezTo>
                      <a:pt x="969" y="3727"/>
                      <a:pt x="973" y="3553"/>
                      <a:pt x="902" y="3412"/>
                    </a:cubicBezTo>
                    <a:cubicBezTo>
                      <a:pt x="863" y="3332"/>
                      <a:pt x="871" y="3238"/>
                      <a:pt x="928" y="3171"/>
                    </a:cubicBezTo>
                    <a:lnTo>
                      <a:pt x="1094" y="2975"/>
                    </a:lnTo>
                    <a:cubicBezTo>
                      <a:pt x="1136" y="2926"/>
                      <a:pt x="1196" y="2900"/>
                      <a:pt x="1259" y="2900"/>
                    </a:cubicBezTo>
                    <a:cubicBezTo>
                      <a:pt x="1281" y="2900"/>
                      <a:pt x="1305" y="2903"/>
                      <a:pt x="1327" y="2911"/>
                    </a:cubicBezTo>
                    <a:cubicBezTo>
                      <a:pt x="1376" y="2925"/>
                      <a:pt x="1426" y="2933"/>
                      <a:pt x="1476" y="2933"/>
                    </a:cubicBezTo>
                    <a:cubicBezTo>
                      <a:pt x="1641" y="2933"/>
                      <a:pt x="1804" y="2852"/>
                      <a:pt x="1902" y="2703"/>
                    </a:cubicBezTo>
                    <a:cubicBezTo>
                      <a:pt x="1902" y="2702"/>
                      <a:pt x="1902" y="2702"/>
                      <a:pt x="1903" y="2701"/>
                    </a:cubicBezTo>
                    <a:cubicBezTo>
                      <a:pt x="1945" y="2637"/>
                      <a:pt x="2014" y="2596"/>
                      <a:pt x="2089" y="2596"/>
                    </a:cubicBezTo>
                    <a:cubicBezTo>
                      <a:pt x="2100" y="2596"/>
                      <a:pt x="2111" y="2597"/>
                      <a:pt x="2122" y="2598"/>
                    </a:cubicBezTo>
                    <a:lnTo>
                      <a:pt x="2653" y="2686"/>
                    </a:lnTo>
                    <a:cubicBezTo>
                      <a:pt x="2740" y="2701"/>
                      <a:pt x="2806" y="2767"/>
                      <a:pt x="2828" y="2851"/>
                    </a:cubicBezTo>
                    <a:cubicBezTo>
                      <a:pt x="2862" y="2980"/>
                      <a:pt x="2948" y="3096"/>
                      <a:pt x="3079" y="3163"/>
                    </a:cubicBezTo>
                    <a:cubicBezTo>
                      <a:pt x="3147" y="3197"/>
                      <a:pt x="3222" y="3213"/>
                      <a:pt x="3296" y="3213"/>
                    </a:cubicBezTo>
                    <a:cubicBezTo>
                      <a:pt x="3433" y="3213"/>
                      <a:pt x="3570" y="3156"/>
                      <a:pt x="3663" y="3049"/>
                    </a:cubicBezTo>
                    <a:cubicBezTo>
                      <a:pt x="3879" y="2800"/>
                      <a:pt x="3794" y="2415"/>
                      <a:pt x="3488" y="2282"/>
                    </a:cubicBezTo>
                    <a:cubicBezTo>
                      <a:pt x="3428" y="2256"/>
                      <a:pt x="3364" y="2243"/>
                      <a:pt x="3301" y="2243"/>
                    </a:cubicBezTo>
                    <a:cubicBezTo>
                      <a:pt x="3194" y="2243"/>
                      <a:pt x="3087" y="2279"/>
                      <a:pt x="3001" y="2345"/>
                    </a:cubicBezTo>
                    <a:cubicBezTo>
                      <a:pt x="2957" y="2379"/>
                      <a:pt x="2922" y="2417"/>
                      <a:pt x="2895" y="2458"/>
                    </a:cubicBezTo>
                    <a:cubicBezTo>
                      <a:pt x="2851" y="2522"/>
                      <a:pt x="2783" y="2562"/>
                      <a:pt x="2709" y="2562"/>
                    </a:cubicBezTo>
                    <a:cubicBezTo>
                      <a:pt x="2698" y="2562"/>
                      <a:pt x="2686" y="2561"/>
                      <a:pt x="2675" y="2559"/>
                    </a:cubicBezTo>
                    <a:lnTo>
                      <a:pt x="2144" y="2471"/>
                    </a:lnTo>
                    <a:cubicBezTo>
                      <a:pt x="2057" y="2456"/>
                      <a:pt x="1990" y="2389"/>
                      <a:pt x="1969" y="2303"/>
                    </a:cubicBezTo>
                    <a:cubicBezTo>
                      <a:pt x="1940" y="2184"/>
                      <a:pt x="1866" y="2073"/>
                      <a:pt x="1754" y="2000"/>
                    </a:cubicBezTo>
                    <a:cubicBezTo>
                      <a:pt x="1713" y="1974"/>
                      <a:pt x="1670" y="1954"/>
                      <a:pt x="1626" y="1941"/>
                    </a:cubicBezTo>
                    <a:cubicBezTo>
                      <a:pt x="1541" y="1914"/>
                      <a:pt x="1484" y="1836"/>
                      <a:pt x="1476" y="1746"/>
                    </a:cubicBezTo>
                    <a:lnTo>
                      <a:pt x="1469" y="1674"/>
                    </a:lnTo>
                    <a:cubicBezTo>
                      <a:pt x="1459" y="1580"/>
                      <a:pt x="1513" y="1492"/>
                      <a:pt x="1600" y="1454"/>
                    </a:cubicBezTo>
                    <a:cubicBezTo>
                      <a:pt x="1769" y="1382"/>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1"/>
              <p:cNvSpPr/>
              <p:nvPr/>
            </p:nvSpPr>
            <p:spPr>
              <a:xfrm>
                <a:off x="2811271" y="5925567"/>
                <a:ext cx="305332" cy="259208"/>
              </a:xfrm>
              <a:custGeom>
                <a:avLst/>
                <a:gdLst/>
                <a:ahLst/>
                <a:cxnLst/>
                <a:rect l="l" t="t" r="r" b="b"/>
                <a:pathLst>
                  <a:path w="5938" h="5041" extrusionOk="0">
                    <a:moveTo>
                      <a:pt x="4717" y="1"/>
                    </a:moveTo>
                    <a:cubicBezTo>
                      <a:pt x="4334" y="1"/>
                      <a:pt x="3971" y="225"/>
                      <a:pt x="3806" y="575"/>
                    </a:cubicBezTo>
                    <a:cubicBezTo>
                      <a:pt x="3716" y="765"/>
                      <a:pt x="3689" y="962"/>
                      <a:pt x="3713" y="1149"/>
                    </a:cubicBezTo>
                    <a:cubicBezTo>
                      <a:pt x="3730" y="1279"/>
                      <a:pt x="3662" y="1405"/>
                      <a:pt x="3543" y="1458"/>
                    </a:cubicBezTo>
                    <a:lnTo>
                      <a:pt x="3448" y="1499"/>
                    </a:lnTo>
                    <a:cubicBezTo>
                      <a:pt x="3413" y="1514"/>
                      <a:pt x="3375" y="1522"/>
                      <a:pt x="3338" y="1522"/>
                    </a:cubicBezTo>
                    <a:cubicBezTo>
                      <a:pt x="3262" y="1522"/>
                      <a:pt x="3188" y="1491"/>
                      <a:pt x="3129" y="1435"/>
                    </a:cubicBezTo>
                    <a:cubicBezTo>
                      <a:pt x="3050" y="1362"/>
                      <a:pt x="2954" y="1306"/>
                      <a:pt x="2842" y="1276"/>
                    </a:cubicBezTo>
                    <a:cubicBezTo>
                      <a:pt x="2783" y="1259"/>
                      <a:pt x="2723" y="1252"/>
                      <a:pt x="2664" y="1252"/>
                    </a:cubicBezTo>
                    <a:cubicBezTo>
                      <a:pt x="2485" y="1252"/>
                      <a:pt x="2316" y="1323"/>
                      <a:pt x="2190" y="1445"/>
                    </a:cubicBezTo>
                    <a:cubicBezTo>
                      <a:pt x="2131" y="1502"/>
                      <a:pt x="2055" y="1534"/>
                      <a:pt x="1977" y="1534"/>
                    </a:cubicBezTo>
                    <a:cubicBezTo>
                      <a:pt x="1942" y="1534"/>
                      <a:pt x="1906" y="1528"/>
                      <a:pt x="1872" y="1513"/>
                    </a:cubicBezTo>
                    <a:lnTo>
                      <a:pt x="1522" y="1370"/>
                    </a:lnTo>
                    <a:cubicBezTo>
                      <a:pt x="1421" y="1328"/>
                      <a:pt x="1352" y="1232"/>
                      <a:pt x="1344" y="1123"/>
                    </a:cubicBezTo>
                    <a:cubicBezTo>
                      <a:pt x="1322" y="828"/>
                      <a:pt x="1088" y="571"/>
                      <a:pt x="756" y="555"/>
                    </a:cubicBezTo>
                    <a:cubicBezTo>
                      <a:pt x="746" y="554"/>
                      <a:pt x="737" y="554"/>
                      <a:pt x="727" y="554"/>
                    </a:cubicBezTo>
                    <a:cubicBezTo>
                      <a:pt x="503" y="554"/>
                      <a:pt x="290" y="683"/>
                      <a:pt x="187" y="883"/>
                    </a:cubicBezTo>
                    <a:cubicBezTo>
                      <a:pt x="1" y="1246"/>
                      <a:pt x="201" y="1665"/>
                      <a:pt x="571" y="1765"/>
                    </a:cubicBezTo>
                    <a:cubicBezTo>
                      <a:pt x="625" y="1780"/>
                      <a:pt x="679" y="1787"/>
                      <a:pt x="733" y="1787"/>
                    </a:cubicBezTo>
                    <a:cubicBezTo>
                      <a:pt x="896" y="1787"/>
                      <a:pt x="1051" y="1721"/>
                      <a:pt x="1164" y="1610"/>
                    </a:cubicBezTo>
                    <a:cubicBezTo>
                      <a:pt x="1222" y="1552"/>
                      <a:pt x="1299" y="1520"/>
                      <a:pt x="1377" y="1520"/>
                    </a:cubicBezTo>
                    <a:cubicBezTo>
                      <a:pt x="1413" y="1520"/>
                      <a:pt x="1450" y="1527"/>
                      <a:pt x="1485" y="1541"/>
                    </a:cubicBezTo>
                    <a:lnTo>
                      <a:pt x="1803" y="1673"/>
                    </a:lnTo>
                    <a:cubicBezTo>
                      <a:pt x="1913" y="1718"/>
                      <a:pt x="1980" y="1826"/>
                      <a:pt x="1982" y="1944"/>
                    </a:cubicBezTo>
                    <a:cubicBezTo>
                      <a:pt x="1986" y="2241"/>
                      <a:pt x="2185" y="2511"/>
                      <a:pt x="2486" y="2592"/>
                    </a:cubicBezTo>
                    <a:lnTo>
                      <a:pt x="2487" y="2592"/>
                    </a:lnTo>
                    <a:cubicBezTo>
                      <a:pt x="2603" y="2624"/>
                      <a:pt x="2693" y="2713"/>
                      <a:pt x="2710" y="2831"/>
                    </a:cubicBezTo>
                    <a:lnTo>
                      <a:pt x="2818" y="3547"/>
                    </a:lnTo>
                    <a:cubicBezTo>
                      <a:pt x="2835" y="3663"/>
                      <a:pt x="2778" y="3775"/>
                      <a:pt x="2678" y="3839"/>
                    </a:cubicBezTo>
                    <a:cubicBezTo>
                      <a:pt x="2528" y="3935"/>
                      <a:pt x="2416" y="4092"/>
                      <a:pt x="2386" y="4288"/>
                    </a:cubicBezTo>
                    <a:cubicBezTo>
                      <a:pt x="2340" y="4578"/>
                      <a:pt x="2502" y="4873"/>
                      <a:pt x="2772" y="4987"/>
                    </a:cubicBezTo>
                    <a:cubicBezTo>
                      <a:pt x="2857" y="5023"/>
                      <a:pt x="2945" y="5040"/>
                      <a:pt x="3030" y="5040"/>
                    </a:cubicBezTo>
                    <a:cubicBezTo>
                      <a:pt x="3354" y="5040"/>
                      <a:pt x="3647" y="4798"/>
                      <a:pt x="3681" y="4446"/>
                    </a:cubicBezTo>
                    <a:cubicBezTo>
                      <a:pt x="3703" y="4212"/>
                      <a:pt x="3591" y="3981"/>
                      <a:pt x="3398" y="3849"/>
                    </a:cubicBezTo>
                    <a:cubicBezTo>
                      <a:pt x="3337" y="3807"/>
                      <a:pt x="3273" y="3778"/>
                      <a:pt x="3209" y="3760"/>
                    </a:cubicBezTo>
                    <a:cubicBezTo>
                      <a:pt x="3095" y="3727"/>
                      <a:pt x="3006" y="3638"/>
                      <a:pt x="2989" y="3520"/>
                    </a:cubicBezTo>
                    <a:lnTo>
                      <a:pt x="2882" y="2805"/>
                    </a:lnTo>
                    <a:cubicBezTo>
                      <a:pt x="2865" y="2689"/>
                      <a:pt x="2922" y="2575"/>
                      <a:pt x="3023" y="2513"/>
                    </a:cubicBezTo>
                    <a:cubicBezTo>
                      <a:pt x="3165" y="2426"/>
                      <a:pt x="3275" y="2286"/>
                      <a:pt x="3322" y="2112"/>
                    </a:cubicBezTo>
                    <a:cubicBezTo>
                      <a:pt x="3339" y="2050"/>
                      <a:pt x="3347" y="1986"/>
                      <a:pt x="3346" y="1925"/>
                    </a:cubicBezTo>
                    <a:cubicBezTo>
                      <a:pt x="3344" y="1805"/>
                      <a:pt x="3422" y="1700"/>
                      <a:pt x="3530" y="1652"/>
                    </a:cubicBezTo>
                    <a:lnTo>
                      <a:pt x="3621" y="1612"/>
                    </a:lnTo>
                    <a:cubicBezTo>
                      <a:pt x="3658" y="1596"/>
                      <a:pt x="3697" y="1588"/>
                      <a:pt x="3736" y="1588"/>
                    </a:cubicBezTo>
                    <a:cubicBezTo>
                      <a:pt x="3819" y="1588"/>
                      <a:pt x="3900" y="1624"/>
                      <a:pt x="3956" y="1689"/>
                    </a:cubicBezTo>
                    <a:cubicBezTo>
                      <a:pt x="4118" y="1875"/>
                      <a:pt x="4349" y="2004"/>
                      <a:pt x="4624" y="2032"/>
                    </a:cubicBezTo>
                    <a:cubicBezTo>
                      <a:pt x="4658" y="2036"/>
                      <a:pt x="4691" y="2038"/>
                      <a:pt x="4725" y="2038"/>
                    </a:cubicBezTo>
                    <a:cubicBezTo>
                      <a:pt x="5115" y="2038"/>
                      <a:pt x="5482" y="1807"/>
                      <a:pt x="5646" y="1448"/>
                    </a:cubicBezTo>
                    <a:cubicBezTo>
                      <a:pt x="5937" y="806"/>
                      <a:pt x="5521" y="78"/>
                      <a:pt x="4819" y="6"/>
                    </a:cubicBezTo>
                    <a:cubicBezTo>
                      <a:pt x="4785" y="3"/>
                      <a:pt x="4751" y="1"/>
                      <a:pt x="47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 name="Google Shape;940;p31"/>
              <p:cNvGrpSpPr/>
              <p:nvPr/>
            </p:nvGrpSpPr>
            <p:grpSpPr>
              <a:xfrm>
                <a:off x="2938382" y="5312581"/>
                <a:ext cx="935438" cy="1972444"/>
                <a:chOff x="2938382" y="5312581"/>
                <a:chExt cx="935438" cy="1972444"/>
              </a:xfrm>
            </p:grpSpPr>
            <p:sp>
              <p:nvSpPr>
                <p:cNvPr id="941" name="Google Shape;941;p31"/>
                <p:cNvSpPr/>
                <p:nvPr/>
              </p:nvSpPr>
              <p:spPr>
                <a:xfrm>
                  <a:off x="3413147" y="6481167"/>
                  <a:ext cx="183055" cy="234372"/>
                </a:xfrm>
                <a:custGeom>
                  <a:avLst/>
                  <a:gdLst/>
                  <a:ahLst/>
                  <a:cxnLst/>
                  <a:rect l="l" t="t" r="r" b="b"/>
                  <a:pathLst>
                    <a:path w="3560" h="4558" extrusionOk="0">
                      <a:moveTo>
                        <a:pt x="0" y="0"/>
                      </a:moveTo>
                      <a:lnTo>
                        <a:pt x="169" y="4467"/>
                      </a:lnTo>
                      <a:cubicBezTo>
                        <a:pt x="169" y="4467"/>
                        <a:pt x="464" y="4557"/>
                        <a:pt x="1065" y="4557"/>
                      </a:cubicBezTo>
                      <a:cubicBezTo>
                        <a:pt x="1365" y="4557"/>
                        <a:pt x="1742" y="4535"/>
                        <a:pt x="2196" y="4467"/>
                      </a:cubicBezTo>
                      <a:cubicBezTo>
                        <a:pt x="3559" y="4265"/>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1"/>
                <p:cNvSpPr/>
                <p:nvPr/>
              </p:nvSpPr>
              <p:spPr>
                <a:xfrm>
                  <a:off x="3560158" y="7126856"/>
                  <a:ext cx="91322" cy="99189"/>
                </a:xfrm>
                <a:custGeom>
                  <a:avLst/>
                  <a:gdLst/>
                  <a:ahLst/>
                  <a:cxnLst/>
                  <a:rect l="l" t="t" r="r" b="b"/>
                  <a:pathLst>
                    <a:path w="1776" h="1929" extrusionOk="0">
                      <a:moveTo>
                        <a:pt x="1702" y="0"/>
                      </a:moveTo>
                      <a:lnTo>
                        <a:pt x="1" y="130"/>
                      </a:lnTo>
                      <a:lnTo>
                        <a:pt x="222" y="1618"/>
                      </a:lnTo>
                      <a:cubicBezTo>
                        <a:pt x="222" y="1618"/>
                        <a:pt x="407" y="1911"/>
                        <a:pt x="841" y="1927"/>
                      </a:cubicBezTo>
                      <a:cubicBezTo>
                        <a:pt x="868" y="1928"/>
                        <a:pt x="894" y="1929"/>
                        <a:pt x="919" y="1929"/>
                      </a:cubicBezTo>
                      <a:cubicBezTo>
                        <a:pt x="1577" y="1929"/>
                        <a:pt x="1775" y="1618"/>
                        <a:pt x="1775" y="1618"/>
                      </a:cubicBezTo>
                      <a:lnTo>
                        <a:pt x="1702" y="0"/>
                      </a:lnTo>
                      <a:close/>
                    </a:path>
                  </a:pathLst>
                </a:custGeom>
                <a:solidFill>
                  <a:srgbClr val="7F6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1"/>
                <p:cNvSpPr/>
                <p:nvPr/>
              </p:nvSpPr>
              <p:spPr>
                <a:xfrm>
                  <a:off x="2984866" y="7057335"/>
                  <a:ext cx="104897" cy="129527"/>
                </a:xfrm>
                <a:custGeom>
                  <a:avLst/>
                  <a:gdLst/>
                  <a:ahLst/>
                  <a:cxnLst/>
                  <a:rect l="l" t="t" r="r" b="b"/>
                  <a:pathLst>
                    <a:path w="2040" h="2519" extrusionOk="0">
                      <a:moveTo>
                        <a:pt x="751" y="1"/>
                      </a:moveTo>
                      <a:cubicBezTo>
                        <a:pt x="751" y="1"/>
                        <a:pt x="215" y="1340"/>
                        <a:pt x="21" y="1770"/>
                      </a:cubicBezTo>
                      <a:cubicBezTo>
                        <a:pt x="21" y="1770"/>
                        <a:pt x="1" y="2107"/>
                        <a:pt x="476" y="2389"/>
                      </a:cubicBezTo>
                      <a:cubicBezTo>
                        <a:pt x="640" y="2487"/>
                        <a:pt x="806" y="2519"/>
                        <a:pt x="953" y="2519"/>
                      </a:cubicBezTo>
                      <a:cubicBezTo>
                        <a:pt x="1220" y="2519"/>
                        <a:pt x="1422" y="2415"/>
                        <a:pt x="1422" y="2415"/>
                      </a:cubicBezTo>
                      <a:lnTo>
                        <a:pt x="2039" y="1206"/>
                      </a:lnTo>
                      <a:lnTo>
                        <a:pt x="751" y="1"/>
                      </a:lnTo>
                      <a:close/>
                    </a:path>
                  </a:pathLst>
                </a:custGeom>
                <a:solidFill>
                  <a:srgbClr val="7F6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1"/>
                <p:cNvSpPr/>
                <p:nvPr/>
              </p:nvSpPr>
              <p:spPr>
                <a:xfrm>
                  <a:off x="3268090" y="6068362"/>
                  <a:ext cx="385856" cy="1129492"/>
                </a:xfrm>
                <a:custGeom>
                  <a:avLst/>
                  <a:gdLst/>
                  <a:ahLst/>
                  <a:cxnLst/>
                  <a:rect l="l" t="t" r="r" b="b"/>
                  <a:pathLst>
                    <a:path w="7504" h="21966" extrusionOk="0">
                      <a:moveTo>
                        <a:pt x="2017" y="1"/>
                      </a:moveTo>
                      <a:cubicBezTo>
                        <a:pt x="0" y="4283"/>
                        <a:pt x="2097" y="5345"/>
                        <a:pt x="2583" y="6291"/>
                      </a:cubicBezTo>
                      <a:cubicBezTo>
                        <a:pt x="2833" y="6784"/>
                        <a:pt x="4102" y="11995"/>
                        <a:pt x="4374" y="12649"/>
                      </a:cubicBezTo>
                      <a:cubicBezTo>
                        <a:pt x="4374" y="12650"/>
                        <a:pt x="4375" y="12651"/>
                        <a:pt x="4375" y="12651"/>
                      </a:cubicBezTo>
                      <a:cubicBezTo>
                        <a:pt x="4330" y="13246"/>
                        <a:pt x="4275" y="15271"/>
                        <a:pt x="4437" y="16580"/>
                      </a:cubicBezTo>
                      <a:cubicBezTo>
                        <a:pt x="4772" y="19269"/>
                        <a:pt x="5217" y="21965"/>
                        <a:pt x="5217" y="21965"/>
                      </a:cubicBezTo>
                      <a:cubicBezTo>
                        <a:pt x="5217" y="21965"/>
                        <a:pt x="7090" y="21923"/>
                        <a:pt x="7503" y="21728"/>
                      </a:cubicBezTo>
                      <a:cubicBezTo>
                        <a:pt x="7503" y="21728"/>
                        <a:pt x="7308" y="14533"/>
                        <a:pt x="7269" y="12649"/>
                      </a:cubicBezTo>
                      <a:cubicBezTo>
                        <a:pt x="7269" y="12649"/>
                        <a:pt x="6153" y="3104"/>
                        <a:pt x="5918" y="904"/>
                      </a:cubicBezTo>
                      <a:lnTo>
                        <a:pt x="2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1"/>
                <p:cNvSpPr/>
                <p:nvPr/>
              </p:nvSpPr>
              <p:spPr>
                <a:xfrm>
                  <a:off x="2996385" y="6644839"/>
                  <a:ext cx="368681" cy="529729"/>
                </a:xfrm>
                <a:custGeom>
                  <a:avLst/>
                  <a:gdLst/>
                  <a:ahLst/>
                  <a:cxnLst/>
                  <a:rect l="l" t="t" r="r" b="b"/>
                  <a:pathLst>
                    <a:path w="7170" h="10302" extrusionOk="0">
                      <a:moveTo>
                        <a:pt x="3895" y="0"/>
                      </a:moveTo>
                      <a:cubicBezTo>
                        <a:pt x="3876" y="193"/>
                        <a:pt x="3863" y="380"/>
                        <a:pt x="3857" y="563"/>
                      </a:cubicBezTo>
                      <a:cubicBezTo>
                        <a:pt x="2312" y="3723"/>
                        <a:pt x="1" y="9136"/>
                        <a:pt x="1" y="9136"/>
                      </a:cubicBezTo>
                      <a:cubicBezTo>
                        <a:pt x="1" y="9136"/>
                        <a:pt x="1094" y="9929"/>
                        <a:pt x="2503" y="10302"/>
                      </a:cubicBezTo>
                      <a:cubicBezTo>
                        <a:pt x="2503" y="10302"/>
                        <a:pt x="4678" y="6017"/>
                        <a:pt x="6463" y="2483"/>
                      </a:cubicBezTo>
                      <a:cubicBezTo>
                        <a:pt x="6727" y="1961"/>
                        <a:pt x="6960" y="1438"/>
                        <a:pt x="7169" y="925"/>
                      </a:cubicBezTo>
                      <a:lnTo>
                        <a:pt x="38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1"/>
                <p:cNvSpPr/>
                <p:nvPr/>
              </p:nvSpPr>
              <p:spPr>
                <a:xfrm>
                  <a:off x="3297811" y="5488337"/>
                  <a:ext cx="215861" cy="205012"/>
                </a:xfrm>
                <a:custGeom>
                  <a:avLst/>
                  <a:gdLst/>
                  <a:ahLst/>
                  <a:cxnLst/>
                  <a:rect l="l" t="t" r="r" b="b"/>
                  <a:pathLst>
                    <a:path w="4198" h="3987" extrusionOk="0">
                      <a:moveTo>
                        <a:pt x="1099" y="1"/>
                      </a:moveTo>
                      <a:lnTo>
                        <a:pt x="1099" y="1"/>
                      </a:lnTo>
                      <a:cubicBezTo>
                        <a:pt x="1288" y="507"/>
                        <a:pt x="1311" y="921"/>
                        <a:pt x="1298" y="1286"/>
                      </a:cubicBezTo>
                      <a:cubicBezTo>
                        <a:pt x="1274" y="1898"/>
                        <a:pt x="1099" y="2304"/>
                        <a:pt x="1099" y="2304"/>
                      </a:cubicBezTo>
                      <a:cubicBezTo>
                        <a:pt x="1099" y="2304"/>
                        <a:pt x="989" y="2472"/>
                        <a:pt x="989" y="2472"/>
                      </a:cubicBezTo>
                      <a:cubicBezTo>
                        <a:pt x="987" y="2476"/>
                        <a:pt x="1043" y="2753"/>
                        <a:pt x="837" y="2884"/>
                      </a:cubicBezTo>
                      <a:cubicBezTo>
                        <a:pt x="530" y="3079"/>
                        <a:pt x="270" y="3140"/>
                        <a:pt x="1" y="3248"/>
                      </a:cubicBezTo>
                      <a:cubicBezTo>
                        <a:pt x="1" y="3248"/>
                        <a:pt x="1028" y="3986"/>
                        <a:pt x="2238" y="3986"/>
                      </a:cubicBezTo>
                      <a:cubicBezTo>
                        <a:pt x="2882" y="3986"/>
                        <a:pt x="3577" y="3777"/>
                        <a:pt x="4197" y="3136"/>
                      </a:cubicBezTo>
                      <a:cubicBezTo>
                        <a:pt x="4198" y="3136"/>
                        <a:pt x="3681" y="2865"/>
                        <a:pt x="3508" y="2727"/>
                      </a:cubicBezTo>
                      <a:cubicBezTo>
                        <a:pt x="3341" y="2593"/>
                        <a:pt x="3250" y="2440"/>
                        <a:pt x="3083" y="2225"/>
                      </a:cubicBezTo>
                      <a:cubicBezTo>
                        <a:pt x="2972" y="2112"/>
                        <a:pt x="2934" y="1903"/>
                        <a:pt x="2930" y="1820"/>
                      </a:cubicBezTo>
                      <a:cubicBezTo>
                        <a:pt x="2917" y="1559"/>
                        <a:pt x="2927" y="1282"/>
                        <a:pt x="2937" y="1096"/>
                      </a:cubicBezTo>
                      <a:cubicBezTo>
                        <a:pt x="2945" y="958"/>
                        <a:pt x="2954" y="870"/>
                        <a:pt x="2954" y="870"/>
                      </a:cubicBezTo>
                      <a:lnTo>
                        <a:pt x="2964" y="847"/>
                      </a:lnTo>
                      <a:lnTo>
                        <a:pt x="1099" y="1"/>
                      </a:lnTo>
                      <a:close/>
                    </a:path>
                  </a:pathLst>
                </a:custGeom>
                <a:solidFill>
                  <a:srgbClr val="7F6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1"/>
                <p:cNvSpPr/>
                <p:nvPr/>
              </p:nvSpPr>
              <p:spPr>
                <a:xfrm>
                  <a:off x="3354322" y="5488388"/>
                  <a:ext cx="11261" cy="56613"/>
                </a:xfrm>
                <a:custGeom>
                  <a:avLst/>
                  <a:gdLst/>
                  <a:ahLst/>
                  <a:cxnLst/>
                  <a:rect l="l" t="t" r="r" b="b"/>
                  <a:pathLst>
                    <a:path w="219" h="1101" extrusionOk="0">
                      <a:moveTo>
                        <a:pt x="0" y="1"/>
                      </a:moveTo>
                      <a:lnTo>
                        <a:pt x="0" y="1"/>
                      </a:lnTo>
                      <a:cubicBezTo>
                        <a:pt x="158" y="422"/>
                        <a:pt x="200" y="782"/>
                        <a:pt x="202" y="1100"/>
                      </a:cubicBezTo>
                      <a:lnTo>
                        <a:pt x="218" y="101"/>
                      </a:lnTo>
                      <a:lnTo>
                        <a:pt x="218" y="99"/>
                      </a:lnTo>
                      <a:lnTo>
                        <a:pt x="0" y="1"/>
                      </a:ln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1"/>
                <p:cNvSpPr/>
                <p:nvPr/>
              </p:nvSpPr>
              <p:spPr>
                <a:xfrm>
                  <a:off x="3383991" y="5526954"/>
                  <a:ext cx="64892" cy="54968"/>
                </a:xfrm>
                <a:custGeom>
                  <a:avLst/>
                  <a:gdLst/>
                  <a:ahLst/>
                  <a:cxnLst/>
                  <a:rect l="l" t="t" r="r" b="b"/>
                  <a:pathLst>
                    <a:path w="1262" h="1069" extrusionOk="0">
                      <a:moveTo>
                        <a:pt x="1" y="0"/>
                      </a:moveTo>
                      <a:lnTo>
                        <a:pt x="1" y="0"/>
                      </a:lnTo>
                      <a:cubicBezTo>
                        <a:pt x="1" y="0"/>
                        <a:pt x="479" y="826"/>
                        <a:pt x="1254" y="1069"/>
                      </a:cubicBezTo>
                      <a:cubicBezTo>
                        <a:pt x="1241" y="808"/>
                        <a:pt x="1251" y="531"/>
                        <a:pt x="1261" y="345"/>
                      </a:cubicBezTo>
                      <a:lnTo>
                        <a:pt x="1" y="0"/>
                      </a:lnTo>
                      <a:close/>
                    </a:path>
                  </a:pathLst>
                </a:custGeom>
                <a:solidFill>
                  <a:srgbClr val="5241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1"/>
                <p:cNvSpPr/>
                <p:nvPr/>
              </p:nvSpPr>
              <p:spPr>
                <a:xfrm>
                  <a:off x="3285573" y="5326876"/>
                  <a:ext cx="244862" cy="244142"/>
                </a:xfrm>
                <a:custGeom>
                  <a:avLst/>
                  <a:gdLst/>
                  <a:ahLst/>
                  <a:cxnLst/>
                  <a:rect l="l" t="t" r="r" b="b"/>
                  <a:pathLst>
                    <a:path w="4762" h="4748" extrusionOk="0">
                      <a:moveTo>
                        <a:pt x="3104" y="1"/>
                      </a:moveTo>
                      <a:cubicBezTo>
                        <a:pt x="3026" y="1"/>
                        <a:pt x="2944" y="5"/>
                        <a:pt x="2858" y="15"/>
                      </a:cubicBezTo>
                      <a:cubicBezTo>
                        <a:pt x="1595" y="154"/>
                        <a:pt x="0" y="1743"/>
                        <a:pt x="1675" y="3687"/>
                      </a:cubicBezTo>
                      <a:cubicBezTo>
                        <a:pt x="1954" y="4011"/>
                        <a:pt x="2896" y="4747"/>
                        <a:pt x="3601" y="4747"/>
                      </a:cubicBezTo>
                      <a:cubicBezTo>
                        <a:pt x="3861" y="4747"/>
                        <a:pt x="4088" y="4648"/>
                        <a:pt x="4238" y="4392"/>
                      </a:cubicBezTo>
                      <a:cubicBezTo>
                        <a:pt x="4686" y="3631"/>
                        <a:pt x="4761" y="2065"/>
                        <a:pt x="4609" y="1297"/>
                      </a:cubicBezTo>
                      <a:cubicBezTo>
                        <a:pt x="4520" y="855"/>
                        <a:pt x="4178" y="1"/>
                        <a:pt x="3104" y="1"/>
                      </a:cubicBezTo>
                      <a:close/>
                    </a:path>
                  </a:pathLst>
                </a:custGeom>
                <a:solidFill>
                  <a:srgbClr val="7F6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1"/>
                <p:cNvSpPr/>
                <p:nvPr/>
              </p:nvSpPr>
              <p:spPr>
                <a:xfrm>
                  <a:off x="3290612" y="5312581"/>
                  <a:ext cx="102737" cy="92299"/>
                </a:xfrm>
                <a:custGeom>
                  <a:avLst/>
                  <a:gdLst/>
                  <a:ahLst/>
                  <a:cxnLst/>
                  <a:rect l="l" t="t" r="r" b="b"/>
                  <a:pathLst>
                    <a:path w="1998" h="1795" extrusionOk="0">
                      <a:moveTo>
                        <a:pt x="1035" y="0"/>
                      </a:moveTo>
                      <a:cubicBezTo>
                        <a:pt x="491" y="0"/>
                        <a:pt x="1" y="678"/>
                        <a:pt x="161" y="1229"/>
                      </a:cubicBezTo>
                      <a:cubicBezTo>
                        <a:pt x="309" y="1737"/>
                        <a:pt x="957" y="1795"/>
                        <a:pt x="1245" y="1795"/>
                      </a:cubicBezTo>
                      <a:cubicBezTo>
                        <a:pt x="1330" y="1795"/>
                        <a:pt x="1384" y="1789"/>
                        <a:pt x="1384" y="1789"/>
                      </a:cubicBezTo>
                      <a:lnTo>
                        <a:pt x="1928" y="1274"/>
                      </a:lnTo>
                      <a:cubicBezTo>
                        <a:pt x="1928" y="1274"/>
                        <a:pt x="1997" y="427"/>
                        <a:pt x="1350" y="81"/>
                      </a:cubicBezTo>
                      <a:cubicBezTo>
                        <a:pt x="1246" y="25"/>
                        <a:pt x="1139" y="0"/>
                        <a:pt x="1035" y="0"/>
                      </a:cubicBezTo>
                      <a:close/>
                    </a:path>
                  </a:pathLst>
                </a:custGeom>
                <a:solidFill>
                  <a:srgbClr val="192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1"/>
                <p:cNvSpPr/>
                <p:nvPr/>
              </p:nvSpPr>
              <p:spPr>
                <a:xfrm>
                  <a:off x="3312260" y="5329139"/>
                  <a:ext cx="58413" cy="64892"/>
                </a:xfrm>
                <a:custGeom>
                  <a:avLst/>
                  <a:gdLst/>
                  <a:ahLst/>
                  <a:cxnLst/>
                  <a:rect l="l" t="t" r="r" b="b"/>
                  <a:pathLst>
                    <a:path w="1136" h="1262" extrusionOk="0">
                      <a:moveTo>
                        <a:pt x="1136" y="0"/>
                      </a:moveTo>
                      <a:lnTo>
                        <a:pt x="1136" y="0"/>
                      </a:lnTo>
                      <a:cubicBezTo>
                        <a:pt x="119" y="194"/>
                        <a:pt x="0" y="1262"/>
                        <a:pt x="0" y="1262"/>
                      </a:cubicBezTo>
                      <a:lnTo>
                        <a:pt x="755" y="631"/>
                      </a:lnTo>
                      <a:lnTo>
                        <a:pt x="11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1"/>
                <p:cNvSpPr/>
                <p:nvPr/>
              </p:nvSpPr>
              <p:spPr>
                <a:xfrm>
                  <a:off x="3270147" y="5312684"/>
                  <a:ext cx="290574" cy="240594"/>
                </a:xfrm>
                <a:custGeom>
                  <a:avLst/>
                  <a:gdLst/>
                  <a:ahLst/>
                  <a:cxnLst/>
                  <a:rect l="l" t="t" r="r" b="b"/>
                  <a:pathLst>
                    <a:path w="5651" h="4679" extrusionOk="0">
                      <a:moveTo>
                        <a:pt x="3193" y="1"/>
                      </a:moveTo>
                      <a:cubicBezTo>
                        <a:pt x="2825" y="1"/>
                        <a:pt x="2556" y="86"/>
                        <a:pt x="2539" y="92"/>
                      </a:cubicBezTo>
                      <a:cubicBezTo>
                        <a:pt x="1523" y="304"/>
                        <a:pt x="0" y="1522"/>
                        <a:pt x="1107" y="3490"/>
                      </a:cubicBezTo>
                      <a:cubicBezTo>
                        <a:pt x="1252" y="4484"/>
                        <a:pt x="1623" y="4679"/>
                        <a:pt x="1836" y="4679"/>
                      </a:cubicBezTo>
                      <a:lnTo>
                        <a:pt x="1839" y="4516"/>
                      </a:lnTo>
                      <a:lnTo>
                        <a:pt x="1855" y="3517"/>
                      </a:lnTo>
                      <a:lnTo>
                        <a:pt x="1855" y="3516"/>
                      </a:lnTo>
                      <a:cubicBezTo>
                        <a:pt x="1853" y="3449"/>
                        <a:pt x="1852" y="3406"/>
                        <a:pt x="1852" y="3406"/>
                      </a:cubicBezTo>
                      <a:cubicBezTo>
                        <a:pt x="1798" y="3241"/>
                        <a:pt x="1816" y="3074"/>
                        <a:pt x="1860" y="2968"/>
                      </a:cubicBezTo>
                      <a:cubicBezTo>
                        <a:pt x="1909" y="2856"/>
                        <a:pt x="2004" y="2834"/>
                        <a:pt x="2072" y="2834"/>
                      </a:cubicBezTo>
                      <a:cubicBezTo>
                        <a:pt x="2117" y="2834"/>
                        <a:pt x="2149" y="2843"/>
                        <a:pt x="2149" y="2843"/>
                      </a:cubicBezTo>
                      <a:cubicBezTo>
                        <a:pt x="3472" y="2802"/>
                        <a:pt x="4107" y="2191"/>
                        <a:pt x="4397" y="1738"/>
                      </a:cubicBezTo>
                      <a:cubicBezTo>
                        <a:pt x="4614" y="1947"/>
                        <a:pt x="4878" y="2143"/>
                        <a:pt x="5111" y="2153"/>
                      </a:cubicBezTo>
                      <a:cubicBezTo>
                        <a:pt x="5111" y="2153"/>
                        <a:pt x="5650" y="992"/>
                        <a:pt x="4581" y="557"/>
                      </a:cubicBezTo>
                      <a:cubicBezTo>
                        <a:pt x="4141" y="108"/>
                        <a:pt x="3605" y="1"/>
                        <a:pt x="3193" y="1"/>
                      </a:cubicBezTo>
                      <a:close/>
                    </a:path>
                  </a:pathLst>
                </a:custGeom>
                <a:solidFill>
                  <a:srgbClr val="192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1"/>
                <p:cNvSpPr/>
                <p:nvPr/>
              </p:nvSpPr>
              <p:spPr>
                <a:xfrm>
                  <a:off x="3715087" y="5674634"/>
                  <a:ext cx="158734" cy="168966"/>
                </a:xfrm>
                <a:custGeom>
                  <a:avLst/>
                  <a:gdLst/>
                  <a:ahLst/>
                  <a:cxnLst/>
                  <a:rect l="l" t="t" r="r" b="b"/>
                  <a:pathLst>
                    <a:path w="3087" h="3286" extrusionOk="0">
                      <a:moveTo>
                        <a:pt x="2863" y="0"/>
                      </a:moveTo>
                      <a:cubicBezTo>
                        <a:pt x="2824" y="0"/>
                        <a:pt x="2777" y="13"/>
                        <a:pt x="2727" y="52"/>
                      </a:cubicBezTo>
                      <a:cubicBezTo>
                        <a:pt x="2657" y="106"/>
                        <a:pt x="2554" y="195"/>
                        <a:pt x="2439" y="295"/>
                      </a:cubicBezTo>
                      <a:cubicBezTo>
                        <a:pt x="2447" y="274"/>
                        <a:pt x="2454" y="255"/>
                        <a:pt x="2461" y="237"/>
                      </a:cubicBezTo>
                      <a:cubicBezTo>
                        <a:pt x="2487" y="156"/>
                        <a:pt x="2455" y="90"/>
                        <a:pt x="2428" y="80"/>
                      </a:cubicBezTo>
                      <a:cubicBezTo>
                        <a:pt x="2420" y="77"/>
                        <a:pt x="2411" y="75"/>
                        <a:pt x="2402" y="75"/>
                      </a:cubicBezTo>
                      <a:cubicBezTo>
                        <a:pt x="2274" y="75"/>
                        <a:pt x="2036" y="357"/>
                        <a:pt x="1937" y="504"/>
                      </a:cubicBezTo>
                      <a:cubicBezTo>
                        <a:pt x="1833" y="660"/>
                        <a:pt x="1350" y="1035"/>
                        <a:pt x="1340" y="1042"/>
                      </a:cubicBezTo>
                      <a:cubicBezTo>
                        <a:pt x="1314" y="1047"/>
                        <a:pt x="1292" y="1050"/>
                        <a:pt x="1277" y="1050"/>
                      </a:cubicBezTo>
                      <a:cubicBezTo>
                        <a:pt x="1262" y="1050"/>
                        <a:pt x="1253" y="1047"/>
                        <a:pt x="1253" y="1041"/>
                      </a:cubicBezTo>
                      <a:cubicBezTo>
                        <a:pt x="1258" y="1007"/>
                        <a:pt x="1291" y="709"/>
                        <a:pt x="1321" y="530"/>
                      </a:cubicBezTo>
                      <a:cubicBezTo>
                        <a:pt x="1344" y="392"/>
                        <a:pt x="1295" y="241"/>
                        <a:pt x="1215" y="241"/>
                      </a:cubicBezTo>
                      <a:cubicBezTo>
                        <a:pt x="1191" y="241"/>
                        <a:pt x="1165" y="254"/>
                        <a:pt x="1138" y="283"/>
                      </a:cubicBezTo>
                      <a:cubicBezTo>
                        <a:pt x="1014" y="412"/>
                        <a:pt x="776" y="763"/>
                        <a:pt x="737" y="941"/>
                      </a:cubicBezTo>
                      <a:cubicBezTo>
                        <a:pt x="697" y="1119"/>
                        <a:pt x="599" y="1630"/>
                        <a:pt x="548" y="1813"/>
                      </a:cubicBezTo>
                      <a:cubicBezTo>
                        <a:pt x="497" y="1996"/>
                        <a:pt x="0" y="2583"/>
                        <a:pt x="0" y="2583"/>
                      </a:cubicBezTo>
                      <a:lnTo>
                        <a:pt x="868" y="3286"/>
                      </a:lnTo>
                      <a:cubicBezTo>
                        <a:pt x="868" y="3286"/>
                        <a:pt x="1311" y="2613"/>
                        <a:pt x="1509" y="2330"/>
                      </a:cubicBezTo>
                      <a:cubicBezTo>
                        <a:pt x="1513" y="2327"/>
                        <a:pt x="1985" y="2010"/>
                        <a:pt x="2252" y="1838"/>
                      </a:cubicBezTo>
                      <a:cubicBezTo>
                        <a:pt x="2518" y="1665"/>
                        <a:pt x="2656" y="1418"/>
                        <a:pt x="2656" y="1418"/>
                      </a:cubicBezTo>
                      <a:cubicBezTo>
                        <a:pt x="2709" y="1353"/>
                        <a:pt x="2895" y="1052"/>
                        <a:pt x="2999" y="782"/>
                      </a:cubicBezTo>
                      <a:cubicBezTo>
                        <a:pt x="3041" y="673"/>
                        <a:pt x="3014" y="606"/>
                        <a:pt x="2981" y="593"/>
                      </a:cubicBezTo>
                      <a:cubicBezTo>
                        <a:pt x="2979" y="592"/>
                        <a:pt x="2977" y="592"/>
                        <a:pt x="2975" y="592"/>
                      </a:cubicBezTo>
                      <a:cubicBezTo>
                        <a:pt x="2970" y="592"/>
                        <a:pt x="2966" y="593"/>
                        <a:pt x="2962" y="593"/>
                      </a:cubicBezTo>
                      <a:cubicBezTo>
                        <a:pt x="3000" y="521"/>
                        <a:pt x="3034" y="451"/>
                        <a:pt x="3052" y="392"/>
                      </a:cubicBezTo>
                      <a:cubicBezTo>
                        <a:pt x="3075" y="325"/>
                        <a:pt x="3087" y="204"/>
                        <a:pt x="2984" y="204"/>
                      </a:cubicBezTo>
                      <a:cubicBezTo>
                        <a:pt x="2973" y="204"/>
                        <a:pt x="2961" y="205"/>
                        <a:pt x="2948" y="208"/>
                      </a:cubicBezTo>
                      <a:cubicBezTo>
                        <a:pt x="2939" y="210"/>
                        <a:pt x="2927" y="216"/>
                        <a:pt x="2917" y="220"/>
                      </a:cubicBezTo>
                      <a:cubicBezTo>
                        <a:pt x="2952" y="154"/>
                        <a:pt x="2976" y="96"/>
                        <a:pt x="2975" y="58"/>
                      </a:cubicBezTo>
                      <a:cubicBezTo>
                        <a:pt x="2975" y="41"/>
                        <a:pt x="2931" y="0"/>
                        <a:pt x="2863" y="0"/>
                      </a:cubicBezTo>
                      <a:close/>
                    </a:path>
                  </a:pathLst>
                </a:custGeom>
                <a:solidFill>
                  <a:srgbClr val="7F6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1"/>
                <p:cNvSpPr/>
                <p:nvPr/>
              </p:nvSpPr>
              <p:spPr>
                <a:xfrm>
                  <a:off x="3495316" y="5653140"/>
                  <a:ext cx="287181" cy="403030"/>
                </a:xfrm>
                <a:custGeom>
                  <a:avLst/>
                  <a:gdLst/>
                  <a:ahLst/>
                  <a:cxnLst/>
                  <a:rect l="l" t="t" r="r" b="b"/>
                  <a:pathLst>
                    <a:path w="5585" h="7838" extrusionOk="0">
                      <a:moveTo>
                        <a:pt x="1199" y="0"/>
                      </a:moveTo>
                      <a:cubicBezTo>
                        <a:pt x="1269" y="481"/>
                        <a:pt x="0" y="2893"/>
                        <a:pt x="52" y="3757"/>
                      </a:cubicBezTo>
                      <a:cubicBezTo>
                        <a:pt x="76" y="4171"/>
                        <a:pt x="237" y="4791"/>
                        <a:pt x="476" y="5430"/>
                      </a:cubicBezTo>
                      <a:cubicBezTo>
                        <a:pt x="788" y="6255"/>
                        <a:pt x="1235" y="7109"/>
                        <a:pt x="1696" y="7583"/>
                      </a:cubicBezTo>
                      <a:cubicBezTo>
                        <a:pt x="1723" y="7611"/>
                        <a:pt x="1749" y="7633"/>
                        <a:pt x="1780" y="7656"/>
                      </a:cubicBezTo>
                      <a:cubicBezTo>
                        <a:pt x="1962" y="7794"/>
                        <a:pt x="2198" y="7838"/>
                        <a:pt x="2391" y="7838"/>
                      </a:cubicBezTo>
                      <a:cubicBezTo>
                        <a:pt x="2507" y="7838"/>
                        <a:pt x="2608" y="7822"/>
                        <a:pt x="2672" y="7800"/>
                      </a:cubicBezTo>
                      <a:cubicBezTo>
                        <a:pt x="3352" y="7573"/>
                        <a:pt x="5585" y="3755"/>
                        <a:pt x="5585" y="3755"/>
                      </a:cubicBezTo>
                      <a:lnTo>
                        <a:pt x="4608" y="2523"/>
                      </a:lnTo>
                      <a:lnTo>
                        <a:pt x="2820" y="4876"/>
                      </a:lnTo>
                      <a:cubicBezTo>
                        <a:pt x="2820" y="4876"/>
                        <a:pt x="1957" y="320"/>
                        <a:pt x="1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1"/>
                <p:cNvSpPr/>
                <p:nvPr/>
              </p:nvSpPr>
              <p:spPr>
                <a:xfrm>
                  <a:off x="3604688" y="5903867"/>
                  <a:ext cx="35685" cy="48540"/>
                </a:xfrm>
                <a:custGeom>
                  <a:avLst/>
                  <a:gdLst/>
                  <a:ahLst/>
                  <a:cxnLst/>
                  <a:rect l="l" t="t" r="r" b="b"/>
                  <a:pathLst>
                    <a:path w="694" h="944" extrusionOk="0">
                      <a:moveTo>
                        <a:pt x="693" y="0"/>
                      </a:moveTo>
                      <a:lnTo>
                        <a:pt x="693" y="0"/>
                      </a:lnTo>
                      <a:cubicBezTo>
                        <a:pt x="0" y="230"/>
                        <a:pt x="187" y="943"/>
                        <a:pt x="187" y="943"/>
                      </a:cubicBezTo>
                      <a:cubicBezTo>
                        <a:pt x="314" y="261"/>
                        <a:pt x="693" y="0"/>
                        <a:pt x="6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1"/>
                <p:cNvSpPr/>
                <p:nvPr/>
              </p:nvSpPr>
              <p:spPr>
                <a:xfrm>
                  <a:off x="3519793" y="5846173"/>
                  <a:ext cx="67052" cy="200641"/>
                </a:xfrm>
                <a:custGeom>
                  <a:avLst/>
                  <a:gdLst/>
                  <a:ahLst/>
                  <a:cxnLst/>
                  <a:rect l="l" t="t" r="r" b="b"/>
                  <a:pathLst>
                    <a:path w="1304" h="3902" extrusionOk="0">
                      <a:moveTo>
                        <a:pt x="934" y="1"/>
                      </a:moveTo>
                      <a:lnTo>
                        <a:pt x="0" y="1676"/>
                      </a:lnTo>
                      <a:cubicBezTo>
                        <a:pt x="312" y="2501"/>
                        <a:pt x="759" y="3355"/>
                        <a:pt x="1220" y="3829"/>
                      </a:cubicBezTo>
                      <a:cubicBezTo>
                        <a:pt x="1247" y="3857"/>
                        <a:pt x="1273" y="3879"/>
                        <a:pt x="1304" y="3902"/>
                      </a:cubicBezTo>
                      <a:cubicBezTo>
                        <a:pt x="971" y="3115"/>
                        <a:pt x="934" y="1"/>
                        <a:pt x="9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1"/>
                <p:cNvSpPr/>
                <p:nvPr/>
              </p:nvSpPr>
              <p:spPr>
                <a:xfrm>
                  <a:off x="3125090" y="5602748"/>
                  <a:ext cx="572356" cy="1123836"/>
                </a:xfrm>
                <a:custGeom>
                  <a:avLst/>
                  <a:gdLst/>
                  <a:ahLst/>
                  <a:cxnLst/>
                  <a:rect l="l" t="t" r="r" b="b"/>
                  <a:pathLst>
                    <a:path w="11131" h="21856" extrusionOk="0">
                      <a:moveTo>
                        <a:pt x="6442" y="0"/>
                      </a:moveTo>
                      <a:lnTo>
                        <a:pt x="6442" y="0"/>
                      </a:lnTo>
                      <a:cubicBezTo>
                        <a:pt x="6442" y="0"/>
                        <a:pt x="6500" y="110"/>
                        <a:pt x="6560" y="328"/>
                      </a:cubicBezTo>
                      <a:cubicBezTo>
                        <a:pt x="6580" y="402"/>
                        <a:pt x="6599" y="487"/>
                        <a:pt x="6619" y="584"/>
                      </a:cubicBezTo>
                      <a:cubicBezTo>
                        <a:pt x="6625" y="616"/>
                        <a:pt x="6631" y="649"/>
                        <a:pt x="6637" y="683"/>
                      </a:cubicBezTo>
                      <a:cubicBezTo>
                        <a:pt x="6647" y="755"/>
                        <a:pt x="6659" y="829"/>
                        <a:pt x="6668" y="911"/>
                      </a:cubicBezTo>
                      <a:cubicBezTo>
                        <a:pt x="6672" y="949"/>
                        <a:pt x="6675" y="989"/>
                        <a:pt x="6680" y="1029"/>
                      </a:cubicBezTo>
                      <a:lnTo>
                        <a:pt x="6680" y="1035"/>
                      </a:lnTo>
                      <a:lnTo>
                        <a:pt x="4474" y="926"/>
                      </a:lnTo>
                      <a:cubicBezTo>
                        <a:pt x="4453" y="803"/>
                        <a:pt x="4442" y="693"/>
                        <a:pt x="4436" y="596"/>
                      </a:cubicBezTo>
                      <a:cubicBezTo>
                        <a:pt x="4434" y="563"/>
                        <a:pt x="4433" y="530"/>
                        <a:pt x="4431" y="499"/>
                      </a:cubicBezTo>
                      <a:cubicBezTo>
                        <a:pt x="4422" y="225"/>
                        <a:pt x="4458" y="79"/>
                        <a:pt x="4458" y="79"/>
                      </a:cubicBezTo>
                      <a:lnTo>
                        <a:pt x="4458" y="79"/>
                      </a:lnTo>
                      <a:cubicBezTo>
                        <a:pt x="4428" y="91"/>
                        <a:pt x="4399" y="100"/>
                        <a:pt x="4370" y="110"/>
                      </a:cubicBezTo>
                      <a:cubicBezTo>
                        <a:pt x="3945" y="265"/>
                        <a:pt x="3633" y="420"/>
                        <a:pt x="3633" y="420"/>
                      </a:cubicBezTo>
                      <a:cubicBezTo>
                        <a:pt x="3280" y="559"/>
                        <a:pt x="2116" y="1236"/>
                        <a:pt x="2116" y="1486"/>
                      </a:cubicBezTo>
                      <a:lnTo>
                        <a:pt x="2116" y="1494"/>
                      </a:lnTo>
                      <a:cubicBezTo>
                        <a:pt x="2137" y="1742"/>
                        <a:pt x="2408" y="3608"/>
                        <a:pt x="2488" y="4650"/>
                      </a:cubicBezTo>
                      <a:cubicBezTo>
                        <a:pt x="2501" y="4821"/>
                        <a:pt x="2508" y="4969"/>
                        <a:pt x="2510" y="5084"/>
                      </a:cubicBezTo>
                      <a:cubicBezTo>
                        <a:pt x="2510" y="5229"/>
                        <a:pt x="2565" y="5578"/>
                        <a:pt x="2626" y="6061"/>
                      </a:cubicBezTo>
                      <a:cubicBezTo>
                        <a:pt x="2693" y="6577"/>
                        <a:pt x="2620" y="7680"/>
                        <a:pt x="2505" y="8816"/>
                      </a:cubicBezTo>
                      <a:cubicBezTo>
                        <a:pt x="2466" y="9215"/>
                        <a:pt x="2420" y="9618"/>
                        <a:pt x="2374" y="10001"/>
                      </a:cubicBezTo>
                      <a:cubicBezTo>
                        <a:pt x="2246" y="11068"/>
                        <a:pt x="2115" y="11983"/>
                        <a:pt x="2069" y="12233"/>
                      </a:cubicBezTo>
                      <a:cubicBezTo>
                        <a:pt x="1530" y="14988"/>
                        <a:pt x="455" y="17762"/>
                        <a:pt x="0" y="20544"/>
                      </a:cubicBezTo>
                      <a:cubicBezTo>
                        <a:pt x="1213" y="21120"/>
                        <a:pt x="3706" y="21843"/>
                        <a:pt x="6159" y="21856"/>
                      </a:cubicBezTo>
                      <a:cubicBezTo>
                        <a:pt x="6436" y="18552"/>
                        <a:pt x="6935" y="14290"/>
                        <a:pt x="7115" y="12787"/>
                      </a:cubicBezTo>
                      <a:lnTo>
                        <a:pt x="7127" y="12787"/>
                      </a:lnTo>
                      <a:lnTo>
                        <a:pt x="8480" y="21789"/>
                      </a:lnTo>
                      <a:cubicBezTo>
                        <a:pt x="8534" y="21792"/>
                        <a:pt x="8587" y="21794"/>
                        <a:pt x="8640" y="21794"/>
                      </a:cubicBezTo>
                      <a:cubicBezTo>
                        <a:pt x="9681" y="21794"/>
                        <a:pt x="10507" y="21197"/>
                        <a:pt x="11130" y="21121"/>
                      </a:cubicBezTo>
                      <a:cubicBezTo>
                        <a:pt x="10810" y="18996"/>
                        <a:pt x="9364" y="14089"/>
                        <a:pt x="8865" y="10177"/>
                      </a:cubicBezTo>
                      <a:cubicBezTo>
                        <a:pt x="8543" y="7645"/>
                        <a:pt x="8303" y="5733"/>
                        <a:pt x="8303" y="5733"/>
                      </a:cubicBezTo>
                      <a:cubicBezTo>
                        <a:pt x="8303" y="5733"/>
                        <a:pt x="8617" y="4834"/>
                        <a:pt x="8606" y="4465"/>
                      </a:cubicBezTo>
                      <a:cubicBezTo>
                        <a:pt x="8584" y="3499"/>
                        <a:pt x="8441" y="2294"/>
                        <a:pt x="8399" y="980"/>
                      </a:cubicBezTo>
                      <a:cubicBezTo>
                        <a:pt x="8092" y="790"/>
                        <a:pt x="7596" y="528"/>
                        <a:pt x="7273" y="378"/>
                      </a:cubicBezTo>
                      <a:lnTo>
                        <a:pt x="7273" y="376"/>
                      </a:lnTo>
                      <a:cubicBezTo>
                        <a:pt x="7273" y="376"/>
                        <a:pt x="6843" y="163"/>
                        <a:pt x="6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1"/>
                <p:cNvSpPr/>
                <p:nvPr/>
              </p:nvSpPr>
              <p:spPr>
                <a:xfrm>
                  <a:off x="3351391" y="5602748"/>
                  <a:ext cx="118677" cy="262756"/>
                </a:xfrm>
                <a:custGeom>
                  <a:avLst/>
                  <a:gdLst/>
                  <a:ahLst/>
                  <a:cxnLst/>
                  <a:rect l="l" t="t" r="r" b="b"/>
                  <a:pathLst>
                    <a:path w="2308" h="5110" extrusionOk="0">
                      <a:moveTo>
                        <a:pt x="2041" y="0"/>
                      </a:moveTo>
                      <a:cubicBezTo>
                        <a:pt x="2041" y="0"/>
                        <a:pt x="1868" y="577"/>
                        <a:pt x="1328" y="577"/>
                      </a:cubicBezTo>
                      <a:cubicBezTo>
                        <a:pt x="1308" y="577"/>
                        <a:pt x="1287" y="577"/>
                        <a:pt x="1266" y="575"/>
                      </a:cubicBezTo>
                      <a:cubicBezTo>
                        <a:pt x="675" y="528"/>
                        <a:pt x="57" y="79"/>
                        <a:pt x="57" y="79"/>
                      </a:cubicBezTo>
                      <a:cubicBezTo>
                        <a:pt x="56" y="81"/>
                        <a:pt x="56" y="82"/>
                        <a:pt x="56" y="85"/>
                      </a:cubicBezTo>
                      <a:cubicBezTo>
                        <a:pt x="48" y="123"/>
                        <a:pt x="0" y="376"/>
                        <a:pt x="57" y="815"/>
                      </a:cubicBezTo>
                      <a:lnTo>
                        <a:pt x="56" y="815"/>
                      </a:lnTo>
                      <a:cubicBezTo>
                        <a:pt x="57" y="823"/>
                        <a:pt x="59" y="832"/>
                        <a:pt x="60" y="839"/>
                      </a:cubicBezTo>
                      <a:cubicBezTo>
                        <a:pt x="65" y="867"/>
                        <a:pt x="68" y="895"/>
                        <a:pt x="73" y="926"/>
                      </a:cubicBezTo>
                      <a:cubicBezTo>
                        <a:pt x="76" y="946"/>
                        <a:pt x="79" y="965"/>
                        <a:pt x="83" y="986"/>
                      </a:cubicBezTo>
                      <a:lnTo>
                        <a:pt x="85" y="987"/>
                      </a:lnTo>
                      <a:cubicBezTo>
                        <a:pt x="103" y="1093"/>
                        <a:pt x="125" y="1205"/>
                        <a:pt x="158" y="1327"/>
                      </a:cubicBezTo>
                      <a:cubicBezTo>
                        <a:pt x="367" y="2129"/>
                        <a:pt x="1851" y="4350"/>
                        <a:pt x="2000" y="5107"/>
                      </a:cubicBezTo>
                      <a:cubicBezTo>
                        <a:pt x="2001" y="5109"/>
                        <a:pt x="2001" y="5109"/>
                        <a:pt x="2001" y="5110"/>
                      </a:cubicBezTo>
                      <a:cubicBezTo>
                        <a:pt x="2001" y="5110"/>
                        <a:pt x="2153" y="3001"/>
                        <a:pt x="2253" y="2154"/>
                      </a:cubicBezTo>
                      <a:cubicBezTo>
                        <a:pt x="2308" y="1686"/>
                        <a:pt x="2303" y="1294"/>
                        <a:pt x="2274" y="978"/>
                      </a:cubicBezTo>
                      <a:cubicBezTo>
                        <a:pt x="2274" y="978"/>
                        <a:pt x="2274" y="978"/>
                        <a:pt x="2274" y="977"/>
                      </a:cubicBezTo>
                      <a:cubicBezTo>
                        <a:pt x="2214" y="328"/>
                        <a:pt x="2041" y="0"/>
                        <a:pt x="2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1"/>
                <p:cNvSpPr/>
                <p:nvPr/>
              </p:nvSpPr>
              <p:spPr>
                <a:xfrm>
                  <a:off x="3411141" y="5902325"/>
                  <a:ext cx="339681" cy="386061"/>
                </a:xfrm>
                <a:custGeom>
                  <a:avLst/>
                  <a:gdLst/>
                  <a:ahLst/>
                  <a:cxnLst/>
                  <a:rect l="l" t="t" r="r" b="b"/>
                  <a:pathLst>
                    <a:path w="6606" h="7508" extrusionOk="0">
                      <a:moveTo>
                        <a:pt x="2586" y="0"/>
                      </a:moveTo>
                      <a:cubicBezTo>
                        <a:pt x="2515" y="0"/>
                        <a:pt x="2448" y="42"/>
                        <a:pt x="2418" y="111"/>
                      </a:cubicBezTo>
                      <a:lnTo>
                        <a:pt x="40" y="5606"/>
                      </a:lnTo>
                      <a:cubicBezTo>
                        <a:pt x="0" y="5699"/>
                        <a:pt x="42" y="5808"/>
                        <a:pt x="136" y="5848"/>
                      </a:cubicBezTo>
                      <a:lnTo>
                        <a:pt x="3945" y="7492"/>
                      </a:lnTo>
                      <a:cubicBezTo>
                        <a:pt x="3969" y="7503"/>
                        <a:pt x="3994" y="7508"/>
                        <a:pt x="4019" y="7508"/>
                      </a:cubicBezTo>
                      <a:cubicBezTo>
                        <a:pt x="4090" y="7508"/>
                        <a:pt x="4157" y="7466"/>
                        <a:pt x="4188" y="7397"/>
                      </a:cubicBezTo>
                      <a:lnTo>
                        <a:pt x="6565" y="1902"/>
                      </a:lnTo>
                      <a:cubicBezTo>
                        <a:pt x="6605" y="1809"/>
                        <a:pt x="6562" y="1700"/>
                        <a:pt x="6469" y="1660"/>
                      </a:cubicBezTo>
                      <a:lnTo>
                        <a:pt x="2660" y="16"/>
                      </a:lnTo>
                      <a:cubicBezTo>
                        <a:pt x="2636" y="5"/>
                        <a:pt x="2611" y="0"/>
                        <a:pt x="2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1"/>
                <p:cNvSpPr/>
                <p:nvPr/>
              </p:nvSpPr>
              <p:spPr>
                <a:xfrm>
                  <a:off x="3452740" y="6049079"/>
                  <a:ext cx="12032" cy="38256"/>
                </a:xfrm>
                <a:custGeom>
                  <a:avLst/>
                  <a:gdLst/>
                  <a:ahLst/>
                  <a:cxnLst/>
                  <a:rect l="l" t="t" r="r" b="b"/>
                  <a:pathLst>
                    <a:path w="234" h="744" extrusionOk="0">
                      <a:moveTo>
                        <a:pt x="233" y="0"/>
                      </a:moveTo>
                      <a:lnTo>
                        <a:pt x="10" y="653"/>
                      </a:lnTo>
                      <a:cubicBezTo>
                        <a:pt x="0" y="685"/>
                        <a:pt x="2" y="716"/>
                        <a:pt x="17" y="743"/>
                      </a:cubicBezTo>
                      <a:cubicBezTo>
                        <a:pt x="149" y="743"/>
                        <a:pt x="165" y="728"/>
                        <a:pt x="165" y="728"/>
                      </a:cubicBezTo>
                      <a:lnTo>
                        <a:pt x="233" y="0"/>
                      </a:lnTo>
                      <a:close/>
                    </a:path>
                  </a:pathLst>
                </a:custGeom>
                <a:solidFill>
                  <a:srgbClr val="2139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1"/>
                <p:cNvSpPr/>
                <p:nvPr/>
              </p:nvSpPr>
              <p:spPr>
                <a:xfrm>
                  <a:off x="3272872" y="5990820"/>
                  <a:ext cx="280959" cy="122740"/>
                </a:xfrm>
                <a:custGeom>
                  <a:avLst/>
                  <a:gdLst/>
                  <a:ahLst/>
                  <a:cxnLst/>
                  <a:rect l="l" t="t" r="r" b="b"/>
                  <a:pathLst>
                    <a:path w="5464" h="2387" extrusionOk="0">
                      <a:moveTo>
                        <a:pt x="323" y="1"/>
                      </a:moveTo>
                      <a:lnTo>
                        <a:pt x="0" y="1117"/>
                      </a:lnTo>
                      <a:cubicBezTo>
                        <a:pt x="1231" y="1323"/>
                        <a:pt x="3375" y="2387"/>
                        <a:pt x="4199" y="2387"/>
                      </a:cubicBezTo>
                      <a:cubicBezTo>
                        <a:pt x="4207" y="2387"/>
                        <a:pt x="4216" y="2387"/>
                        <a:pt x="4224" y="2386"/>
                      </a:cubicBezTo>
                      <a:cubicBezTo>
                        <a:pt x="4500" y="2379"/>
                        <a:pt x="4986" y="2265"/>
                        <a:pt x="5014" y="2151"/>
                      </a:cubicBezTo>
                      <a:cubicBezTo>
                        <a:pt x="5032" y="2098"/>
                        <a:pt x="4962" y="2043"/>
                        <a:pt x="4962" y="2043"/>
                      </a:cubicBezTo>
                      <a:cubicBezTo>
                        <a:pt x="4962" y="2043"/>
                        <a:pt x="5330" y="1919"/>
                        <a:pt x="5340" y="1848"/>
                      </a:cubicBezTo>
                      <a:cubicBezTo>
                        <a:pt x="5338" y="1803"/>
                        <a:pt x="5308" y="1760"/>
                        <a:pt x="5259" y="1740"/>
                      </a:cubicBezTo>
                      <a:cubicBezTo>
                        <a:pt x="5374" y="1692"/>
                        <a:pt x="5426" y="1679"/>
                        <a:pt x="5454" y="1621"/>
                      </a:cubicBezTo>
                      <a:cubicBezTo>
                        <a:pt x="5464" y="1590"/>
                        <a:pt x="5436" y="1485"/>
                        <a:pt x="5340" y="1455"/>
                      </a:cubicBezTo>
                      <a:cubicBezTo>
                        <a:pt x="5312" y="1445"/>
                        <a:pt x="5260" y="1434"/>
                        <a:pt x="5214" y="1433"/>
                      </a:cubicBezTo>
                      <a:cubicBezTo>
                        <a:pt x="5214" y="1433"/>
                        <a:pt x="5183" y="1334"/>
                        <a:pt x="5041" y="1323"/>
                      </a:cubicBezTo>
                      <a:cubicBezTo>
                        <a:pt x="5013" y="1321"/>
                        <a:pt x="4985" y="1321"/>
                        <a:pt x="4957" y="1321"/>
                      </a:cubicBezTo>
                      <a:cubicBezTo>
                        <a:pt x="4812" y="1321"/>
                        <a:pt x="4670" y="1345"/>
                        <a:pt x="4594" y="1363"/>
                      </a:cubicBezTo>
                      <a:cubicBezTo>
                        <a:pt x="4484" y="1349"/>
                        <a:pt x="4095" y="1207"/>
                        <a:pt x="3906" y="1137"/>
                      </a:cubicBezTo>
                      <a:lnTo>
                        <a:pt x="3924" y="1130"/>
                      </a:lnTo>
                      <a:lnTo>
                        <a:pt x="4086" y="758"/>
                      </a:lnTo>
                      <a:cubicBezTo>
                        <a:pt x="3994" y="736"/>
                        <a:pt x="3910" y="724"/>
                        <a:pt x="3861" y="724"/>
                      </a:cubicBezTo>
                      <a:cubicBezTo>
                        <a:pt x="3850" y="724"/>
                        <a:pt x="3840" y="724"/>
                        <a:pt x="3833" y="726"/>
                      </a:cubicBezTo>
                      <a:cubicBezTo>
                        <a:pt x="3734" y="753"/>
                        <a:pt x="3526" y="869"/>
                        <a:pt x="3350" y="915"/>
                      </a:cubicBezTo>
                      <a:cubicBezTo>
                        <a:pt x="3262" y="938"/>
                        <a:pt x="3176" y="946"/>
                        <a:pt x="3096" y="946"/>
                      </a:cubicBezTo>
                      <a:cubicBezTo>
                        <a:pt x="2915" y="946"/>
                        <a:pt x="2764" y="903"/>
                        <a:pt x="2694" y="880"/>
                      </a:cubicBezTo>
                      <a:cubicBezTo>
                        <a:pt x="2167" y="685"/>
                        <a:pt x="1218" y="330"/>
                        <a:pt x="323" y="1"/>
                      </a:cubicBezTo>
                      <a:close/>
                    </a:path>
                  </a:pathLst>
                </a:custGeom>
                <a:solidFill>
                  <a:srgbClr val="7F6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1"/>
                <p:cNvSpPr/>
                <p:nvPr/>
              </p:nvSpPr>
              <p:spPr>
                <a:xfrm>
                  <a:off x="3336068" y="5444218"/>
                  <a:ext cx="53837" cy="72297"/>
                </a:xfrm>
                <a:custGeom>
                  <a:avLst/>
                  <a:gdLst/>
                  <a:ahLst/>
                  <a:cxnLst/>
                  <a:rect l="l" t="t" r="r" b="b"/>
                  <a:pathLst>
                    <a:path w="1047" h="1406" extrusionOk="0">
                      <a:moveTo>
                        <a:pt x="601" y="1"/>
                      </a:moveTo>
                      <a:cubicBezTo>
                        <a:pt x="551" y="1"/>
                        <a:pt x="496" y="11"/>
                        <a:pt x="437" y="36"/>
                      </a:cubicBezTo>
                      <a:cubicBezTo>
                        <a:pt x="0" y="221"/>
                        <a:pt x="300" y="968"/>
                        <a:pt x="457" y="1232"/>
                      </a:cubicBezTo>
                      <a:cubicBezTo>
                        <a:pt x="529" y="1355"/>
                        <a:pt x="634" y="1406"/>
                        <a:pt x="732" y="1406"/>
                      </a:cubicBezTo>
                      <a:cubicBezTo>
                        <a:pt x="846" y="1406"/>
                        <a:pt x="948" y="1336"/>
                        <a:pt x="974" y="1229"/>
                      </a:cubicBezTo>
                      <a:lnTo>
                        <a:pt x="1047" y="431"/>
                      </a:lnTo>
                      <a:cubicBezTo>
                        <a:pt x="1047" y="431"/>
                        <a:pt x="915" y="1"/>
                        <a:pt x="601" y="1"/>
                      </a:cubicBezTo>
                      <a:close/>
                    </a:path>
                  </a:pathLst>
                </a:custGeom>
                <a:solidFill>
                  <a:srgbClr val="7F67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1"/>
                <p:cNvSpPr/>
                <p:nvPr/>
              </p:nvSpPr>
              <p:spPr>
                <a:xfrm>
                  <a:off x="3247110" y="6056072"/>
                  <a:ext cx="151843" cy="61087"/>
                </a:xfrm>
                <a:custGeom>
                  <a:avLst/>
                  <a:gdLst/>
                  <a:ahLst/>
                  <a:cxnLst/>
                  <a:rect l="l" t="t" r="r" b="b"/>
                  <a:pathLst>
                    <a:path w="2953" h="1188" extrusionOk="0">
                      <a:moveTo>
                        <a:pt x="132" y="0"/>
                      </a:moveTo>
                      <a:cubicBezTo>
                        <a:pt x="93" y="399"/>
                        <a:pt x="48" y="802"/>
                        <a:pt x="1" y="1185"/>
                      </a:cubicBezTo>
                      <a:cubicBezTo>
                        <a:pt x="261" y="1187"/>
                        <a:pt x="535" y="1187"/>
                        <a:pt x="807" y="1187"/>
                      </a:cubicBezTo>
                      <a:cubicBezTo>
                        <a:pt x="1896" y="1187"/>
                        <a:pt x="2953" y="1176"/>
                        <a:pt x="2953" y="1176"/>
                      </a:cubicBezTo>
                      <a:lnTo>
                        <a:pt x="13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1"/>
                <p:cNvSpPr/>
                <p:nvPr/>
              </p:nvSpPr>
              <p:spPr>
                <a:xfrm>
                  <a:off x="3157690" y="5641828"/>
                  <a:ext cx="265739" cy="474709"/>
                </a:xfrm>
                <a:custGeom>
                  <a:avLst/>
                  <a:gdLst/>
                  <a:ahLst/>
                  <a:cxnLst/>
                  <a:rect l="l" t="t" r="r" b="b"/>
                  <a:pathLst>
                    <a:path w="5168" h="9232" extrusionOk="0">
                      <a:moveTo>
                        <a:pt x="2352" y="0"/>
                      </a:moveTo>
                      <a:cubicBezTo>
                        <a:pt x="2352" y="0"/>
                        <a:pt x="1183" y="435"/>
                        <a:pt x="743" y="2165"/>
                      </a:cubicBezTo>
                      <a:cubicBezTo>
                        <a:pt x="433" y="3389"/>
                        <a:pt x="0" y="5869"/>
                        <a:pt x="3" y="6664"/>
                      </a:cubicBezTo>
                      <a:cubicBezTo>
                        <a:pt x="5" y="7072"/>
                        <a:pt x="26" y="7573"/>
                        <a:pt x="268" y="7820"/>
                      </a:cubicBezTo>
                      <a:cubicBezTo>
                        <a:pt x="735" y="8292"/>
                        <a:pt x="4692" y="9232"/>
                        <a:pt x="4692" y="9232"/>
                      </a:cubicBezTo>
                      <a:cubicBezTo>
                        <a:pt x="4692" y="9232"/>
                        <a:pt x="5039" y="8486"/>
                        <a:pt x="5092" y="8219"/>
                      </a:cubicBezTo>
                      <a:cubicBezTo>
                        <a:pt x="5168" y="7835"/>
                        <a:pt x="5124" y="7670"/>
                        <a:pt x="5124" y="7670"/>
                      </a:cubicBezTo>
                      <a:lnTo>
                        <a:pt x="2070" y="6411"/>
                      </a:lnTo>
                      <a:cubicBezTo>
                        <a:pt x="2289" y="5381"/>
                        <a:pt x="2726" y="2808"/>
                        <a:pt x="2726" y="2808"/>
                      </a:cubicBezTo>
                      <a:lnTo>
                        <a:pt x="23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1"/>
                <p:cNvSpPr/>
                <p:nvPr/>
              </p:nvSpPr>
              <p:spPr>
                <a:xfrm>
                  <a:off x="3264130" y="5786165"/>
                  <a:ext cx="86848" cy="221157"/>
                </a:xfrm>
                <a:custGeom>
                  <a:avLst/>
                  <a:gdLst/>
                  <a:ahLst/>
                  <a:cxnLst/>
                  <a:rect l="l" t="t" r="r" b="b"/>
                  <a:pathLst>
                    <a:path w="1689" h="4301" extrusionOk="0">
                      <a:moveTo>
                        <a:pt x="656" y="1"/>
                      </a:moveTo>
                      <a:lnTo>
                        <a:pt x="0" y="3604"/>
                      </a:lnTo>
                      <a:lnTo>
                        <a:pt x="1689" y="4300"/>
                      </a:lnTo>
                      <a:lnTo>
                        <a:pt x="500" y="3378"/>
                      </a:lnTo>
                      <a:lnTo>
                        <a:pt x="6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1"/>
                <p:cNvSpPr/>
                <p:nvPr/>
              </p:nvSpPr>
              <p:spPr>
                <a:xfrm>
                  <a:off x="3311900" y="5602748"/>
                  <a:ext cx="201772" cy="332327"/>
                </a:xfrm>
                <a:custGeom>
                  <a:avLst/>
                  <a:gdLst/>
                  <a:ahLst/>
                  <a:cxnLst/>
                  <a:rect l="l" t="t" r="r" b="b"/>
                  <a:pathLst>
                    <a:path w="3924" h="6463" extrusionOk="0">
                      <a:moveTo>
                        <a:pt x="2809" y="0"/>
                      </a:moveTo>
                      <a:lnTo>
                        <a:pt x="2809" y="0"/>
                      </a:lnTo>
                      <a:cubicBezTo>
                        <a:pt x="2809" y="0"/>
                        <a:pt x="2867" y="110"/>
                        <a:pt x="2927" y="328"/>
                      </a:cubicBezTo>
                      <a:cubicBezTo>
                        <a:pt x="2948" y="401"/>
                        <a:pt x="2967" y="485"/>
                        <a:pt x="2986" y="584"/>
                      </a:cubicBezTo>
                      <a:cubicBezTo>
                        <a:pt x="2992" y="616"/>
                        <a:pt x="2998" y="649"/>
                        <a:pt x="3004" y="683"/>
                      </a:cubicBezTo>
                      <a:cubicBezTo>
                        <a:pt x="3017" y="753"/>
                        <a:pt x="3027" y="829"/>
                        <a:pt x="3035" y="911"/>
                      </a:cubicBezTo>
                      <a:cubicBezTo>
                        <a:pt x="3038" y="932"/>
                        <a:pt x="3040" y="955"/>
                        <a:pt x="3042" y="977"/>
                      </a:cubicBezTo>
                      <a:cubicBezTo>
                        <a:pt x="3043" y="994"/>
                        <a:pt x="3045" y="1012"/>
                        <a:pt x="3046" y="1028"/>
                      </a:cubicBezTo>
                      <a:lnTo>
                        <a:pt x="3046" y="1037"/>
                      </a:lnTo>
                      <a:cubicBezTo>
                        <a:pt x="3071" y="1341"/>
                        <a:pt x="3073" y="1713"/>
                        <a:pt x="3021" y="2154"/>
                      </a:cubicBezTo>
                      <a:cubicBezTo>
                        <a:pt x="2921" y="3001"/>
                        <a:pt x="2770" y="5110"/>
                        <a:pt x="2770" y="5110"/>
                      </a:cubicBezTo>
                      <a:cubicBezTo>
                        <a:pt x="2770" y="5108"/>
                        <a:pt x="2770" y="5108"/>
                        <a:pt x="2768" y="5107"/>
                      </a:cubicBezTo>
                      <a:cubicBezTo>
                        <a:pt x="2619" y="4350"/>
                        <a:pt x="1136" y="2129"/>
                        <a:pt x="925" y="1327"/>
                      </a:cubicBezTo>
                      <a:cubicBezTo>
                        <a:pt x="886" y="1180"/>
                        <a:pt x="860" y="1047"/>
                        <a:pt x="841" y="926"/>
                      </a:cubicBezTo>
                      <a:cubicBezTo>
                        <a:pt x="835" y="886"/>
                        <a:pt x="829" y="851"/>
                        <a:pt x="825" y="815"/>
                      </a:cubicBezTo>
                      <a:cubicBezTo>
                        <a:pt x="820" y="779"/>
                        <a:pt x="816" y="744"/>
                        <a:pt x="813" y="710"/>
                      </a:cubicBezTo>
                      <a:cubicBezTo>
                        <a:pt x="809" y="671"/>
                        <a:pt x="805" y="631"/>
                        <a:pt x="803" y="595"/>
                      </a:cubicBezTo>
                      <a:cubicBezTo>
                        <a:pt x="801" y="561"/>
                        <a:pt x="800" y="529"/>
                        <a:pt x="798" y="499"/>
                      </a:cubicBezTo>
                      <a:cubicBezTo>
                        <a:pt x="789" y="225"/>
                        <a:pt x="825" y="79"/>
                        <a:pt x="825" y="79"/>
                      </a:cubicBezTo>
                      <a:lnTo>
                        <a:pt x="825" y="79"/>
                      </a:lnTo>
                      <a:cubicBezTo>
                        <a:pt x="796" y="91"/>
                        <a:pt x="766" y="99"/>
                        <a:pt x="737" y="110"/>
                      </a:cubicBezTo>
                      <a:cubicBezTo>
                        <a:pt x="312" y="265"/>
                        <a:pt x="0" y="420"/>
                        <a:pt x="0" y="420"/>
                      </a:cubicBezTo>
                      <a:lnTo>
                        <a:pt x="97" y="1091"/>
                      </a:lnTo>
                      <a:cubicBezTo>
                        <a:pt x="97" y="1091"/>
                        <a:pt x="183" y="1526"/>
                        <a:pt x="197" y="2043"/>
                      </a:cubicBezTo>
                      <a:lnTo>
                        <a:pt x="760" y="2391"/>
                      </a:lnTo>
                      <a:lnTo>
                        <a:pt x="542" y="3170"/>
                      </a:lnTo>
                      <a:cubicBezTo>
                        <a:pt x="542" y="3170"/>
                        <a:pt x="2666" y="4936"/>
                        <a:pt x="2944" y="6462"/>
                      </a:cubicBezTo>
                      <a:lnTo>
                        <a:pt x="2944" y="6457"/>
                      </a:lnTo>
                      <a:cubicBezTo>
                        <a:pt x="2900" y="6083"/>
                        <a:pt x="2927" y="5702"/>
                        <a:pt x="3033" y="5340"/>
                      </a:cubicBezTo>
                      <a:cubicBezTo>
                        <a:pt x="3320" y="4359"/>
                        <a:pt x="3924" y="3120"/>
                        <a:pt x="3924" y="3120"/>
                      </a:cubicBezTo>
                      <a:lnTo>
                        <a:pt x="3510" y="2475"/>
                      </a:lnTo>
                      <a:lnTo>
                        <a:pt x="3924" y="1895"/>
                      </a:lnTo>
                      <a:lnTo>
                        <a:pt x="3640" y="379"/>
                      </a:lnTo>
                      <a:lnTo>
                        <a:pt x="3640" y="376"/>
                      </a:lnTo>
                      <a:cubicBezTo>
                        <a:pt x="3640" y="376"/>
                        <a:pt x="3210" y="163"/>
                        <a:pt x="28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1"/>
                <p:cNvSpPr/>
                <p:nvPr/>
              </p:nvSpPr>
              <p:spPr>
                <a:xfrm>
                  <a:off x="3554604" y="7210055"/>
                  <a:ext cx="234887" cy="74970"/>
                </a:xfrm>
                <a:custGeom>
                  <a:avLst/>
                  <a:gdLst/>
                  <a:ahLst/>
                  <a:cxnLst/>
                  <a:rect l="l" t="t" r="r" b="b"/>
                  <a:pathLst>
                    <a:path w="4568" h="1458" extrusionOk="0">
                      <a:moveTo>
                        <a:pt x="330" y="0"/>
                      </a:moveTo>
                      <a:cubicBezTo>
                        <a:pt x="330" y="0"/>
                        <a:pt x="86" y="264"/>
                        <a:pt x="43" y="642"/>
                      </a:cubicBezTo>
                      <a:cubicBezTo>
                        <a:pt x="0" y="1019"/>
                        <a:pt x="35" y="1457"/>
                        <a:pt x="35" y="1457"/>
                      </a:cubicBezTo>
                      <a:lnTo>
                        <a:pt x="4439" y="1457"/>
                      </a:lnTo>
                      <a:cubicBezTo>
                        <a:pt x="4568" y="1296"/>
                        <a:pt x="4256" y="787"/>
                        <a:pt x="3663" y="604"/>
                      </a:cubicBezTo>
                      <a:cubicBezTo>
                        <a:pt x="3069" y="421"/>
                        <a:pt x="1883" y="0"/>
                        <a:pt x="1883" y="0"/>
                      </a:cubicBezTo>
                      <a:cubicBezTo>
                        <a:pt x="1502" y="79"/>
                        <a:pt x="1202" y="106"/>
                        <a:pt x="972" y="106"/>
                      </a:cubicBezTo>
                      <a:cubicBezTo>
                        <a:pt x="512" y="106"/>
                        <a:pt x="330" y="0"/>
                        <a:pt x="3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1"/>
                <p:cNvSpPr/>
                <p:nvPr/>
              </p:nvSpPr>
              <p:spPr>
                <a:xfrm>
                  <a:off x="2938382" y="7141922"/>
                  <a:ext cx="224243" cy="143102"/>
                </a:xfrm>
                <a:custGeom>
                  <a:avLst/>
                  <a:gdLst/>
                  <a:ahLst/>
                  <a:cxnLst/>
                  <a:rect l="l" t="t" r="r" b="b"/>
                  <a:pathLst>
                    <a:path w="4361" h="2783" extrusionOk="0">
                      <a:moveTo>
                        <a:pt x="979" y="0"/>
                      </a:moveTo>
                      <a:cubicBezTo>
                        <a:pt x="979" y="0"/>
                        <a:pt x="595" y="262"/>
                        <a:pt x="400" y="586"/>
                      </a:cubicBezTo>
                      <a:cubicBezTo>
                        <a:pt x="204" y="907"/>
                        <a:pt x="1" y="1427"/>
                        <a:pt x="1" y="1427"/>
                      </a:cubicBezTo>
                      <a:lnTo>
                        <a:pt x="2496" y="2782"/>
                      </a:lnTo>
                      <a:lnTo>
                        <a:pt x="4139" y="2782"/>
                      </a:lnTo>
                      <a:cubicBezTo>
                        <a:pt x="4360" y="2446"/>
                        <a:pt x="3697" y="1970"/>
                        <a:pt x="3014" y="1686"/>
                      </a:cubicBezTo>
                      <a:cubicBezTo>
                        <a:pt x="2752" y="1231"/>
                        <a:pt x="2377" y="671"/>
                        <a:pt x="2377" y="671"/>
                      </a:cubicBezTo>
                      <a:cubicBezTo>
                        <a:pt x="1249" y="411"/>
                        <a:pt x="979" y="0"/>
                        <a:pt x="9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31"/>
              <p:cNvGrpSpPr/>
              <p:nvPr/>
            </p:nvGrpSpPr>
            <p:grpSpPr>
              <a:xfrm>
                <a:off x="4168769" y="5284351"/>
                <a:ext cx="1212131" cy="2000674"/>
                <a:chOff x="4168769" y="5284351"/>
                <a:chExt cx="1212131" cy="2000674"/>
              </a:xfrm>
            </p:grpSpPr>
            <p:sp>
              <p:nvSpPr>
                <p:cNvPr id="970" name="Google Shape;970;p31"/>
                <p:cNvSpPr/>
                <p:nvPr/>
              </p:nvSpPr>
              <p:spPr>
                <a:xfrm>
                  <a:off x="4299068" y="6593315"/>
                  <a:ext cx="199458" cy="209588"/>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1"/>
                <p:cNvSpPr/>
                <p:nvPr/>
              </p:nvSpPr>
              <p:spPr>
                <a:xfrm>
                  <a:off x="4343341" y="5765957"/>
                  <a:ext cx="116518" cy="107519"/>
                </a:xfrm>
                <a:custGeom>
                  <a:avLst/>
                  <a:gdLst/>
                  <a:ahLst/>
                  <a:cxnLst/>
                  <a:rect l="l" t="t" r="r" b="b"/>
                  <a:pathLst>
                    <a:path w="2266" h="2091" extrusionOk="0">
                      <a:moveTo>
                        <a:pt x="129" y="1"/>
                      </a:moveTo>
                      <a:cubicBezTo>
                        <a:pt x="19" y="1"/>
                        <a:pt x="51" y="229"/>
                        <a:pt x="152" y="352"/>
                      </a:cubicBezTo>
                      <a:cubicBezTo>
                        <a:pt x="271" y="500"/>
                        <a:pt x="497" y="595"/>
                        <a:pt x="491" y="661"/>
                      </a:cubicBezTo>
                      <a:cubicBezTo>
                        <a:pt x="491" y="667"/>
                        <a:pt x="484" y="669"/>
                        <a:pt x="473" y="669"/>
                      </a:cubicBezTo>
                      <a:cubicBezTo>
                        <a:pt x="424" y="669"/>
                        <a:pt x="281" y="621"/>
                        <a:pt x="120" y="560"/>
                      </a:cubicBezTo>
                      <a:lnTo>
                        <a:pt x="43" y="1068"/>
                      </a:lnTo>
                      <a:cubicBezTo>
                        <a:pt x="57" y="1106"/>
                        <a:pt x="0" y="1433"/>
                        <a:pt x="43" y="1607"/>
                      </a:cubicBezTo>
                      <a:cubicBezTo>
                        <a:pt x="85" y="1783"/>
                        <a:pt x="147" y="1788"/>
                        <a:pt x="340" y="1887"/>
                      </a:cubicBezTo>
                      <a:cubicBezTo>
                        <a:pt x="488" y="1962"/>
                        <a:pt x="733" y="1997"/>
                        <a:pt x="993" y="1997"/>
                      </a:cubicBezTo>
                      <a:cubicBezTo>
                        <a:pt x="1077" y="1997"/>
                        <a:pt x="1164" y="1993"/>
                        <a:pt x="1248" y="1986"/>
                      </a:cubicBezTo>
                      <a:cubicBezTo>
                        <a:pt x="1281" y="1983"/>
                        <a:pt x="1316" y="1982"/>
                        <a:pt x="1351" y="1982"/>
                      </a:cubicBezTo>
                      <a:cubicBezTo>
                        <a:pt x="1688" y="1982"/>
                        <a:pt x="2109" y="2090"/>
                        <a:pt x="2109" y="2090"/>
                      </a:cubicBezTo>
                      <a:lnTo>
                        <a:pt x="2265" y="900"/>
                      </a:lnTo>
                      <a:cubicBezTo>
                        <a:pt x="2265" y="900"/>
                        <a:pt x="1499" y="743"/>
                        <a:pt x="1334" y="690"/>
                      </a:cubicBezTo>
                      <a:cubicBezTo>
                        <a:pt x="1169" y="638"/>
                        <a:pt x="843" y="297"/>
                        <a:pt x="667" y="193"/>
                      </a:cubicBezTo>
                      <a:cubicBezTo>
                        <a:pt x="491" y="89"/>
                        <a:pt x="407" y="146"/>
                        <a:pt x="208" y="28"/>
                      </a:cubicBezTo>
                      <a:cubicBezTo>
                        <a:pt x="176" y="9"/>
                        <a:pt x="150" y="1"/>
                        <a:pt x="129" y="1"/>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1"/>
                <p:cNvSpPr/>
                <p:nvPr/>
              </p:nvSpPr>
              <p:spPr>
                <a:xfrm>
                  <a:off x="4168769" y="5532250"/>
                  <a:ext cx="241417" cy="328574"/>
                </a:xfrm>
                <a:custGeom>
                  <a:avLst/>
                  <a:gdLst/>
                  <a:ahLst/>
                  <a:cxnLst/>
                  <a:rect l="l" t="t" r="r" b="b"/>
                  <a:pathLst>
                    <a:path w="4695" h="6390" extrusionOk="0">
                      <a:moveTo>
                        <a:pt x="168" y="0"/>
                      </a:moveTo>
                      <a:lnTo>
                        <a:pt x="0" y="120"/>
                      </a:lnTo>
                      <a:lnTo>
                        <a:pt x="4376" y="6390"/>
                      </a:lnTo>
                      <a:lnTo>
                        <a:pt x="4695" y="6161"/>
                      </a:lnTo>
                      <a:lnTo>
                        <a:pt x="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1"/>
                <p:cNvSpPr/>
                <p:nvPr/>
              </p:nvSpPr>
              <p:spPr>
                <a:xfrm>
                  <a:off x="4321590" y="5771613"/>
                  <a:ext cx="68080" cy="89214"/>
                </a:xfrm>
                <a:custGeom>
                  <a:avLst/>
                  <a:gdLst/>
                  <a:ahLst/>
                  <a:cxnLst/>
                  <a:rect l="l" t="t" r="r" b="b"/>
                  <a:pathLst>
                    <a:path w="1324" h="1735" extrusionOk="0">
                      <a:moveTo>
                        <a:pt x="159" y="0"/>
                      </a:moveTo>
                      <a:cubicBezTo>
                        <a:pt x="45" y="0"/>
                        <a:pt x="0" y="116"/>
                        <a:pt x="30" y="210"/>
                      </a:cubicBezTo>
                      <a:cubicBezTo>
                        <a:pt x="51" y="276"/>
                        <a:pt x="82" y="348"/>
                        <a:pt x="130" y="397"/>
                      </a:cubicBezTo>
                      <a:cubicBezTo>
                        <a:pt x="54" y="426"/>
                        <a:pt x="62" y="524"/>
                        <a:pt x="86" y="603"/>
                      </a:cubicBezTo>
                      <a:cubicBezTo>
                        <a:pt x="99" y="641"/>
                        <a:pt x="126" y="682"/>
                        <a:pt x="157" y="721"/>
                      </a:cubicBezTo>
                      <a:cubicBezTo>
                        <a:pt x="157" y="721"/>
                        <a:pt x="139" y="814"/>
                        <a:pt x="177" y="915"/>
                      </a:cubicBezTo>
                      <a:cubicBezTo>
                        <a:pt x="214" y="1017"/>
                        <a:pt x="316" y="1119"/>
                        <a:pt x="316" y="1119"/>
                      </a:cubicBezTo>
                      <a:cubicBezTo>
                        <a:pt x="316" y="1119"/>
                        <a:pt x="305" y="1221"/>
                        <a:pt x="344" y="1298"/>
                      </a:cubicBezTo>
                      <a:cubicBezTo>
                        <a:pt x="384" y="1377"/>
                        <a:pt x="466" y="1497"/>
                        <a:pt x="466" y="1497"/>
                      </a:cubicBezTo>
                      <a:cubicBezTo>
                        <a:pt x="466" y="1497"/>
                        <a:pt x="506" y="1493"/>
                        <a:pt x="552" y="1487"/>
                      </a:cubicBezTo>
                      <a:cubicBezTo>
                        <a:pt x="578" y="1513"/>
                        <a:pt x="597" y="1531"/>
                        <a:pt x="597" y="1531"/>
                      </a:cubicBezTo>
                      <a:cubicBezTo>
                        <a:pt x="597" y="1531"/>
                        <a:pt x="848" y="1668"/>
                        <a:pt x="1052" y="1720"/>
                      </a:cubicBezTo>
                      <a:cubicBezTo>
                        <a:pt x="1091" y="1730"/>
                        <a:pt x="1125" y="1735"/>
                        <a:pt x="1155" y="1735"/>
                      </a:cubicBezTo>
                      <a:cubicBezTo>
                        <a:pt x="1280" y="1735"/>
                        <a:pt x="1323" y="1655"/>
                        <a:pt x="1288" y="1578"/>
                      </a:cubicBezTo>
                      <a:cubicBezTo>
                        <a:pt x="1274" y="1545"/>
                        <a:pt x="1233" y="1501"/>
                        <a:pt x="1182" y="1453"/>
                      </a:cubicBezTo>
                      <a:cubicBezTo>
                        <a:pt x="1267" y="1435"/>
                        <a:pt x="1295" y="1369"/>
                        <a:pt x="1265" y="1304"/>
                      </a:cubicBezTo>
                      <a:cubicBezTo>
                        <a:pt x="1237" y="1241"/>
                        <a:pt x="1120" y="1140"/>
                        <a:pt x="1000" y="1052"/>
                      </a:cubicBezTo>
                      <a:cubicBezTo>
                        <a:pt x="1107" y="1024"/>
                        <a:pt x="1063" y="898"/>
                        <a:pt x="1010" y="830"/>
                      </a:cubicBezTo>
                      <a:cubicBezTo>
                        <a:pt x="982" y="796"/>
                        <a:pt x="893" y="722"/>
                        <a:pt x="806" y="651"/>
                      </a:cubicBezTo>
                      <a:cubicBezTo>
                        <a:pt x="907" y="639"/>
                        <a:pt x="941" y="569"/>
                        <a:pt x="910" y="500"/>
                      </a:cubicBezTo>
                      <a:cubicBezTo>
                        <a:pt x="868" y="405"/>
                        <a:pt x="622" y="220"/>
                        <a:pt x="470" y="130"/>
                      </a:cubicBezTo>
                      <a:cubicBezTo>
                        <a:pt x="319" y="40"/>
                        <a:pt x="196" y="4"/>
                        <a:pt x="196" y="4"/>
                      </a:cubicBezTo>
                      <a:cubicBezTo>
                        <a:pt x="183" y="2"/>
                        <a:pt x="170" y="0"/>
                        <a:pt x="159" y="0"/>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1"/>
                <p:cNvSpPr/>
                <p:nvPr/>
              </p:nvSpPr>
              <p:spPr>
                <a:xfrm>
                  <a:off x="4853586" y="7129016"/>
                  <a:ext cx="92196" cy="88082"/>
                </a:xfrm>
                <a:custGeom>
                  <a:avLst/>
                  <a:gdLst/>
                  <a:ahLst/>
                  <a:cxnLst/>
                  <a:rect l="l" t="t" r="r" b="b"/>
                  <a:pathLst>
                    <a:path w="1793" h="1713" extrusionOk="0">
                      <a:moveTo>
                        <a:pt x="1" y="0"/>
                      </a:moveTo>
                      <a:lnTo>
                        <a:pt x="67" y="1572"/>
                      </a:lnTo>
                      <a:cubicBezTo>
                        <a:pt x="422" y="1677"/>
                        <a:pt x="713" y="1712"/>
                        <a:pt x="944" y="1712"/>
                      </a:cubicBezTo>
                      <a:cubicBezTo>
                        <a:pt x="1405" y="1712"/>
                        <a:pt x="1625" y="1572"/>
                        <a:pt x="1625" y="1572"/>
                      </a:cubicBezTo>
                      <a:lnTo>
                        <a:pt x="1793" y="51"/>
                      </a:lnTo>
                      <a:lnTo>
                        <a:pt x="1" y="0"/>
                      </a:ln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1"/>
                <p:cNvSpPr/>
                <p:nvPr/>
              </p:nvSpPr>
              <p:spPr>
                <a:xfrm>
                  <a:off x="4718504" y="7209798"/>
                  <a:ext cx="235709" cy="75227"/>
                </a:xfrm>
                <a:custGeom>
                  <a:avLst/>
                  <a:gdLst/>
                  <a:ahLst/>
                  <a:cxnLst/>
                  <a:rect l="l" t="t" r="r" b="b"/>
                  <a:pathLst>
                    <a:path w="4584" h="1463" extrusionOk="0">
                      <a:moveTo>
                        <a:pt x="2694" y="1"/>
                      </a:moveTo>
                      <a:cubicBezTo>
                        <a:pt x="2694" y="1"/>
                        <a:pt x="1504" y="423"/>
                        <a:pt x="909" y="606"/>
                      </a:cubicBezTo>
                      <a:cubicBezTo>
                        <a:pt x="314" y="790"/>
                        <a:pt x="1" y="1301"/>
                        <a:pt x="131" y="1462"/>
                      </a:cubicBezTo>
                      <a:lnTo>
                        <a:pt x="4548" y="1462"/>
                      </a:lnTo>
                      <a:cubicBezTo>
                        <a:pt x="4548" y="1462"/>
                        <a:pt x="4584" y="1023"/>
                        <a:pt x="4539" y="644"/>
                      </a:cubicBezTo>
                      <a:cubicBezTo>
                        <a:pt x="4496" y="265"/>
                        <a:pt x="4252" y="1"/>
                        <a:pt x="4252" y="1"/>
                      </a:cubicBezTo>
                      <a:cubicBezTo>
                        <a:pt x="4252" y="1"/>
                        <a:pt x="4069" y="106"/>
                        <a:pt x="3608" y="106"/>
                      </a:cubicBezTo>
                      <a:cubicBezTo>
                        <a:pt x="3377" y="106"/>
                        <a:pt x="3077" y="80"/>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1"/>
                <p:cNvSpPr/>
                <p:nvPr/>
              </p:nvSpPr>
              <p:spPr>
                <a:xfrm>
                  <a:off x="5246334" y="7108088"/>
                  <a:ext cx="101040" cy="97132"/>
                </a:xfrm>
                <a:custGeom>
                  <a:avLst/>
                  <a:gdLst/>
                  <a:ahLst/>
                  <a:cxnLst/>
                  <a:rect l="l" t="t" r="r" b="b"/>
                  <a:pathLst>
                    <a:path w="1965" h="1889" extrusionOk="0">
                      <a:moveTo>
                        <a:pt x="1670" y="1"/>
                      </a:moveTo>
                      <a:lnTo>
                        <a:pt x="0" y="382"/>
                      </a:lnTo>
                      <a:lnTo>
                        <a:pt x="457" y="1886"/>
                      </a:lnTo>
                      <a:cubicBezTo>
                        <a:pt x="507" y="1888"/>
                        <a:pt x="556" y="1888"/>
                        <a:pt x="603" y="1888"/>
                      </a:cubicBezTo>
                      <a:cubicBezTo>
                        <a:pt x="1600" y="1888"/>
                        <a:pt x="1965" y="1497"/>
                        <a:pt x="1965" y="1497"/>
                      </a:cubicBezTo>
                      <a:lnTo>
                        <a:pt x="1670" y="1"/>
                      </a:ln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1"/>
                <p:cNvSpPr/>
                <p:nvPr/>
              </p:nvSpPr>
              <p:spPr>
                <a:xfrm>
                  <a:off x="5159691" y="7185064"/>
                  <a:ext cx="221209" cy="99960"/>
                </a:xfrm>
                <a:custGeom>
                  <a:avLst/>
                  <a:gdLst/>
                  <a:ahLst/>
                  <a:cxnLst/>
                  <a:rect l="l" t="t" r="r" b="b"/>
                  <a:pathLst>
                    <a:path w="4302" h="1944" extrusionOk="0">
                      <a:moveTo>
                        <a:pt x="3650" y="1"/>
                      </a:moveTo>
                      <a:cubicBezTo>
                        <a:pt x="3650" y="1"/>
                        <a:pt x="3311" y="333"/>
                        <a:pt x="2141" y="390"/>
                      </a:cubicBezTo>
                      <a:cubicBezTo>
                        <a:pt x="2141" y="390"/>
                        <a:pt x="1782" y="631"/>
                        <a:pt x="1379" y="898"/>
                      </a:cubicBezTo>
                      <a:cubicBezTo>
                        <a:pt x="1093" y="1086"/>
                        <a:pt x="642" y="1159"/>
                        <a:pt x="422" y="1294"/>
                      </a:cubicBezTo>
                      <a:cubicBezTo>
                        <a:pt x="186" y="1439"/>
                        <a:pt x="1" y="1748"/>
                        <a:pt x="66" y="1943"/>
                      </a:cubicBezTo>
                      <a:lnTo>
                        <a:pt x="1967" y="1943"/>
                      </a:lnTo>
                      <a:lnTo>
                        <a:pt x="4301" y="1341"/>
                      </a:lnTo>
                      <a:cubicBezTo>
                        <a:pt x="4301" y="1341"/>
                        <a:pt x="4225" y="908"/>
                        <a:pt x="4089" y="552"/>
                      </a:cubicBezTo>
                      <a:cubicBezTo>
                        <a:pt x="3953" y="196"/>
                        <a:pt x="3650" y="1"/>
                        <a:pt x="3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1"/>
                <p:cNvSpPr/>
                <p:nvPr/>
              </p:nvSpPr>
              <p:spPr>
                <a:xfrm>
                  <a:off x="4940280" y="6371435"/>
                  <a:ext cx="142125" cy="287695"/>
                </a:xfrm>
                <a:custGeom>
                  <a:avLst/>
                  <a:gdLst/>
                  <a:ahLst/>
                  <a:cxnLst/>
                  <a:rect l="l" t="t" r="r" b="b"/>
                  <a:pathLst>
                    <a:path w="2764" h="5595" extrusionOk="0">
                      <a:moveTo>
                        <a:pt x="946" y="0"/>
                      </a:moveTo>
                      <a:lnTo>
                        <a:pt x="0" y="5527"/>
                      </a:lnTo>
                      <a:cubicBezTo>
                        <a:pt x="0" y="5527"/>
                        <a:pt x="345" y="5595"/>
                        <a:pt x="1164" y="5595"/>
                      </a:cubicBezTo>
                      <a:cubicBezTo>
                        <a:pt x="1573" y="5595"/>
                        <a:pt x="2101" y="5578"/>
                        <a:pt x="2764" y="5527"/>
                      </a:cubicBezTo>
                      <a:lnTo>
                        <a:pt x="9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1"/>
                <p:cNvSpPr/>
                <p:nvPr/>
              </p:nvSpPr>
              <p:spPr>
                <a:xfrm>
                  <a:off x="4805045" y="6096746"/>
                  <a:ext cx="236326" cy="1094372"/>
                </a:xfrm>
                <a:custGeom>
                  <a:avLst/>
                  <a:gdLst/>
                  <a:ahLst/>
                  <a:cxnLst/>
                  <a:rect l="l" t="t" r="r" b="b"/>
                  <a:pathLst>
                    <a:path w="4596" h="21283" extrusionOk="0">
                      <a:moveTo>
                        <a:pt x="2667" y="1"/>
                      </a:moveTo>
                      <a:cubicBezTo>
                        <a:pt x="2132" y="1"/>
                        <a:pt x="1590" y="186"/>
                        <a:pt x="1299" y="295"/>
                      </a:cubicBezTo>
                      <a:cubicBezTo>
                        <a:pt x="1058" y="391"/>
                        <a:pt x="94" y="7661"/>
                        <a:pt x="5" y="11093"/>
                      </a:cubicBezTo>
                      <a:cubicBezTo>
                        <a:pt x="1" y="11254"/>
                        <a:pt x="406" y="18104"/>
                        <a:pt x="722" y="21166"/>
                      </a:cubicBezTo>
                      <a:cubicBezTo>
                        <a:pt x="841" y="21208"/>
                        <a:pt x="1415" y="21283"/>
                        <a:pt x="2065" y="21283"/>
                      </a:cubicBezTo>
                      <a:cubicBezTo>
                        <a:pt x="2475" y="21283"/>
                        <a:pt x="2917" y="21253"/>
                        <a:pt x="3293" y="21166"/>
                      </a:cubicBezTo>
                      <a:cubicBezTo>
                        <a:pt x="3334" y="20297"/>
                        <a:pt x="3412" y="13432"/>
                        <a:pt x="3160" y="11117"/>
                      </a:cubicBezTo>
                      <a:cubicBezTo>
                        <a:pt x="3436" y="10225"/>
                        <a:pt x="4364" y="5938"/>
                        <a:pt x="4435" y="5508"/>
                      </a:cubicBezTo>
                      <a:cubicBezTo>
                        <a:pt x="4470" y="5312"/>
                        <a:pt x="4497" y="5057"/>
                        <a:pt x="4515" y="4765"/>
                      </a:cubicBezTo>
                      <a:cubicBezTo>
                        <a:pt x="4595" y="3485"/>
                        <a:pt x="4492" y="1498"/>
                        <a:pt x="3840" y="544"/>
                      </a:cubicBezTo>
                      <a:cubicBezTo>
                        <a:pt x="3556" y="131"/>
                        <a:pt x="3115" y="1"/>
                        <a:pt x="26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1"/>
                <p:cNvSpPr/>
                <p:nvPr/>
              </p:nvSpPr>
              <p:spPr>
                <a:xfrm>
                  <a:off x="4999054" y="6266486"/>
                  <a:ext cx="38205" cy="209896"/>
                </a:xfrm>
                <a:custGeom>
                  <a:avLst/>
                  <a:gdLst/>
                  <a:ahLst/>
                  <a:cxnLst/>
                  <a:rect l="l" t="t" r="r" b="b"/>
                  <a:pathLst>
                    <a:path w="743" h="4082" extrusionOk="0">
                      <a:moveTo>
                        <a:pt x="1" y="1"/>
                      </a:moveTo>
                      <a:cubicBezTo>
                        <a:pt x="1" y="1"/>
                        <a:pt x="126" y="3002"/>
                        <a:pt x="192" y="4082"/>
                      </a:cubicBezTo>
                      <a:cubicBezTo>
                        <a:pt x="410" y="3320"/>
                        <a:pt x="591" y="2637"/>
                        <a:pt x="662" y="2207"/>
                      </a:cubicBezTo>
                      <a:cubicBezTo>
                        <a:pt x="697" y="2011"/>
                        <a:pt x="724" y="1756"/>
                        <a:pt x="742" y="1464"/>
                      </a:cubicBezTo>
                      <a:lnTo>
                        <a:pt x="1" y="1"/>
                      </a:lnTo>
                      <a:close/>
                    </a:path>
                  </a:pathLst>
                </a:custGeom>
                <a:solidFill>
                  <a:srgbClr val="1329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1"/>
                <p:cNvSpPr/>
                <p:nvPr/>
              </p:nvSpPr>
              <p:spPr>
                <a:xfrm>
                  <a:off x="4421912" y="5640234"/>
                  <a:ext cx="453422" cy="287746"/>
                </a:xfrm>
                <a:custGeom>
                  <a:avLst/>
                  <a:gdLst/>
                  <a:ahLst/>
                  <a:cxnLst/>
                  <a:rect l="l" t="t" r="r" b="b"/>
                  <a:pathLst>
                    <a:path w="8818" h="5596" extrusionOk="0">
                      <a:moveTo>
                        <a:pt x="8519" y="0"/>
                      </a:moveTo>
                      <a:cubicBezTo>
                        <a:pt x="8519" y="0"/>
                        <a:pt x="5755" y="2437"/>
                        <a:pt x="4792" y="3589"/>
                      </a:cubicBezTo>
                      <a:lnTo>
                        <a:pt x="269" y="3191"/>
                      </a:lnTo>
                      <a:cubicBezTo>
                        <a:pt x="269" y="3191"/>
                        <a:pt x="158" y="3511"/>
                        <a:pt x="116" y="3745"/>
                      </a:cubicBezTo>
                      <a:cubicBezTo>
                        <a:pt x="1" y="4374"/>
                        <a:pt x="19" y="4825"/>
                        <a:pt x="19" y="4825"/>
                      </a:cubicBezTo>
                      <a:cubicBezTo>
                        <a:pt x="19" y="4825"/>
                        <a:pt x="3759" y="5595"/>
                        <a:pt x="5036" y="5595"/>
                      </a:cubicBezTo>
                      <a:cubicBezTo>
                        <a:pt x="6083" y="5594"/>
                        <a:pt x="8443" y="3732"/>
                        <a:pt x="8443" y="3732"/>
                      </a:cubicBezTo>
                      <a:cubicBezTo>
                        <a:pt x="8580" y="3648"/>
                        <a:pt x="8707" y="3566"/>
                        <a:pt x="8818" y="3489"/>
                      </a:cubicBezTo>
                      <a:lnTo>
                        <a:pt x="85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1"/>
                <p:cNvSpPr/>
                <p:nvPr/>
              </p:nvSpPr>
              <p:spPr>
                <a:xfrm>
                  <a:off x="4961465" y="6096952"/>
                  <a:ext cx="385907" cy="1093446"/>
                </a:xfrm>
                <a:custGeom>
                  <a:avLst/>
                  <a:gdLst/>
                  <a:ahLst/>
                  <a:cxnLst/>
                  <a:rect l="l" t="t" r="r" b="b"/>
                  <a:pathLst>
                    <a:path w="7505" h="21265" extrusionOk="0">
                      <a:moveTo>
                        <a:pt x="2581" y="1"/>
                      </a:moveTo>
                      <a:lnTo>
                        <a:pt x="1" y="608"/>
                      </a:lnTo>
                      <a:lnTo>
                        <a:pt x="515" y="5705"/>
                      </a:lnTo>
                      <a:cubicBezTo>
                        <a:pt x="893" y="7219"/>
                        <a:pt x="1902" y="10885"/>
                        <a:pt x="2087" y="11661"/>
                      </a:cubicBezTo>
                      <a:cubicBezTo>
                        <a:pt x="2490" y="13365"/>
                        <a:pt x="4689" y="20476"/>
                        <a:pt x="4998" y="21264"/>
                      </a:cubicBezTo>
                      <a:cubicBezTo>
                        <a:pt x="5001" y="21264"/>
                        <a:pt x="5003" y="21264"/>
                        <a:pt x="5006" y="21264"/>
                      </a:cubicBezTo>
                      <a:cubicBezTo>
                        <a:pt x="5238" y="21264"/>
                        <a:pt x="7079" y="20856"/>
                        <a:pt x="7505" y="20548"/>
                      </a:cubicBezTo>
                      <a:cubicBezTo>
                        <a:pt x="7247" y="19271"/>
                        <a:pt x="6629" y="15422"/>
                        <a:pt x="5190" y="11221"/>
                      </a:cubicBezTo>
                      <a:cubicBezTo>
                        <a:pt x="5127" y="10139"/>
                        <a:pt x="4876" y="5623"/>
                        <a:pt x="4913" y="5176"/>
                      </a:cubicBezTo>
                      <a:cubicBezTo>
                        <a:pt x="5007" y="4090"/>
                        <a:pt x="4808" y="1902"/>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1"/>
                <p:cNvSpPr/>
                <p:nvPr/>
              </p:nvSpPr>
              <p:spPr>
                <a:xfrm>
                  <a:off x="4859859" y="5599251"/>
                  <a:ext cx="318650" cy="581817"/>
                </a:xfrm>
                <a:custGeom>
                  <a:avLst/>
                  <a:gdLst/>
                  <a:ahLst/>
                  <a:cxnLst/>
                  <a:rect l="l" t="t" r="r" b="b"/>
                  <a:pathLst>
                    <a:path w="6197" h="11315" extrusionOk="0">
                      <a:moveTo>
                        <a:pt x="3092" y="0"/>
                      </a:moveTo>
                      <a:cubicBezTo>
                        <a:pt x="2851" y="0"/>
                        <a:pt x="2763" y="87"/>
                        <a:pt x="2473" y="135"/>
                      </a:cubicBezTo>
                      <a:cubicBezTo>
                        <a:pt x="1061" y="179"/>
                        <a:pt x="1059" y="587"/>
                        <a:pt x="661" y="918"/>
                      </a:cubicBezTo>
                      <a:cubicBezTo>
                        <a:pt x="324" y="1305"/>
                        <a:pt x="1" y="8452"/>
                        <a:pt x="10" y="9138"/>
                      </a:cubicBezTo>
                      <a:cubicBezTo>
                        <a:pt x="16" y="9567"/>
                        <a:pt x="19" y="10037"/>
                        <a:pt x="78" y="10633"/>
                      </a:cubicBezTo>
                      <a:cubicBezTo>
                        <a:pt x="104" y="10917"/>
                        <a:pt x="1327" y="11056"/>
                        <a:pt x="2182" y="11132"/>
                      </a:cubicBezTo>
                      <a:cubicBezTo>
                        <a:pt x="2681" y="11176"/>
                        <a:pt x="3976" y="11315"/>
                        <a:pt x="4949" y="11315"/>
                      </a:cubicBezTo>
                      <a:cubicBezTo>
                        <a:pt x="5635" y="11315"/>
                        <a:pt x="6160" y="11246"/>
                        <a:pt x="6132" y="11026"/>
                      </a:cubicBezTo>
                      <a:cubicBezTo>
                        <a:pt x="6030" y="10244"/>
                        <a:pt x="5853" y="6512"/>
                        <a:pt x="5971" y="5885"/>
                      </a:cubicBezTo>
                      <a:cubicBezTo>
                        <a:pt x="6196" y="4694"/>
                        <a:pt x="6031" y="1241"/>
                        <a:pt x="5878" y="903"/>
                      </a:cubicBezTo>
                      <a:cubicBezTo>
                        <a:pt x="5716" y="549"/>
                        <a:pt x="4629" y="344"/>
                        <a:pt x="3693" y="101"/>
                      </a:cubicBezTo>
                      <a:cubicBezTo>
                        <a:pt x="3406" y="27"/>
                        <a:pt x="3226" y="0"/>
                        <a:pt x="3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1"/>
                <p:cNvSpPr/>
                <p:nvPr/>
              </p:nvSpPr>
              <p:spPr>
                <a:xfrm>
                  <a:off x="5009132" y="5614729"/>
                  <a:ext cx="303481" cy="1070924"/>
                </a:xfrm>
                <a:custGeom>
                  <a:avLst/>
                  <a:gdLst/>
                  <a:ahLst/>
                  <a:cxnLst/>
                  <a:rect l="l" t="t" r="r" b="b"/>
                  <a:pathLst>
                    <a:path w="5902" h="20827" extrusionOk="0">
                      <a:moveTo>
                        <a:pt x="1594" y="1"/>
                      </a:moveTo>
                      <a:cubicBezTo>
                        <a:pt x="1594" y="1"/>
                        <a:pt x="912" y="1819"/>
                        <a:pt x="568" y="4229"/>
                      </a:cubicBezTo>
                      <a:cubicBezTo>
                        <a:pt x="512" y="4618"/>
                        <a:pt x="457" y="5062"/>
                        <a:pt x="408" y="5543"/>
                      </a:cubicBezTo>
                      <a:lnTo>
                        <a:pt x="408" y="5544"/>
                      </a:lnTo>
                      <a:cubicBezTo>
                        <a:pt x="342" y="6164"/>
                        <a:pt x="283" y="6849"/>
                        <a:pt x="232" y="7564"/>
                      </a:cubicBezTo>
                      <a:cubicBezTo>
                        <a:pt x="219" y="7738"/>
                        <a:pt x="206" y="7915"/>
                        <a:pt x="196" y="8092"/>
                      </a:cubicBezTo>
                      <a:cubicBezTo>
                        <a:pt x="63" y="10131"/>
                        <a:pt x="0" y="12367"/>
                        <a:pt x="73" y="14107"/>
                      </a:cubicBezTo>
                      <a:cubicBezTo>
                        <a:pt x="200" y="17110"/>
                        <a:pt x="471" y="20826"/>
                        <a:pt x="471" y="20826"/>
                      </a:cubicBezTo>
                      <a:cubicBezTo>
                        <a:pt x="471" y="20826"/>
                        <a:pt x="481" y="20826"/>
                        <a:pt x="500" y="20826"/>
                      </a:cubicBezTo>
                      <a:cubicBezTo>
                        <a:pt x="761" y="20826"/>
                        <a:pt x="2764" y="20805"/>
                        <a:pt x="4576" y="20169"/>
                      </a:cubicBezTo>
                      <a:cubicBezTo>
                        <a:pt x="5145" y="19970"/>
                        <a:pt x="5598" y="19854"/>
                        <a:pt x="5901" y="19847"/>
                      </a:cubicBezTo>
                      <a:cubicBezTo>
                        <a:pt x="5901" y="19847"/>
                        <a:pt x="4111" y="12662"/>
                        <a:pt x="3884" y="10414"/>
                      </a:cubicBezTo>
                      <a:cubicBezTo>
                        <a:pt x="3874" y="10316"/>
                        <a:pt x="3863" y="10207"/>
                        <a:pt x="3852" y="10088"/>
                      </a:cubicBezTo>
                      <a:cubicBezTo>
                        <a:pt x="3808" y="9654"/>
                        <a:pt x="3752" y="9089"/>
                        <a:pt x="3689" y="8453"/>
                      </a:cubicBezTo>
                      <a:cubicBezTo>
                        <a:pt x="3377" y="5309"/>
                        <a:pt x="2904" y="396"/>
                        <a:pt x="2904" y="396"/>
                      </a:cubicBezTo>
                      <a:cubicBezTo>
                        <a:pt x="2904" y="396"/>
                        <a:pt x="2429" y="230"/>
                        <a:pt x="2029" y="111"/>
                      </a:cubicBezTo>
                      <a:cubicBezTo>
                        <a:pt x="1854" y="60"/>
                        <a:pt x="1693" y="17"/>
                        <a:pt x="1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1"/>
                <p:cNvSpPr/>
                <p:nvPr/>
              </p:nvSpPr>
              <p:spPr>
                <a:xfrm>
                  <a:off x="4753881" y="5605525"/>
                  <a:ext cx="233190" cy="1068405"/>
                </a:xfrm>
                <a:custGeom>
                  <a:avLst/>
                  <a:gdLst/>
                  <a:ahLst/>
                  <a:cxnLst/>
                  <a:rect l="l" t="t" r="r" b="b"/>
                  <a:pathLst>
                    <a:path w="4535" h="20778" extrusionOk="0">
                      <a:moveTo>
                        <a:pt x="4213" y="0"/>
                      </a:moveTo>
                      <a:cubicBezTo>
                        <a:pt x="4188" y="0"/>
                        <a:pt x="4162" y="0"/>
                        <a:pt x="4135" y="1"/>
                      </a:cubicBezTo>
                      <a:cubicBezTo>
                        <a:pt x="3614" y="7"/>
                        <a:pt x="2691" y="108"/>
                        <a:pt x="2064" y="674"/>
                      </a:cubicBezTo>
                      <a:cubicBezTo>
                        <a:pt x="2064" y="674"/>
                        <a:pt x="1730" y="7678"/>
                        <a:pt x="1580" y="9142"/>
                      </a:cubicBezTo>
                      <a:lnTo>
                        <a:pt x="1" y="20187"/>
                      </a:lnTo>
                      <a:cubicBezTo>
                        <a:pt x="1" y="20187"/>
                        <a:pt x="1315" y="20721"/>
                        <a:pt x="2640" y="20778"/>
                      </a:cubicBezTo>
                      <a:cubicBezTo>
                        <a:pt x="2640" y="20778"/>
                        <a:pt x="3350" y="12919"/>
                        <a:pt x="3621" y="10302"/>
                      </a:cubicBezTo>
                      <a:cubicBezTo>
                        <a:pt x="3754" y="9018"/>
                        <a:pt x="3817" y="7026"/>
                        <a:pt x="3911" y="5065"/>
                      </a:cubicBezTo>
                      <a:cubicBezTo>
                        <a:pt x="3952" y="4206"/>
                        <a:pt x="3998" y="3352"/>
                        <a:pt x="4060" y="2570"/>
                      </a:cubicBezTo>
                      <a:cubicBezTo>
                        <a:pt x="4139" y="1564"/>
                        <a:pt x="4288" y="531"/>
                        <a:pt x="4534" y="13"/>
                      </a:cubicBezTo>
                      <a:cubicBezTo>
                        <a:pt x="4534" y="13"/>
                        <a:pt x="4411" y="0"/>
                        <a:pt x="4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1"/>
                <p:cNvSpPr/>
                <p:nvPr/>
              </p:nvSpPr>
              <p:spPr>
                <a:xfrm>
                  <a:off x="4655926" y="5661110"/>
                  <a:ext cx="290266" cy="362048"/>
                </a:xfrm>
                <a:custGeom>
                  <a:avLst/>
                  <a:gdLst/>
                  <a:ahLst/>
                  <a:cxnLst/>
                  <a:rect l="l" t="t" r="r" b="b"/>
                  <a:pathLst>
                    <a:path w="5645" h="7041" extrusionOk="0">
                      <a:moveTo>
                        <a:pt x="268" y="1"/>
                      </a:moveTo>
                      <a:cubicBezTo>
                        <a:pt x="119" y="1"/>
                        <a:pt x="0" y="137"/>
                        <a:pt x="28" y="290"/>
                      </a:cubicBezTo>
                      <a:lnTo>
                        <a:pt x="1119" y="6306"/>
                      </a:lnTo>
                      <a:cubicBezTo>
                        <a:pt x="1138" y="6412"/>
                        <a:pt x="1223" y="6491"/>
                        <a:pt x="1328" y="6506"/>
                      </a:cubicBezTo>
                      <a:lnTo>
                        <a:pt x="5343" y="7038"/>
                      </a:lnTo>
                      <a:cubicBezTo>
                        <a:pt x="5354" y="7040"/>
                        <a:pt x="5365" y="7040"/>
                        <a:pt x="5375" y="7040"/>
                      </a:cubicBezTo>
                      <a:cubicBezTo>
                        <a:pt x="5526" y="7040"/>
                        <a:pt x="5645" y="6904"/>
                        <a:pt x="5616" y="6752"/>
                      </a:cubicBezTo>
                      <a:lnTo>
                        <a:pt x="4526" y="735"/>
                      </a:lnTo>
                      <a:cubicBezTo>
                        <a:pt x="4507" y="630"/>
                        <a:pt x="4422" y="549"/>
                        <a:pt x="4317" y="535"/>
                      </a:cubicBezTo>
                      <a:lnTo>
                        <a:pt x="302" y="3"/>
                      </a:lnTo>
                      <a:cubicBezTo>
                        <a:pt x="291" y="1"/>
                        <a:pt x="28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1"/>
                <p:cNvSpPr/>
                <p:nvPr/>
              </p:nvSpPr>
              <p:spPr>
                <a:xfrm>
                  <a:off x="4840628" y="5835632"/>
                  <a:ext cx="144439" cy="128396"/>
                </a:xfrm>
                <a:custGeom>
                  <a:avLst/>
                  <a:gdLst/>
                  <a:ahLst/>
                  <a:cxnLst/>
                  <a:rect l="l" t="t" r="r" b="b"/>
                  <a:pathLst>
                    <a:path w="2809" h="2497" extrusionOk="0">
                      <a:moveTo>
                        <a:pt x="406" y="1"/>
                      </a:moveTo>
                      <a:cubicBezTo>
                        <a:pt x="372" y="1"/>
                        <a:pt x="321" y="19"/>
                        <a:pt x="341" y="130"/>
                      </a:cubicBezTo>
                      <a:cubicBezTo>
                        <a:pt x="283" y="87"/>
                        <a:pt x="220" y="54"/>
                        <a:pt x="154" y="43"/>
                      </a:cubicBezTo>
                      <a:cubicBezTo>
                        <a:pt x="150" y="43"/>
                        <a:pt x="145" y="42"/>
                        <a:pt x="141" y="42"/>
                      </a:cubicBezTo>
                      <a:cubicBezTo>
                        <a:pt x="89" y="42"/>
                        <a:pt x="0" y="86"/>
                        <a:pt x="139" y="342"/>
                      </a:cubicBezTo>
                      <a:cubicBezTo>
                        <a:pt x="142" y="347"/>
                        <a:pt x="144" y="351"/>
                        <a:pt x="146" y="355"/>
                      </a:cubicBezTo>
                      <a:cubicBezTo>
                        <a:pt x="131" y="350"/>
                        <a:pt x="118" y="348"/>
                        <a:pt x="105" y="348"/>
                      </a:cubicBezTo>
                      <a:cubicBezTo>
                        <a:pt x="59" y="348"/>
                        <a:pt x="9" y="408"/>
                        <a:pt x="121" y="648"/>
                      </a:cubicBezTo>
                      <a:cubicBezTo>
                        <a:pt x="139" y="690"/>
                        <a:pt x="159" y="730"/>
                        <a:pt x="177" y="768"/>
                      </a:cubicBezTo>
                      <a:cubicBezTo>
                        <a:pt x="154" y="796"/>
                        <a:pt x="148" y="862"/>
                        <a:pt x="217" y="1014"/>
                      </a:cubicBezTo>
                      <a:cubicBezTo>
                        <a:pt x="319" y="1241"/>
                        <a:pt x="416" y="1427"/>
                        <a:pt x="461" y="1496"/>
                      </a:cubicBezTo>
                      <a:cubicBezTo>
                        <a:pt x="630" y="1755"/>
                        <a:pt x="1217" y="2036"/>
                        <a:pt x="1217" y="2036"/>
                      </a:cubicBezTo>
                      <a:cubicBezTo>
                        <a:pt x="1238" y="2048"/>
                        <a:pt x="1253" y="2056"/>
                        <a:pt x="1262" y="2060"/>
                      </a:cubicBezTo>
                      <a:cubicBezTo>
                        <a:pt x="1328" y="2097"/>
                        <a:pt x="1949" y="2307"/>
                        <a:pt x="2260" y="2496"/>
                      </a:cubicBezTo>
                      <a:lnTo>
                        <a:pt x="2809" y="1563"/>
                      </a:lnTo>
                      <a:cubicBezTo>
                        <a:pt x="2809" y="1563"/>
                        <a:pt x="2180" y="1352"/>
                        <a:pt x="2104" y="1276"/>
                      </a:cubicBezTo>
                      <a:cubicBezTo>
                        <a:pt x="2029" y="1200"/>
                        <a:pt x="1766" y="372"/>
                        <a:pt x="1458" y="233"/>
                      </a:cubicBezTo>
                      <a:lnTo>
                        <a:pt x="1458" y="233"/>
                      </a:lnTo>
                      <a:cubicBezTo>
                        <a:pt x="1458" y="233"/>
                        <a:pt x="1543" y="618"/>
                        <a:pt x="1459" y="836"/>
                      </a:cubicBezTo>
                      <a:cubicBezTo>
                        <a:pt x="1354" y="782"/>
                        <a:pt x="1047" y="625"/>
                        <a:pt x="969" y="533"/>
                      </a:cubicBezTo>
                      <a:cubicBezTo>
                        <a:pt x="872" y="422"/>
                        <a:pt x="608" y="9"/>
                        <a:pt x="413" y="1"/>
                      </a:cubicBezTo>
                      <a:cubicBezTo>
                        <a:pt x="411" y="1"/>
                        <a:pt x="408" y="1"/>
                        <a:pt x="406" y="1"/>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1"/>
                <p:cNvSpPr/>
                <p:nvPr/>
              </p:nvSpPr>
              <p:spPr>
                <a:xfrm>
                  <a:off x="4955963" y="5986860"/>
                  <a:ext cx="251341" cy="146650"/>
                </a:xfrm>
                <a:custGeom>
                  <a:avLst/>
                  <a:gdLst/>
                  <a:ahLst/>
                  <a:cxnLst/>
                  <a:rect l="l" t="t" r="r" b="b"/>
                  <a:pathLst>
                    <a:path w="4888" h="2852" extrusionOk="0">
                      <a:moveTo>
                        <a:pt x="0" y="1"/>
                      </a:moveTo>
                      <a:cubicBezTo>
                        <a:pt x="0" y="1"/>
                        <a:pt x="479" y="361"/>
                        <a:pt x="1230" y="854"/>
                      </a:cubicBezTo>
                      <a:cubicBezTo>
                        <a:pt x="2160" y="1462"/>
                        <a:pt x="3509" y="2273"/>
                        <a:pt x="4887" y="2851"/>
                      </a:cubicBezTo>
                      <a:cubicBezTo>
                        <a:pt x="4843" y="2416"/>
                        <a:pt x="4787" y="1852"/>
                        <a:pt x="4724" y="1215"/>
                      </a:cubicBezTo>
                      <a:lnTo>
                        <a:pt x="1267" y="326"/>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1"/>
                <p:cNvSpPr/>
                <p:nvPr/>
              </p:nvSpPr>
              <p:spPr>
                <a:xfrm>
                  <a:off x="5113464" y="5801952"/>
                  <a:ext cx="61755" cy="189071"/>
                </a:xfrm>
                <a:custGeom>
                  <a:avLst/>
                  <a:gdLst/>
                  <a:ahLst/>
                  <a:cxnLst/>
                  <a:rect l="l" t="t" r="r" b="b"/>
                  <a:pathLst>
                    <a:path w="1201" h="3677" extrusionOk="0">
                      <a:moveTo>
                        <a:pt x="1" y="1"/>
                      </a:moveTo>
                      <a:lnTo>
                        <a:pt x="190" y="3639"/>
                      </a:lnTo>
                      <a:lnTo>
                        <a:pt x="1201" y="3677"/>
                      </a:lnTo>
                      <a:lnTo>
                        <a:pt x="1201" y="367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1"/>
                <p:cNvSpPr/>
                <p:nvPr/>
              </p:nvSpPr>
              <p:spPr>
                <a:xfrm>
                  <a:off x="4943314" y="5619511"/>
                  <a:ext cx="342766" cy="470442"/>
                </a:xfrm>
                <a:custGeom>
                  <a:avLst/>
                  <a:gdLst/>
                  <a:ahLst/>
                  <a:cxnLst/>
                  <a:rect l="l" t="t" r="r" b="b"/>
                  <a:pathLst>
                    <a:path w="6666" h="9149" extrusionOk="0">
                      <a:moveTo>
                        <a:pt x="3225" y="0"/>
                      </a:moveTo>
                      <a:lnTo>
                        <a:pt x="3248" y="2965"/>
                      </a:lnTo>
                      <a:cubicBezTo>
                        <a:pt x="3271" y="3791"/>
                        <a:pt x="3776" y="5729"/>
                        <a:pt x="3989" y="6632"/>
                      </a:cubicBezTo>
                      <a:lnTo>
                        <a:pt x="434" y="5626"/>
                      </a:lnTo>
                      <a:cubicBezTo>
                        <a:pt x="434" y="5626"/>
                        <a:pt x="285" y="5739"/>
                        <a:pt x="149" y="6011"/>
                      </a:cubicBezTo>
                      <a:cubicBezTo>
                        <a:pt x="16" y="6279"/>
                        <a:pt x="1" y="7030"/>
                        <a:pt x="1" y="7030"/>
                      </a:cubicBezTo>
                      <a:cubicBezTo>
                        <a:pt x="1" y="7030"/>
                        <a:pt x="3847" y="8858"/>
                        <a:pt x="5175" y="9139"/>
                      </a:cubicBezTo>
                      <a:cubicBezTo>
                        <a:pt x="5208" y="9146"/>
                        <a:pt x="5242" y="9149"/>
                        <a:pt x="5275" y="9149"/>
                      </a:cubicBezTo>
                      <a:cubicBezTo>
                        <a:pt x="5683" y="9149"/>
                        <a:pt x="6126" y="8683"/>
                        <a:pt x="6297" y="7743"/>
                      </a:cubicBezTo>
                      <a:cubicBezTo>
                        <a:pt x="6665" y="5708"/>
                        <a:pt x="6357" y="2057"/>
                        <a:pt x="5591" y="1101"/>
                      </a:cubicBezTo>
                      <a:cubicBezTo>
                        <a:pt x="5088" y="475"/>
                        <a:pt x="3225" y="0"/>
                        <a:pt x="32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1"/>
                <p:cNvSpPr/>
                <p:nvPr/>
              </p:nvSpPr>
              <p:spPr>
                <a:xfrm>
                  <a:off x="4987021" y="5416862"/>
                  <a:ext cx="131738" cy="210976"/>
                </a:xfrm>
                <a:custGeom>
                  <a:avLst/>
                  <a:gdLst/>
                  <a:ahLst/>
                  <a:cxnLst/>
                  <a:rect l="l" t="t" r="r" b="b"/>
                  <a:pathLst>
                    <a:path w="2562" h="4103" extrusionOk="0">
                      <a:moveTo>
                        <a:pt x="2561" y="0"/>
                      </a:moveTo>
                      <a:lnTo>
                        <a:pt x="2359" y="157"/>
                      </a:lnTo>
                      <a:lnTo>
                        <a:pt x="580" y="1556"/>
                      </a:lnTo>
                      <a:lnTo>
                        <a:pt x="472" y="1642"/>
                      </a:lnTo>
                      <a:cubicBezTo>
                        <a:pt x="431" y="1856"/>
                        <a:pt x="383" y="2087"/>
                        <a:pt x="333" y="2315"/>
                      </a:cubicBezTo>
                      <a:cubicBezTo>
                        <a:pt x="269" y="2606"/>
                        <a:pt x="200" y="2891"/>
                        <a:pt x="141" y="3125"/>
                      </a:cubicBezTo>
                      <a:cubicBezTo>
                        <a:pt x="61" y="3454"/>
                        <a:pt x="0" y="3682"/>
                        <a:pt x="0" y="3682"/>
                      </a:cubicBezTo>
                      <a:cubicBezTo>
                        <a:pt x="48" y="3891"/>
                        <a:pt x="348" y="4016"/>
                        <a:pt x="598" y="4068"/>
                      </a:cubicBezTo>
                      <a:cubicBezTo>
                        <a:pt x="716" y="4092"/>
                        <a:pt x="833" y="4102"/>
                        <a:pt x="948" y="4102"/>
                      </a:cubicBezTo>
                      <a:cubicBezTo>
                        <a:pt x="1523" y="4102"/>
                        <a:pt x="2024" y="3849"/>
                        <a:pt x="2024" y="3849"/>
                      </a:cubicBezTo>
                      <a:lnTo>
                        <a:pt x="2025" y="3846"/>
                      </a:lnTo>
                      <a:cubicBezTo>
                        <a:pt x="2066" y="3286"/>
                        <a:pt x="2169" y="2509"/>
                        <a:pt x="2271" y="1800"/>
                      </a:cubicBezTo>
                      <a:cubicBezTo>
                        <a:pt x="2325" y="1451"/>
                        <a:pt x="2378" y="1119"/>
                        <a:pt x="2422" y="838"/>
                      </a:cubicBezTo>
                      <a:cubicBezTo>
                        <a:pt x="2503" y="339"/>
                        <a:pt x="2561" y="0"/>
                        <a:pt x="2561" y="0"/>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1"/>
                <p:cNvSpPr/>
                <p:nvPr/>
              </p:nvSpPr>
              <p:spPr>
                <a:xfrm>
                  <a:off x="5030060" y="5614729"/>
                  <a:ext cx="83455" cy="285072"/>
                </a:xfrm>
                <a:custGeom>
                  <a:avLst/>
                  <a:gdLst/>
                  <a:ahLst/>
                  <a:cxnLst/>
                  <a:rect l="l" t="t" r="r" b="b"/>
                  <a:pathLst>
                    <a:path w="1623" h="5544" extrusionOk="0">
                      <a:moveTo>
                        <a:pt x="1187" y="1"/>
                      </a:moveTo>
                      <a:cubicBezTo>
                        <a:pt x="1187" y="1"/>
                        <a:pt x="505" y="1819"/>
                        <a:pt x="162" y="4229"/>
                      </a:cubicBezTo>
                      <a:cubicBezTo>
                        <a:pt x="105" y="4618"/>
                        <a:pt x="50" y="5062"/>
                        <a:pt x="1" y="5543"/>
                      </a:cubicBezTo>
                      <a:cubicBezTo>
                        <a:pt x="529" y="4736"/>
                        <a:pt x="1318" y="3122"/>
                        <a:pt x="1318" y="3122"/>
                      </a:cubicBezTo>
                      <a:lnTo>
                        <a:pt x="763" y="2755"/>
                      </a:lnTo>
                      <a:lnTo>
                        <a:pt x="1554" y="2100"/>
                      </a:lnTo>
                      <a:lnTo>
                        <a:pt x="1623" y="111"/>
                      </a:lnTo>
                      <a:cubicBezTo>
                        <a:pt x="1447" y="60"/>
                        <a:pt x="1286" y="17"/>
                        <a:pt x="11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1"/>
                <p:cNvSpPr/>
                <p:nvPr/>
              </p:nvSpPr>
              <p:spPr>
                <a:xfrm>
                  <a:off x="4924186" y="5605525"/>
                  <a:ext cx="62887" cy="260442"/>
                </a:xfrm>
                <a:custGeom>
                  <a:avLst/>
                  <a:gdLst/>
                  <a:ahLst/>
                  <a:cxnLst/>
                  <a:rect l="l" t="t" r="r" b="b"/>
                  <a:pathLst>
                    <a:path w="1223" h="5065" extrusionOk="0">
                      <a:moveTo>
                        <a:pt x="917" y="1"/>
                      </a:moveTo>
                      <a:cubicBezTo>
                        <a:pt x="887" y="1"/>
                        <a:pt x="856" y="1"/>
                        <a:pt x="823" y="2"/>
                      </a:cubicBezTo>
                      <a:lnTo>
                        <a:pt x="96" y="1709"/>
                      </a:lnTo>
                      <a:lnTo>
                        <a:pt x="465" y="2329"/>
                      </a:lnTo>
                      <a:lnTo>
                        <a:pt x="1" y="2570"/>
                      </a:lnTo>
                      <a:cubicBezTo>
                        <a:pt x="1" y="2570"/>
                        <a:pt x="277" y="4167"/>
                        <a:pt x="599" y="5065"/>
                      </a:cubicBezTo>
                      <a:cubicBezTo>
                        <a:pt x="640" y="4206"/>
                        <a:pt x="686" y="3352"/>
                        <a:pt x="748" y="2570"/>
                      </a:cubicBezTo>
                      <a:cubicBezTo>
                        <a:pt x="827" y="1564"/>
                        <a:pt x="976" y="531"/>
                        <a:pt x="1222" y="13"/>
                      </a:cubicBezTo>
                      <a:cubicBezTo>
                        <a:pt x="1222" y="13"/>
                        <a:pt x="1106" y="1"/>
                        <a:pt x="9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1"/>
                <p:cNvSpPr/>
                <p:nvPr/>
              </p:nvSpPr>
              <p:spPr>
                <a:xfrm>
                  <a:off x="4994272" y="5530862"/>
                  <a:ext cx="66743" cy="46689"/>
                </a:xfrm>
                <a:custGeom>
                  <a:avLst/>
                  <a:gdLst/>
                  <a:ahLst/>
                  <a:cxnLst/>
                  <a:rect l="l" t="t" r="r" b="b"/>
                  <a:pathLst>
                    <a:path w="1298" h="908" extrusionOk="0">
                      <a:moveTo>
                        <a:pt x="1298" y="1"/>
                      </a:moveTo>
                      <a:lnTo>
                        <a:pt x="192" y="98"/>
                      </a:lnTo>
                      <a:cubicBezTo>
                        <a:pt x="128" y="389"/>
                        <a:pt x="59" y="674"/>
                        <a:pt x="1" y="908"/>
                      </a:cubicBezTo>
                      <a:cubicBezTo>
                        <a:pt x="742" y="804"/>
                        <a:pt x="1298" y="1"/>
                        <a:pt x="1298" y="1"/>
                      </a:cubicBezTo>
                      <a:close/>
                    </a:path>
                  </a:pathLst>
                </a:custGeom>
                <a:solidFill>
                  <a:srgbClr val="EA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1"/>
                <p:cNvSpPr/>
                <p:nvPr/>
              </p:nvSpPr>
              <p:spPr>
                <a:xfrm>
                  <a:off x="4924854" y="5372949"/>
                  <a:ext cx="40056" cy="65149"/>
                </a:xfrm>
                <a:custGeom>
                  <a:avLst/>
                  <a:gdLst/>
                  <a:ahLst/>
                  <a:cxnLst/>
                  <a:rect l="l" t="t" r="r" b="b"/>
                  <a:pathLst>
                    <a:path w="779" h="1267" extrusionOk="0">
                      <a:moveTo>
                        <a:pt x="295" y="0"/>
                      </a:moveTo>
                      <a:cubicBezTo>
                        <a:pt x="295" y="0"/>
                        <a:pt x="0" y="808"/>
                        <a:pt x="526" y="1267"/>
                      </a:cubicBezTo>
                      <a:lnTo>
                        <a:pt x="778" y="37"/>
                      </a:lnTo>
                      <a:lnTo>
                        <a:pt x="295" y="0"/>
                      </a:lnTo>
                      <a:close/>
                    </a:path>
                  </a:pathLst>
                </a:custGeom>
                <a:solidFill>
                  <a:srgbClr val="855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1"/>
                <p:cNvSpPr/>
                <p:nvPr/>
              </p:nvSpPr>
              <p:spPr>
                <a:xfrm>
                  <a:off x="4938275" y="5331093"/>
                  <a:ext cx="190408" cy="229333"/>
                </a:xfrm>
                <a:custGeom>
                  <a:avLst/>
                  <a:gdLst/>
                  <a:ahLst/>
                  <a:cxnLst/>
                  <a:rect l="l" t="t" r="r" b="b"/>
                  <a:pathLst>
                    <a:path w="3703" h="4460" extrusionOk="0">
                      <a:moveTo>
                        <a:pt x="1493" y="0"/>
                      </a:moveTo>
                      <a:cubicBezTo>
                        <a:pt x="916" y="0"/>
                        <a:pt x="419" y="254"/>
                        <a:pt x="313" y="835"/>
                      </a:cubicBezTo>
                      <a:cubicBezTo>
                        <a:pt x="311" y="842"/>
                        <a:pt x="311" y="848"/>
                        <a:pt x="308" y="855"/>
                      </a:cubicBezTo>
                      <a:cubicBezTo>
                        <a:pt x="308" y="855"/>
                        <a:pt x="280" y="957"/>
                        <a:pt x="243" y="1129"/>
                      </a:cubicBezTo>
                      <a:cubicBezTo>
                        <a:pt x="203" y="1320"/>
                        <a:pt x="150" y="1591"/>
                        <a:pt x="113" y="1904"/>
                      </a:cubicBezTo>
                      <a:cubicBezTo>
                        <a:pt x="16" y="2676"/>
                        <a:pt x="0" y="3692"/>
                        <a:pt x="423" y="4319"/>
                      </a:cubicBezTo>
                      <a:cubicBezTo>
                        <a:pt x="423" y="4319"/>
                        <a:pt x="636" y="4460"/>
                        <a:pt x="1008" y="4460"/>
                      </a:cubicBezTo>
                      <a:cubicBezTo>
                        <a:pt x="1049" y="4460"/>
                        <a:pt x="1091" y="4458"/>
                        <a:pt x="1136" y="4454"/>
                      </a:cubicBezTo>
                      <a:cubicBezTo>
                        <a:pt x="1233" y="4445"/>
                        <a:pt x="1335" y="4427"/>
                        <a:pt x="1448" y="4394"/>
                      </a:cubicBezTo>
                      <a:cubicBezTo>
                        <a:pt x="1660" y="4338"/>
                        <a:pt x="1897" y="4234"/>
                        <a:pt x="2156" y="4059"/>
                      </a:cubicBezTo>
                      <a:cubicBezTo>
                        <a:pt x="2357" y="3922"/>
                        <a:pt x="2543" y="3761"/>
                        <a:pt x="2706" y="3584"/>
                      </a:cubicBezTo>
                      <a:lnTo>
                        <a:pt x="2707" y="3582"/>
                      </a:lnTo>
                      <a:cubicBezTo>
                        <a:pt x="2806" y="3473"/>
                        <a:pt x="2900" y="3359"/>
                        <a:pt x="2985" y="3239"/>
                      </a:cubicBezTo>
                      <a:cubicBezTo>
                        <a:pt x="3093" y="3085"/>
                        <a:pt x="3213" y="2901"/>
                        <a:pt x="3316" y="2697"/>
                      </a:cubicBezTo>
                      <a:cubicBezTo>
                        <a:pt x="3327" y="2674"/>
                        <a:pt x="3339" y="2649"/>
                        <a:pt x="3352" y="2625"/>
                      </a:cubicBezTo>
                      <a:cubicBezTo>
                        <a:pt x="3572" y="2170"/>
                        <a:pt x="3703" y="1635"/>
                        <a:pt x="3488" y="1164"/>
                      </a:cubicBezTo>
                      <a:cubicBezTo>
                        <a:pt x="3362" y="890"/>
                        <a:pt x="3152" y="654"/>
                        <a:pt x="2897" y="471"/>
                      </a:cubicBezTo>
                      <a:cubicBezTo>
                        <a:pt x="2847" y="432"/>
                        <a:pt x="2797" y="397"/>
                        <a:pt x="2742" y="365"/>
                      </a:cubicBezTo>
                      <a:cubicBezTo>
                        <a:pt x="2360" y="130"/>
                        <a:pt x="1906" y="0"/>
                        <a:pt x="1493" y="0"/>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1"/>
                <p:cNvSpPr/>
                <p:nvPr/>
              </p:nvSpPr>
              <p:spPr>
                <a:xfrm>
                  <a:off x="4906189" y="5284351"/>
                  <a:ext cx="256946" cy="252421"/>
                </a:xfrm>
                <a:custGeom>
                  <a:avLst/>
                  <a:gdLst/>
                  <a:ahLst/>
                  <a:cxnLst/>
                  <a:rect l="l" t="t" r="r" b="b"/>
                  <a:pathLst>
                    <a:path w="4997" h="4909" extrusionOk="0">
                      <a:moveTo>
                        <a:pt x="2488" y="0"/>
                      </a:moveTo>
                      <a:cubicBezTo>
                        <a:pt x="1904" y="0"/>
                        <a:pt x="1347" y="303"/>
                        <a:pt x="792" y="303"/>
                      </a:cubicBezTo>
                      <a:cubicBezTo>
                        <a:pt x="720" y="303"/>
                        <a:pt x="648" y="298"/>
                        <a:pt x="575" y="287"/>
                      </a:cubicBezTo>
                      <a:cubicBezTo>
                        <a:pt x="557" y="284"/>
                        <a:pt x="540" y="282"/>
                        <a:pt x="523" y="282"/>
                      </a:cubicBezTo>
                      <a:cubicBezTo>
                        <a:pt x="0" y="282"/>
                        <a:pt x="128" y="1684"/>
                        <a:pt x="759" y="1991"/>
                      </a:cubicBezTo>
                      <a:cubicBezTo>
                        <a:pt x="1205" y="2209"/>
                        <a:pt x="1609" y="2291"/>
                        <a:pt x="1965" y="2291"/>
                      </a:cubicBezTo>
                      <a:cubicBezTo>
                        <a:pt x="2300" y="2291"/>
                        <a:pt x="2592" y="2218"/>
                        <a:pt x="2837" y="2117"/>
                      </a:cubicBezTo>
                      <a:lnTo>
                        <a:pt x="2837" y="2117"/>
                      </a:lnTo>
                      <a:cubicBezTo>
                        <a:pt x="2785" y="2389"/>
                        <a:pt x="2759" y="2809"/>
                        <a:pt x="3062" y="2936"/>
                      </a:cubicBezTo>
                      <a:lnTo>
                        <a:pt x="3064" y="2936"/>
                      </a:lnTo>
                      <a:cubicBezTo>
                        <a:pt x="3036" y="3136"/>
                        <a:pt x="3010" y="3315"/>
                        <a:pt x="2996" y="3442"/>
                      </a:cubicBezTo>
                      <a:lnTo>
                        <a:pt x="3243" y="3485"/>
                      </a:lnTo>
                      <a:cubicBezTo>
                        <a:pt x="3263" y="3409"/>
                        <a:pt x="3279" y="3319"/>
                        <a:pt x="3339" y="3186"/>
                      </a:cubicBezTo>
                      <a:cubicBezTo>
                        <a:pt x="3339" y="3186"/>
                        <a:pt x="3493" y="2803"/>
                        <a:pt x="3773" y="2803"/>
                      </a:cubicBezTo>
                      <a:cubicBezTo>
                        <a:pt x="3786" y="2803"/>
                        <a:pt x="3800" y="2804"/>
                        <a:pt x="3814" y="2805"/>
                      </a:cubicBezTo>
                      <a:cubicBezTo>
                        <a:pt x="4120" y="2843"/>
                        <a:pt x="3811" y="4429"/>
                        <a:pt x="3769" y="4908"/>
                      </a:cubicBezTo>
                      <a:cubicBezTo>
                        <a:pt x="3769" y="4908"/>
                        <a:pt x="4531" y="3951"/>
                        <a:pt x="4788" y="2461"/>
                      </a:cubicBezTo>
                      <a:cubicBezTo>
                        <a:pt x="4996" y="1259"/>
                        <a:pt x="4537" y="757"/>
                        <a:pt x="3919" y="757"/>
                      </a:cubicBezTo>
                      <a:cubicBezTo>
                        <a:pt x="3850" y="757"/>
                        <a:pt x="3778" y="764"/>
                        <a:pt x="3705" y="776"/>
                      </a:cubicBezTo>
                      <a:cubicBezTo>
                        <a:pt x="3620" y="436"/>
                        <a:pt x="3348" y="258"/>
                        <a:pt x="3165" y="163"/>
                      </a:cubicBezTo>
                      <a:cubicBezTo>
                        <a:pt x="2934" y="43"/>
                        <a:pt x="2709" y="0"/>
                        <a:pt x="2488" y="0"/>
                      </a:cubicBezTo>
                      <a:close/>
                    </a:path>
                  </a:pathLst>
                </a:custGeom>
                <a:solidFill>
                  <a:srgbClr val="855F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1"/>
                <p:cNvSpPr/>
                <p:nvPr/>
              </p:nvSpPr>
              <p:spPr>
                <a:xfrm>
                  <a:off x="5077933" y="5427764"/>
                  <a:ext cx="49003" cy="69983"/>
                </a:xfrm>
                <a:custGeom>
                  <a:avLst/>
                  <a:gdLst/>
                  <a:ahLst/>
                  <a:cxnLst/>
                  <a:rect l="l" t="t" r="r" b="b"/>
                  <a:pathLst>
                    <a:path w="953" h="1361" extrusionOk="0">
                      <a:moveTo>
                        <a:pt x="494" y="1"/>
                      </a:moveTo>
                      <a:cubicBezTo>
                        <a:pt x="405" y="1"/>
                        <a:pt x="337" y="29"/>
                        <a:pt x="337" y="29"/>
                      </a:cubicBezTo>
                      <a:cubicBezTo>
                        <a:pt x="337" y="29"/>
                        <a:pt x="1" y="1361"/>
                        <a:pt x="383" y="1361"/>
                      </a:cubicBezTo>
                      <a:cubicBezTo>
                        <a:pt x="765" y="1361"/>
                        <a:pt x="953" y="675"/>
                        <a:pt x="834" y="282"/>
                      </a:cubicBezTo>
                      <a:cubicBezTo>
                        <a:pt x="764" y="50"/>
                        <a:pt x="611" y="1"/>
                        <a:pt x="494" y="1"/>
                      </a:cubicBezTo>
                      <a:close/>
                    </a:path>
                  </a:pathLst>
                </a:custGeom>
                <a:solidFill>
                  <a:srgbClr val="FFA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9" name="Google Shape;999;p31"/>
            <p:cNvSpPr/>
            <p:nvPr/>
          </p:nvSpPr>
          <p:spPr>
            <a:xfrm>
              <a:off x="1058756" y="11798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1"/>
            <p:cNvSpPr/>
            <p:nvPr/>
          </p:nvSpPr>
          <p:spPr>
            <a:xfrm>
              <a:off x="2222459" y="1007209"/>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1"/>
            <p:cNvSpPr/>
            <p:nvPr/>
          </p:nvSpPr>
          <p:spPr>
            <a:xfrm>
              <a:off x="958687" y="203043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1"/>
            <p:cNvSpPr/>
            <p:nvPr/>
          </p:nvSpPr>
          <p:spPr>
            <a:xfrm>
              <a:off x="835082" y="3376805"/>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1"/>
            <p:cNvSpPr/>
            <p:nvPr/>
          </p:nvSpPr>
          <p:spPr>
            <a:xfrm>
              <a:off x="3047384" y="1864459"/>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1"/>
            <p:cNvSpPr/>
            <p:nvPr/>
          </p:nvSpPr>
          <p:spPr>
            <a:xfrm>
              <a:off x="3696351" y="2676163"/>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08"/>
        <p:cNvGrpSpPr/>
        <p:nvPr/>
      </p:nvGrpSpPr>
      <p:grpSpPr>
        <a:xfrm>
          <a:off x="0" y="0"/>
          <a:ext cx="0" cy="0"/>
          <a:chOff x="0" y="0"/>
          <a:chExt cx="0" cy="0"/>
        </a:xfrm>
      </p:grpSpPr>
      <p:sp>
        <p:nvSpPr>
          <p:cNvPr id="1009" name="Google Shape;1009;p32"/>
          <p:cNvSpPr txBox="1">
            <a:spLocks noGrp="1"/>
          </p:cNvSpPr>
          <p:nvPr>
            <p:ph type="title"/>
          </p:nvPr>
        </p:nvSpPr>
        <p:spPr>
          <a:xfrm>
            <a:off x="720000" y="1074575"/>
            <a:ext cx="3735900" cy="99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 TO THE DISEASE</a:t>
            </a:r>
            <a:endParaRPr/>
          </a:p>
        </p:txBody>
      </p:sp>
      <p:sp>
        <p:nvSpPr>
          <p:cNvPr id="1010" name="Google Shape;1010;p32"/>
          <p:cNvSpPr txBox="1">
            <a:spLocks noGrp="1"/>
          </p:cNvSpPr>
          <p:nvPr>
            <p:ph type="body" idx="1"/>
          </p:nvPr>
        </p:nvSpPr>
        <p:spPr>
          <a:xfrm>
            <a:off x="720000" y="2070875"/>
            <a:ext cx="3735900" cy="170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On the first part of the presentation, it’s important to give an overview of the disease you’re going to speak about. This helps your audience understand: </a:t>
            </a:r>
            <a:endParaRPr>
              <a:solidFill>
                <a:schemeClr val="dk1"/>
              </a:solidFill>
            </a:endParaRPr>
          </a:p>
          <a:p>
            <a:pPr marL="457200" lvl="0" indent="-304800" algn="l" rtl="0">
              <a:spcBef>
                <a:spcPts val="1000"/>
              </a:spcBef>
              <a:spcAft>
                <a:spcPts val="0"/>
              </a:spcAft>
              <a:buSzPts val="1200"/>
              <a:buChar char="●"/>
            </a:pPr>
            <a:r>
              <a:rPr lang="en">
                <a:solidFill>
                  <a:schemeClr val="dk1"/>
                </a:solidFill>
              </a:rPr>
              <a:t>The context</a:t>
            </a:r>
            <a:endParaRPr>
              <a:solidFill>
                <a:schemeClr val="dk1"/>
              </a:solidFill>
            </a:endParaRPr>
          </a:p>
          <a:p>
            <a:pPr marL="457200" lvl="0" indent="-304800" algn="l" rtl="0">
              <a:spcBef>
                <a:spcPts val="0"/>
              </a:spcBef>
              <a:spcAft>
                <a:spcPts val="0"/>
              </a:spcAft>
              <a:buSzPts val="1200"/>
              <a:buChar char="●"/>
            </a:pPr>
            <a:r>
              <a:rPr lang="en">
                <a:solidFill>
                  <a:schemeClr val="dk1"/>
                </a:solidFill>
              </a:rPr>
              <a:t>The health risks</a:t>
            </a:r>
            <a:endParaRPr>
              <a:solidFill>
                <a:schemeClr val="dk1"/>
              </a:solidFill>
            </a:endParaRPr>
          </a:p>
          <a:p>
            <a:pPr marL="457200" lvl="0" indent="-304800" algn="l" rtl="0">
              <a:spcBef>
                <a:spcPts val="0"/>
              </a:spcBef>
              <a:spcAft>
                <a:spcPts val="0"/>
              </a:spcAft>
              <a:buSzPts val="1200"/>
              <a:buChar char="●"/>
            </a:pPr>
            <a:r>
              <a:rPr lang="en">
                <a:solidFill>
                  <a:schemeClr val="dk1"/>
                </a:solidFill>
              </a:rPr>
              <a:t>Likelihood of developing it</a:t>
            </a:r>
            <a:endParaRPr>
              <a:solidFill>
                <a:schemeClr val="dk1"/>
              </a:solidFill>
            </a:endParaRPr>
          </a:p>
          <a:p>
            <a:pPr marL="457200" lvl="0" indent="-304800" algn="l" rtl="0">
              <a:spcBef>
                <a:spcPts val="0"/>
              </a:spcBef>
              <a:spcAft>
                <a:spcPts val="0"/>
              </a:spcAft>
              <a:buSzPts val="1200"/>
              <a:buChar char="●"/>
            </a:pPr>
            <a:r>
              <a:rPr lang="en">
                <a:solidFill>
                  <a:schemeClr val="dk1"/>
                </a:solidFill>
              </a:rPr>
              <a:t>Prevalence</a:t>
            </a:r>
            <a:endParaRPr>
              <a:solidFill>
                <a:schemeClr val="dk1"/>
              </a:solidFill>
            </a:endParaRPr>
          </a:p>
        </p:txBody>
      </p:sp>
      <p:pic>
        <p:nvPicPr>
          <p:cNvPr id="1011" name="Google Shape;1011;p32"/>
          <p:cNvPicPr preferRelativeResize="0">
            <a:picLocks noGrp="1"/>
          </p:cNvPicPr>
          <p:nvPr>
            <p:ph type="pic" idx="2"/>
          </p:nvPr>
        </p:nvPicPr>
        <p:blipFill rotWithShape="1">
          <a:blip r:embed="rId3">
            <a:alphaModFix/>
          </a:blip>
          <a:srcRect t="2453" b="2462"/>
          <a:stretch/>
        </p:blipFill>
        <p:spPr>
          <a:xfrm>
            <a:off x="4997175" y="520975"/>
            <a:ext cx="3431700" cy="4087501"/>
          </a:xfrm>
          <a:prstGeom prst="rect">
            <a:avLst/>
          </a:prstGeom>
        </p:spPr>
      </p:pic>
      <p:grpSp>
        <p:nvGrpSpPr>
          <p:cNvPr id="1012" name="Google Shape;1012;p32"/>
          <p:cNvGrpSpPr/>
          <p:nvPr/>
        </p:nvGrpSpPr>
        <p:grpSpPr>
          <a:xfrm rot="2502444">
            <a:off x="4710600" y="761279"/>
            <a:ext cx="622706" cy="858880"/>
            <a:chOff x="4614712" y="854421"/>
            <a:chExt cx="749327" cy="1033525"/>
          </a:xfrm>
        </p:grpSpPr>
        <p:sp>
          <p:nvSpPr>
            <p:cNvPr id="1013" name="Google Shape;1013;p32"/>
            <p:cNvSpPr/>
            <p:nvPr/>
          </p:nvSpPr>
          <p:spPr>
            <a:xfrm rot="-445286">
              <a:off x="4751442" y="1124547"/>
              <a:ext cx="575920" cy="60515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a:off x="5048156" y="8544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a:off x="4614712" y="140178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a:off x="5124356" y="1764346"/>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a:off x="4714787" y="97803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21"/>
        <p:cNvGrpSpPr/>
        <p:nvPr/>
      </p:nvGrpSpPr>
      <p:grpSpPr>
        <a:xfrm>
          <a:off x="0" y="0"/>
          <a:ext cx="0" cy="0"/>
          <a:chOff x="0" y="0"/>
          <a:chExt cx="0" cy="0"/>
        </a:xfrm>
      </p:grpSpPr>
      <p:sp>
        <p:nvSpPr>
          <p:cNvPr id="1022" name="Google Shape;1022;p33"/>
          <p:cNvSpPr txBox="1">
            <a:spLocks noGrp="1"/>
          </p:cNvSpPr>
          <p:nvPr>
            <p:ph type="subTitle" idx="4"/>
          </p:nvPr>
        </p:nvSpPr>
        <p:spPr>
          <a:xfrm>
            <a:off x="4660899" y="2421750"/>
            <a:ext cx="37680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ENVIRONMENTAL FACTORS</a:t>
            </a:r>
            <a:endParaRPr/>
          </a:p>
        </p:txBody>
      </p:sp>
      <p:sp>
        <p:nvSpPr>
          <p:cNvPr id="1023" name="Google Shape;1023;p33"/>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WHO IS AT RISK?</a:t>
            </a:r>
            <a:endParaRPr/>
          </a:p>
        </p:txBody>
      </p:sp>
      <p:sp>
        <p:nvSpPr>
          <p:cNvPr id="1024" name="Google Shape;1024;p33"/>
          <p:cNvSpPr txBox="1">
            <a:spLocks noGrp="1"/>
          </p:cNvSpPr>
          <p:nvPr>
            <p:ph type="subTitle" idx="1"/>
          </p:nvPr>
        </p:nvSpPr>
        <p:spPr>
          <a:xfrm>
            <a:off x="4660898" y="2783701"/>
            <a:ext cx="3768000" cy="110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When an environmental factor puts a person at risk of developing an illness, it means that exposure to certain substances, conditions, or situations in the environment can increase the likelihood of developing that illness</a:t>
            </a:r>
            <a:endParaRPr/>
          </a:p>
        </p:txBody>
      </p:sp>
      <p:sp>
        <p:nvSpPr>
          <p:cNvPr id="1025" name="Google Shape;1025;p33"/>
          <p:cNvSpPr txBox="1">
            <a:spLocks noGrp="1"/>
          </p:cNvSpPr>
          <p:nvPr>
            <p:ph type="subTitle" idx="2"/>
          </p:nvPr>
        </p:nvSpPr>
        <p:spPr>
          <a:xfrm>
            <a:off x="720000" y="2783701"/>
            <a:ext cx="3768000" cy="110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When a genetic factor puts a person at risk of developing an illness, it means that there is a hereditary component to that illness. This can be due to specific genetic mutations or variations that increase a person's susceptibility to developing the illness</a:t>
            </a:r>
            <a:endParaRPr/>
          </a:p>
        </p:txBody>
      </p:sp>
      <p:sp>
        <p:nvSpPr>
          <p:cNvPr id="1026" name="Google Shape;1026;p33"/>
          <p:cNvSpPr txBox="1">
            <a:spLocks noGrp="1"/>
          </p:cNvSpPr>
          <p:nvPr>
            <p:ph type="subTitle" idx="3"/>
          </p:nvPr>
        </p:nvSpPr>
        <p:spPr>
          <a:xfrm>
            <a:off x="720000" y="2421750"/>
            <a:ext cx="37680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GENETIC FACTORS</a:t>
            </a:r>
            <a:endParaRPr/>
          </a:p>
        </p:txBody>
      </p:sp>
      <p:grpSp>
        <p:nvGrpSpPr>
          <p:cNvPr id="1027" name="Google Shape;1027;p33"/>
          <p:cNvGrpSpPr/>
          <p:nvPr/>
        </p:nvGrpSpPr>
        <p:grpSpPr>
          <a:xfrm>
            <a:off x="980159" y="1998306"/>
            <a:ext cx="355633" cy="330288"/>
            <a:chOff x="-25465200" y="3565175"/>
            <a:chExt cx="298525" cy="277250"/>
          </a:xfrm>
        </p:grpSpPr>
        <p:sp>
          <p:nvSpPr>
            <p:cNvPr id="1028" name="Google Shape;1028;p33"/>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3"/>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33"/>
          <p:cNvGrpSpPr/>
          <p:nvPr/>
        </p:nvGrpSpPr>
        <p:grpSpPr>
          <a:xfrm>
            <a:off x="4924624" y="2058818"/>
            <a:ext cx="339253" cy="268649"/>
            <a:chOff x="2085525" y="3263750"/>
            <a:chExt cx="481825" cy="381550"/>
          </a:xfrm>
        </p:grpSpPr>
        <p:sp>
          <p:nvSpPr>
            <p:cNvPr id="1031" name="Google Shape;1031;p33"/>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 name="Google Shape;1032;p33"/>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cxnSp>
        <p:nvCxnSpPr>
          <p:cNvPr id="1033" name="Google Shape;1033;p33"/>
          <p:cNvCxnSpPr/>
          <p:nvPr/>
        </p:nvCxnSpPr>
        <p:spPr>
          <a:xfrm>
            <a:off x="724625" y="2421750"/>
            <a:ext cx="866700" cy="0"/>
          </a:xfrm>
          <a:prstGeom prst="straightConnector1">
            <a:avLst/>
          </a:prstGeom>
          <a:noFill/>
          <a:ln w="19050" cap="flat" cmpd="sng">
            <a:solidFill>
              <a:schemeClr val="dk1"/>
            </a:solidFill>
            <a:prstDash val="solid"/>
            <a:round/>
            <a:headEnd type="none" w="med" len="med"/>
            <a:tailEnd type="none" w="med" len="med"/>
          </a:ln>
        </p:spPr>
      </p:cxnSp>
      <p:cxnSp>
        <p:nvCxnSpPr>
          <p:cNvPr id="1034" name="Google Shape;1034;p33"/>
          <p:cNvCxnSpPr/>
          <p:nvPr/>
        </p:nvCxnSpPr>
        <p:spPr>
          <a:xfrm>
            <a:off x="4660900" y="2421750"/>
            <a:ext cx="866700" cy="0"/>
          </a:xfrm>
          <a:prstGeom prst="straightConnector1">
            <a:avLst/>
          </a:prstGeom>
          <a:noFill/>
          <a:ln w="19050" cap="flat" cmpd="sng">
            <a:solidFill>
              <a:schemeClr val="dk1"/>
            </a:solidFill>
            <a:prstDash val="solid"/>
            <a:round/>
            <a:headEnd type="none" w="med" len="med"/>
            <a:tailEnd type="none" w="med" len="med"/>
          </a:ln>
        </p:spPr>
      </p:cxnSp>
      <p:grpSp>
        <p:nvGrpSpPr>
          <p:cNvPr id="1035" name="Google Shape;1035;p33"/>
          <p:cNvGrpSpPr/>
          <p:nvPr/>
        </p:nvGrpSpPr>
        <p:grpSpPr>
          <a:xfrm rot="8297556" flipH="1">
            <a:off x="6966975" y="834479"/>
            <a:ext cx="622706" cy="858880"/>
            <a:chOff x="4614712" y="854421"/>
            <a:chExt cx="749327" cy="1033525"/>
          </a:xfrm>
        </p:grpSpPr>
        <p:sp>
          <p:nvSpPr>
            <p:cNvPr id="1036" name="Google Shape;1036;p33"/>
            <p:cNvSpPr/>
            <p:nvPr/>
          </p:nvSpPr>
          <p:spPr>
            <a:xfrm rot="-445286">
              <a:off x="4751442" y="1124547"/>
              <a:ext cx="575920" cy="60515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3"/>
            <p:cNvSpPr/>
            <p:nvPr/>
          </p:nvSpPr>
          <p:spPr>
            <a:xfrm>
              <a:off x="5048156" y="854421"/>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3"/>
            <p:cNvSpPr/>
            <p:nvPr/>
          </p:nvSpPr>
          <p:spPr>
            <a:xfrm>
              <a:off x="4614712" y="140178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3"/>
            <p:cNvSpPr/>
            <p:nvPr/>
          </p:nvSpPr>
          <p:spPr>
            <a:xfrm>
              <a:off x="5124356" y="1764346"/>
              <a:ext cx="123600" cy="1236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3"/>
            <p:cNvSpPr/>
            <p:nvPr/>
          </p:nvSpPr>
          <p:spPr>
            <a:xfrm>
              <a:off x="4714787" y="978030"/>
              <a:ext cx="50700" cy="50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44"/>
        <p:cNvGrpSpPr/>
        <p:nvPr/>
      </p:nvGrpSpPr>
      <p:grpSpPr>
        <a:xfrm>
          <a:off x="0" y="0"/>
          <a:ext cx="0" cy="0"/>
          <a:chOff x="0" y="0"/>
          <a:chExt cx="0" cy="0"/>
        </a:xfrm>
      </p:grpSpPr>
      <p:sp>
        <p:nvSpPr>
          <p:cNvPr id="1045" name="Google Shape;1045;p34"/>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THREE MAIN TYPES OF DISEASES</a:t>
            </a:r>
            <a:endParaRPr/>
          </a:p>
        </p:txBody>
      </p:sp>
      <p:sp>
        <p:nvSpPr>
          <p:cNvPr id="1046" name="Google Shape;1046;p34"/>
          <p:cNvSpPr txBox="1">
            <a:spLocks noGrp="1"/>
          </p:cNvSpPr>
          <p:nvPr>
            <p:ph type="subTitle" idx="4"/>
          </p:nvPr>
        </p:nvSpPr>
        <p:spPr>
          <a:xfrm>
            <a:off x="1654613" y="1806675"/>
            <a:ext cx="2175300" cy="73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INFECTIOUS </a:t>
            </a:r>
            <a:endParaRPr/>
          </a:p>
        </p:txBody>
      </p:sp>
      <p:sp>
        <p:nvSpPr>
          <p:cNvPr id="1047" name="Google Shape;1047;p34"/>
          <p:cNvSpPr txBox="1">
            <a:spLocks noGrp="1"/>
          </p:cNvSpPr>
          <p:nvPr>
            <p:ph type="subTitle" idx="5"/>
          </p:nvPr>
        </p:nvSpPr>
        <p:spPr>
          <a:xfrm>
            <a:off x="1654613" y="2596413"/>
            <a:ext cx="21753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CHRONIC</a:t>
            </a:r>
            <a:endParaRPr/>
          </a:p>
        </p:txBody>
      </p:sp>
      <p:sp>
        <p:nvSpPr>
          <p:cNvPr id="1048" name="Google Shape;1048;p34"/>
          <p:cNvSpPr txBox="1">
            <a:spLocks noGrp="1"/>
          </p:cNvSpPr>
          <p:nvPr>
            <p:ph type="subTitle" idx="1"/>
          </p:nvPr>
        </p:nvSpPr>
        <p:spPr>
          <a:xfrm>
            <a:off x="3829913" y="1806675"/>
            <a:ext cx="4335900" cy="73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These are diseases that are caused by pathogenic microorganisms such as bacteria, viruses, fungi, or parasites. Examples of infectious diseases include the flu or tuberculosis</a:t>
            </a:r>
            <a:endParaRPr/>
          </a:p>
        </p:txBody>
      </p:sp>
      <p:sp>
        <p:nvSpPr>
          <p:cNvPr id="1049" name="Google Shape;1049;p34"/>
          <p:cNvSpPr txBox="1">
            <a:spLocks noGrp="1"/>
          </p:cNvSpPr>
          <p:nvPr>
            <p:ph type="subTitle" idx="2"/>
          </p:nvPr>
        </p:nvSpPr>
        <p:spPr>
          <a:xfrm>
            <a:off x="3829913" y="2596413"/>
            <a:ext cx="43359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These are long-term illnesses that typically progress slowly and may not have a cure. Chronic diseases can be caused by a variety of factors</a:t>
            </a:r>
            <a:endParaRPr/>
          </a:p>
        </p:txBody>
      </p:sp>
      <p:sp>
        <p:nvSpPr>
          <p:cNvPr id="1050" name="Google Shape;1050;p34"/>
          <p:cNvSpPr txBox="1">
            <a:spLocks noGrp="1"/>
          </p:cNvSpPr>
          <p:nvPr>
            <p:ph type="subTitle" idx="3"/>
          </p:nvPr>
        </p:nvSpPr>
        <p:spPr>
          <a:xfrm>
            <a:off x="3829913" y="3384350"/>
            <a:ext cx="43359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These are diseases that are caused by abnormal genes or chromosomal abnormalities. Genetic diseases can be inherited, or they may occur spontaneously</a:t>
            </a:r>
            <a:endParaRPr/>
          </a:p>
        </p:txBody>
      </p:sp>
      <p:sp>
        <p:nvSpPr>
          <p:cNvPr id="1051" name="Google Shape;1051;p34"/>
          <p:cNvSpPr txBox="1">
            <a:spLocks noGrp="1"/>
          </p:cNvSpPr>
          <p:nvPr>
            <p:ph type="subTitle" idx="6"/>
          </p:nvPr>
        </p:nvSpPr>
        <p:spPr>
          <a:xfrm>
            <a:off x="1654613" y="3384351"/>
            <a:ext cx="21753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GENETIC</a:t>
            </a:r>
            <a:endParaRPr/>
          </a:p>
        </p:txBody>
      </p:sp>
      <p:cxnSp>
        <p:nvCxnSpPr>
          <p:cNvPr id="1052" name="Google Shape;1052;p34"/>
          <p:cNvCxnSpPr/>
          <p:nvPr/>
        </p:nvCxnSpPr>
        <p:spPr>
          <a:xfrm>
            <a:off x="978188" y="2539875"/>
            <a:ext cx="666000" cy="0"/>
          </a:xfrm>
          <a:prstGeom prst="straightConnector1">
            <a:avLst/>
          </a:prstGeom>
          <a:noFill/>
          <a:ln w="19050" cap="flat" cmpd="sng">
            <a:solidFill>
              <a:schemeClr val="dk1"/>
            </a:solidFill>
            <a:prstDash val="solid"/>
            <a:round/>
            <a:headEnd type="none" w="med" len="med"/>
            <a:tailEnd type="none" w="med" len="med"/>
          </a:ln>
        </p:spPr>
      </p:cxnSp>
      <p:cxnSp>
        <p:nvCxnSpPr>
          <p:cNvPr id="1053" name="Google Shape;1053;p34"/>
          <p:cNvCxnSpPr/>
          <p:nvPr/>
        </p:nvCxnSpPr>
        <p:spPr>
          <a:xfrm>
            <a:off x="978188" y="3327813"/>
            <a:ext cx="666000" cy="0"/>
          </a:xfrm>
          <a:prstGeom prst="straightConnector1">
            <a:avLst/>
          </a:prstGeom>
          <a:noFill/>
          <a:ln w="19050" cap="flat" cmpd="sng">
            <a:solidFill>
              <a:schemeClr val="dk1"/>
            </a:solidFill>
            <a:prstDash val="solid"/>
            <a:round/>
            <a:headEnd type="none" w="med" len="med"/>
            <a:tailEnd type="none" w="med" len="med"/>
          </a:ln>
        </p:spPr>
      </p:cxnSp>
      <p:cxnSp>
        <p:nvCxnSpPr>
          <p:cNvPr id="1054" name="Google Shape;1054;p34"/>
          <p:cNvCxnSpPr/>
          <p:nvPr/>
        </p:nvCxnSpPr>
        <p:spPr>
          <a:xfrm>
            <a:off x="978188" y="4115751"/>
            <a:ext cx="666000" cy="0"/>
          </a:xfrm>
          <a:prstGeom prst="straightConnector1">
            <a:avLst/>
          </a:prstGeom>
          <a:noFill/>
          <a:ln w="19050" cap="flat" cmpd="sng">
            <a:solidFill>
              <a:schemeClr val="dk1"/>
            </a:solidFill>
            <a:prstDash val="solid"/>
            <a:round/>
            <a:headEnd type="none" w="med" len="med"/>
            <a:tailEnd type="none" w="med" len="med"/>
          </a:ln>
        </p:spPr>
      </p:cxnSp>
      <p:grpSp>
        <p:nvGrpSpPr>
          <p:cNvPr id="1055" name="Google Shape;1055;p34"/>
          <p:cNvGrpSpPr/>
          <p:nvPr/>
        </p:nvGrpSpPr>
        <p:grpSpPr>
          <a:xfrm>
            <a:off x="1144114" y="3530715"/>
            <a:ext cx="334135" cy="438658"/>
            <a:chOff x="4745052" y="4051971"/>
            <a:chExt cx="392777" cy="515643"/>
          </a:xfrm>
        </p:grpSpPr>
        <p:sp>
          <p:nvSpPr>
            <p:cNvPr id="1056" name="Google Shape;1056;p34"/>
            <p:cNvSpPr/>
            <p:nvPr/>
          </p:nvSpPr>
          <p:spPr>
            <a:xfrm>
              <a:off x="4956499" y="4051971"/>
              <a:ext cx="181330" cy="515643"/>
            </a:xfrm>
            <a:custGeom>
              <a:avLst/>
              <a:gdLst/>
              <a:ahLst/>
              <a:cxnLst/>
              <a:rect l="l" t="t" r="r" b="b"/>
              <a:pathLst>
                <a:path w="5220" h="14844" extrusionOk="0">
                  <a:moveTo>
                    <a:pt x="4326" y="870"/>
                  </a:moveTo>
                  <a:cubicBezTo>
                    <a:pt x="4287" y="1207"/>
                    <a:pt x="4196" y="1519"/>
                    <a:pt x="4074" y="1769"/>
                  </a:cubicBezTo>
                  <a:lnTo>
                    <a:pt x="1147" y="1769"/>
                  </a:lnTo>
                  <a:cubicBezTo>
                    <a:pt x="1024" y="1519"/>
                    <a:pt x="935" y="1207"/>
                    <a:pt x="895" y="870"/>
                  </a:cubicBezTo>
                  <a:close/>
                  <a:moveTo>
                    <a:pt x="3395" y="2639"/>
                  </a:moveTo>
                  <a:cubicBezTo>
                    <a:pt x="3156" y="2851"/>
                    <a:pt x="2892" y="3046"/>
                    <a:pt x="2611" y="3241"/>
                  </a:cubicBezTo>
                  <a:cubicBezTo>
                    <a:pt x="2329" y="3046"/>
                    <a:pt x="2064" y="2851"/>
                    <a:pt x="1827" y="2639"/>
                  </a:cubicBezTo>
                  <a:close/>
                  <a:moveTo>
                    <a:pt x="2611" y="4302"/>
                  </a:moveTo>
                  <a:cubicBezTo>
                    <a:pt x="2997" y="4580"/>
                    <a:pt x="3358" y="4876"/>
                    <a:pt x="3652" y="5248"/>
                  </a:cubicBezTo>
                  <a:lnTo>
                    <a:pt x="1570" y="5248"/>
                  </a:lnTo>
                  <a:cubicBezTo>
                    <a:pt x="1864" y="4876"/>
                    <a:pt x="2224" y="4580"/>
                    <a:pt x="2611" y="4302"/>
                  </a:cubicBezTo>
                  <a:close/>
                  <a:moveTo>
                    <a:pt x="4128" y="6118"/>
                  </a:moveTo>
                  <a:cubicBezTo>
                    <a:pt x="4220" y="6375"/>
                    <a:pt x="4287" y="6660"/>
                    <a:pt x="4319" y="6988"/>
                  </a:cubicBezTo>
                  <a:lnTo>
                    <a:pt x="901" y="6988"/>
                  </a:lnTo>
                  <a:cubicBezTo>
                    <a:pt x="935" y="6659"/>
                    <a:pt x="1002" y="6373"/>
                    <a:pt x="1093" y="6118"/>
                  </a:cubicBezTo>
                  <a:close/>
                  <a:moveTo>
                    <a:pt x="4330" y="7857"/>
                  </a:moveTo>
                  <a:cubicBezTo>
                    <a:pt x="4306" y="8184"/>
                    <a:pt x="4254" y="8474"/>
                    <a:pt x="4172" y="8727"/>
                  </a:cubicBezTo>
                  <a:lnTo>
                    <a:pt x="1048" y="8727"/>
                  </a:lnTo>
                  <a:cubicBezTo>
                    <a:pt x="967" y="8475"/>
                    <a:pt x="915" y="8184"/>
                    <a:pt x="892" y="7857"/>
                  </a:cubicBezTo>
                  <a:close/>
                  <a:moveTo>
                    <a:pt x="3712" y="9597"/>
                  </a:moveTo>
                  <a:cubicBezTo>
                    <a:pt x="3412" y="9980"/>
                    <a:pt x="3031" y="10278"/>
                    <a:pt x="2610" y="10566"/>
                  </a:cubicBezTo>
                  <a:cubicBezTo>
                    <a:pt x="2188" y="10278"/>
                    <a:pt x="1807" y="9980"/>
                    <a:pt x="1506" y="9597"/>
                  </a:cubicBezTo>
                  <a:close/>
                  <a:moveTo>
                    <a:pt x="2611" y="11611"/>
                  </a:moveTo>
                  <a:cubicBezTo>
                    <a:pt x="2897" y="11803"/>
                    <a:pt x="3167" y="11994"/>
                    <a:pt x="3407" y="12206"/>
                  </a:cubicBezTo>
                  <a:lnTo>
                    <a:pt x="1815" y="12206"/>
                  </a:lnTo>
                  <a:cubicBezTo>
                    <a:pt x="2056" y="11994"/>
                    <a:pt x="2324" y="11803"/>
                    <a:pt x="2611" y="11611"/>
                  </a:cubicBezTo>
                  <a:close/>
                  <a:moveTo>
                    <a:pt x="4083" y="13076"/>
                  </a:moveTo>
                  <a:cubicBezTo>
                    <a:pt x="4201" y="13325"/>
                    <a:pt x="4289" y="13637"/>
                    <a:pt x="4327" y="13975"/>
                  </a:cubicBezTo>
                  <a:lnTo>
                    <a:pt x="894" y="13975"/>
                  </a:lnTo>
                  <a:cubicBezTo>
                    <a:pt x="933" y="13637"/>
                    <a:pt x="1020" y="13325"/>
                    <a:pt x="1139" y="13076"/>
                  </a:cubicBezTo>
                  <a:close/>
                  <a:moveTo>
                    <a:pt x="436" y="0"/>
                  </a:moveTo>
                  <a:cubicBezTo>
                    <a:pt x="196" y="0"/>
                    <a:pt x="1" y="195"/>
                    <a:pt x="1" y="436"/>
                  </a:cubicBezTo>
                  <a:cubicBezTo>
                    <a:pt x="1" y="2216"/>
                    <a:pt x="922" y="3100"/>
                    <a:pt x="1859" y="3775"/>
                  </a:cubicBezTo>
                  <a:cubicBezTo>
                    <a:pt x="895" y="4506"/>
                    <a:pt x="1" y="5481"/>
                    <a:pt x="1" y="7501"/>
                  </a:cubicBezTo>
                  <a:cubicBezTo>
                    <a:pt x="1" y="9462"/>
                    <a:pt x="885" y="10393"/>
                    <a:pt x="1838" y="11086"/>
                  </a:cubicBezTo>
                  <a:cubicBezTo>
                    <a:pt x="903" y="11742"/>
                    <a:pt x="1" y="12619"/>
                    <a:pt x="1" y="14409"/>
                  </a:cubicBezTo>
                  <a:cubicBezTo>
                    <a:pt x="1" y="14650"/>
                    <a:pt x="195" y="14844"/>
                    <a:pt x="436" y="14844"/>
                  </a:cubicBezTo>
                  <a:lnTo>
                    <a:pt x="4785" y="14844"/>
                  </a:lnTo>
                  <a:cubicBezTo>
                    <a:pt x="5025" y="14844"/>
                    <a:pt x="5219" y="14650"/>
                    <a:pt x="5219" y="14409"/>
                  </a:cubicBezTo>
                  <a:cubicBezTo>
                    <a:pt x="5219" y="12615"/>
                    <a:pt x="4317" y="11740"/>
                    <a:pt x="3382" y="11085"/>
                  </a:cubicBezTo>
                  <a:cubicBezTo>
                    <a:pt x="4336" y="10391"/>
                    <a:pt x="5219" y="9459"/>
                    <a:pt x="5219" y="7501"/>
                  </a:cubicBezTo>
                  <a:cubicBezTo>
                    <a:pt x="5219" y="5480"/>
                    <a:pt x="4327" y="4506"/>
                    <a:pt x="3362" y="3775"/>
                  </a:cubicBezTo>
                  <a:cubicBezTo>
                    <a:pt x="4300" y="3099"/>
                    <a:pt x="5219" y="2215"/>
                    <a:pt x="5219" y="436"/>
                  </a:cubicBezTo>
                  <a:cubicBezTo>
                    <a:pt x="5219" y="195"/>
                    <a:pt x="5025" y="0"/>
                    <a:pt x="47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4"/>
            <p:cNvSpPr/>
            <p:nvPr/>
          </p:nvSpPr>
          <p:spPr>
            <a:xfrm>
              <a:off x="4745052" y="4051971"/>
              <a:ext cx="181295" cy="515643"/>
            </a:xfrm>
            <a:custGeom>
              <a:avLst/>
              <a:gdLst/>
              <a:ahLst/>
              <a:cxnLst/>
              <a:rect l="l" t="t" r="r" b="b"/>
              <a:pathLst>
                <a:path w="5219" h="14844" extrusionOk="0">
                  <a:moveTo>
                    <a:pt x="4325" y="870"/>
                  </a:moveTo>
                  <a:cubicBezTo>
                    <a:pt x="4285" y="1207"/>
                    <a:pt x="4195" y="1519"/>
                    <a:pt x="4072" y="1769"/>
                  </a:cubicBezTo>
                  <a:lnTo>
                    <a:pt x="1146" y="1769"/>
                  </a:lnTo>
                  <a:cubicBezTo>
                    <a:pt x="1024" y="1519"/>
                    <a:pt x="933" y="1207"/>
                    <a:pt x="894" y="870"/>
                  </a:cubicBezTo>
                  <a:close/>
                  <a:moveTo>
                    <a:pt x="3393" y="2639"/>
                  </a:moveTo>
                  <a:cubicBezTo>
                    <a:pt x="3156" y="2851"/>
                    <a:pt x="2891" y="3046"/>
                    <a:pt x="2609" y="3241"/>
                  </a:cubicBezTo>
                  <a:cubicBezTo>
                    <a:pt x="2327" y="3046"/>
                    <a:pt x="2062" y="2851"/>
                    <a:pt x="1825" y="2639"/>
                  </a:cubicBezTo>
                  <a:close/>
                  <a:moveTo>
                    <a:pt x="2609" y="4302"/>
                  </a:moveTo>
                  <a:cubicBezTo>
                    <a:pt x="2996" y="4580"/>
                    <a:pt x="3356" y="4876"/>
                    <a:pt x="3650" y="5248"/>
                  </a:cubicBezTo>
                  <a:lnTo>
                    <a:pt x="1568" y="5248"/>
                  </a:lnTo>
                  <a:cubicBezTo>
                    <a:pt x="1863" y="4876"/>
                    <a:pt x="2223" y="4580"/>
                    <a:pt x="2609" y="4302"/>
                  </a:cubicBezTo>
                  <a:close/>
                  <a:moveTo>
                    <a:pt x="4127" y="6118"/>
                  </a:moveTo>
                  <a:cubicBezTo>
                    <a:pt x="4218" y="6375"/>
                    <a:pt x="4285" y="6660"/>
                    <a:pt x="4319" y="6988"/>
                  </a:cubicBezTo>
                  <a:lnTo>
                    <a:pt x="900" y="6988"/>
                  </a:lnTo>
                  <a:cubicBezTo>
                    <a:pt x="933" y="6659"/>
                    <a:pt x="1000" y="6373"/>
                    <a:pt x="1091" y="6118"/>
                  </a:cubicBezTo>
                  <a:close/>
                  <a:moveTo>
                    <a:pt x="4328" y="7857"/>
                  </a:moveTo>
                  <a:cubicBezTo>
                    <a:pt x="4304" y="8184"/>
                    <a:pt x="4253" y="8474"/>
                    <a:pt x="4171" y="8727"/>
                  </a:cubicBezTo>
                  <a:lnTo>
                    <a:pt x="1046" y="8727"/>
                  </a:lnTo>
                  <a:cubicBezTo>
                    <a:pt x="966" y="8475"/>
                    <a:pt x="914" y="8184"/>
                    <a:pt x="891" y="7857"/>
                  </a:cubicBezTo>
                  <a:close/>
                  <a:moveTo>
                    <a:pt x="3711" y="9597"/>
                  </a:moveTo>
                  <a:cubicBezTo>
                    <a:pt x="3410" y="9980"/>
                    <a:pt x="3030" y="10278"/>
                    <a:pt x="2609" y="10566"/>
                  </a:cubicBezTo>
                  <a:cubicBezTo>
                    <a:pt x="2187" y="10278"/>
                    <a:pt x="1806" y="9980"/>
                    <a:pt x="1506" y="9597"/>
                  </a:cubicBezTo>
                  <a:close/>
                  <a:moveTo>
                    <a:pt x="2609" y="11611"/>
                  </a:moveTo>
                  <a:cubicBezTo>
                    <a:pt x="2896" y="11803"/>
                    <a:pt x="3165" y="11994"/>
                    <a:pt x="3405" y="12206"/>
                  </a:cubicBezTo>
                  <a:lnTo>
                    <a:pt x="1815" y="12206"/>
                  </a:lnTo>
                  <a:cubicBezTo>
                    <a:pt x="2054" y="11994"/>
                    <a:pt x="2323" y="11803"/>
                    <a:pt x="2609" y="11611"/>
                  </a:cubicBezTo>
                  <a:close/>
                  <a:moveTo>
                    <a:pt x="4081" y="13076"/>
                  </a:moveTo>
                  <a:cubicBezTo>
                    <a:pt x="4201" y="13325"/>
                    <a:pt x="4288" y="13637"/>
                    <a:pt x="4326" y="13975"/>
                  </a:cubicBezTo>
                  <a:lnTo>
                    <a:pt x="893" y="13975"/>
                  </a:lnTo>
                  <a:cubicBezTo>
                    <a:pt x="931" y="13637"/>
                    <a:pt x="1019" y="13325"/>
                    <a:pt x="1138" y="13076"/>
                  </a:cubicBezTo>
                  <a:close/>
                  <a:moveTo>
                    <a:pt x="435" y="0"/>
                  </a:moveTo>
                  <a:cubicBezTo>
                    <a:pt x="194" y="0"/>
                    <a:pt x="0" y="195"/>
                    <a:pt x="0" y="436"/>
                  </a:cubicBezTo>
                  <a:cubicBezTo>
                    <a:pt x="0" y="2216"/>
                    <a:pt x="920" y="3100"/>
                    <a:pt x="1858" y="3775"/>
                  </a:cubicBezTo>
                  <a:cubicBezTo>
                    <a:pt x="893" y="4506"/>
                    <a:pt x="0" y="5481"/>
                    <a:pt x="0" y="7501"/>
                  </a:cubicBezTo>
                  <a:cubicBezTo>
                    <a:pt x="0" y="9462"/>
                    <a:pt x="884" y="10393"/>
                    <a:pt x="1836" y="11086"/>
                  </a:cubicBezTo>
                  <a:cubicBezTo>
                    <a:pt x="901" y="11742"/>
                    <a:pt x="0" y="12619"/>
                    <a:pt x="0" y="14409"/>
                  </a:cubicBezTo>
                  <a:cubicBezTo>
                    <a:pt x="0" y="14650"/>
                    <a:pt x="194" y="14844"/>
                    <a:pt x="435" y="14844"/>
                  </a:cubicBezTo>
                  <a:lnTo>
                    <a:pt x="4784" y="14844"/>
                  </a:lnTo>
                  <a:cubicBezTo>
                    <a:pt x="5025" y="14844"/>
                    <a:pt x="5219" y="14650"/>
                    <a:pt x="5219" y="14409"/>
                  </a:cubicBezTo>
                  <a:cubicBezTo>
                    <a:pt x="5219" y="12615"/>
                    <a:pt x="4317" y="11740"/>
                    <a:pt x="3382" y="11085"/>
                  </a:cubicBezTo>
                  <a:cubicBezTo>
                    <a:pt x="4335" y="10391"/>
                    <a:pt x="5219" y="9459"/>
                    <a:pt x="5219" y="7501"/>
                  </a:cubicBezTo>
                  <a:cubicBezTo>
                    <a:pt x="5219" y="5480"/>
                    <a:pt x="4325" y="4506"/>
                    <a:pt x="3361" y="3775"/>
                  </a:cubicBezTo>
                  <a:cubicBezTo>
                    <a:pt x="4298" y="3099"/>
                    <a:pt x="5219" y="2215"/>
                    <a:pt x="5219" y="436"/>
                  </a:cubicBezTo>
                  <a:cubicBezTo>
                    <a:pt x="5219" y="195"/>
                    <a:pt x="5025" y="0"/>
                    <a:pt x="47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34"/>
          <p:cNvGrpSpPr/>
          <p:nvPr/>
        </p:nvGrpSpPr>
        <p:grpSpPr>
          <a:xfrm>
            <a:off x="1130751" y="2778499"/>
            <a:ext cx="360868" cy="367261"/>
            <a:chOff x="-65144125" y="4094450"/>
            <a:chExt cx="311900" cy="317425"/>
          </a:xfrm>
        </p:grpSpPr>
        <p:sp>
          <p:nvSpPr>
            <p:cNvPr id="1059" name="Google Shape;1059;p34"/>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4"/>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4"/>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34"/>
          <p:cNvGrpSpPr/>
          <p:nvPr/>
        </p:nvGrpSpPr>
        <p:grpSpPr>
          <a:xfrm>
            <a:off x="1135247" y="2059729"/>
            <a:ext cx="351880" cy="227092"/>
            <a:chOff x="-26573400" y="3224125"/>
            <a:chExt cx="295375" cy="190625"/>
          </a:xfrm>
        </p:grpSpPr>
        <p:sp>
          <p:nvSpPr>
            <p:cNvPr id="1063" name="Google Shape;1063;p3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68"/>
        <p:cNvGrpSpPr/>
        <p:nvPr/>
      </p:nvGrpSpPr>
      <p:grpSpPr>
        <a:xfrm>
          <a:off x="0" y="0"/>
          <a:ext cx="0" cy="0"/>
          <a:chOff x="0" y="0"/>
          <a:chExt cx="0" cy="0"/>
        </a:xfrm>
      </p:grpSpPr>
      <p:sp>
        <p:nvSpPr>
          <p:cNvPr id="1069" name="Google Shape;1069;p35"/>
          <p:cNvSpPr txBox="1">
            <a:spLocks noGrp="1"/>
          </p:cNvSpPr>
          <p:nvPr>
            <p:ph type="subTitle" idx="2"/>
          </p:nvPr>
        </p:nvSpPr>
        <p:spPr>
          <a:xfrm>
            <a:off x="5018201" y="1296950"/>
            <a:ext cx="34107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involves the use of medications, surgery, radiation therapy, chemotherapy, or other medical procedures to treat a particular illness </a:t>
            </a:r>
            <a:endParaRPr/>
          </a:p>
        </p:txBody>
      </p:sp>
      <p:sp>
        <p:nvSpPr>
          <p:cNvPr id="1070" name="Google Shape;1070;p35"/>
          <p:cNvSpPr txBox="1">
            <a:spLocks noGrp="1"/>
          </p:cNvSpPr>
          <p:nvPr>
            <p:ph type="subTitle" idx="3"/>
          </p:nvPr>
        </p:nvSpPr>
        <p:spPr>
          <a:xfrm>
            <a:off x="5018200" y="2156675"/>
            <a:ext cx="34107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Behavioral therapies involve various techniques that are used to treat mental health conditions, such as depression, anxiety, and addiction</a:t>
            </a:r>
            <a:endParaRPr/>
          </a:p>
        </p:txBody>
      </p:sp>
      <p:sp>
        <p:nvSpPr>
          <p:cNvPr id="1071" name="Google Shape;1071;p35"/>
          <p:cNvSpPr txBox="1">
            <a:spLocks noGrp="1"/>
          </p:cNvSpPr>
          <p:nvPr>
            <p:ph type="subTitle" idx="4"/>
          </p:nvPr>
        </p:nvSpPr>
        <p:spPr>
          <a:xfrm>
            <a:off x="5018200" y="3016400"/>
            <a:ext cx="34107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therapies include a range of treatments that are not considered part of conventional medical practice</a:t>
            </a:r>
            <a:endParaRPr/>
          </a:p>
        </p:txBody>
      </p:sp>
      <p:sp>
        <p:nvSpPr>
          <p:cNvPr id="1072" name="Google Shape;1072;p35"/>
          <p:cNvSpPr txBox="1">
            <a:spLocks noGrp="1"/>
          </p:cNvSpPr>
          <p:nvPr>
            <p:ph type="subTitle" idx="5"/>
          </p:nvPr>
        </p:nvSpPr>
        <p:spPr>
          <a:xfrm>
            <a:off x="5018200" y="3876125"/>
            <a:ext cx="34107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Lifestyle changes involve making modifications to an individual's diet, exercise habits or</a:t>
            </a:r>
            <a:endParaRPr/>
          </a:p>
          <a:p>
            <a:pPr marL="0" lvl="0" indent="0" algn="l" rtl="0">
              <a:spcBef>
                <a:spcPts val="0"/>
              </a:spcBef>
              <a:spcAft>
                <a:spcPts val="0"/>
              </a:spcAft>
              <a:buNone/>
            </a:pPr>
            <a:r>
              <a:rPr lang="en"/>
              <a:t>other behaviors</a:t>
            </a:r>
            <a:endParaRPr/>
          </a:p>
        </p:txBody>
      </p:sp>
      <p:sp>
        <p:nvSpPr>
          <p:cNvPr id="1073" name="Google Shape;1073;p35"/>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FOUR MAIN TYPES OF TREATMENTS</a:t>
            </a:r>
            <a:endParaRPr/>
          </a:p>
        </p:txBody>
      </p:sp>
      <p:sp>
        <p:nvSpPr>
          <p:cNvPr id="1074" name="Google Shape;1074;p35"/>
          <p:cNvSpPr txBox="1">
            <a:spLocks noGrp="1"/>
          </p:cNvSpPr>
          <p:nvPr>
            <p:ph type="subTitle" idx="1"/>
          </p:nvPr>
        </p:nvSpPr>
        <p:spPr>
          <a:xfrm>
            <a:off x="1280725" y="1296950"/>
            <a:ext cx="37374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MEDICAL TREATMENT</a:t>
            </a:r>
            <a:endParaRPr/>
          </a:p>
        </p:txBody>
      </p:sp>
      <p:sp>
        <p:nvSpPr>
          <p:cNvPr id="1075" name="Google Shape;1075;p35"/>
          <p:cNvSpPr txBox="1">
            <a:spLocks noGrp="1"/>
          </p:cNvSpPr>
          <p:nvPr>
            <p:ph type="subTitle" idx="6"/>
          </p:nvPr>
        </p:nvSpPr>
        <p:spPr>
          <a:xfrm>
            <a:off x="1280725" y="3016400"/>
            <a:ext cx="37374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THERAPIES</a:t>
            </a:r>
            <a:endParaRPr/>
          </a:p>
        </p:txBody>
      </p:sp>
      <p:sp>
        <p:nvSpPr>
          <p:cNvPr id="1076" name="Google Shape;1076;p35"/>
          <p:cNvSpPr txBox="1">
            <a:spLocks noGrp="1"/>
          </p:cNvSpPr>
          <p:nvPr>
            <p:ph type="subTitle" idx="7"/>
          </p:nvPr>
        </p:nvSpPr>
        <p:spPr>
          <a:xfrm>
            <a:off x="1280725" y="2156675"/>
            <a:ext cx="37374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BEHAVIORAL THERAPY</a:t>
            </a:r>
            <a:endParaRPr/>
          </a:p>
        </p:txBody>
      </p:sp>
      <p:sp>
        <p:nvSpPr>
          <p:cNvPr id="1077" name="Google Shape;1077;p35"/>
          <p:cNvSpPr txBox="1">
            <a:spLocks noGrp="1"/>
          </p:cNvSpPr>
          <p:nvPr>
            <p:ph type="subTitle" idx="8"/>
          </p:nvPr>
        </p:nvSpPr>
        <p:spPr>
          <a:xfrm>
            <a:off x="1280725" y="3876125"/>
            <a:ext cx="3737400" cy="73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LIFESTYLE CHANGES</a:t>
            </a:r>
            <a:endParaRPr/>
          </a:p>
        </p:txBody>
      </p:sp>
      <p:cxnSp>
        <p:nvCxnSpPr>
          <p:cNvPr id="1078" name="Google Shape;1078;p35"/>
          <p:cNvCxnSpPr/>
          <p:nvPr/>
        </p:nvCxnSpPr>
        <p:spPr>
          <a:xfrm>
            <a:off x="715100" y="2888075"/>
            <a:ext cx="565500" cy="0"/>
          </a:xfrm>
          <a:prstGeom prst="straightConnector1">
            <a:avLst/>
          </a:prstGeom>
          <a:noFill/>
          <a:ln w="19050" cap="flat" cmpd="sng">
            <a:solidFill>
              <a:schemeClr val="dk1"/>
            </a:solidFill>
            <a:prstDash val="solid"/>
            <a:round/>
            <a:headEnd type="none" w="med" len="med"/>
            <a:tailEnd type="none" w="med" len="med"/>
          </a:ln>
        </p:spPr>
      </p:cxnSp>
      <p:cxnSp>
        <p:nvCxnSpPr>
          <p:cNvPr id="1079" name="Google Shape;1079;p35"/>
          <p:cNvCxnSpPr/>
          <p:nvPr/>
        </p:nvCxnSpPr>
        <p:spPr>
          <a:xfrm>
            <a:off x="715100" y="3747800"/>
            <a:ext cx="565500" cy="0"/>
          </a:xfrm>
          <a:prstGeom prst="straightConnector1">
            <a:avLst/>
          </a:prstGeom>
          <a:noFill/>
          <a:ln w="19050" cap="flat" cmpd="sng">
            <a:solidFill>
              <a:schemeClr val="dk1"/>
            </a:solidFill>
            <a:prstDash val="solid"/>
            <a:round/>
            <a:headEnd type="none" w="med" len="med"/>
            <a:tailEnd type="none" w="med" len="med"/>
          </a:ln>
        </p:spPr>
      </p:cxnSp>
      <p:cxnSp>
        <p:nvCxnSpPr>
          <p:cNvPr id="1080" name="Google Shape;1080;p35"/>
          <p:cNvCxnSpPr/>
          <p:nvPr/>
        </p:nvCxnSpPr>
        <p:spPr>
          <a:xfrm>
            <a:off x="715100" y="4607525"/>
            <a:ext cx="565500" cy="0"/>
          </a:xfrm>
          <a:prstGeom prst="straightConnector1">
            <a:avLst/>
          </a:prstGeom>
          <a:noFill/>
          <a:ln w="19050" cap="flat" cmpd="sng">
            <a:solidFill>
              <a:schemeClr val="dk1"/>
            </a:solidFill>
            <a:prstDash val="solid"/>
            <a:round/>
            <a:headEnd type="none" w="med" len="med"/>
            <a:tailEnd type="none" w="med" len="med"/>
          </a:ln>
        </p:spPr>
      </p:cxnSp>
      <p:cxnSp>
        <p:nvCxnSpPr>
          <p:cNvPr id="1081" name="Google Shape;1081;p35"/>
          <p:cNvCxnSpPr/>
          <p:nvPr/>
        </p:nvCxnSpPr>
        <p:spPr>
          <a:xfrm>
            <a:off x="715100" y="2028350"/>
            <a:ext cx="565500" cy="0"/>
          </a:xfrm>
          <a:prstGeom prst="straightConnector1">
            <a:avLst/>
          </a:prstGeom>
          <a:noFill/>
          <a:ln w="19050" cap="flat" cmpd="sng">
            <a:solidFill>
              <a:schemeClr val="dk1"/>
            </a:solidFill>
            <a:prstDash val="solid"/>
            <a:round/>
            <a:headEnd type="none" w="med" len="med"/>
            <a:tailEnd type="none" w="med" len="med"/>
          </a:ln>
        </p:spPr>
      </p:cxnSp>
      <p:grpSp>
        <p:nvGrpSpPr>
          <p:cNvPr id="1082" name="Google Shape;1082;p35"/>
          <p:cNvGrpSpPr/>
          <p:nvPr/>
        </p:nvGrpSpPr>
        <p:grpSpPr>
          <a:xfrm>
            <a:off x="821899" y="1486710"/>
            <a:ext cx="351910" cy="351880"/>
            <a:chOff x="-25094250" y="3547050"/>
            <a:chExt cx="295400" cy="295375"/>
          </a:xfrm>
        </p:grpSpPr>
        <p:sp>
          <p:nvSpPr>
            <p:cNvPr id="1083" name="Google Shape;1083;p35"/>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5"/>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5"/>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5"/>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5"/>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35"/>
          <p:cNvGrpSpPr/>
          <p:nvPr/>
        </p:nvGrpSpPr>
        <p:grpSpPr>
          <a:xfrm>
            <a:off x="828214" y="2392598"/>
            <a:ext cx="339253" cy="339253"/>
            <a:chOff x="5651375" y="3806450"/>
            <a:chExt cx="481825" cy="481825"/>
          </a:xfrm>
        </p:grpSpPr>
        <p:sp>
          <p:nvSpPr>
            <p:cNvPr id="1089" name="Google Shape;1089;p35"/>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0" name="Google Shape;1090;p35"/>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 name="Google Shape;1091;p35"/>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 name="Google Shape;1092;p35"/>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3" name="Google Shape;1093;p35"/>
          <p:cNvGrpSpPr/>
          <p:nvPr/>
        </p:nvGrpSpPr>
        <p:grpSpPr>
          <a:xfrm>
            <a:off x="780959" y="4063897"/>
            <a:ext cx="433788" cy="355856"/>
            <a:chOff x="2456094" y="1328482"/>
            <a:chExt cx="515678" cy="423033"/>
          </a:xfrm>
        </p:grpSpPr>
        <p:sp>
          <p:nvSpPr>
            <p:cNvPr id="1094" name="Google Shape;1094;p35"/>
            <p:cNvSpPr/>
            <p:nvPr/>
          </p:nvSpPr>
          <p:spPr>
            <a:xfrm>
              <a:off x="2456094" y="1328482"/>
              <a:ext cx="208008" cy="241738"/>
            </a:xfrm>
            <a:custGeom>
              <a:avLst/>
              <a:gdLst/>
              <a:ahLst/>
              <a:cxnLst/>
              <a:rect l="l" t="t" r="r" b="b"/>
              <a:pathLst>
                <a:path w="5988" h="6959" extrusionOk="0">
                  <a:moveTo>
                    <a:pt x="435" y="1"/>
                  </a:moveTo>
                  <a:cubicBezTo>
                    <a:pt x="195" y="1"/>
                    <a:pt x="0" y="195"/>
                    <a:pt x="0" y="436"/>
                  </a:cubicBezTo>
                  <a:cubicBezTo>
                    <a:pt x="0" y="2105"/>
                    <a:pt x="653" y="2810"/>
                    <a:pt x="1789" y="4022"/>
                  </a:cubicBezTo>
                  <a:cubicBezTo>
                    <a:pt x="1776" y="4131"/>
                    <a:pt x="1769" y="4240"/>
                    <a:pt x="1769" y="4349"/>
                  </a:cubicBezTo>
                  <a:cubicBezTo>
                    <a:pt x="1769" y="5789"/>
                    <a:pt x="2940" y="6959"/>
                    <a:pt x="4378" y="6959"/>
                  </a:cubicBezTo>
                  <a:lnTo>
                    <a:pt x="5682" y="6959"/>
                  </a:lnTo>
                  <a:lnTo>
                    <a:pt x="5682" y="5219"/>
                  </a:lnTo>
                  <a:cubicBezTo>
                    <a:pt x="5682" y="4856"/>
                    <a:pt x="5796" y="4518"/>
                    <a:pt x="5987" y="4238"/>
                  </a:cubicBezTo>
                  <a:cubicBezTo>
                    <a:pt x="5499" y="1528"/>
                    <a:pt x="3527"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5"/>
            <p:cNvSpPr/>
            <p:nvPr/>
          </p:nvSpPr>
          <p:spPr>
            <a:xfrm>
              <a:off x="2517510" y="1600407"/>
              <a:ext cx="146870" cy="151108"/>
            </a:xfrm>
            <a:custGeom>
              <a:avLst/>
              <a:gdLst/>
              <a:ahLst/>
              <a:cxnLst/>
              <a:rect l="l" t="t" r="r" b="b"/>
              <a:pathLst>
                <a:path w="4228" h="4350" extrusionOk="0">
                  <a:moveTo>
                    <a:pt x="2176" y="1740"/>
                  </a:moveTo>
                  <a:cubicBezTo>
                    <a:pt x="2415" y="1740"/>
                    <a:pt x="2610" y="1935"/>
                    <a:pt x="2610" y="2174"/>
                  </a:cubicBezTo>
                  <a:cubicBezTo>
                    <a:pt x="2610" y="2415"/>
                    <a:pt x="2415" y="2610"/>
                    <a:pt x="2176" y="2610"/>
                  </a:cubicBezTo>
                  <a:cubicBezTo>
                    <a:pt x="1935" y="2610"/>
                    <a:pt x="1740" y="2415"/>
                    <a:pt x="1740" y="2174"/>
                  </a:cubicBezTo>
                  <a:cubicBezTo>
                    <a:pt x="1740" y="1935"/>
                    <a:pt x="1935" y="1740"/>
                    <a:pt x="2176" y="1740"/>
                  </a:cubicBezTo>
                  <a:close/>
                  <a:moveTo>
                    <a:pt x="2176" y="0"/>
                  </a:moveTo>
                  <a:cubicBezTo>
                    <a:pt x="975" y="0"/>
                    <a:pt x="1" y="974"/>
                    <a:pt x="1" y="2174"/>
                  </a:cubicBezTo>
                  <a:cubicBezTo>
                    <a:pt x="1" y="3375"/>
                    <a:pt x="975" y="4349"/>
                    <a:pt x="2176" y="4349"/>
                  </a:cubicBezTo>
                  <a:cubicBezTo>
                    <a:pt x="3133" y="4349"/>
                    <a:pt x="3938" y="3726"/>
                    <a:pt x="4228" y="2865"/>
                  </a:cubicBezTo>
                  <a:cubicBezTo>
                    <a:pt x="4068" y="2325"/>
                    <a:pt x="3959" y="1659"/>
                    <a:pt x="3929" y="905"/>
                  </a:cubicBezTo>
                  <a:lnTo>
                    <a:pt x="3915" y="604"/>
                  </a:lnTo>
                  <a:lnTo>
                    <a:pt x="39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5"/>
            <p:cNvSpPr/>
            <p:nvPr/>
          </p:nvSpPr>
          <p:spPr>
            <a:xfrm>
              <a:off x="2636277" y="1328482"/>
              <a:ext cx="155346" cy="390102"/>
            </a:xfrm>
            <a:custGeom>
              <a:avLst/>
              <a:gdLst/>
              <a:ahLst/>
              <a:cxnLst/>
              <a:rect l="l" t="t" r="r" b="b"/>
              <a:pathLst>
                <a:path w="4472" h="11230" extrusionOk="0">
                  <a:moveTo>
                    <a:pt x="497" y="1"/>
                  </a:moveTo>
                  <a:cubicBezTo>
                    <a:pt x="337" y="1"/>
                    <a:pt x="183" y="88"/>
                    <a:pt x="107" y="241"/>
                  </a:cubicBezTo>
                  <a:cubicBezTo>
                    <a:pt x="0" y="456"/>
                    <a:pt x="86" y="717"/>
                    <a:pt x="302" y="825"/>
                  </a:cubicBezTo>
                  <a:cubicBezTo>
                    <a:pt x="1226" y="1287"/>
                    <a:pt x="1801" y="2216"/>
                    <a:pt x="1801" y="3250"/>
                  </a:cubicBezTo>
                  <a:lnTo>
                    <a:pt x="1801" y="4483"/>
                  </a:lnTo>
                  <a:cubicBezTo>
                    <a:pt x="1545" y="4635"/>
                    <a:pt x="1366" y="4902"/>
                    <a:pt x="1366" y="5219"/>
                  </a:cubicBezTo>
                  <a:lnTo>
                    <a:pt x="1379" y="8698"/>
                  </a:lnTo>
                  <a:cubicBezTo>
                    <a:pt x="1428" y="9894"/>
                    <a:pt x="1660" y="10680"/>
                    <a:pt x="1862" y="11017"/>
                  </a:cubicBezTo>
                  <a:cubicBezTo>
                    <a:pt x="1941" y="11149"/>
                    <a:pt x="2083" y="11229"/>
                    <a:pt x="2236" y="11229"/>
                  </a:cubicBezTo>
                  <a:cubicBezTo>
                    <a:pt x="2389" y="11229"/>
                    <a:pt x="2531" y="11149"/>
                    <a:pt x="2609" y="11017"/>
                  </a:cubicBezTo>
                  <a:cubicBezTo>
                    <a:pt x="2811" y="10680"/>
                    <a:pt x="3043" y="9894"/>
                    <a:pt x="3093" y="8698"/>
                  </a:cubicBezTo>
                  <a:lnTo>
                    <a:pt x="3105" y="5219"/>
                  </a:lnTo>
                  <a:cubicBezTo>
                    <a:pt x="3105" y="4902"/>
                    <a:pt x="2925" y="4635"/>
                    <a:pt x="2670" y="4483"/>
                  </a:cubicBezTo>
                  <a:lnTo>
                    <a:pt x="2670" y="3250"/>
                  </a:lnTo>
                  <a:cubicBezTo>
                    <a:pt x="2670" y="2216"/>
                    <a:pt x="3245" y="1287"/>
                    <a:pt x="4169" y="825"/>
                  </a:cubicBezTo>
                  <a:cubicBezTo>
                    <a:pt x="4384" y="717"/>
                    <a:pt x="4472" y="456"/>
                    <a:pt x="4364" y="241"/>
                  </a:cubicBezTo>
                  <a:cubicBezTo>
                    <a:pt x="4288" y="89"/>
                    <a:pt x="4134" y="1"/>
                    <a:pt x="3974" y="1"/>
                  </a:cubicBezTo>
                  <a:cubicBezTo>
                    <a:pt x="3909" y="1"/>
                    <a:pt x="3842" y="16"/>
                    <a:pt x="3780" y="46"/>
                  </a:cubicBezTo>
                  <a:cubicBezTo>
                    <a:pt x="3105" y="384"/>
                    <a:pt x="2578" y="915"/>
                    <a:pt x="2236" y="1549"/>
                  </a:cubicBezTo>
                  <a:cubicBezTo>
                    <a:pt x="1894" y="915"/>
                    <a:pt x="1367" y="384"/>
                    <a:pt x="691" y="46"/>
                  </a:cubicBezTo>
                  <a:cubicBezTo>
                    <a:pt x="628" y="15"/>
                    <a:pt x="562"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5"/>
            <p:cNvSpPr/>
            <p:nvPr/>
          </p:nvSpPr>
          <p:spPr>
            <a:xfrm>
              <a:off x="2763798" y="1328482"/>
              <a:ext cx="207973" cy="241738"/>
            </a:xfrm>
            <a:custGeom>
              <a:avLst/>
              <a:gdLst/>
              <a:ahLst/>
              <a:cxnLst/>
              <a:rect l="l" t="t" r="r" b="b"/>
              <a:pathLst>
                <a:path w="5987" h="6959" extrusionOk="0">
                  <a:moveTo>
                    <a:pt x="5552" y="1"/>
                  </a:moveTo>
                  <a:cubicBezTo>
                    <a:pt x="2460" y="1"/>
                    <a:pt x="487" y="1528"/>
                    <a:pt x="0" y="4238"/>
                  </a:cubicBezTo>
                  <a:cubicBezTo>
                    <a:pt x="191" y="4519"/>
                    <a:pt x="304" y="4856"/>
                    <a:pt x="304" y="5219"/>
                  </a:cubicBezTo>
                  <a:lnTo>
                    <a:pt x="304" y="6959"/>
                  </a:lnTo>
                  <a:lnTo>
                    <a:pt x="1609" y="6959"/>
                  </a:lnTo>
                  <a:cubicBezTo>
                    <a:pt x="3048" y="6959"/>
                    <a:pt x="4247" y="5789"/>
                    <a:pt x="4247" y="4349"/>
                  </a:cubicBezTo>
                  <a:cubicBezTo>
                    <a:pt x="4247" y="4240"/>
                    <a:pt x="4211" y="4131"/>
                    <a:pt x="4197" y="4022"/>
                  </a:cubicBezTo>
                  <a:cubicBezTo>
                    <a:pt x="5334" y="2810"/>
                    <a:pt x="5986" y="2106"/>
                    <a:pt x="5986" y="436"/>
                  </a:cubicBezTo>
                  <a:cubicBezTo>
                    <a:pt x="5986" y="195"/>
                    <a:pt x="5792" y="1"/>
                    <a:pt x="55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5"/>
            <p:cNvSpPr/>
            <p:nvPr/>
          </p:nvSpPr>
          <p:spPr>
            <a:xfrm>
              <a:off x="2763486" y="1600407"/>
              <a:ext cx="146835" cy="151108"/>
            </a:xfrm>
            <a:custGeom>
              <a:avLst/>
              <a:gdLst/>
              <a:ahLst/>
              <a:cxnLst/>
              <a:rect l="l" t="t" r="r" b="b"/>
              <a:pathLst>
                <a:path w="4227" h="4350" extrusionOk="0">
                  <a:moveTo>
                    <a:pt x="2053" y="1740"/>
                  </a:moveTo>
                  <a:cubicBezTo>
                    <a:pt x="2293" y="1740"/>
                    <a:pt x="2487" y="1935"/>
                    <a:pt x="2487" y="2174"/>
                  </a:cubicBezTo>
                  <a:cubicBezTo>
                    <a:pt x="2487" y="2415"/>
                    <a:pt x="2293" y="2610"/>
                    <a:pt x="2053" y="2610"/>
                  </a:cubicBezTo>
                  <a:cubicBezTo>
                    <a:pt x="1812" y="2610"/>
                    <a:pt x="1618" y="2415"/>
                    <a:pt x="1618" y="2174"/>
                  </a:cubicBezTo>
                  <a:cubicBezTo>
                    <a:pt x="1618" y="1935"/>
                    <a:pt x="1812" y="1740"/>
                    <a:pt x="2053" y="1740"/>
                  </a:cubicBezTo>
                  <a:close/>
                  <a:moveTo>
                    <a:pt x="313" y="0"/>
                  </a:moveTo>
                  <a:lnTo>
                    <a:pt x="313" y="604"/>
                  </a:lnTo>
                  <a:lnTo>
                    <a:pt x="300" y="905"/>
                  </a:lnTo>
                  <a:cubicBezTo>
                    <a:pt x="268" y="1659"/>
                    <a:pt x="160" y="2325"/>
                    <a:pt x="1" y="2865"/>
                  </a:cubicBezTo>
                  <a:cubicBezTo>
                    <a:pt x="291" y="3726"/>
                    <a:pt x="1094" y="4349"/>
                    <a:pt x="2053" y="4349"/>
                  </a:cubicBezTo>
                  <a:cubicBezTo>
                    <a:pt x="3254" y="4349"/>
                    <a:pt x="4227" y="3375"/>
                    <a:pt x="4227" y="2174"/>
                  </a:cubicBezTo>
                  <a:cubicBezTo>
                    <a:pt x="4227" y="974"/>
                    <a:pt x="3254" y="0"/>
                    <a:pt x="2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35"/>
          <p:cNvGrpSpPr/>
          <p:nvPr/>
        </p:nvGrpSpPr>
        <p:grpSpPr>
          <a:xfrm>
            <a:off x="766250" y="3165206"/>
            <a:ext cx="381220" cy="433788"/>
            <a:chOff x="1744843" y="3273226"/>
            <a:chExt cx="453185" cy="515678"/>
          </a:xfrm>
        </p:grpSpPr>
        <p:sp>
          <p:nvSpPr>
            <p:cNvPr id="1100" name="Google Shape;1100;p35"/>
            <p:cNvSpPr/>
            <p:nvPr/>
          </p:nvSpPr>
          <p:spPr>
            <a:xfrm>
              <a:off x="1880771" y="3273226"/>
              <a:ext cx="181330" cy="183345"/>
            </a:xfrm>
            <a:custGeom>
              <a:avLst/>
              <a:gdLst/>
              <a:ahLst/>
              <a:cxnLst/>
              <a:rect l="l" t="t" r="r" b="b"/>
              <a:pathLst>
                <a:path w="5220" h="5278" extrusionOk="0">
                  <a:moveTo>
                    <a:pt x="2175" y="0"/>
                  </a:moveTo>
                  <a:cubicBezTo>
                    <a:pt x="1935" y="0"/>
                    <a:pt x="1740" y="195"/>
                    <a:pt x="1740" y="436"/>
                  </a:cubicBezTo>
                  <a:lnTo>
                    <a:pt x="1740" y="1769"/>
                  </a:lnTo>
                  <a:lnTo>
                    <a:pt x="435" y="1769"/>
                  </a:lnTo>
                  <a:cubicBezTo>
                    <a:pt x="195" y="1769"/>
                    <a:pt x="1" y="1964"/>
                    <a:pt x="1" y="2204"/>
                  </a:cubicBezTo>
                  <a:lnTo>
                    <a:pt x="1" y="3073"/>
                  </a:lnTo>
                  <a:cubicBezTo>
                    <a:pt x="1" y="3314"/>
                    <a:pt x="195" y="3509"/>
                    <a:pt x="435" y="3509"/>
                  </a:cubicBezTo>
                  <a:lnTo>
                    <a:pt x="1740" y="3509"/>
                  </a:lnTo>
                  <a:lnTo>
                    <a:pt x="1740" y="4842"/>
                  </a:lnTo>
                  <a:cubicBezTo>
                    <a:pt x="1740" y="5083"/>
                    <a:pt x="1935" y="5277"/>
                    <a:pt x="2175" y="5277"/>
                  </a:cubicBezTo>
                  <a:lnTo>
                    <a:pt x="3045" y="5277"/>
                  </a:lnTo>
                  <a:cubicBezTo>
                    <a:pt x="3285" y="5277"/>
                    <a:pt x="3480" y="5083"/>
                    <a:pt x="3480" y="4842"/>
                  </a:cubicBezTo>
                  <a:lnTo>
                    <a:pt x="3480" y="3509"/>
                  </a:lnTo>
                  <a:lnTo>
                    <a:pt x="4785" y="3509"/>
                  </a:lnTo>
                  <a:cubicBezTo>
                    <a:pt x="5024" y="3509"/>
                    <a:pt x="5219" y="3314"/>
                    <a:pt x="5219" y="3073"/>
                  </a:cubicBezTo>
                  <a:lnTo>
                    <a:pt x="5219" y="2204"/>
                  </a:lnTo>
                  <a:cubicBezTo>
                    <a:pt x="5219" y="1964"/>
                    <a:pt x="5025" y="1769"/>
                    <a:pt x="4785" y="1769"/>
                  </a:cubicBezTo>
                  <a:lnTo>
                    <a:pt x="3480" y="1769"/>
                  </a:lnTo>
                  <a:lnTo>
                    <a:pt x="3480" y="436"/>
                  </a:lnTo>
                  <a:cubicBezTo>
                    <a:pt x="3480" y="195"/>
                    <a:pt x="3286" y="0"/>
                    <a:pt x="30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5"/>
            <p:cNvSpPr/>
            <p:nvPr/>
          </p:nvSpPr>
          <p:spPr>
            <a:xfrm>
              <a:off x="1744843" y="3273226"/>
              <a:ext cx="453185" cy="515678"/>
            </a:xfrm>
            <a:custGeom>
              <a:avLst/>
              <a:gdLst/>
              <a:ahLst/>
              <a:cxnLst/>
              <a:rect l="l" t="t" r="r" b="b"/>
              <a:pathLst>
                <a:path w="13046" h="14845" extrusionOk="0">
                  <a:moveTo>
                    <a:pt x="10872" y="12235"/>
                  </a:moveTo>
                  <a:cubicBezTo>
                    <a:pt x="11112" y="12235"/>
                    <a:pt x="11306" y="12429"/>
                    <a:pt x="11306" y="12670"/>
                  </a:cubicBezTo>
                  <a:cubicBezTo>
                    <a:pt x="11306" y="12910"/>
                    <a:pt x="11112" y="13104"/>
                    <a:pt x="10872" y="13104"/>
                  </a:cubicBezTo>
                  <a:cubicBezTo>
                    <a:pt x="10631" y="13104"/>
                    <a:pt x="10437" y="12910"/>
                    <a:pt x="10437" y="12670"/>
                  </a:cubicBezTo>
                  <a:cubicBezTo>
                    <a:pt x="10437" y="12429"/>
                    <a:pt x="10631" y="12235"/>
                    <a:pt x="10872" y="12235"/>
                  </a:cubicBezTo>
                  <a:close/>
                  <a:moveTo>
                    <a:pt x="1304" y="0"/>
                  </a:moveTo>
                  <a:cubicBezTo>
                    <a:pt x="1064" y="0"/>
                    <a:pt x="870" y="195"/>
                    <a:pt x="870" y="436"/>
                  </a:cubicBezTo>
                  <a:cubicBezTo>
                    <a:pt x="870" y="676"/>
                    <a:pt x="1064" y="870"/>
                    <a:pt x="1304" y="870"/>
                  </a:cubicBezTo>
                  <a:lnTo>
                    <a:pt x="1740" y="870"/>
                  </a:lnTo>
                  <a:lnTo>
                    <a:pt x="1740" y="3943"/>
                  </a:lnTo>
                  <a:cubicBezTo>
                    <a:pt x="1740" y="6096"/>
                    <a:pt x="3198" y="7994"/>
                    <a:pt x="5243" y="8564"/>
                  </a:cubicBezTo>
                  <a:cubicBezTo>
                    <a:pt x="5330" y="9022"/>
                    <a:pt x="5657" y="9392"/>
                    <a:pt x="6088" y="9546"/>
                  </a:cubicBezTo>
                  <a:lnTo>
                    <a:pt x="6088" y="10061"/>
                  </a:lnTo>
                  <a:cubicBezTo>
                    <a:pt x="6088" y="10300"/>
                    <a:pt x="5893" y="10496"/>
                    <a:pt x="5653" y="10496"/>
                  </a:cubicBezTo>
                  <a:lnTo>
                    <a:pt x="1304" y="10496"/>
                  </a:lnTo>
                  <a:cubicBezTo>
                    <a:pt x="585" y="10496"/>
                    <a:pt x="0" y="11081"/>
                    <a:pt x="0" y="11800"/>
                  </a:cubicBezTo>
                  <a:cubicBezTo>
                    <a:pt x="0" y="12520"/>
                    <a:pt x="585" y="13105"/>
                    <a:pt x="1304" y="13105"/>
                  </a:cubicBezTo>
                  <a:lnTo>
                    <a:pt x="8742" y="13105"/>
                  </a:lnTo>
                  <a:cubicBezTo>
                    <a:pt x="8943" y="14096"/>
                    <a:pt x="9822" y="14845"/>
                    <a:pt x="10872" y="14845"/>
                  </a:cubicBezTo>
                  <a:cubicBezTo>
                    <a:pt x="12071" y="14845"/>
                    <a:pt x="13046" y="13869"/>
                    <a:pt x="13046" y="12670"/>
                  </a:cubicBezTo>
                  <a:cubicBezTo>
                    <a:pt x="13046" y="11471"/>
                    <a:pt x="12071" y="10496"/>
                    <a:pt x="10872" y="10496"/>
                  </a:cubicBezTo>
                  <a:cubicBezTo>
                    <a:pt x="9822" y="10496"/>
                    <a:pt x="8943" y="11244"/>
                    <a:pt x="8742" y="12235"/>
                  </a:cubicBezTo>
                  <a:lnTo>
                    <a:pt x="1304" y="12235"/>
                  </a:lnTo>
                  <a:cubicBezTo>
                    <a:pt x="1065" y="12235"/>
                    <a:pt x="870" y="12040"/>
                    <a:pt x="870" y="11800"/>
                  </a:cubicBezTo>
                  <a:cubicBezTo>
                    <a:pt x="870" y="11560"/>
                    <a:pt x="1065" y="11366"/>
                    <a:pt x="1304" y="11366"/>
                  </a:cubicBezTo>
                  <a:lnTo>
                    <a:pt x="5653" y="11366"/>
                  </a:lnTo>
                  <a:cubicBezTo>
                    <a:pt x="6373" y="11366"/>
                    <a:pt x="6958" y="10780"/>
                    <a:pt x="6958" y="10061"/>
                  </a:cubicBezTo>
                  <a:lnTo>
                    <a:pt x="6958" y="9546"/>
                  </a:lnTo>
                  <a:cubicBezTo>
                    <a:pt x="7389" y="9392"/>
                    <a:pt x="7716" y="9022"/>
                    <a:pt x="7803" y="8564"/>
                  </a:cubicBezTo>
                  <a:cubicBezTo>
                    <a:pt x="9848" y="7994"/>
                    <a:pt x="11306" y="6096"/>
                    <a:pt x="11306" y="3943"/>
                  </a:cubicBezTo>
                  <a:lnTo>
                    <a:pt x="11306" y="870"/>
                  </a:lnTo>
                  <a:lnTo>
                    <a:pt x="11741" y="870"/>
                  </a:lnTo>
                  <a:cubicBezTo>
                    <a:pt x="11981" y="870"/>
                    <a:pt x="12177" y="676"/>
                    <a:pt x="12177" y="436"/>
                  </a:cubicBezTo>
                  <a:cubicBezTo>
                    <a:pt x="12177" y="195"/>
                    <a:pt x="11981" y="0"/>
                    <a:pt x="11741" y="0"/>
                  </a:cubicBezTo>
                  <a:lnTo>
                    <a:pt x="10872" y="0"/>
                  </a:lnTo>
                  <a:cubicBezTo>
                    <a:pt x="10631" y="0"/>
                    <a:pt x="10437" y="195"/>
                    <a:pt x="10437" y="436"/>
                  </a:cubicBezTo>
                  <a:lnTo>
                    <a:pt x="10437" y="3943"/>
                  </a:lnTo>
                  <a:cubicBezTo>
                    <a:pt x="10437" y="5672"/>
                    <a:pt x="9287" y="7205"/>
                    <a:pt x="7664" y="7702"/>
                  </a:cubicBezTo>
                  <a:cubicBezTo>
                    <a:pt x="7442" y="7296"/>
                    <a:pt x="7017" y="7017"/>
                    <a:pt x="6523" y="7017"/>
                  </a:cubicBezTo>
                  <a:cubicBezTo>
                    <a:pt x="6029" y="7017"/>
                    <a:pt x="5603" y="7296"/>
                    <a:pt x="5382" y="7702"/>
                  </a:cubicBezTo>
                  <a:cubicBezTo>
                    <a:pt x="3759" y="7205"/>
                    <a:pt x="2609" y="5672"/>
                    <a:pt x="2609" y="3943"/>
                  </a:cubicBezTo>
                  <a:lnTo>
                    <a:pt x="2609" y="436"/>
                  </a:lnTo>
                  <a:cubicBezTo>
                    <a:pt x="2609" y="195"/>
                    <a:pt x="2415" y="0"/>
                    <a:pt x="2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05"/>
        <p:cNvGrpSpPr/>
        <p:nvPr/>
      </p:nvGrpSpPr>
      <p:grpSpPr>
        <a:xfrm>
          <a:off x="0" y="0"/>
          <a:ext cx="0" cy="0"/>
          <a:chOff x="0" y="0"/>
          <a:chExt cx="0" cy="0"/>
        </a:xfrm>
      </p:grpSpPr>
      <p:sp>
        <p:nvSpPr>
          <p:cNvPr id="1106" name="Google Shape;1106;p36"/>
          <p:cNvSpPr txBox="1">
            <a:spLocks noGrp="1"/>
          </p:cNvSpPr>
          <p:nvPr>
            <p:ph type="title"/>
          </p:nvPr>
        </p:nvSpPr>
        <p:spPr>
          <a:xfrm>
            <a:off x="715100" y="535000"/>
            <a:ext cx="771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RISK FACTORS</a:t>
            </a:r>
            <a:endParaRPr/>
          </a:p>
        </p:txBody>
      </p:sp>
      <p:sp>
        <p:nvSpPr>
          <p:cNvPr id="1107" name="Google Shape;1107;p36"/>
          <p:cNvSpPr txBox="1">
            <a:spLocks noGrp="1"/>
          </p:cNvSpPr>
          <p:nvPr>
            <p:ph type="subTitle" idx="1"/>
          </p:nvPr>
        </p:nvSpPr>
        <p:spPr>
          <a:xfrm>
            <a:off x="715100" y="2018899"/>
            <a:ext cx="2422800" cy="83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Many diseases occur more frequently in certain age brackets</a:t>
            </a:r>
            <a:endParaRPr/>
          </a:p>
        </p:txBody>
      </p:sp>
      <p:sp>
        <p:nvSpPr>
          <p:cNvPr id="1108" name="Google Shape;1108;p36"/>
          <p:cNvSpPr txBox="1">
            <a:spLocks noGrp="1"/>
          </p:cNvSpPr>
          <p:nvPr>
            <p:ph type="subTitle" idx="2"/>
          </p:nvPr>
        </p:nvSpPr>
        <p:spPr>
          <a:xfrm>
            <a:off x="3360600" y="2018899"/>
            <a:ext cx="2422800" cy="83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 diseases have a hereditary component and can be passed down through families</a:t>
            </a:r>
            <a:endParaRPr/>
          </a:p>
        </p:txBody>
      </p:sp>
      <p:sp>
        <p:nvSpPr>
          <p:cNvPr id="1109" name="Google Shape;1109;p36"/>
          <p:cNvSpPr txBox="1">
            <a:spLocks noGrp="1"/>
          </p:cNvSpPr>
          <p:nvPr>
            <p:ph type="subTitle" idx="3"/>
          </p:nvPr>
        </p:nvSpPr>
        <p:spPr>
          <a:xfrm>
            <a:off x="715100" y="3761375"/>
            <a:ext cx="2422800" cy="83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Exposure to certain substances in the environment can increase the risk of developing some diseases</a:t>
            </a:r>
            <a:endParaRPr/>
          </a:p>
        </p:txBody>
      </p:sp>
      <p:sp>
        <p:nvSpPr>
          <p:cNvPr id="1110" name="Google Shape;1110;p36"/>
          <p:cNvSpPr txBox="1">
            <a:spLocks noGrp="1"/>
          </p:cNvSpPr>
          <p:nvPr>
            <p:ph type="subTitle" idx="4"/>
          </p:nvPr>
        </p:nvSpPr>
        <p:spPr>
          <a:xfrm>
            <a:off x="3360600" y="3761375"/>
            <a:ext cx="2422800" cy="83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personal or family history of certain illnesses can increase the risk of developing related illnesses or conditions</a:t>
            </a:r>
            <a:endParaRPr/>
          </a:p>
        </p:txBody>
      </p:sp>
      <p:sp>
        <p:nvSpPr>
          <p:cNvPr id="1111" name="Google Shape;1111;p36"/>
          <p:cNvSpPr txBox="1">
            <a:spLocks noGrp="1"/>
          </p:cNvSpPr>
          <p:nvPr>
            <p:ph type="subTitle" idx="7"/>
          </p:nvPr>
        </p:nvSpPr>
        <p:spPr>
          <a:xfrm>
            <a:off x="715100" y="1645013"/>
            <a:ext cx="24231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AGE</a:t>
            </a:r>
            <a:endParaRPr/>
          </a:p>
        </p:txBody>
      </p:sp>
      <p:sp>
        <p:nvSpPr>
          <p:cNvPr id="1112" name="Google Shape;1112;p36"/>
          <p:cNvSpPr txBox="1">
            <a:spLocks noGrp="1"/>
          </p:cNvSpPr>
          <p:nvPr>
            <p:ph type="subTitle" idx="8"/>
          </p:nvPr>
        </p:nvSpPr>
        <p:spPr>
          <a:xfrm>
            <a:off x="3360600" y="1645013"/>
            <a:ext cx="24231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GENETICS</a:t>
            </a:r>
            <a:endParaRPr/>
          </a:p>
        </p:txBody>
      </p:sp>
      <p:sp>
        <p:nvSpPr>
          <p:cNvPr id="1113" name="Google Shape;1113;p36"/>
          <p:cNvSpPr txBox="1">
            <a:spLocks noGrp="1"/>
          </p:cNvSpPr>
          <p:nvPr>
            <p:ph type="subTitle" idx="9"/>
          </p:nvPr>
        </p:nvSpPr>
        <p:spPr>
          <a:xfrm>
            <a:off x="6006101" y="1645013"/>
            <a:ext cx="24231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LIFESTYLE</a:t>
            </a:r>
            <a:endParaRPr/>
          </a:p>
        </p:txBody>
      </p:sp>
      <p:sp>
        <p:nvSpPr>
          <p:cNvPr id="1114" name="Google Shape;1114;p36"/>
          <p:cNvSpPr txBox="1">
            <a:spLocks noGrp="1"/>
          </p:cNvSpPr>
          <p:nvPr>
            <p:ph type="subTitle" idx="5"/>
          </p:nvPr>
        </p:nvSpPr>
        <p:spPr>
          <a:xfrm>
            <a:off x="6006101" y="2018899"/>
            <a:ext cx="2422800" cy="83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Certain behaviors can increase the risk of developing certain illnesses</a:t>
            </a:r>
            <a:endParaRPr/>
          </a:p>
        </p:txBody>
      </p:sp>
      <p:sp>
        <p:nvSpPr>
          <p:cNvPr id="1115" name="Google Shape;1115;p36"/>
          <p:cNvSpPr txBox="1">
            <a:spLocks noGrp="1"/>
          </p:cNvSpPr>
          <p:nvPr>
            <p:ph type="subTitle" idx="6"/>
          </p:nvPr>
        </p:nvSpPr>
        <p:spPr>
          <a:xfrm>
            <a:off x="6006101" y="3761375"/>
            <a:ext cx="2422800" cy="83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 illnesses are more common in one gender than the other</a:t>
            </a:r>
            <a:endParaRPr/>
          </a:p>
        </p:txBody>
      </p:sp>
      <p:sp>
        <p:nvSpPr>
          <p:cNvPr id="1116" name="Google Shape;1116;p36"/>
          <p:cNvSpPr txBox="1">
            <a:spLocks noGrp="1"/>
          </p:cNvSpPr>
          <p:nvPr>
            <p:ph type="subTitle" idx="13"/>
          </p:nvPr>
        </p:nvSpPr>
        <p:spPr>
          <a:xfrm>
            <a:off x="715100" y="3393803"/>
            <a:ext cx="24231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ENVIRONMENT</a:t>
            </a:r>
            <a:endParaRPr/>
          </a:p>
        </p:txBody>
      </p:sp>
      <p:sp>
        <p:nvSpPr>
          <p:cNvPr id="1117" name="Google Shape;1117;p36"/>
          <p:cNvSpPr txBox="1">
            <a:spLocks noGrp="1"/>
          </p:cNvSpPr>
          <p:nvPr>
            <p:ph type="subTitle" idx="14"/>
          </p:nvPr>
        </p:nvSpPr>
        <p:spPr>
          <a:xfrm>
            <a:off x="3360600" y="3393803"/>
            <a:ext cx="24231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MEDICAL HISTORY</a:t>
            </a:r>
            <a:endParaRPr/>
          </a:p>
        </p:txBody>
      </p:sp>
      <p:sp>
        <p:nvSpPr>
          <p:cNvPr id="1118" name="Google Shape;1118;p36"/>
          <p:cNvSpPr txBox="1">
            <a:spLocks noGrp="1"/>
          </p:cNvSpPr>
          <p:nvPr>
            <p:ph type="subTitle" idx="15"/>
          </p:nvPr>
        </p:nvSpPr>
        <p:spPr>
          <a:xfrm>
            <a:off x="6006101" y="3393803"/>
            <a:ext cx="24231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GENDER</a:t>
            </a:r>
            <a:endParaRPr/>
          </a:p>
        </p:txBody>
      </p:sp>
      <p:cxnSp>
        <p:nvCxnSpPr>
          <p:cNvPr id="1119" name="Google Shape;1119;p36"/>
          <p:cNvCxnSpPr/>
          <p:nvPr/>
        </p:nvCxnSpPr>
        <p:spPr>
          <a:xfrm>
            <a:off x="715100" y="1645013"/>
            <a:ext cx="866700" cy="0"/>
          </a:xfrm>
          <a:prstGeom prst="straightConnector1">
            <a:avLst/>
          </a:prstGeom>
          <a:noFill/>
          <a:ln w="19050" cap="flat" cmpd="sng">
            <a:solidFill>
              <a:schemeClr val="dk1"/>
            </a:solidFill>
            <a:prstDash val="solid"/>
            <a:round/>
            <a:headEnd type="none" w="med" len="med"/>
            <a:tailEnd type="none" w="med" len="med"/>
          </a:ln>
        </p:spPr>
      </p:cxnSp>
      <p:cxnSp>
        <p:nvCxnSpPr>
          <p:cNvPr id="1120" name="Google Shape;1120;p36"/>
          <p:cNvCxnSpPr/>
          <p:nvPr/>
        </p:nvCxnSpPr>
        <p:spPr>
          <a:xfrm>
            <a:off x="3360600" y="1645013"/>
            <a:ext cx="866700" cy="0"/>
          </a:xfrm>
          <a:prstGeom prst="straightConnector1">
            <a:avLst/>
          </a:prstGeom>
          <a:noFill/>
          <a:ln w="19050" cap="flat" cmpd="sng">
            <a:solidFill>
              <a:schemeClr val="dk1"/>
            </a:solidFill>
            <a:prstDash val="solid"/>
            <a:round/>
            <a:headEnd type="none" w="med" len="med"/>
            <a:tailEnd type="none" w="med" len="med"/>
          </a:ln>
        </p:spPr>
      </p:cxnSp>
      <p:cxnSp>
        <p:nvCxnSpPr>
          <p:cNvPr id="1121" name="Google Shape;1121;p36"/>
          <p:cNvCxnSpPr/>
          <p:nvPr/>
        </p:nvCxnSpPr>
        <p:spPr>
          <a:xfrm>
            <a:off x="6006101" y="1645013"/>
            <a:ext cx="866700" cy="0"/>
          </a:xfrm>
          <a:prstGeom prst="straightConnector1">
            <a:avLst/>
          </a:prstGeom>
          <a:noFill/>
          <a:ln w="19050" cap="flat" cmpd="sng">
            <a:solidFill>
              <a:schemeClr val="dk1"/>
            </a:solidFill>
            <a:prstDash val="solid"/>
            <a:round/>
            <a:headEnd type="none" w="med" len="med"/>
            <a:tailEnd type="none" w="med" len="med"/>
          </a:ln>
        </p:spPr>
      </p:cxnSp>
      <p:cxnSp>
        <p:nvCxnSpPr>
          <p:cNvPr id="1122" name="Google Shape;1122;p36"/>
          <p:cNvCxnSpPr/>
          <p:nvPr/>
        </p:nvCxnSpPr>
        <p:spPr>
          <a:xfrm>
            <a:off x="715100" y="3393803"/>
            <a:ext cx="866700" cy="0"/>
          </a:xfrm>
          <a:prstGeom prst="straightConnector1">
            <a:avLst/>
          </a:prstGeom>
          <a:noFill/>
          <a:ln w="19050" cap="flat" cmpd="sng">
            <a:solidFill>
              <a:schemeClr val="dk1"/>
            </a:solidFill>
            <a:prstDash val="solid"/>
            <a:round/>
            <a:headEnd type="none" w="med" len="med"/>
            <a:tailEnd type="none" w="med" len="med"/>
          </a:ln>
        </p:spPr>
      </p:cxnSp>
      <p:cxnSp>
        <p:nvCxnSpPr>
          <p:cNvPr id="1123" name="Google Shape;1123;p36"/>
          <p:cNvCxnSpPr/>
          <p:nvPr/>
        </p:nvCxnSpPr>
        <p:spPr>
          <a:xfrm>
            <a:off x="3360600" y="3393803"/>
            <a:ext cx="866700" cy="0"/>
          </a:xfrm>
          <a:prstGeom prst="straightConnector1">
            <a:avLst/>
          </a:prstGeom>
          <a:noFill/>
          <a:ln w="19050" cap="flat" cmpd="sng">
            <a:solidFill>
              <a:schemeClr val="dk1"/>
            </a:solidFill>
            <a:prstDash val="solid"/>
            <a:round/>
            <a:headEnd type="none" w="med" len="med"/>
            <a:tailEnd type="none" w="med" len="med"/>
          </a:ln>
        </p:spPr>
      </p:cxnSp>
      <p:cxnSp>
        <p:nvCxnSpPr>
          <p:cNvPr id="1124" name="Google Shape;1124;p36"/>
          <p:cNvCxnSpPr/>
          <p:nvPr/>
        </p:nvCxnSpPr>
        <p:spPr>
          <a:xfrm>
            <a:off x="6006101" y="3393803"/>
            <a:ext cx="866700" cy="0"/>
          </a:xfrm>
          <a:prstGeom prst="straightConnector1">
            <a:avLst/>
          </a:prstGeom>
          <a:noFill/>
          <a:ln w="19050" cap="flat" cmpd="sng">
            <a:solidFill>
              <a:schemeClr val="dk1"/>
            </a:solidFill>
            <a:prstDash val="solid"/>
            <a:round/>
            <a:headEnd type="none" w="med" len="med"/>
            <a:tailEnd type="none" w="med" len="med"/>
          </a:ln>
        </p:spPr>
      </p:cxnSp>
      <p:grpSp>
        <p:nvGrpSpPr>
          <p:cNvPr id="1125" name="Google Shape;1125;p36"/>
          <p:cNvGrpSpPr/>
          <p:nvPr/>
        </p:nvGrpSpPr>
        <p:grpSpPr>
          <a:xfrm>
            <a:off x="991116" y="1197310"/>
            <a:ext cx="314662" cy="358999"/>
            <a:chOff x="-55576850" y="3198125"/>
            <a:chExt cx="279625" cy="319025"/>
          </a:xfrm>
        </p:grpSpPr>
        <p:sp>
          <p:nvSpPr>
            <p:cNvPr id="1126" name="Google Shape;1126;p36"/>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6"/>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6"/>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6"/>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 name="Google Shape;1130;p36"/>
          <p:cNvSpPr/>
          <p:nvPr/>
        </p:nvSpPr>
        <p:spPr>
          <a:xfrm>
            <a:off x="3606281" y="1204592"/>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 name="Google Shape;1131;p36"/>
          <p:cNvGrpSpPr/>
          <p:nvPr/>
        </p:nvGrpSpPr>
        <p:grpSpPr>
          <a:xfrm>
            <a:off x="6274771" y="1200854"/>
            <a:ext cx="329365" cy="351910"/>
            <a:chOff x="-24344425" y="3519475"/>
            <a:chExt cx="276475" cy="295400"/>
          </a:xfrm>
        </p:grpSpPr>
        <p:sp>
          <p:nvSpPr>
            <p:cNvPr id="1132" name="Google Shape;1132;p36"/>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36"/>
          <p:cNvGrpSpPr/>
          <p:nvPr/>
        </p:nvGrpSpPr>
        <p:grpSpPr>
          <a:xfrm>
            <a:off x="921460" y="2900652"/>
            <a:ext cx="453980" cy="422540"/>
            <a:chOff x="-21322300" y="4077125"/>
            <a:chExt cx="307200" cy="285925"/>
          </a:xfrm>
        </p:grpSpPr>
        <p:sp>
          <p:nvSpPr>
            <p:cNvPr id="1135" name="Google Shape;1135;p3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36"/>
          <p:cNvGrpSpPr/>
          <p:nvPr/>
        </p:nvGrpSpPr>
        <p:grpSpPr>
          <a:xfrm>
            <a:off x="3618011" y="2935521"/>
            <a:ext cx="351880" cy="352803"/>
            <a:chOff x="-23615075" y="3148525"/>
            <a:chExt cx="295375" cy="296150"/>
          </a:xfrm>
        </p:grpSpPr>
        <p:sp>
          <p:nvSpPr>
            <p:cNvPr id="1148" name="Google Shape;1148;p36"/>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36"/>
          <p:cNvGrpSpPr/>
          <p:nvPr/>
        </p:nvGrpSpPr>
        <p:grpSpPr>
          <a:xfrm>
            <a:off x="6263449" y="2947073"/>
            <a:ext cx="352008" cy="329698"/>
            <a:chOff x="6300915" y="2887971"/>
            <a:chExt cx="352008" cy="329698"/>
          </a:xfrm>
        </p:grpSpPr>
        <p:grpSp>
          <p:nvGrpSpPr>
            <p:cNvPr id="1153" name="Google Shape;1153;p36"/>
            <p:cNvGrpSpPr/>
            <p:nvPr/>
          </p:nvGrpSpPr>
          <p:grpSpPr>
            <a:xfrm>
              <a:off x="6300915" y="2969658"/>
              <a:ext cx="248031" cy="248011"/>
              <a:chOff x="4335888" y="4462425"/>
              <a:chExt cx="195300" cy="195300"/>
            </a:xfrm>
          </p:grpSpPr>
          <p:sp>
            <p:nvSpPr>
              <p:cNvPr id="1154" name="Google Shape;1154;p36"/>
              <p:cNvSpPr/>
              <p:nvPr/>
            </p:nvSpPr>
            <p:spPr>
              <a:xfrm>
                <a:off x="4335888" y="4462425"/>
                <a:ext cx="195300" cy="195300"/>
              </a:xfrm>
              <a:prstGeom prst="ellipse">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6"/>
              <p:cNvSpPr/>
              <p:nvPr/>
            </p:nvSpPr>
            <p:spPr>
              <a:xfrm>
                <a:off x="4366388" y="4492900"/>
                <a:ext cx="134400" cy="1344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 name="Google Shape;1156;p36"/>
            <p:cNvGrpSpPr/>
            <p:nvPr/>
          </p:nvGrpSpPr>
          <p:grpSpPr>
            <a:xfrm>
              <a:off x="6521898" y="2887971"/>
              <a:ext cx="131025" cy="131049"/>
              <a:chOff x="2277975" y="2021700"/>
              <a:chExt cx="215325" cy="215400"/>
            </a:xfrm>
          </p:grpSpPr>
          <p:sp>
            <p:nvSpPr>
              <p:cNvPr id="1157" name="Google Shape;1157;p36"/>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chemeClr val="lt1"/>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9" name="Google Shape;1159;p36"/>
          <p:cNvGrpSpPr/>
          <p:nvPr/>
        </p:nvGrpSpPr>
        <p:grpSpPr>
          <a:xfrm>
            <a:off x="7818888" y="1125803"/>
            <a:ext cx="772279" cy="502021"/>
            <a:chOff x="7818888" y="4284001"/>
            <a:chExt cx="772279" cy="502021"/>
          </a:xfrm>
        </p:grpSpPr>
        <p:sp>
          <p:nvSpPr>
            <p:cNvPr id="1160" name="Google Shape;1160;p36"/>
            <p:cNvSpPr/>
            <p:nvPr/>
          </p:nvSpPr>
          <p:spPr>
            <a:xfrm rot="3594471">
              <a:off x="8129603" y="4341547"/>
              <a:ext cx="337174" cy="354280"/>
            </a:xfrm>
            <a:custGeom>
              <a:avLst/>
              <a:gdLst/>
              <a:ahLst/>
              <a:cxnLst/>
              <a:rect l="l" t="t" r="r" b="b"/>
              <a:pathLst>
                <a:path w="3879" h="4076" extrusionOk="0">
                  <a:moveTo>
                    <a:pt x="1302" y="1"/>
                  </a:moveTo>
                  <a:cubicBezTo>
                    <a:pt x="1016" y="1"/>
                    <a:pt x="736" y="163"/>
                    <a:pt x="606" y="457"/>
                  </a:cubicBezTo>
                  <a:cubicBezTo>
                    <a:pt x="478" y="743"/>
                    <a:pt x="548" y="1089"/>
                    <a:pt x="776" y="1305"/>
                  </a:cubicBezTo>
                  <a:cubicBezTo>
                    <a:pt x="890" y="1412"/>
                    <a:pt x="1024" y="1477"/>
                    <a:pt x="1161" y="1502"/>
                  </a:cubicBezTo>
                  <a:cubicBezTo>
                    <a:pt x="1256" y="1520"/>
                    <a:pt x="1331" y="1596"/>
                    <a:pt x="1340" y="1694"/>
                  </a:cubicBezTo>
                  <a:lnTo>
                    <a:pt x="1348" y="1769"/>
                  </a:lnTo>
                  <a:cubicBezTo>
                    <a:pt x="1357" y="1857"/>
                    <a:pt x="1308" y="1938"/>
                    <a:pt x="1230" y="1981"/>
                  </a:cubicBezTo>
                  <a:cubicBezTo>
                    <a:pt x="1160" y="2019"/>
                    <a:pt x="1098" y="2076"/>
                    <a:pt x="1052" y="2147"/>
                  </a:cubicBezTo>
                  <a:cubicBezTo>
                    <a:pt x="950" y="2303"/>
                    <a:pt x="945" y="2493"/>
                    <a:pt x="1021" y="2648"/>
                  </a:cubicBezTo>
                  <a:cubicBezTo>
                    <a:pt x="1060" y="2728"/>
                    <a:pt x="1054" y="2822"/>
                    <a:pt x="996" y="2888"/>
                  </a:cubicBezTo>
                  <a:lnTo>
                    <a:pt x="814" y="3104"/>
                  </a:lnTo>
                  <a:cubicBezTo>
                    <a:pt x="773" y="3153"/>
                    <a:pt x="712" y="3179"/>
                    <a:pt x="650" y="3179"/>
                  </a:cubicBezTo>
                  <a:cubicBezTo>
                    <a:pt x="633" y="3179"/>
                    <a:pt x="616" y="3177"/>
                    <a:pt x="599" y="3173"/>
                  </a:cubicBezTo>
                  <a:cubicBezTo>
                    <a:pt x="563" y="3164"/>
                    <a:pt x="527" y="3160"/>
                    <a:pt x="491" y="3160"/>
                  </a:cubicBezTo>
                  <a:cubicBezTo>
                    <a:pt x="311" y="3160"/>
                    <a:pt x="136" y="3266"/>
                    <a:pt x="63" y="3459"/>
                  </a:cubicBezTo>
                  <a:cubicBezTo>
                    <a:pt x="0" y="3623"/>
                    <a:pt x="41" y="3813"/>
                    <a:pt x="164" y="3936"/>
                  </a:cubicBezTo>
                  <a:cubicBezTo>
                    <a:pt x="258" y="4031"/>
                    <a:pt x="376" y="4075"/>
                    <a:pt x="493" y="4075"/>
                  </a:cubicBezTo>
                  <a:cubicBezTo>
                    <a:pt x="643" y="4075"/>
                    <a:pt x="789" y="4002"/>
                    <a:pt x="877" y="3867"/>
                  </a:cubicBezTo>
                  <a:cubicBezTo>
                    <a:pt x="969" y="3726"/>
                    <a:pt x="973" y="3552"/>
                    <a:pt x="902" y="3412"/>
                  </a:cubicBezTo>
                  <a:cubicBezTo>
                    <a:pt x="862" y="3332"/>
                    <a:pt x="869" y="3238"/>
                    <a:pt x="928" y="3170"/>
                  </a:cubicBezTo>
                  <a:lnTo>
                    <a:pt x="1094" y="2974"/>
                  </a:lnTo>
                  <a:cubicBezTo>
                    <a:pt x="1136" y="2925"/>
                    <a:pt x="1196" y="2899"/>
                    <a:pt x="1258" y="2899"/>
                  </a:cubicBezTo>
                  <a:cubicBezTo>
                    <a:pt x="1281" y="2899"/>
                    <a:pt x="1304" y="2903"/>
                    <a:pt x="1327" y="2910"/>
                  </a:cubicBezTo>
                  <a:cubicBezTo>
                    <a:pt x="1376" y="2925"/>
                    <a:pt x="1426" y="2932"/>
                    <a:pt x="1475" y="2932"/>
                  </a:cubicBezTo>
                  <a:cubicBezTo>
                    <a:pt x="1641" y="2932"/>
                    <a:pt x="1804" y="2851"/>
                    <a:pt x="1902" y="2702"/>
                  </a:cubicBezTo>
                  <a:cubicBezTo>
                    <a:pt x="1902" y="2701"/>
                    <a:pt x="1902" y="2701"/>
                    <a:pt x="1903" y="2701"/>
                  </a:cubicBezTo>
                  <a:cubicBezTo>
                    <a:pt x="1945" y="2636"/>
                    <a:pt x="2014" y="2595"/>
                    <a:pt x="2088" y="2595"/>
                  </a:cubicBezTo>
                  <a:cubicBezTo>
                    <a:pt x="2099" y="2595"/>
                    <a:pt x="2110" y="2596"/>
                    <a:pt x="2122" y="2598"/>
                  </a:cubicBezTo>
                  <a:lnTo>
                    <a:pt x="2653" y="2686"/>
                  </a:lnTo>
                  <a:cubicBezTo>
                    <a:pt x="2740" y="2700"/>
                    <a:pt x="2806" y="2767"/>
                    <a:pt x="2828" y="2851"/>
                  </a:cubicBezTo>
                  <a:cubicBezTo>
                    <a:pt x="2861" y="2980"/>
                    <a:pt x="2947" y="3095"/>
                    <a:pt x="3079" y="3162"/>
                  </a:cubicBezTo>
                  <a:cubicBezTo>
                    <a:pt x="3147" y="3197"/>
                    <a:pt x="3221" y="3213"/>
                    <a:pt x="3295" y="3213"/>
                  </a:cubicBezTo>
                  <a:cubicBezTo>
                    <a:pt x="3433" y="3213"/>
                    <a:pt x="3569" y="3155"/>
                    <a:pt x="3663" y="3048"/>
                  </a:cubicBezTo>
                  <a:cubicBezTo>
                    <a:pt x="3879" y="2799"/>
                    <a:pt x="3794" y="2414"/>
                    <a:pt x="3488" y="2281"/>
                  </a:cubicBezTo>
                  <a:cubicBezTo>
                    <a:pt x="3428" y="2255"/>
                    <a:pt x="3365" y="2243"/>
                    <a:pt x="3301" y="2243"/>
                  </a:cubicBezTo>
                  <a:cubicBezTo>
                    <a:pt x="3194" y="2243"/>
                    <a:pt x="3087" y="2278"/>
                    <a:pt x="3001" y="2345"/>
                  </a:cubicBezTo>
                  <a:cubicBezTo>
                    <a:pt x="2957" y="2379"/>
                    <a:pt x="2921" y="2416"/>
                    <a:pt x="2895" y="2457"/>
                  </a:cubicBezTo>
                  <a:cubicBezTo>
                    <a:pt x="2851" y="2521"/>
                    <a:pt x="2783" y="2562"/>
                    <a:pt x="2709" y="2562"/>
                  </a:cubicBezTo>
                  <a:cubicBezTo>
                    <a:pt x="2697" y="2562"/>
                    <a:pt x="2686" y="2561"/>
                    <a:pt x="2675" y="2559"/>
                  </a:cubicBezTo>
                  <a:lnTo>
                    <a:pt x="2144" y="2471"/>
                  </a:lnTo>
                  <a:cubicBezTo>
                    <a:pt x="2056" y="2456"/>
                    <a:pt x="1990" y="2389"/>
                    <a:pt x="1969" y="2304"/>
                  </a:cubicBezTo>
                  <a:cubicBezTo>
                    <a:pt x="1939" y="2183"/>
                    <a:pt x="1866" y="2072"/>
                    <a:pt x="1754" y="2000"/>
                  </a:cubicBezTo>
                  <a:cubicBezTo>
                    <a:pt x="1713" y="1973"/>
                    <a:pt x="1670" y="1954"/>
                    <a:pt x="1626" y="1940"/>
                  </a:cubicBezTo>
                  <a:cubicBezTo>
                    <a:pt x="1541" y="1914"/>
                    <a:pt x="1484" y="1835"/>
                    <a:pt x="1476" y="1747"/>
                  </a:cubicBezTo>
                  <a:lnTo>
                    <a:pt x="1468" y="1673"/>
                  </a:lnTo>
                  <a:cubicBezTo>
                    <a:pt x="1459" y="1579"/>
                    <a:pt x="1512" y="1491"/>
                    <a:pt x="1600" y="1453"/>
                  </a:cubicBezTo>
                  <a:cubicBezTo>
                    <a:pt x="1768" y="1381"/>
                    <a:pt x="1913" y="1248"/>
                    <a:pt x="1996" y="1060"/>
                  </a:cubicBezTo>
                  <a:cubicBezTo>
                    <a:pt x="2125" y="769"/>
                    <a:pt x="2052" y="418"/>
                    <a:pt x="1817" y="203"/>
                  </a:cubicBezTo>
                  <a:cubicBezTo>
                    <a:pt x="1667" y="66"/>
                    <a:pt x="1483" y="1"/>
                    <a:pt x="1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rot="4039719">
              <a:off x="7834718" y="4387524"/>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rot="4046565">
              <a:off x="8542451" y="4457395"/>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rot="4039719">
              <a:off x="7969120" y="4667453"/>
              <a:ext cx="102739" cy="102739"/>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rot="4046565">
              <a:off x="8096111" y="4311493"/>
              <a:ext cx="42231" cy="42231"/>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Men's Health Disease: Prostate Cancer by Slidesgo">
  <a:themeElements>
    <a:clrScheme name="Simple Light">
      <a:dk1>
        <a:srgbClr val="333333"/>
      </a:dk1>
      <a:lt1>
        <a:srgbClr val="2962D3"/>
      </a:lt1>
      <a:dk2>
        <a:srgbClr val="F6F8FF"/>
      </a:dk2>
      <a:lt2>
        <a:srgbClr val="FFFFFF"/>
      </a:lt2>
      <a:accent1>
        <a:srgbClr val="ABDBF7"/>
      </a:accent1>
      <a:accent2>
        <a:srgbClr val="EC7986"/>
      </a:accent2>
      <a:accent3>
        <a:srgbClr val="CB4A4F"/>
      </a:accent3>
      <a:accent4>
        <a:srgbClr val="2B4777"/>
      </a:accent4>
      <a:accent5>
        <a:srgbClr val="565261"/>
      </a:accent5>
      <a:accent6>
        <a:srgbClr val="FFFFFF"/>
      </a:accent6>
      <a:hlink>
        <a:srgbClr val="33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498">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1556</Words>
  <Application>Microsoft Office PowerPoint</Application>
  <PresentationFormat>Presentación en pantalla (16:9)</PresentationFormat>
  <Paragraphs>284</Paragraphs>
  <Slides>38</Slides>
  <Notes>38</Notes>
  <HiddenSlides>0</HiddenSlides>
  <MMClips>0</MMClips>
  <ScaleCrop>false</ScaleCrop>
  <HeadingPairs>
    <vt:vector size="6" baseType="variant">
      <vt:variant>
        <vt:lpstr>Fuentes usadas</vt:lpstr>
      </vt:variant>
      <vt:variant>
        <vt:i4>9</vt:i4>
      </vt:variant>
      <vt:variant>
        <vt:lpstr>Tema</vt:lpstr>
      </vt:variant>
      <vt:variant>
        <vt:i4>2</vt:i4>
      </vt:variant>
      <vt:variant>
        <vt:lpstr>Títulos de diapositiva</vt:lpstr>
      </vt:variant>
      <vt:variant>
        <vt:i4>38</vt:i4>
      </vt:variant>
    </vt:vector>
  </HeadingPairs>
  <TitlesOfParts>
    <vt:vector size="49" baseType="lpstr">
      <vt:lpstr>Source Sans Pro</vt:lpstr>
      <vt:lpstr>Roboto Medium</vt:lpstr>
      <vt:lpstr>Calibri</vt:lpstr>
      <vt:lpstr>Open Sans</vt:lpstr>
      <vt:lpstr>Amatic SC</vt:lpstr>
      <vt:lpstr>Red Hat Text</vt:lpstr>
      <vt:lpstr>Arial</vt:lpstr>
      <vt:lpstr>Proxima Nova</vt:lpstr>
      <vt:lpstr>Proxima Nova Semibold</vt:lpstr>
      <vt:lpstr>Men's Health Disease: Prostate Cancer by Slidesgo</vt:lpstr>
      <vt:lpstr>Slidesgo Final Pages</vt:lpstr>
      <vt:lpstr>MEN'S HEALTH DISEASE: PROSTATE CANCER</vt:lpstr>
      <vt:lpstr>CONTENTS OF THIS TEMPLATE</vt:lpstr>
      <vt:lpstr>TABLE OF CONTENTS</vt:lpstr>
      <vt:lpstr>THE DISEASE AND ITS SYMPTOMS</vt:lpstr>
      <vt:lpstr>INTRODUCTION TO THE DISEASE</vt:lpstr>
      <vt:lpstr>WHO IS AT RISK?</vt:lpstr>
      <vt:lpstr>THREE MAIN TYPES OF DISEASES</vt:lpstr>
      <vt:lpstr>FOUR MAIN TYPES OF TREATMENTS</vt:lpstr>
      <vt:lpstr>RISK FACTORS</vt:lpstr>
      <vt:lpstr>85%</vt:lpstr>
      <vt:lpstr>$1 billion</vt:lpstr>
      <vt:lpstr>DISEASE PREVALENCE</vt:lpstr>
      <vt:lpstr>SYMPTOMS AND DIAGNOSIS</vt:lpstr>
      <vt:lpstr>RISK FACTORS AND COMPLICATIONS</vt:lpstr>
      <vt:lpstr>DISEASE HISTORY</vt:lpstr>
      <vt:lpstr>DIAGNOSIS AND TREATMENT</vt:lpstr>
      <vt:lpstr>REAL LIFE IMPACT</vt:lpstr>
      <vt:lpstr>DISEASE MANAGEMENT</vt:lpstr>
      <vt:lpstr>DISEASE OVERVIEW</vt:lpstr>
      <vt:lpstr>THANKS</vt:lpstr>
      <vt:lpstr>ICON PACK</vt:lpstr>
      <vt:lpstr>ALTERNATIVE RESOURCES</vt:lpstr>
      <vt:lpstr>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MEN'S HEALTH DISEASE: PROSTATE CANCER</dc:title>
  <cp:lastModifiedBy>eduardo</cp:lastModifiedBy>
  <cp:revision>3</cp:revision>
  <dcterms:modified xsi:type="dcterms:W3CDTF">2023-12-02T07:12:08Z</dcterms:modified>
</cp:coreProperties>
</file>