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746293" y="154792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0067" y="4199188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215565" y="312507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543226" y="1285150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27359" y="1285150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515320" y="4128410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642097" y="62126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554941" y="2125918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