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9352a45f37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9352a45f37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6fd8ccc017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6fd8ccc017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6fd8ccc01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6fd8ccc01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6fd8ccc01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6fd8ccc01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6fd8ccc01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6fd8ccc01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6fd8ccc017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6fd8ccc017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6fd8ccc01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6fd8ccc01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6fd8ccc017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6fd8ccc017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6fd8ccc017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6fd8ccc017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6fd8ccc017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6fd8ccc017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7.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6.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2.png"/><Relationship Id="rId7" Type="http://schemas.openxmlformats.org/officeDocument/2006/relationships/hyperlink" Target="https://twitter.com/SlidesManiaSM/" TargetMode="External"/><Relationship Id="rId8"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p:cSld name="CUSTOM">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11" name="Google Shape;11;p2"/>
          <p:cNvSpPr/>
          <p:nvPr/>
        </p:nvSpPr>
        <p:spPr>
          <a:xfrm>
            <a:off x="88264" y="0"/>
            <a:ext cx="12029700" cy="6733200"/>
          </a:xfrm>
          <a:prstGeom prst="roundRect">
            <a:avLst>
              <a:gd fmla="val 2264" name="adj"/>
            </a:avLst>
          </a:prstGeom>
          <a:solidFill>
            <a:schemeClr val="dk2"/>
          </a:solidFill>
          <a:ln cap="flat" cmpd="sng" w="76200">
            <a:solidFill>
              <a:srgbClr val="7B354D"/>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 name="Google Shape;12;p2"/>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3" name="Google Shape;13;p2"/>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4" name="Google Shape;14;p2"/>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5" name="Google Shape;15;p2"/>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6" name="Google Shape;16;p2"/>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7" name="Google Shape;17;p2"/>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8" name="Google Shape;18;p2"/>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9" name="Google Shape;19;p2"/>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0" name="Google Shape;20;p2"/>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2" name="Google Shape;22;p2"/>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3" name="Google Shape;23;p2"/>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4" name="Google Shape;24;p2"/>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5" name="Google Shape;25;p2"/>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6" name="Google Shape;26;p2"/>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7" name="Google Shape;27;p2"/>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8" name="Google Shape;28;p2"/>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29" name="Google Shape;29;p2"/>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30" name="Google Shape;30;p2"/>
          <p:cNvPicPr preferRelativeResize="0"/>
          <p:nvPr/>
        </p:nvPicPr>
        <p:blipFill rotWithShape="1">
          <a:blip r:embed="rId3">
            <a:alphaModFix/>
          </a:blip>
          <a:srcRect b="0" l="0" r="0" t="0"/>
          <a:stretch/>
        </p:blipFill>
        <p:spPr>
          <a:xfrm>
            <a:off x="562091" y="4455983"/>
            <a:ext cx="2183853" cy="1865294"/>
          </a:xfrm>
          <a:prstGeom prst="rect">
            <a:avLst/>
          </a:prstGeom>
          <a:noFill/>
          <a:ln>
            <a:noFill/>
          </a:ln>
          <a:effectLst>
            <a:outerShdw blurRad="50800" rotWithShape="0" algn="t" dir="5400000" dist="38100">
              <a:srgbClr val="000000">
                <a:alpha val="40000"/>
              </a:srgbClr>
            </a:outerShdw>
          </a:effectLst>
        </p:spPr>
      </p:pic>
      <p:pic>
        <p:nvPicPr>
          <p:cNvPr id="31" name="Google Shape;31;p2"/>
          <p:cNvPicPr preferRelativeResize="0"/>
          <p:nvPr/>
        </p:nvPicPr>
        <p:blipFill rotWithShape="1">
          <a:blip r:embed="rId4">
            <a:alphaModFix/>
          </a:blip>
          <a:srcRect b="0" l="0" r="0" t="0"/>
          <a:stretch/>
        </p:blipFill>
        <p:spPr>
          <a:xfrm rot="638929">
            <a:off x="1035918" y="2816124"/>
            <a:ext cx="2183854" cy="1865294"/>
          </a:xfrm>
          <a:prstGeom prst="rect">
            <a:avLst/>
          </a:prstGeom>
          <a:noFill/>
          <a:ln>
            <a:noFill/>
          </a:ln>
          <a:effectLst>
            <a:outerShdw blurRad="50800" rotWithShape="0" algn="t" dir="5400000" dist="38100">
              <a:srgbClr val="000000">
                <a:alpha val="40000"/>
              </a:srgbClr>
            </a:outerShdw>
          </a:effectLst>
        </p:spPr>
      </p:pic>
      <p:pic>
        <p:nvPicPr>
          <p:cNvPr descr="Imagen que contiene interior, suelo&#10;&#10;Descripción generada automáticamente" id="32" name="Google Shape;32;p2"/>
          <p:cNvPicPr preferRelativeResize="0"/>
          <p:nvPr/>
        </p:nvPicPr>
        <p:blipFill rotWithShape="1">
          <a:blip r:embed="rId5">
            <a:alphaModFix/>
          </a:blip>
          <a:srcRect b="0" l="59225" r="0" t="52827"/>
          <a:stretch/>
        </p:blipFill>
        <p:spPr>
          <a:xfrm>
            <a:off x="8291891" y="3748771"/>
            <a:ext cx="3540896" cy="2736008"/>
          </a:xfrm>
          <a:prstGeom prst="rect">
            <a:avLst/>
          </a:prstGeom>
          <a:noFill/>
          <a:ln>
            <a:noFill/>
          </a:ln>
          <a:effectLst>
            <a:outerShdw blurRad="50800" rotWithShape="0" algn="t" dir="5400000" dist="38100">
              <a:srgbClr val="000000">
                <a:alpha val="40000"/>
              </a:srgbClr>
            </a:outerShdw>
          </a:effectLst>
        </p:spPr>
      </p:pic>
      <p:sp>
        <p:nvSpPr>
          <p:cNvPr id="33" name="Google Shape;33;p2"/>
          <p:cNvSpPr/>
          <p:nvPr/>
        </p:nvSpPr>
        <p:spPr>
          <a:xfrm>
            <a:off x="11259227" y="-66966"/>
            <a:ext cx="90000" cy="6952800"/>
          </a:xfrm>
          <a:prstGeom prst="roundRect">
            <a:avLst>
              <a:gd fmla="val 16667" name="adj"/>
            </a:avLst>
          </a:prstGeom>
          <a:solidFill>
            <a:srgbClr val="000000"/>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4" name="Google Shape;34;p2"/>
          <p:cNvSpPr/>
          <p:nvPr/>
        </p:nvSpPr>
        <p:spPr>
          <a:xfrm>
            <a:off x="5232583" y="1882213"/>
            <a:ext cx="3384000" cy="3384000"/>
          </a:xfrm>
          <a:prstGeom prst="rect">
            <a:avLst/>
          </a:prstGeom>
          <a:solidFill>
            <a:schemeClr val="l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 name="Google Shape;35;p2"/>
          <p:cNvSpPr/>
          <p:nvPr/>
        </p:nvSpPr>
        <p:spPr>
          <a:xfrm rot="-530562">
            <a:off x="7444684" y="647682"/>
            <a:ext cx="3384022" cy="3384022"/>
          </a:xfrm>
          <a:prstGeom prst="rect">
            <a:avLst/>
          </a:prstGeom>
          <a:solidFill>
            <a:schemeClr val="l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 name="Google Shape;36;p2"/>
          <p:cNvSpPr/>
          <p:nvPr/>
        </p:nvSpPr>
        <p:spPr>
          <a:xfrm rot="183768">
            <a:off x="6697942" y="1487976"/>
            <a:ext cx="415494" cy="831303"/>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7" name="Google Shape;37;p2"/>
          <p:cNvSpPr/>
          <p:nvPr/>
        </p:nvSpPr>
        <p:spPr>
          <a:xfrm rot="-1219130">
            <a:off x="8589735" y="316475"/>
            <a:ext cx="415558" cy="831398"/>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8" name="Google Shape;38;p2"/>
          <p:cNvSpPr txBox="1"/>
          <p:nvPr/>
        </p:nvSpPr>
        <p:spPr>
          <a:xfrm>
            <a:off x="65300" y="64259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EAD1DC"/>
                </a:solidFill>
                <a:latin typeface="Barlow Condensed"/>
                <a:ea typeface="Barlow Condensed"/>
                <a:cs typeface="Barlow Condensed"/>
                <a:sym typeface="Barlow Condensed"/>
              </a:rPr>
              <a:t>SLIDESMANIA.COM</a:t>
            </a:r>
            <a:endParaRPr sz="1300">
              <a:solidFill>
                <a:srgbClr val="EAD1DC"/>
              </a:solidFill>
              <a:latin typeface="Barlow Condensed"/>
              <a:ea typeface="Barlow Condensed"/>
              <a:cs typeface="Barlow Condensed"/>
              <a:sym typeface="Barlow Condensed"/>
            </a:endParaRPr>
          </a:p>
        </p:txBody>
      </p:sp>
      <p:sp>
        <p:nvSpPr>
          <p:cNvPr id="39" name="Google Shape;39;p2"/>
          <p:cNvSpPr txBox="1"/>
          <p:nvPr>
            <p:ph type="ctrTitle"/>
          </p:nvPr>
        </p:nvSpPr>
        <p:spPr>
          <a:xfrm rot="-521983">
            <a:off x="7593031" y="992837"/>
            <a:ext cx="3038560" cy="2736893"/>
          </a:xfrm>
          <a:prstGeom prst="rect">
            <a:avLst/>
          </a:prstGeom>
        </p:spPr>
        <p:txBody>
          <a:bodyPr anchorCtr="0" anchor="ctr" bIns="121900" lIns="121900" spcFirstLastPara="1" rIns="121900" wrap="square" tIns="121900">
            <a:noAutofit/>
          </a:bodyPr>
          <a:lstStyle>
            <a:lvl1pPr lvl="0" rtl="0">
              <a:spcBef>
                <a:spcPts val="0"/>
              </a:spcBef>
              <a:spcAft>
                <a:spcPts val="0"/>
              </a:spcAft>
              <a:buSzPts val="3600"/>
              <a:buFont typeface="Pangolin"/>
              <a:buNone/>
              <a:defRPr sz="3600">
                <a:latin typeface="Pangolin"/>
                <a:ea typeface="Pangolin"/>
                <a:cs typeface="Pangolin"/>
                <a:sym typeface="Pangolin"/>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p:txBody>
      </p:sp>
      <p:sp>
        <p:nvSpPr>
          <p:cNvPr id="40" name="Google Shape;40;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p:cSld name="CUSTOM_13">
    <p:spTree>
      <p:nvGrpSpPr>
        <p:cNvPr id="267" name="Shape 267"/>
        <p:cNvGrpSpPr/>
        <p:nvPr/>
      </p:nvGrpSpPr>
      <p:grpSpPr>
        <a:xfrm>
          <a:off x="0" y="0"/>
          <a:ext cx="0" cy="0"/>
          <a:chOff x="0" y="0"/>
          <a:chExt cx="0" cy="0"/>
        </a:xfrm>
      </p:grpSpPr>
      <p:grpSp>
        <p:nvGrpSpPr>
          <p:cNvPr id="268" name="Google Shape;268;p11"/>
          <p:cNvGrpSpPr/>
          <p:nvPr/>
        </p:nvGrpSpPr>
        <p:grpSpPr>
          <a:xfrm>
            <a:off x="0" y="0"/>
            <a:ext cx="12192000" cy="6858000"/>
            <a:chOff x="0" y="0"/>
            <a:chExt cx="12192000" cy="6858000"/>
          </a:xfrm>
        </p:grpSpPr>
        <p:sp>
          <p:nvSpPr>
            <p:cNvPr id="269" name="Google Shape;269;p1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0" name="Google Shape;270;p11">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271" name="Google Shape;271;p11"/>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p:txBody>
        </p:sp>
        <p:cxnSp>
          <p:nvCxnSpPr>
            <p:cNvPr id="272" name="Google Shape;272;p1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273" name="Google Shape;273;p11">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274" name="Google Shape;274;p11">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275" name="Google Shape;275;p11">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76" name="Google Shape;276;p11">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77" name="Google Shape;277;p1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p:cSld name="CUSTOM_5">
    <p:spTree>
      <p:nvGrpSpPr>
        <p:cNvPr id="41" name="Shape 41"/>
        <p:cNvGrpSpPr/>
        <p:nvPr/>
      </p:nvGrpSpPr>
      <p:grpSpPr>
        <a:xfrm>
          <a:off x="0" y="0"/>
          <a:ext cx="0" cy="0"/>
          <a:chOff x="0" y="0"/>
          <a:chExt cx="0" cy="0"/>
        </a:xfrm>
      </p:grpSpPr>
      <p:sp>
        <p:nvSpPr>
          <p:cNvPr id="42" name="Google Shape;42;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43" name="Google Shape;43;p3"/>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44" name="Google Shape;44;p3"/>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 name="Google Shape;45;p3"/>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 name="Google Shape;46;p3"/>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7" name="Google Shape;47;p3"/>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8" name="Google Shape;48;p3"/>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 name="Google Shape;49;p3"/>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0" name="Google Shape;50;p3"/>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 name="Google Shape;51;p3"/>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 name="Google Shape;52;p3"/>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3" name="Google Shape;53;p3"/>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4" name="Google Shape;54;p3"/>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 name="Google Shape;55;p3"/>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6" name="Google Shape;56;p3"/>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 name="Google Shape;57;p3"/>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8" name="Google Shape;58;p3"/>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9" name="Google Shape;59;p3"/>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0" name="Google Shape;60;p3"/>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1" name="Google Shape;61;p3"/>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id="62" name="Google Shape;62;p3"/>
          <p:cNvPicPr preferRelativeResize="0"/>
          <p:nvPr/>
        </p:nvPicPr>
        <p:blipFill rotWithShape="1">
          <a:blip r:embed="rId3">
            <a:alphaModFix/>
          </a:blip>
          <a:srcRect b="0" l="0" r="0" t="0"/>
          <a:stretch/>
        </p:blipFill>
        <p:spPr>
          <a:xfrm rot="-3087664">
            <a:off x="10326160" y="835392"/>
            <a:ext cx="1695837" cy="755822"/>
          </a:xfrm>
          <a:prstGeom prst="rect">
            <a:avLst/>
          </a:prstGeom>
          <a:noFill/>
          <a:ln>
            <a:noFill/>
          </a:ln>
        </p:spPr>
      </p:pic>
      <p:sp>
        <p:nvSpPr>
          <p:cNvPr id="63" name="Google Shape;63;p3"/>
          <p:cNvSpPr/>
          <p:nvPr/>
        </p:nvSpPr>
        <p:spPr>
          <a:xfrm rot="403231">
            <a:off x="7966551" y="2973002"/>
            <a:ext cx="3383851" cy="3383851"/>
          </a:xfrm>
          <a:prstGeom prst="rect">
            <a:avLst/>
          </a:pr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4" name="Google Shape;64;p3"/>
          <p:cNvSpPr/>
          <p:nvPr/>
        </p:nvSpPr>
        <p:spPr>
          <a:xfrm rot="475522">
            <a:off x="9621856" y="2572939"/>
            <a:ext cx="415569" cy="831180"/>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5" name="Google Shape;65;p3"/>
          <p:cNvSpPr txBox="1"/>
          <p:nvPr/>
        </p:nvSpPr>
        <p:spPr>
          <a:xfrm>
            <a:off x="827300" y="65783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Barlow Condensed"/>
                <a:ea typeface="Barlow Condensed"/>
                <a:cs typeface="Barlow Condensed"/>
                <a:sym typeface="Barlow Condensed"/>
              </a:rPr>
              <a:t>SLIDESMANIA.COM</a:t>
            </a:r>
            <a:endParaRPr sz="1300">
              <a:solidFill>
                <a:srgbClr val="CC0000"/>
              </a:solidFill>
              <a:latin typeface="Barlow Condensed"/>
              <a:ea typeface="Barlow Condensed"/>
              <a:cs typeface="Barlow Condensed"/>
              <a:sym typeface="Barlow Condensed"/>
            </a:endParaRPr>
          </a:p>
        </p:txBody>
      </p:sp>
      <p:sp>
        <p:nvSpPr>
          <p:cNvPr id="66" name="Google Shape;66;p3"/>
          <p:cNvSpPr txBox="1"/>
          <p:nvPr>
            <p:ph type="title"/>
          </p:nvPr>
        </p:nvSpPr>
        <p:spPr>
          <a:xfrm>
            <a:off x="978825" y="274125"/>
            <a:ext cx="10633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67" name="Google Shape;67;p3"/>
          <p:cNvSpPr txBox="1"/>
          <p:nvPr>
            <p:ph idx="1" type="body"/>
          </p:nvPr>
        </p:nvSpPr>
        <p:spPr>
          <a:xfrm>
            <a:off x="978825" y="1400950"/>
            <a:ext cx="6563100" cy="5044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
        <p:nvSpPr>
          <p:cNvPr id="68" name="Google Shape;68;p3"/>
          <p:cNvSpPr txBox="1"/>
          <p:nvPr>
            <p:ph idx="2" type="subTitle"/>
          </p:nvPr>
        </p:nvSpPr>
        <p:spPr>
          <a:xfrm rot="429413">
            <a:off x="8219605" y="3415497"/>
            <a:ext cx="2877519" cy="2498978"/>
          </a:xfrm>
          <a:prstGeom prst="rect">
            <a:avLst/>
          </a:prstGeom>
        </p:spPr>
        <p:txBody>
          <a:bodyPr anchorCtr="0" anchor="t" bIns="121900" lIns="121900" spcFirstLastPara="1" rIns="121900" wrap="square" tIns="121900">
            <a:noAutofit/>
          </a:bodyPr>
          <a:lstStyle>
            <a:lvl1pPr lvl="0">
              <a:spcBef>
                <a:spcPts val="0"/>
              </a:spcBef>
              <a:spcAft>
                <a:spcPts val="0"/>
              </a:spcAft>
              <a:buSzPts val="3600"/>
              <a:buNone/>
              <a:defRPr sz="3600"/>
            </a:lvl1pPr>
            <a:lvl2pPr lvl="1">
              <a:spcBef>
                <a:spcPts val="2100"/>
              </a:spcBef>
              <a:spcAft>
                <a:spcPts val="0"/>
              </a:spcAft>
              <a:buSzPts val="3600"/>
              <a:buNone/>
              <a:defRPr sz="3600"/>
            </a:lvl2pPr>
            <a:lvl3pPr lvl="2">
              <a:spcBef>
                <a:spcPts val="2100"/>
              </a:spcBef>
              <a:spcAft>
                <a:spcPts val="0"/>
              </a:spcAft>
              <a:buSzPts val="3600"/>
              <a:buNone/>
              <a:defRPr sz="3600"/>
            </a:lvl3pPr>
            <a:lvl4pPr lvl="3">
              <a:spcBef>
                <a:spcPts val="2100"/>
              </a:spcBef>
              <a:spcAft>
                <a:spcPts val="0"/>
              </a:spcAft>
              <a:buSzPts val="3600"/>
              <a:buNone/>
              <a:defRPr sz="3600"/>
            </a:lvl4pPr>
            <a:lvl5pPr lvl="4">
              <a:spcBef>
                <a:spcPts val="2100"/>
              </a:spcBef>
              <a:spcAft>
                <a:spcPts val="0"/>
              </a:spcAft>
              <a:buSzPts val="3600"/>
              <a:buNone/>
              <a:defRPr sz="3600"/>
            </a:lvl5pPr>
            <a:lvl6pPr lvl="5">
              <a:spcBef>
                <a:spcPts val="2100"/>
              </a:spcBef>
              <a:spcAft>
                <a:spcPts val="0"/>
              </a:spcAft>
              <a:buSzPts val="3600"/>
              <a:buNone/>
              <a:defRPr sz="3600"/>
            </a:lvl6pPr>
            <a:lvl7pPr lvl="6">
              <a:spcBef>
                <a:spcPts val="2100"/>
              </a:spcBef>
              <a:spcAft>
                <a:spcPts val="0"/>
              </a:spcAft>
              <a:buSzPts val="3600"/>
              <a:buNone/>
              <a:defRPr sz="3600"/>
            </a:lvl7pPr>
            <a:lvl8pPr lvl="7">
              <a:spcBef>
                <a:spcPts val="2100"/>
              </a:spcBef>
              <a:spcAft>
                <a:spcPts val="0"/>
              </a:spcAft>
              <a:buSzPts val="3600"/>
              <a:buNone/>
              <a:defRPr sz="3600"/>
            </a:lvl8pPr>
            <a:lvl9pPr lvl="8">
              <a:spcBef>
                <a:spcPts val="2100"/>
              </a:spcBef>
              <a:spcAft>
                <a:spcPts val="210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p:cSld name="CUSTOM_10">
    <p:spTree>
      <p:nvGrpSpPr>
        <p:cNvPr id="69" name="Shape 69"/>
        <p:cNvGrpSpPr/>
        <p:nvPr/>
      </p:nvGrpSpPr>
      <p:grpSpPr>
        <a:xfrm>
          <a:off x="0" y="0"/>
          <a:ext cx="0" cy="0"/>
          <a:chOff x="0" y="0"/>
          <a:chExt cx="0" cy="0"/>
        </a:xfrm>
      </p:grpSpPr>
      <p:sp>
        <p:nvSpPr>
          <p:cNvPr id="70" name="Google Shape;70;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71" name="Google Shape;71;p4"/>
          <p:cNvPicPr preferRelativeResize="0"/>
          <p:nvPr/>
        </p:nvPicPr>
        <p:blipFill rotWithShape="1">
          <a:blip r:embed="rId2">
            <a:alphaModFix/>
          </a:blip>
          <a:srcRect b="0" l="18120" r="0" t="0"/>
          <a:stretch/>
        </p:blipFill>
        <p:spPr>
          <a:xfrm>
            <a:off x="113122" y="0"/>
            <a:ext cx="11995752" cy="6858000"/>
          </a:xfrm>
          <a:prstGeom prst="rect">
            <a:avLst/>
          </a:prstGeom>
          <a:noFill/>
          <a:ln>
            <a:noFill/>
          </a:ln>
          <a:effectLst>
            <a:outerShdw blurRad="50800" rotWithShape="0" algn="tl" dir="2700000" dist="38100">
              <a:srgbClr val="000000">
                <a:alpha val="40000"/>
              </a:srgbClr>
            </a:outerShdw>
          </a:effectLst>
        </p:spPr>
      </p:pic>
      <p:sp>
        <p:nvSpPr>
          <p:cNvPr id="72" name="Google Shape;72;p4"/>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3" name="Google Shape;73;p4"/>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4" name="Google Shape;74;p4"/>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5" name="Google Shape;75;p4"/>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 name="Google Shape;76;p4"/>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7" name="Google Shape;77;p4"/>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8" name="Google Shape;78;p4"/>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9" name="Google Shape;79;p4"/>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0" name="Google Shape;80;p4"/>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1" name="Google Shape;81;p4"/>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 name="Google Shape;82;p4"/>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3" name="Google Shape;83;p4"/>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4" name="Google Shape;84;p4"/>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5" name="Google Shape;85;p4"/>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6" name="Google Shape;86;p4"/>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7" name="Google Shape;87;p4"/>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 name="Google Shape;88;p4"/>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 name="Google Shape;89;p4"/>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 name="Google Shape;90;p4"/>
          <p:cNvSpPr/>
          <p:nvPr/>
        </p:nvSpPr>
        <p:spPr>
          <a:xfrm>
            <a:off x="1069424" y="1716847"/>
            <a:ext cx="3384000" cy="3384000"/>
          </a:xfrm>
          <a:prstGeom prst="rect">
            <a:avLst/>
          </a:pr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 name="Google Shape;91;p4"/>
          <p:cNvSpPr/>
          <p:nvPr/>
        </p:nvSpPr>
        <p:spPr>
          <a:xfrm rot="74452">
            <a:off x="2244464" y="1337312"/>
            <a:ext cx="415597" cy="831188"/>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 name="Google Shape;92;p4"/>
          <p:cNvSpPr/>
          <p:nvPr/>
        </p:nvSpPr>
        <p:spPr>
          <a:xfrm>
            <a:off x="4865332" y="2580832"/>
            <a:ext cx="3384000" cy="3384000"/>
          </a:xfrm>
          <a:prstGeom prst="rect">
            <a:avLst/>
          </a:prstGeom>
          <a:solidFill>
            <a:schemeClr val="accent4"/>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3" name="Google Shape;93;p4"/>
          <p:cNvSpPr/>
          <p:nvPr/>
        </p:nvSpPr>
        <p:spPr>
          <a:xfrm rot="74452">
            <a:off x="6636585" y="2165269"/>
            <a:ext cx="415597" cy="831188"/>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4" name="Google Shape;94;p4"/>
          <p:cNvSpPr/>
          <p:nvPr/>
        </p:nvSpPr>
        <p:spPr>
          <a:xfrm>
            <a:off x="8627717" y="1661586"/>
            <a:ext cx="3384000" cy="3384000"/>
          </a:xfrm>
          <a:prstGeom prst="rect">
            <a:avLst/>
          </a:prstGeom>
          <a:solidFill>
            <a:schemeClr val="accent5"/>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5" name="Google Shape;95;p4"/>
          <p:cNvSpPr/>
          <p:nvPr/>
        </p:nvSpPr>
        <p:spPr>
          <a:xfrm rot="74452">
            <a:off x="9688061" y="1296508"/>
            <a:ext cx="415597" cy="831188"/>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6" name="Google Shape;96;p4"/>
          <p:cNvSpPr txBox="1"/>
          <p:nvPr/>
        </p:nvSpPr>
        <p:spPr>
          <a:xfrm>
            <a:off x="827300" y="65783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Barlow Condensed"/>
                <a:ea typeface="Barlow Condensed"/>
                <a:cs typeface="Barlow Condensed"/>
                <a:sym typeface="Barlow Condensed"/>
              </a:rPr>
              <a:t>SLIDESMANIA.COM</a:t>
            </a:r>
            <a:endParaRPr sz="1300">
              <a:solidFill>
                <a:srgbClr val="CC0000"/>
              </a:solidFill>
              <a:latin typeface="Barlow Condensed"/>
              <a:ea typeface="Barlow Condensed"/>
              <a:cs typeface="Barlow Condensed"/>
              <a:sym typeface="Barlow Condensed"/>
            </a:endParaRPr>
          </a:p>
        </p:txBody>
      </p:sp>
      <p:sp>
        <p:nvSpPr>
          <p:cNvPr id="97" name="Google Shape;97;p4"/>
          <p:cNvSpPr txBox="1"/>
          <p:nvPr>
            <p:ph idx="1" type="subTitle"/>
          </p:nvPr>
        </p:nvSpPr>
        <p:spPr>
          <a:xfrm>
            <a:off x="1322630" y="2242608"/>
            <a:ext cx="2877600" cy="24990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None/>
              <a:defRPr sz="3600"/>
            </a:lvl1pPr>
            <a:lvl2pPr lvl="1" rtl="0">
              <a:spcBef>
                <a:spcPts val="2100"/>
              </a:spcBef>
              <a:spcAft>
                <a:spcPts val="0"/>
              </a:spcAft>
              <a:buSzPts val="3600"/>
              <a:buNone/>
              <a:defRPr sz="3600"/>
            </a:lvl2pPr>
            <a:lvl3pPr lvl="2" rtl="0">
              <a:spcBef>
                <a:spcPts val="2100"/>
              </a:spcBef>
              <a:spcAft>
                <a:spcPts val="0"/>
              </a:spcAft>
              <a:buSzPts val="3600"/>
              <a:buNone/>
              <a:defRPr sz="3600"/>
            </a:lvl3pPr>
            <a:lvl4pPr lvl="3" rtl="0">
              <a:spcBef>
                <a:spcPts val="2100"/>
              </a:spcBef>
              <a:spcAft>
                <a:spcPts val="0"/>
              </a:spcAft>
              <a:buSzPts val="3600"/>
              <a:buNone/>
              <a:defRPr sz="3600"/>
            </a:lvl4pPr>
            <a:lvl5pPr lvl="4" rtl="0">
              <a:spcBef>
                <a:spcPts val="2100"/>
              </a:spcBef>
              <a:spcAft>
                <a:spcPts val="0"/>
              </a:spcAft>
              <a:buSzPts val="3600"/>
              <a:buNone/>
              <a:defRPr sz="3600"/>
            </a:lvl5pPr>
            <a:lvl6pPr lvl="5" rtl="0">
              <a:spcBef>
                <a:spcPts val="2100"/>
              </a:spcBef>
              <a:spcAft>
                <a:spcPts val="0"/>
              </a:spcAft>
              <a:buSzPts val="3600"/>
              <a:buNone/>
              <a:defRPr sz="3600"/>
            </a:lvl6pPr>
            <a:lvl7pPr lvl="6" rtl="0">
              <a:spcBef>
                <a:spcPts val="2100"/>
              </a:spcBef>
              <a:spcAft>
                <a:spcPts val="0"/>
              </a:spcAft>
              <a:buSzPts val="3600"/>
              <a:buNone/>
              <a:defRPr sz="3600"/>
            </a:lvl7pPr>
            <a:lvl8pPr lvl="7" rtl="0">
              <a:spcBef>
                <a:spcPts val="2100"/>
              </a:spcBef>
              <a:spcAft>
                <a:spcPts val="0"/>
              </a:spcAft>
              <a:buSzPts val="3600"/>
              <a:buNone/>
              <a:defRPr sz="3600"/>
            </a:lvl8pPr>
            <a:lvl9pPr lvl="8" rtl="0">
              <a:spcBef>
                <a:spcPts val="2100"/>
              </a:spcBef>
              <a:spcAft>
                <a:spcPts val="2100"/>
              </a:spcAft>
              <a:buSzPts val="3600"/>
              <a:buNone/>
              <a:defRPr sz="3600"/>
            </a:lvl9pPr>
          </a:lstStyle>
          <a:p/>
        </p:txBody>
      </p:sp>
      <p:sp>
        <p:nvSpPr>
          <p:cNvPr id="98" name="Google Shape;98;p4"/>
          <p:cNvSpPr txBox="1"/>
          <p:nvPr>
            <p:ph idx="2" type="subTitle"/>
          </p:nvPr>
        </p:nvSpPr>
        <p:spPr>
          <a:xfrm>
            <a:off x="5101780" y="3116008"/>
            <a:ext cx="2877600" cy="24990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None/>
              <a:defRPr sz="3600"/>
            </a:lvl1pPr>
            <a:lvl2pPr lvl="1" rtl="0">
              <a:spcBef>
                <a:spcPts val="2100"/>
              </a:spcBef>
              <a:spcAft>
                <a:spcPts val="0"/>
              </a:spcAft>
              <a:buSzPts val="3600"/>
              <a:buNone/>
              <a:defRPr sz="3600"/>
            </a:lvl2pPr>
            <a:lvl3pPr lvl="2" rtl="0">
              <a:spcBef>
                <a:spcPts val="2100"/>
              </a:spcBef>
              <a:spcAft>
                <a:spcPts val="0"/>
              </a:spcAft>
              <a:buSzPts val="3600"/>
              <a:buNone/>
              <a:defRPr sz="3600"/>
            </a:lvl3pPr>
            <a:lvl4pPr lvl="3" rtl="0">
              <a:spcBef>
                <a:spcPts val="2100"/>
              </a:spcBef>
              <a:spcAft>
                <a:spcPts val="0"/>
              </a:spcAft>
              <a:buSzPts val="3600"/>
              <a:buNone/>
              <a:defRPr sz="3600"/>
            </a:lvl4pPr>
            <a:lvl5pPr lvl="4" rtl="0">
              <a:spcBef>
                <a:spcPts val="2100"/>
              </a:spcBef>
              <a:spcAft>
                <a:spcPts val="0"/>
              </a:spcAft>
              <a:buSzPts val="3600"/>
              <a:buNone/>
              <a:defRPr sz="3600"/>
            </a:lvl5pPr>
            <a:lvl6pPr lvl="5" rtl="0">
              <a:spcBef>
                <a:spcPts val="2100"/>
              </a:spcBef>
              <a:spcAft>
                <a:spcPts val="0"/>
              </a:spcAft>
              <a:buSzPts val="3600"/>
              <a:buNone/>
              <a:defRPr sz="3600"/>
            </a:lvl6pPr>
            <a:lvl7pPr lvl="6" rtl="0">
              <a:spcBef>
                <a:spcPts val="2100"/>
              </a:spcBef>
              <a:spcAft>
                <a:spcPts val="0"/>
              </a:spcAft>
              <a:buSzPts val="3600"/>
              <a:buNone/>
              <a:defRPr sz="3600"/>
            </a:lvl7pPr>
            <a:lvl8pPr lvl="7" rtl="0">
              <a:spcBef>
                <a:spcPts val="2100"/>
              </a:spcBef>
              <a:spcAft>
                <a:spcPts val="0"/>
              </a:spcAft>
              <a:buSzPts val="3600"/>
              <a:buNone/>
              <a:defRPr sz="3600"/>
            </a:lvl8pPr>
            <a:lvl9pPr lvl="8" rtl="0">
              <a:spcBef>
                <a:spcPts val="2100"/>
              </a:spcBef>
              <a:spcAft>
                <a:spcPts val="2100"/>
              </a:spcAft>
              <a:buSzPts val="3600"/>
              <a:buNone/>
              <a:defRPr sz="3600"/>
            </a:lvl9pPr>
          </a:lstStyle>
          <a:p/>
        </p:txBody>
      </p:sp>
      <p:sp>
        <p:nvSpPr>
          <p:cNvPr id="99" name="Google Shape;99;p4"/>
          <p:cNvSpPr txBox="1"/>
          <p:nvPr>
            <p:ph idx="3" type="subTitle"/>
          </p:nvPr>
        </p:nvSpPr>
        <p:spPr>
          <a:xfrm>
            <a:off x="8914430" y="2104083"/>
            <a:ext cx="2877600" cy="24990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None/>
              <a:defRPr sz="3600"/>
            </a:lvl1pPr>
            <a:lvl2pPr lvl="1" rtl="0">
              <a:spcBef>
                <a:spcPts val="2100"/>
              </a:spcBef>
              <a:spcAft>
                <a:spcPts val="0"/>
              </a:spcAft>
              <a:buSzPts val="3600"/>
              <a:buNone/>
              <a:defRPr sz="3600"/>
            </a:lvl2pPr>
            <a:lvl3pPr lvl="2" rtl="0">
              <a:spcBef>
                <a:spcPts val="2100"/>
              </a:spcBef>
              <a:spcAft>
                <a:spcPts val="0"/>
              </a:spcAft>
              <a:buSzPts val="3600"/>
              <a:buNone/>
              <a:defRPr sz="3600"/>
            </a:lvl3pPr>
            <a:lvl4pPr lvl="3" rtl="0">
              <a:spcBef>
                <a:spcPts val="2100"/>
              </a:spcBef>
              <a:spcAft>
                <a:spcPts val="0"/>
              </a:spcAft>
              <a:buSzPts val="3600"/>
              <a:buNone/>
              <a:defRPr sz="3600"/>
            </a:lvl4pPr>
            <a:lvl5pPr lvl="4" rtl="0">
              <a:spcBef>
                <a:spcPts val="2100"/>
              </a:spcBef>
              <a:spcAft>
                <a:spcPts val="0"/>
              </a:spcAft>
              <a:buSzPts val="3600"/>
              <a:buNone/>
              <a:defRPr sz="3600"/>
            </a:lvl5pPr>
            <a:lvl6pPr lvl="5" rtl="0">
              <a:spcBef>
                <a:spcPts val="2100"/>
              </a:spcBef>
              <a:spcAft>
                <a:spcPts val="0"/>
              </a:spcAft>
              <a:buSzPts val="3600"/>
              <a:buNone/>
              <a:defRPr sz="3600"/>
            </a:lvl6pPr>
            <a:lvl7pPr lvl="6" rtl="0">
              <a:spcBef>
                <a:spcPts val="2100"/>
              </a:spcBef>
              <a:spcAft>
                <a:spcPts val="0"/>
              </a:spcAft>
              <a:buSzPts val="3600"/>
              <a:buNone/>
              <a:defRPr sz="3600"/>
            </a:lvl7pPr>
            <a:lvl8pPr lvl="7" rtl="0">
              <a:spcBef>
                <a:spcPts val="2100"/>
              </a:spcBef>
              <a:spcAft>
                <a:spcPts val="0"/>
              </a:spcAft>
              <a:buSzPts val="3600"/>
              <a:buNone/>
              <a:defRPr sz="3600"/>
            </a:lvl8pPr>
            <a:lvl9pPr lvl="8" rtl="0">
              <a:spcBef>
                <a:spcPts val="2100"/>
              </a:spcBef>
              <a:spcAft>
                <a:spcPts val="2100"/>
              </a:spcAft>
              <a:buSzPts val="3600"/>
              <a:buNone/>
              <a:defRPr sz="3600"/>
            </a:lvl9pPr>
          </a:lstStyle>
          <a:p/>
        </p:txBody>
      </p:sp>
      <p:sp>
        <p:nvSpPr>
          <p:cNvPr id="100" name="Google Shape;100;p4"/>
          <p:cNvSpPr txBox="1"/>
          <p:nvPr>
            <p:ph type="title"/>
          </p:nvPr>
        </p:nvSpPr>
        <p:spPr>
          <a:xfrm>
            <a:off x="978825" y="274125"/>
            <a:ext cx="10633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p:cSld name="CUSTOM_1">
    <p:spTree>
      <p:nvGrpSpPr>
        <p:cNvPr id="101" name="Shape 101"/>
        <p:cNvGrpSpPr/>
        <p:nvPr/>
      </p:nvGrpSpPr>
      <p:grpSpPr>
        <a:xfrm>
          <a:off x="0" y="0"/>
          <a:ext cx="0" cy="0"/>
          <a:chOff x="0" y="0"/>
          <a:chExt cx="0" cy="0"/>
        </a:xfrm>
      </p:grpSpPr>
      <p:sp>
        <p:nvSpPr>
          <p:cNvPr id="102" name="Google Shape;102;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03" name="Google Shape;103;p5"/>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104" name="Google Shape;104;p5"/>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5" name="Google Shape;105;p5"/>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6" name="Google Shape;106;p5"/>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7" name="Google Shape;107;p5"/>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8" name="Google Shape;108;p5"/>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09" name="Google Shape;109;p5"/>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0" name="Google Shape;110;p5"/>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1" name="Google Shape;111;p5"/>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2" name="Google Shape;112;p5"/>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3" name="Google Shape;113;p5"/>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4" name="Google Shape;114;p5"/>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5" name="Google Shape;115;p5"/>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6" name="Google Shape;116;p5"/>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7" name="Google Shape;117;p5"/>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8" name="Google Shape;118;p5"/>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19" name="Google Shape;119;p5"/>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0" name="Google Shape;120;p5"/>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1" name="Google Shape;121;p5"/>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22" name="Google Shape;122;p5"/>
          <p:cNvSpPr txBox="1"/>
          <p:nvPr/>
        </p:nvSpPr>
        <p:spPr>
          <a:xfrm rot="1112937">
            <a:off x="9335627" y="656273"/>
            <a:ext cx="2479294" cy="83095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4800">
                <a:solidFill>
                  <a:srgbClr val="000000"/>
                </a:solidFill>
                <a:latin typeface="Sacramento"/>
                <a:ea typeface="Sacramento"/>
                <a:cs typeface="Sacramento"/>
                <a:sym typeface="Sacramento"/>
              </a:rPr>
              <a:t>1 + 2 = 3</a:t>
            </a:r>
            <a:endParaRPr b="1">
              <a:latin typeface="Sacramento"/>
              <a:ea typeface="Sacramento"/>
              <a:cs typeface="Sacramento"/>
              <a:sym typeface="Sacramento"/>
            </a:endParaRPr>
          </a:p>
        </p:txBody>
      </p:sp>
      <p:sp>
        <p:nvSpPr>
          <p:cNvPr id="123" name="Google Shape;123;p5"/>
          <p:cNvSpPr txBox="1"/>
          <p:nvPr/>
        </p:nvSpPr>
        <p:spPr>
          <a:xfrm>
            <a:off x="827300" y="65783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Barlow Condensed"/>
                <a:ea typeface="Barlow Condensed"/>
                <a:cs typeface="Barlow Condensed"/>
                <a:sym typeface="Barlow Condensed"/>
              </a:rPr>
              <a:t>SLIDESMANIA.COM</a:t>
            </a:r>
            <a:endParaRPr sz="1300">
              <a:solidFill>
                <a:srgbClr val="CC0000"/>
              </a:solidFill>
              <a:latin typeface="Barlow Condensed"/>
              <a:ea typeface="Barlow Condensed"/>
              <a:cs typeface="Barlow Condensed"/>
              <a:sym typeface="Barlow Condensed"/>
            </a:endParaRPr>
          </a:p>
        </p:txBody>
      </p:sp>
      <p:sp>
        <p:nvSpPr>
          <p:cNvPr id="124" name="Google Shape;124;p5"/>
          <p:cNvSpPr txBox="1"/>
          <p:nvPr>
            <p:ph type="title"/>
          </p:nvPr>
        </p:nvSpPr>
        <p:spPr>
          <a:xfrm>
            <a:off x="978825" y="274125"/>
            <a:ext cx="10633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25" name="Google Shape;125;p5"/>
          <p:cNvSpPr txBox="1"/>
          <p:nvPr>
            <p:ph idx="1" type="body"/>
          </p:nvPr>
        </p:nvSpPr>
        <p:spPr>
          <a:xfrm>
            <a:off x="978825" y="1400950"/>
            <a:ext cx="6563100" cy="5044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p:cSld name="CUSTOM_2">
    <p:spTree>
      <p:nvGrpSpPr>
        <p:cNvPr id="126" name="Shape 126"/>
        <p:cNvGrpSpPr/>
        <p:nvPr/>
      </p:nvGrpSpPr>
      <p:grpSpPr>
        <a:xfrm>
          <a:off x="0" y="0"/>
          <a:ext cx="0" cy="0"/>
          <a:chOff x="0" y="0"/>
          <a:chExt cx="0" cy="0"/>
        </a:xfrm>
      </p:grpSpPr>
      <p:sp>
        <p:nvSpPr>
          <p:cNvPr id="127" name="Google Shape;1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28" name="Google Shape;128;p6"/>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129" name="Google Shape;129;p6"/>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0" name="Google Shape;130;p6"/>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1" name="Google Shape;131;p6"/>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2" name="Google Shape;132;p6"/>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3" name="Google Shape;133;p6"/>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4" name="Google Shape;134;p6"/>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5" name="Google Shape;135;p6"/>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6" name="Google Shape;136;p6"/>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7" name="Google Shape;137;p6"/>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8" name="Google Shape;138;p6"/>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39" name="Google Shape;139;p6"/>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0" name="Google Shape;140;p6"/>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1" name="Google Shape;141;p6"/>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2" name="Google Shape;142;p6"/>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3" name="Google Shape;143;p6"/>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4" name="Google Shape;144;p6"/>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5" name="Google Shape;145;p6"/>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6" name="Google Shape;146;p6"/>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7" name="Google Shape;147;p6"/>
          <p:cNvSpPr/>
          <p:nvPr/>
        </p:nvSpPr>
        <p:spPr>
          <a:xfrm>
            <a:off x="2100474" y="792416"/>
            <a:ext cx="2520000" cy="2520000"/>
          </a:xfrm>
          <a:prstGeom prst="rect">
            <a:avLst/>
          </a:prstGeom>
          <a:solidFill>
            <a:schemeClr val="accent6"/>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8" name="Google Shape;148;p6"/>
          <p:cNvSpPr/>
          <p:nvPr/>
        </p:nvSpPr>
        <p:spPr>
          <a:xfrm rot="71739">
            <a:off x="3277928" y="411857"/>
            <a:ext cx="330672" cy="606737"/>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49" name="Google Shape;149;p6"/>
          <p:cNvSpPr/>
          <p:nvPr/>
        </p:nvSpPr>
        <p:spPr>
          <a:xfrm>
            <a:off x="5069582" y="771164"/>
            <a:ext cx="2520000" cy="2520000"/>
          </a:xfrm>
          <a:prstGeom prst="rect">
            <a:avLst/>
          </a:prstGeom>
          <a:solidFill>
            <a:schemeClr val="accent2"/>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0" name="Google Shape;150;p6"/>
          <p:cNvSpPr/>
          <p:nvPr/>
        </p:nvSpPr>
        <p:spPr>
          <a:xfrm rot="71739">
            <a:off x="6247036" y="390605"/>
            <a:ext cx="330672" cy="606737"/>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1" name="Google Shape;151;p6"/>
          <p:cNvSpPr/>
          <p:nvPr/>
        </p:nvSpPr>
        <p:spPr>
          <a:xfrm>
            <a:off x="8038690" y="769621"/>
            <a:ext cx="2520000" cy="2520000"/>
          </a:xfrm>
          <a:prstGeom prst="rect">
            <a:avLst/>
          </a:prstGeom>
          <a:solidFill>
            <a:schemeClr val="accent5"/>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2" name="Google Shape;152;p6"/>
          <p:cNvSpPr/>
          <p:nvPr/>
        </p:nvSpPr>
        <p:spPr>
          <a:xfrm rot="71739">
            <a:off x="9216144" y="389062"/>
            <a:ext cx="330672" cy="606737"/>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3" name="Google Shape;153;p6"/>
          <p:cNvSpPr/>
          <p:nvPr/>
        </p:nvSpPr>
        <p:spPr>
          <a:xfrm>
            <a:off x="2122975" y="3890819"/>
            <a:ext cx="2520000" cy="2520000"/>
          </a:xfrm>
          <a:prstGeom prst="rect">
            <a:avLst/>
          </a:prstGeom>
          <a:solidFill>
            <a:schemeClr val="accent1"/>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4" name="Google Shape;154;p6"/>
          <p:cNvSpPr/>
          <p:nvPr/>
        </p:nvSpPr>
        <p:spPr>
          <a:xfrm rot="71739">
            <a:off x="3300429" y="3510260"/>
            <a:ext cx="330672" cy="606737"/>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5" name="Google Shape;155;p6"/>
          <p:cNvSpPr/>
          <p:nvPr/>
        </p:nvSpPr>
        <p:spPr>
          <a:xfrm>
            <a:off x="5092083" y="3869567"/>
            <a:ext cx="2520000" cy="2520000"/>
          </a:xfrm>
          <a:prstGeom prst="rect">
            <a:avLst/>
          </a:prstGeom>
          <a:solidFill>
            <a:schemeClr val="accent4"/>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6" name="Google Shape;156;p6"/>
          <p:cNvSpPr/>
          <p:nvPr/>
        </p:nvSpPr>
        <p:spPr>
          <a:xfrm rot="71739">
            <a:off x="6269537" y="3489008"/>
            <a:ext cx="330672" cy="606737"/>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7" name="Google Shape;157;p6"/>
          <p:cNvSpPr/>
          <p:nvPr/>
        </p:nvSpPr>
        <p:spPr>
          <a:xfrm>
            <a:off x="8061191" y="3868024"/>
            <a:ext cx="2520000" cy="2520000"/>
          </a:xfrm>
          <a:prstGeom prst="rect">
            <a:avLst/>
          </a:prstGeom>
          <a:solidFill>
            <a:schemeClr val="accent3"/>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8" name="Google Shape;158;p6"/>
          <p:cNvSpPr/>
          <p:nvPr/>
        </p:nvSpPr>
        <p:spPr>
          <a:xfrm rot="71739">
            <a:off x="9238645" y="3487465"/>
            <a:ext cx="330672" cy="606737"/>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59" name="Google Shape;159;p6"/>
          <p:cNvSpPr txBox="1"/>
          <p:nvPr/>
        </p:nvSpPr>
        <p:spPr>
          <a:xfrm>
            <a:off x="827300" y="65783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Barlow Condensed"/>
                <a:ea typeface="Barlow Condensed"/>
                <a:cs typeface="Barlow Condensed"/>
                <a:sym typeface="Barlow Condensed"/>
              </a:rPr>
              <a:t>SLIDESMANIA.COM</a:t>
            </a:r>
            <a:endParaRPr sz="1300">
              <a:solidFill>
                <a:srgbClr val="CC0000"/>
              </a:solidFill>
              <a:latin typeface="Barlow Condensed"/>
              <a:ea typeface="Barlow Condensed"/>
              <a:cs typeface="Barlow Condensed"/>
              <a:sym typeface="Barlow Condensed"/>
            </a:endParaRPr>
          </a:p>
        </p:txBody>
      </p:sp>
      <p:sp>
        <p:nvSpPr>
          <p:cNvPr id="160" name="Google Shape;160;p6"/>
          <p:cNvSpPr txBox="1"/>
          <p:nvPr>
            <p:ph type="title"/>
          </p:nvPr>
        </p:nvSpPr>
        <p:spPr>
          <a:xfrm>
            <a:off x="978825" y="274125"/>
            <a:ext cx="10633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
        <p:nvSpPr>
          <p:cNvPr id="161" name="Google Shape;161;p6"/>
          <p:cNvSpPr txBox="1"/>
          <p:nvPr>
            <p:ph idx="1" type="subTitle"/>
          </p:nvPr>
        </p:nvSpPr>
        <p:spPr>
          <a:xfrm>
            <a:off x="2172000" y="1037625"/>
            <a:ext cx="2340600" cy="21555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sz="2000"/>
            </a:lvl1pPr>
            <a:lvl2pPr lvl="1" rtl="0">
              <a:spcBef>
                <a:spcPts val="2100"/>
              </a:spcBef>
              <a:spcAft>
                <a:spcPts val="0"/>
              </a:spcAft>
              <a:buSzPts val="2000"/>
              <a:buNone/>
              <a:defRPr sz="2000"/>
            </a:lvl2pPr>
            <a:lvl3pPr lvl="2" rtl="0">
              <a:spcBef>
                <a:spcPts val="2100"/>
              </a:spcBef>
              <a:spcAft>
                <a:spcPts val="0"/>
              </a:spcAft>
              <a:buSzPts val="2000"/>
              <a:buNone/>
              <a:defRPr sz="2000"/>
            </a:lvl3pPr>
            <a:lvl4pPr lvl="3" rtl="0">
              <a:spcBef>
                <a:spcPts val="2100"/>
              </a:spcBef>
              <a:spcAft>
                <a:spcPts val="0"/>
              </a:spcAft>
              <a:buSzPts val="2000"/>
              <a:buNone/>
              <a:defRPr sz="2000"/>
            </a:lvl4pPr>
            <a:lvl5pPr lvl="4" rtl="0">
              <a:spcBef>
                <a:spcPts val="2100"/>
              </a:spcBef>
              <a:spcAft>
                <a:spcPts val="0"/>
              </a:spcAft>
              <a:buSzPts val="2000"/>
              <a:buNone/>
              <a:defRPr sz="2000"/>
            </a:lvl5pPr>
            <a:lvl6pPr lvl="5" rtl="0">
              <a:spcBef>
                <a:spcPts val="2100"/>
              </a:spcBef>
              <a:spcAft>
                <a:spcPts val="0"/>
              </a:spcAft>
              <a:buSzPts val="2000"/>
              <a:buNone/>
              <a:defRPr sz="2000"/>
            </a:lvl6pPr>
            <a:lvl7pPr lvl="6" rtl="0">
              <a:spcBef>
                <a:spcPts val="2100"/>
              </a:spcBef>
              <a:spcAft>
                <a:spcPts val="0"/>
              </a:spcAft>
              <a:buSzPts val="2000"/>
              <a:buNone/>
              <a:defRPr sz="2000"/>
            </a:lvl7pPr>
            <a:lvl8pPr lvl="7" rtl="0">
              <a:spcBef>
                <a:spcPts val="2100"/>
              </a:spcBef>
              <a:spcAft>
                <a:spcPts val="0"/>
              </a:spcAft>
              <a:buSzPts val="2000"/>
              <a:buNone/>
              <a:defRPr sz="2000"/>
            </a:lvl8pPr>
            <a:lvl9pPr lvl="8" rtl="0">
              <a:spcBef>
                <a:spcPts val="2100"/>
              </a:spcBef>
              <a:spcAft>
                <a:spcPts val="2100"/>
              </a:spcAft>
              <a:buSzPts val="2000"/>
              <a:buNone/>
              <a:defRPr sz="2000"/>
            </a:lvl9pPr>
          </a:lstStyle>
          <a:p/>
        </p:txBody>
      </p:sp>
      <p:sp>
        <p:nvSpPr>
          <p:cNvPr id="162" name="Google Shape;162;p6"/>
          <p:cNvSpPr txBox="1"/>
          <p:nvPr>
            <p:ph idx="2" type="subTitle"/>
          </p:nvPr>
        </p:nvSpPr>
        <p:spPr>
          <a:xfrm>
            <a:off x="5159288" y="974675"/>
            <a:ext cx="2340600" cy="21555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sz="2000"/>
            </a:lvl1pPr>
            <a:lvl2pPr lvl="1" rtl="0">
              <a:spcBef>
                <a:spcPts val="2100"/>
              </a:spcBef>
              <a:spcAft>
                <a:spcPts val="0"/>
              </a:spcAft>
              <a:buSzPts val="2000"/>
              <a:buNone/>
              <a:defRPr sz="2000"/>
            </a:lvl2pPr>
            <a:lvl3pPr lvl="2" rtl="0">
              <a:spcBef>
                <a:spcPts val="2100"/>
              </a:spcBef>
              <a:spcAft>
                <a:spcPts val="0"/>
              </a:spcAft>
              <a:buSzPts val="2000"/>
              <a:buNone/>
              <a:defRPr sz="2000"/>
            </a:lvl3pPr>
            <a:lvl4pPr lvl="3" rtl="0">
              <a:spcBef>
                <a:spcPts val="2100"/>
              </a:spcBef>
              <a:spcAft>
                <a:spcPts val="0"/>
              </a:spcAft>
              <a:buSzPts val="2000"/>
              <a:buNone/>
              <a:defRPr sz="2000"/>
            </a:lvl4pPr>
            <a:lvl5pPr lvl="4" rtl="0">
              <a:spcBef>
                <a:spcPts val="2100"/>
              </a:spcBef>
              <a:spcAft>
                <a:spcPts val="0"/>
              </a:spcAft>
              <a:buSzPts val="2000"/>
              <a:buNone/>
              <a:defRPr sz="2000"/>
            </a:lvl5pPr>
            <a:lvl6pPr lvl="5" rtl="0">
              <a:spcBef>
                <a:spcPts val="2100"/>
              </a:spcBef>
              <a:spcAft>
                <a:spcPts val="0"/>
              </a:spcAft>
              <a:buSzPts val="2000"/>
              <a:buNone/>
              <a:defRPr sz="2000"/>
            </a:lvl6pPr>
            <a:lvl7pPr lvl="6" rtl="0">
              <a:spcBef>
                <a:spcPts val="2100"/>
              </a:spcBef>
              <a:spcAft>
                <a:spcPts val="0"/>
              </a:spcAft>
              <a:buSzPts val="2000"/>
              <a:buNone/>
              <a:defRPr sz="2000"/>
            </a:lvl7pPr>
            <a:lvl8pPr lvl="7" rtl="0">
              <a:spcBef>
                <a:spcPts val="2100"/>
              </a:spcBef>
              <a:spcAft>
                <a:spcPts val="0"/>
              </a:spcAft>
              <a:buSzPts val="2000"/>
              <a:buNone/>
              <a:defRPr sz="2000"/>
            </a:lvl8pPr>
            <a:lvl9pPr lvl="8" rtl="0">
              <a:spcBef>
                <a:spcPts val="2100"/>
              </a:spcBef>
              <a:spcAft>
                <a:spcPts val="2100"/>
              </a:spcAft>
              <a:buSzPts val="2000"/>
              <a:buNone/>
              <a:defRPr sz="2000"/>
            </a:lvl9pPr>
          </a:lstStyle>
          <a:p/>
        </p:txBody>
      </p:sp>
      <p:sp>
        <p:nvSpPr>
          <p:cNvPr id="163" name="Google Shape;163;p6"/>
          <p:cNvSpPr txBox="1"/>
          <p:nvPr>
            <p:ph idx="3" type="subTitle"/>
          </p:nvPr>
        </p:nvSpPr>
        <p:spPr>
          <a:xfrm>
            <a:off x="8146538" y="974675"/>
            <a:ext cx="2340600" cy="21555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sz="2000"/>
            </a:lvl1pPr>
            <a:lvl2pPr lvl="1" rtl="0">
              <a:spcBef>
                <a:spcPts val="2100"/>
              </a:spcBef>
              <a:spcAft>
                <a:spcPts val="0"/>
              </a:spcAft>
              <a:buSzPts val="2000"/>
              <a:buNone/>
              <a:defRPr sz="2000"/>
            </a:lvl2pPr>
            <a:lvl3pPr lvl="2" rtl="0">
              <a:spcBef>
                <a:spcPts val="2100"/>
              </a:spcBef>
              <a:spcAft>
                <a:spcPts val="0"/>
              </a:spcAft>
              <a:buSzPts val="2000"/>
              <a:buNone/>
              <a:defRPr sz="2000"/>
            </a:lvl3pPr>
            <a:lvl4pPr lvl="3" rtl="0">
              <a:spcBef>
                <a:spcPts val="2100"/>
              </a:spcBef>
              <a:spcAft>
                <a:spcPts val="0"/>
              </a:spcAft>
              <a:buSzPts val="2000"/>
              <a:buNone/>
              <a:defRPr sz="2000"/>
            </a:lvl4pPr>
            <a:lvl5pPr lvl="4" rtl="0">
              <a:spcBef>
                <a:spcPts val="2100"/>
              </a:spcBef>
              <a:spcAft>
                <a:spcPts val="0"/>
              </a:spcAft>
              <a:buSzPts val="2000"/>
              <a:buNone/>
              <a:defRPr sz="2000"/>
            </a:lvl5pPr>
            <a:lvl6pPr lvl="5" rtl="0">
              <a:spcBef>
                <a:spcPts val="2100"/>
              </a:spcBef>
              <a:spcAft>
                <a:spcPts val="0"/>
              </a:spcAft>
              <a:buSzPts val="2000"/>
              <a:buNone/>
              <a:defRPr sz="2000"/>
            </a:lvl6pPr>
            <a:lvl7pPr lvl="6" rtl="0">
              <a:spcBef>
                <a:spcPts val="2100"/>
              </a:spcBef>
              <a:spcAft>
                <a:spcPts val="0"/>
              </a:spcAft>
              <a:buSzPts val="2000"/>
              <a:buNone/>
              <a:defRPr sz="2000"/>
            </a:lvl7pPr>
            <a:lvl8pPr lvl="7" rtl="0">
              <a:spcBef>
                <a:spcPts val="2100"/>
              </a:spcBef>
              <a:spcAft>
                <a:spcPts val="0"/>
              </a:spcAft>
              <a:buSzPts val="2000"/>
              <a:buNone/>
              <a:defRPr sz="2000"/>
            </a:lvl8pPr>
            <a:lvl9pPr lvl="8" rtl="0">
              <a:spcBef>
                <a:spcPts val="2100"/>
              </a:spcBef>
              <a:spcAft>
                <a:spcPts val="2100"/>
              </a:spcAft>
              <a:buSzPts val="2000"/>
              <a:buNone/>
              <a:defRPr sz="2000"/>
            </a:lvl9pPr>
          </a:lstStyle>
          <a:p/>
        </p:txBody>
      </p:sp>
      <p:sp>
        <p:nvSpPr>
          <p:cNvPr id="164" name="Google Shape;164;p6"/>
          <p:cNvSpPr txBox="1"/>
          <p:nvPr>
            <p:ph idx="4" type="subTitle"/>
          </p:nvPr>
        </p:nvSpPr>
        <p:spPr>
          <a:xfrm>
            <a:off x="2194500" y="4162075"/>
            <a:ext cx="2340600" cy="21555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sz="2000"/>
            </a:lvl1pPr>
            <a:lvl2pPr lvl="1" rtl="0">
              <a:spcBef>
                <a:spcPts val="2100"/>
              </a:spcBef>
              <a:spcAft>
                <a:spcPts val="0"/>
              </a:spcAft>
              <a:buSzPts val="2000"/>
              <a:buNone/>
              <a:defRPr sz="2000"/>
            </a:lvl2pPr>
            <a:lvl3pPr lvl="2" rtl="0">
              <a:spcBef>
                <a:spcPts val="2100"/>
              </a:spcBef>
              <a:spcAft>
                <a:spcPts val="0"/>
              </a:spcAft>
              <a:buSzPts val="2000"/>
              <a:buNone/>
              <a:defRPr sz="2000"/>
            </a:lvl3pPr>
            <a:lvl4pPr lvl="3" rtl="0">
              <a:spcBef>
                <a:spcPts val="2100"/>
              </a:spcBef>
              <a:spcAft>
                <a:spcPts val="0"/>
              </a:spcAft>
              <a:buSzPts val="2000"/>
              <a:buNone/>
              <a:defRPr sz="2000"/>
            </a:lvl4pPr>
            <a:lvl5pPr lvl="4" rtl="0">
              <a:spcBef>
                <a:spcPts val="2100"/>
              </a:spcBef>
              <a:spcAft>
                <a:spcPts val="0"/>
              </a:spcAft>
              <a:buSzPts val="2000"/>
              <a:buNone/>
              <a:defRPr sz="2000"/>
            </a:lvl5pPr>
            <a:lvl6pPr lvl="5" rtl="0">
              <a:spcBef>
                <a:spcPts val="2100"/>
              </a:spcBef>
              <a:spcAft>
                <a:spcPts val="0"/>
              </a:spcAft>
              <a:buSzPts val="2000"/>
              <a:buNone/>
              <a:defRPr sz="2000"/>
            </a:lvl6pPr>
            <a:lvl7pPr lvl="6" rtl="0">
              <a:spcBef>
                <a:spcPts val="2100"/>
              </a:spcBef>
              <a:spcAft>
                <a:spcPts val="0"/>
              </a:spcAft>
              <a:buSzPts val="2000"/>
              <a:buNone/>
              <a:defRPr sz="2000"/>
            </a:lvl7pPr>
            <a:lvl8pPr lvl="7" rtl="0">
              <a:spcBef>
                <a:spcPts val="2100"/>
              </a:spcBef>
              <a:spcAft>
                <a:spcPts val="0"/>
              </a:spcAft>
              <a:buSzPts val="2000"/>
              <a:buNone/>
              <a:defRPr sz="2000"/>
            </a:lvl8pPr>
            <a:lvl9pPr lvl="8" rtl="0">
              <a:spcBef>
                <a:spcPts val="2100"/>
              </a:spcBef>
              <a:spcAft>
                <a:spcPts val="2100"/>
              </a:spcAft>
              <a:buSzPts val="2000"/>
              <a:buNone/>
              <a:defRPr sz="2000"/>
            </a:lvl9pPr>
          </a:lstStyle>
          <a:p/>
        </p:txBody>
      </p:sp>
      <p:sp>
        <p:nvSpPr>
          <p:cNvPr id="165" name="Google Shape;165;p6"/>
          <p:cNvSpPr txBox="1"/>
          <p:nvPr>
            <p:ph idx="5" type="subTitle"/>
          </p:nvPr>
        </p:nvSpPr>
        <p:spPr>
          <a:xfrm>
            <a:off x="5181788" y="4099125"/>
            <a:ext cx="2340600" cy="21555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sz="2000"/>
            </a:lvl1pPr>
            <a:lvl2pPr lvl="1" rtl="0">
              <a:spcBef>
                <a:spcPts val="2100"/>
              </a:spcBef>
              <a:spcAft>
                <a:spcPts val="0"/>
              </a:spcAft>
              <a:buSzPts val="2000"/>
              <a:buNone/>
              <a:defRPr sz="2000"/>
            </a:lvl2pPr>
            <a:lvl3pPr lvl="2" rtl="0">
              <a:spcBef>
                <a:spcPts val="2100"/>
              </a:spcBef>
              <a:spcAft>
                <a:spcPts val="0"/>
              </a:spcAft>
              <a:buSzPts val="2000"/>
              <a:buNone/>
              <a:defRPr sz="2000"/>
            </a:lvl3pPr>
            <a:lvl4pPr lvl="3" rtl="0">
              <a:spcBef>
                <a:spcPts val="2100"/>
              </a:spcBef>
              <a:spcAft>
                <a:spcPts val="0"/>
              </a:spcAft>
              <a:buSzPts val="2000"/>
              <a:buNone/>
              <a:defRPr sz="2000"/>
            </a:lvl4pPr>
            <a:lvl5pPr lvl="4" rtl="0">
              <a:spcBef>
                <a:spcPts val="2100"/>
              </a:spcBef>
              <a:spcAft>
                <a:spcPts val="0"/>
              </a:spcAft>
              <a:buSzPts val="2000"/>
              <a:buNone/>
              <a:defRPr sz="2000"/>
            </a:lvl5pPr>
            <a:lvl6pPr lvl="5" rtl="0">
              <a:spcBef>
                <a:spcPts val="2100"/>
              </a:spcBef>
              <a:spcAft>
                <a:spcPts val="0"/>
              </a:spcAft>
              <a:buSzPts val="2000"/>
              <a:buNone/>
              <a:defRPr sz="2000"/>
            </a:lvl6pPr>
            <a:lvl7pPr lvl="6" rtl="0">
              <a:spcBef>
                <a:spcPts val="2100"/>
              </a:spcBef>
              <a:spcAft>
                <a:spcPts val="0"/>
              </a:spcAft>
              <a:buSzPts val="2000"/>
              <a:buNone/>
              <a:defRPr sz="2000"/>
            </a:lvl7pPr>
            <a:lvl8pPr lvl="7" rtl="0">
              <a:spcBef>
                <a:spcPts val="2100"/>
              </a:spcBef>
              <a:spcAft>
                <a:spcPts val="0"/>
              </a:spcAft>
              <a:buSzPts val="2000"/>
              <a:buNone/>
              <a:defRPr sz="2000"/>
            </a:lvl8pPr>
            <a:lvl9pPr lvl="8" rtl="0">
              <a:spcBef>
                <a:spcPts val="2100"/>
              </a:spcBef>
              <a:spcAft>
                <a:spcPts val="2100"/>
              </a:spcAft>
              <a:buSzPts val="2000"/>
              <a:buNone/>
              <a:defRPr sz="2000"/>
            </a:lvl9pPr>
          </a:lstStyle>
          <a:p/>
        </p:txBody>
      </p:sp>
      <p:sp>
        <p:nvSpPr>
          <p:cNvPr id="166" name="Google Shape;166;p6"/>
          <p:cNvSpPr txBox="1"/>
          <p:nvPr>
            <p:ph idx="6" type="subTitle"/>
          </p:nvPr>
        </p:nvSpPr>
        <p:spPr>
          <a:xfrm>
            <a:off x="8169038" y="4099125"/>
            <a:ext cx="2340600" cy="2155500"/>
          </a:xfrm>
          <a:prstGeom prst="rect">
            <a:avLst/>
          </a:prstGeom>
        </p:spPr>
        <p:txBody>
          <a:bodyPr anchorCtr="0" anchor="t" bIns="121900" lIns="121900" spcFirstLastPara="1" rIns="121900" wrap="square" tIns="121900">
            <a:noAutofit/>
          </a:bodyPr>
          <a:lstStyle>
            <a:lvl1pPr lvl="0" rtl="0">
              <a:spcBef>
                <a:spcPts val="0"/>
              </a:spcBef>
              <a:spcAft>
                <a:spcPts val="0"/>
              </a:spcAft>
              <a:buSzPts val="2000"/>
              <a:buNone/>
              <a:defRPr sz="2000"/>
            </a:lvl1pPr>
            <a:lvl2pPr lvl="1" rtl="0">
              <a:spcBef>
                <a:spcPts val="2100"/>
              </a:spcBef>
              <a:spcAft>
                <a:spcPts val="0"/>
              </a:spcAft>
              <a:buSzPts val="2000"/>
              <a:buNone/>
              <a:defRPr sz="2000"/>
            </a:lvl2pPr>
            <a:lvl3pPr lvl="2" rtl="0">
              <a:spcBef>
                <a:spcPts val="2100"/>
              </a:spcBef>
              <a:spcAft>
                <a:spcPts val="0"/>
              </a:spcAft>
              <a:buSzPts val="2000"/>
              <a:buNone/>
              <a:defRPr sz="2000"/>
            </a:lvl3pPr>
            <a:lvl4pPr lvl="3" rtl="0">
              <a:spcBef>
                <a:spcPts val="2100"/>
              </a:spcBef>
              <a:spcAft>
                <a:spcPts val="0"/>
              </a:spcAft>
              <a:buSzPts val="2000"/>
              <a:buNone/>
              <a:defRPr sz="2000"/>
            </a:lvl4pPr>
            <a:lvl5pPr lvl="4" rtl="0">
              <a:spcBef>
                <a:spcPts val="2100"/>
              </a:spcBef>
              <a:spcAft>
                <a:spcPts val="0"/>
              </a:spcAft>
              <a:buSzPts val="2000"/>
              <a:buNone/>
              <a:defRPr sz="2000"/>
            </a:lvl5pPr>
            <a:lvl6pPr lvl="5" rtl="0">
              <a:spcBef>
                <a:spcPts val="2100"/>
              </a:spcBef>
              <a:spcAft>
                <a:spcPts val="0"/>
              </a:spcAft>
              <a:buSzPts val="2000"/>
              <a:buNone/>
              <a:defRPr sz="2000"/>
            </a:lvl6pPr>
            <a:lvl7pPr lvl="6" rtl="0">
              <a:spcBef>
                <a:spcPts val="2100"/>
              </a:spcBef>
              <a:spcAft>
                <a:spcPts val="0"/>
              </a:spcAft>
              <a:buSzPts val="2000"/>
              <a:buNone/>
              <a:defRPr sz="2000"/>
            </a:lvl7pPr>
            <a:lvl8pPr lvl="7" rtl="0">
              <a:spcBef>
                <a:spcPts val="2100"/>
              </a:spcBef>
              <a:spcAft>
                <a:spcPts val="0"/>
              </a:spcAft>
              <a:buSzPts val="2000"/>
              <a:buNone/>
              <a:defRPr sz="2000"/>
            </a:lvl8pPr>
            <a:lvl9pPr lvl="8" rtl="0">
              <a:spcBef>
                <a:spcPts val="2100"/>
              </a:spcBef>
              <a:spcAft>
                <a:spcPts val="2100"/>
              </a:spcAft>
              <a:buSzPts val="2000"/>
              <a:buNone/>
              <a:defRPr sz="2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p:cSld name="CUSTOM_6">
    <p:spTree>
      <p:nvGrpSpPr>
        <p:cNvPr id="167" name="Shape 167"/>
        <p:cNvGrpSpPr/>
        <p:nvPr/>
      </p:nvGrpSpPr>
      <p:grpSpPr>
        <a:xfrm>
          <a:off x="0" y="0"/>
          <a:ext cx="0" cy="0"/>
          <a:chOff x="0" y="0"/>
          <a:chExt cx="0" cy="0"/>
        </a:xfrm>
      </p:grpSpPr>
      <p:sp>
        <p:nvSpPr>
          <p:cNvPr id="168" name="Google Shape;168;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69" name="Google Shape;169;p7"/>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170" name="Google Shape;170;p7"/>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1" name="Google Shape;171;p7"/>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2" name="Google Shape;172;p7"/>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3" name="Google Shape;173;p7"/>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4" name="Google Shape;174;p7"/>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5" name="Google Shape;175;p7"/>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6" name="Google Shape;176;p7"/>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7" name="Google Shape;177;p7"/>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8" name="Google Shape;178;p7"/>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79" name="Google Shape;179;p7"/>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0" name="Google Shape;180;p7"/>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1" name="Google Shape;181;p7"/>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2" name="Google Shape;182;p7"/>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3" name="Google Shape;183;p7"/>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4" name="Google Shape;184;p7"/>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5" name="Google Shape;185;p7"/>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6" name="Google Shape;186;p7"/>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7" name="Google Shape;187;p7"/>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88" name="Google Shape;188;p7"/>
          <p:cNvSpPr txBox="1"/>
          <p:nvPr/>
        </p:nvSpPr>
        <p:spPr>
          <a:xfrm rot="-1698369">
            <a:off x="2300899" y="556461"/>
            <a:ext cx="1293805" cy="64643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3600">
                <a:solidFill>
                  <a:srgbClr val="000000"/>
                </a:solidFill>
                <a:latin typeface="Pangolin"/>
                <a:ea typeface="Pangolin"/>
                <a:cs typeface="Pangolin"/>
                <a:sym typeface="Pangolin"/>
              </a:rPr>
              <a:t>XOXO</a:t>
            </a:r>
            <a:endParaRPr/>
          </a:p>
        </p:txBody>
      </p:sp>
      <p:pic>
        <p:nvPicPr>
          <p:cNvPr id="189" name="Google Shape;189;p7"/>
          <p:cNvPicPr preferRelativeResize="0"/>
          <p:nvPr/>
        </p:nvPicPr>
        <p:blipFill rotWithShape="1">
          <a:blip r:embed="rId3">
            <a:alphaModFix/>
          </a:blip>
          <a:srcRect b="0" l="0" r="0" t="0"/>
          <a:stretch/>
        </p:blipFill>
        <p:spPr>
          <a:xfrm rot="-1692153">
            <a:off x="1197341" y="207678"/>
            <a:ext cx="1297124" cy="1107912"/>
          </a:xfrm>
          <a:prstGeom prst="rect">
            <a:avLst/>
          </a:prstGeom>
          <a:noFill/>
          <a:ln>
            <a:noFill/>
          </a:ln>
        </p:spPr>
      </p:pic>
      <p:sp>
        <p:nvSpPr>
          <p:cNvPr id="190" name="Google Shape;190;p7"/>
          <p:cNvSpPr txBox="1"/>
          <p:nvPr/>
        </p:nvSpPr>
        <p:spPr>
          <a:xfrm>
            <a:off x="827300" y="65783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Barlow Condensed"/>
                <a:ea typeface="Barlow Condensed"/>
                <a:cs typeface="Barlow Condensed"/>
                <a:sym typeface="Barlow Condensed"/>
              </a:rPr>
              <a:t>SLIDESMANIA.COM</a:t>
            </a:r>
            <a:endParaRPr sz="1300">
              <a:solidFill>
                <a:srgbClr val="CC0000"/>
              </a:solidFill>
              <a:latin typeface="Barlow Condensed"/>
              <a:ea typeface="Barlow Condensed"/>
              <a:cs typeface="Barlow Condensed"/>
              <a:sym typeface="Barlow Condensed"/>
            </a:endParaRPr>
          </a:p>
        </p:txBody>
      </p:sp>
      <p:sp>
        <p:nvSpPr>
          <p:cNvPr id="191" name="Google Shape;191;p7"/>
          <p:cNvSpPr txBox="1"/>
          <p:nvPr>
            <p:ph type="title"/>
          </p:nvPr>
        </p:nvSpPr>
        <p:spPr>
          <a:xfrm>
            <a:off x="978825" y="274125"/>
            <a:ext cx="10633500" cy="7635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chemeClr val="dk1"/>
              </a:buClr>
              <a:buSzPts val="4000"/>
              <a:buNone/>
              <a:defRPr sz="4000">
                <a:solidFill>
                  <a:schemeClr val="dk1"/>
                </a:solidFill>
              </a:defRPr>
            </a:lvl1pPr>
            <a:lvl2pPr lvl="1" rtl="0" algn="r">
              <a:spcBef>
                <a:spcPts val="0"/>
              </a:spcBef>
              <a:spcAft>
                <a:spcPts val="0"/>
              </a:spcAft>
              <a:buClr>
                <a:schemeClr val="dk1"/>
              </a:buClr>
              <a:buSzPts val="4000"/>
              <a:buNone/>
              <a:defRPr sz="4000">
                <a:solidFill>
                  <a:schemeClr val="dk1"/>
                </a:solidFill>
              </a:defRPr>
            </a:lvl2pPr>
            <a:lvl3pPr lvl="2" rtl="0" algn="r">
              <a:spcBef>
                <a:spcPts val="0"/>
              </a:spcBef>
              <a:spcAft>
                <a:spcPts val="0"/>
              </a:spcAft>
              <a:buClr>
                <a:schemeClr val="dk1"/>
              </a:buClr>
              <a:buSzPts val="4000"/>
              <a:buNone/>
              <a:defRPr sz="4000">
                <a:solidFill>
                  <a:schemeClr val="dk1"/>
                </a:solidFill>
              </a:defRPr>
            </a:lvl3pPr>
            <a:lvl4pPr lvl="3" rtl="0" algn="r">
              <a:spcBef>
                <a:spcPts val="0"/>
              </a:spcBef>
              <a:spcAft>
                <a:spcPts val="0"/>
              </a:spcAft>
              <a:buClr>
                <a:schemeClr val="dk1"/>
              </a:buClr>
              <a:buSzPts val="4000"/>
              <a:buNone/>
              <a:defRPr sz="4000">
                <a:solidFill>
                  <a:schemeClr val="dk1"/>
                </a:solidFill>
              </a:defRPr>
            </a:lvl4pPr>
            <a:lvl5pPr lvl="4" rtl="0" algn="r">
              <a:spcBef>
                <a:spcPts val="0"/>
              </a:spcBef>
              <a:spcAft>
                <a:spcPts val="0"/>
              </a:spcAft>
              <a:buClr>
                <a:schemeClr val="dk1"/>
              </a:buClr>
              <a:buSzPts val="4000"/>
              <a:buNone/>
              <a:defRPr sz="4000">
                <a:solidFill>
                  <a:schemeClr val="dk1"/>
                </a:solidFill>
              </a:defRPr>
            </a:lvl5pPr>
            <a:lvl6pPr lvl="5" rtl="0" algn="r">
              <a:spcBef>
                <a:spcPts val="0"/>
              </a:spcBef>
              <a:spcAft>
                <a:spcPts val="0"/>
              </a:spcAft>
              <a:buClr>
                <a:schemeClr val="dk1"/>
              </a:buClr>
              <a:buSzPts val="4000"/>
              <a:buNone/>
              <a:defRPr sz="4000">
                <a:solidFill>
                  <a:schemeClr val="dk1"/>
                </a:solidFill>
              </a:defRPr>
            </a:lvl6pPr>
            <a:lvl7pPr lvl="6" rtl="0" algn="r">
              <a:spcBef>
                <a:spcPts val="0"/>
              </a:spcBef>
              <a:spcAft>
                <a:spcPts val="0"/>
              </a:spcAft>
              <a:buClr>
                <a:schemeClr val="dk1"/>
              </a:buClr>
              <a:buSzPts val="4000"/>
              <a:buNone/>
              <a:defRPr sz="4000">
                <a:solidFill>
                  <a:schemeClr val="dk1"/>
                </a:solidFill>
              </a:defRPr>
            </a:lvl7pPr>
            <a:lvl8pPr lvl="7" rtl="0" algn="r">
              <a:spcBef>
                <a:spcPts val="0"/>
              </a:spcBef>
              <a:spcAft>
                <a:spcPts val="0"/>
              </a:spcAft>
              <a:buClr>
                <a:schemeClr val="dk1"/>
              </a:buClr>
              <a:buSzPts val="4000"/>
              <a:buNone/>
              <a:defRPr sz="4000">
                <a:solidFill>
                  <a:schemeClr val="dk1"/>
                </a:solidFill>
              </a:defRPr>
            </a:lvl8pPr>
            <a:lvl9pPr lvl="8" rtl="0" algn="r">
              <a:spcBef>
                <a:spcPts val="0"/>
              </a:spcBef>
              <a:spcAft>
                <a:spcPts val="0"/>
              </a:spcAft>
              <a:buClr>
                <a:schemeClr val="dk1"/>
              </a:buClr>
              <a:buSzPts val="4000"/>
              <a:buNone/>
              <a:defRPr sz="4000">
                <a:solidFill>
                  <a:schemeClr val="dk1"/>
                </a:solidFill>
              </a:defRPr>
            </a:lvl9pPr>
          </a:lstStyle>
          <a:p/>
        </p:txBody>
      </p:sp>
      <p:sp>
        <p:nvSpPr>
          <p:cNvPr id="192" name="Google Shape;192;p7"/>
          <p:cNvSpPr txBox="1"/>
          <p:nvPr>
            <p:ph idx="1" type="body"/>
          </p:nvPr>
        </p:nvSpPr>
        <p:spPr>
          <a:xfrm>
            <a:off x="978825" y="1400950"/>
            <a:ext cx="6563100" cy="5044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p:cSld name="CUSTOM_12">
    <p:spTree>
      <p:nvGrpSpPr>
        <p:cNvPr id="193" name="Shape 193"/>
        <p:cNvGrpSpPr/>
        <p:nvPr/>
      </p:nvGrpSpPr>
      <p:grpSpPr>
        <a:xfrm>
          <a:off x="0" y="0"/>
          <a:ext cx="0" cy="0"/>
          <a:chOff x="0" y="0"/>
          <a:chExt cx="0" cy="0"/>
        </a:xfrm>
      </p:grpSpPr>
      <p:sp>
        <p:nvSpPr>
          <p:cNvPr id="194" name="Google Shape;19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195" name="Google Shape;195;p8"/>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196" name="Google Shape;196;p8"/>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7" name="Google Shape;197;p8"/>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8" name="Google Shape;198;p8"/>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199" name="Google Shape;199;p8"/>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0" name="Google Shape;200;p8"/>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1" name="Google Shape;201;p8"/>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2" name="Google Shape;202;p8"/>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3" name="Google Shape;203;p8"/>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4" name="Google Shape;204;p8"/>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5" name="Google Shape;205;p8"/>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6" name="Google Shape;206;p8"/>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7" name="Google Shape;207;p8"/>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8" name="Google Shape;208;p8"/>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09" name="Google Shape;209;p8"/>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0" name="Google Shape;210;p8"/>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1" name="Google Shape;211;p8"/>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2" name="Google Shape;212;p8"/>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13" name="Google Shape;213;p8"/>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pic>
        <p:nvPicPr>
          <p:cNvPr descr="Imagen que contiene interior, suelo&#10;&#10;Descripción generada automáticamente" id="214" name="Google Shape;214;p8"/>
          <p:cNvPicPr preferRelativeResize="0"/>
          <p:nvPr/>
        </p:nvPicPr>
        <p:blipFill rotWithShape="1">
          <a:blip r:embed="rId3">
            <a:alphaModFix/>
          </a:blip>
          <a:srcRect b="0" l="59225" r="0" t="52827"/>
          <a:stretch/>
        </p:blipFill>
        <p:spPr>
          <a:xfrm rot="-957838">
            <a:off x="1272254" y="433013"/>
            <a:ext cx="3540892" cy="2736008"/>
          </a:xfrm>
          <a:prstGeom prst="rect">
            <a:avLst/>
          </a:prstGeom>
          <a:noFill/>
          <a:ln>
            <a:noFill/>
          </a:ln>
          <a:effectLst>
            <a:outerShdw blurRad="50800" rotWithShape="0" algn="t" dir="5400000" dist="38100">
              <a:srgbClr val="000000">
                <a:alpha val="40000"/>
              </a:srgbClr>
            </a:outerShdw>
          </a:effectLst>
        </p:spPr>
      </p:pic>
      <p:sp>
        <p:nvSpPr>
          <p:cNvPr id="215" name="Google Shape;215;p8"/>
          <p:cNvSpPr txBox="1"/>
          <p:nvPr/>
        </p:nvSpPr>
        <p:spPr>
          <a:xfrm>
            <a:off x="827300" y="65783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Barlow Condensed"/>
                <a:ea typeface="Barlow Condensed"/>
                <a:cs typeface="Barlow Condensed"/>
                <a:sym typeface="Barlow Condensed"/>
              </a:rPr>
              <a:t>SLIDESMANIA.COM</a:t>
            </a:r>
            <a:endParaRPr sz="1300">
              <a:solidFill>
                <a:srgbClr val="CC0000"/>
              </a:solidFill>
              <a:latin typeface="Barlow Condensed"/>
              <a:ea typeface="Barlow Condensed"/>
              <a:cs typeface="Barlow Condensed"/>
              <a:sym typeface="Barlow Condensed"/>
            </a:endParaRPr>
          </a:p>
        </p:txBody>
      </p:sp>
      <p:sp>
        <p:nvSpPr>
          <p:cNvPr id="216" name="Google Shape;216;p8"/>
          <p:cNvSpPr txBox="1"/>
          <p:nvPr>
            <p:ph type="title"/>
          </p:nvPr>
        </p:nvSpPr>
        <p:spPr>
          <a:xfrm>
            <a:off x="978825" y="274125"/>
            <a:ext cx="10633500" cy="763500"/>
          </a:xfrm>
          <a:prstGeom prst="rect">
            <a:avLst/>
          </a:prstGeom>
        </p:spPr>
        <p:txBody>
          <a:bodyPr anchorCtr="0" anchor="t" bIns="121900" lIns="121900" spcFirstLastPara="1" rIns="121900" wrap="square" tIns="121900">
            <a:noAutofit/>
          </a:bodyPr>
          <a:lstStyle>
            <a:lvl1pPr lvl="0" rtl="0" algn="r">
              <a:spcBef>
                <a:spcPts val="0"/>
              </a:spcBef>
              <a:spcAft>
                <a:spcPts val="0"/>
              </a:spcAft>
              <a:buClr>
                <a:schemeClr val="dk1"/>
              </a:buClr>
              <a:buSzPts val="4000"/>
              <a:buNone/>
              <a:defRPr sz="4000">
                <a:solidFill>
                  <a:schemeClr val="dk1"/>
                </a:solidFill>
              </a:defRPr>
            </a:lvl1pPr>
            <a:lvl2pPr lvl="1" rtl="0" algn="r">
              <a:spcBef>
                <a:spcPts val="0"/>
              </a:spcBef>
              <a:spcAft>
                <a:spcPts val="0"/>
              </a:spcAft>
              <a:buClr>
                <a:schemeClr val="dk1"/>
              </a:buClr>
              <a:buSzPts val="4000"/>
              <a:buNone/>
              <a:defRPr sz="4000">
                <a:solidFill>
                  <a:schemeClr val="dk1"/>
                </a:solidFill>
              </a:defRPr>
            </a:lvl2pPr>
            <a:lvl3pPr lvl="2" rtl="0" algn="r">
              <a:spcBef>
                <a:spcPts val="0"/>
              </a:spcBef>
              <a:spcAft>
                <a:spcPts val="0"/>
              </a:spcAft>
              <a:buClr>
                <a:schemeClr val="dk1"/>
              </a:buClr>
              <a:buSzPts val="4000"/>
              <a:buNone/>
              <a:defRPr sz="4000">
                <a:solidFill>
                  <a:schemeClr val="dk1"/>
                </a:solidFill>
              </a:defRPr>
            </a:lvl3pPr>
            <a:lvl4pPr lvl="3" rtl="0" algn="r">
              <a:spcBef>
                <a:spcPts val="0"/>
              </a:spcBef>
              <a:spcAft>
                <a:spcPts val="0"/>
              </a:spcAft>
              <a:buClr>
                <a:schemeClr val="dk1"/>
              </a:buClr>
              <a:buSzPts val="4000"/>
              <a:buNone/>
              <a:defRPr sz="4000">
                <a:solidFill>
                  <a:schemeClr val="dk1"/>
                </a:solidFill>
              </a:defRPr>
            </a:lvl4pPr>
            <a:lvl5pPr lvl="4" rtl="0" algn="r">
              <a:spcBef>
                <a:spcPts val="0"/>
              </a:spcBef>
              <a:spcAft>
                <a:spcPts val="0"/>
              </a:spcAft>
              <a:buClr>
                <a:schemeClr val="dk1"/>
              </a:buClr>
              <a:buSzPts val="4000"/>
              <a:buNone/>
              <a:defRPr sz="4000">
                <a:solidFill>
                  <a:schemeClr val="dk1"/>
                </a:solidFill>
              </a:defRPr>
            </a:lvl5pPr>
            <a:lvl6pPr lvl="5" rtl="0" algn="r">
              <a:spcBef>
                <a:spcPts val="0"/>
              </a:spcBef>
              <a:spcAft>
                <a:spcPts val="0"/>
              </a:spcAft>
              <a:buClr>
                <a:schemeClr val="dk1"/>
              </a:buClr>
              <a:buSzPts val="4000"/>
              <a:buNone/>
              <a:defRPr sz="4000">
                <a:solidFill>
                  <a:schemeClr val="dk1"/>
                </a:solidFill>
              </a:defRPr>
            </a:lvl6pPr>
            <a:lvl7pPr lvl="6" rtl="0" algn="r">
              <a:spcBef>
                <a:spcPts val="0"/>
              </a:spcBef>
              <a:spcAft>
                <a:spcPts val="0"/>
              </a:spcAft>
              <a:buClr>
                <a:schemeClr val="dk1"/>
              </a:buClr>
              <a:buSzPts val="4000"/>
              <a:buNone/>
              <a:defRPr sz="4000">
                <a:solidFill>
                  <a:schemeClr val="dk1"/>
                </a:solidFill>
              </a:defRPr>
            </a:lvl7pPr>
            <a:lvl8pPr lvl="7" rtl="0" algn="r">
              <a:spcBef>
                <a:spcPts val="0"/>
              </a:spcBef>
              <a:spcAft>
                <a:spcPts val="0"/>
              </a:spcAft>
              <a:buClr>
                <a:schemeClr val="dk1"/>
              </a:buClr>
              <a:buSzPts val="4000"/>
              <a:buNone/>
              <a:defRPr sz="4000">
                <a:solidFill>
                  <a:schemeClr val="dk1"/>
                </a:solidFill>
              </a:defRPr>
            </a:lvl8pPr>
            <a:lvl9pPr lvl="8" rtl="0" algn="r">
              <a:spcBef>
                <a:spcPts val="0"/>
              </a:spcBef>
              <a:spcAft>
                <a:spcPts val="0"/>
              </a:spcAft>
              <a:buClr>
                <a:schemeClr val="dk1"/>
              </a:buClr>
              <a:buSzPts val="4000"/>
              <a:buNone/>
              <a:defRPr sz="4000">
                <a:solidFill>
                  <a:schemeClr val="dk1"/>
                </a:solidFill>
              </a:defRPr>
            </a:lvl9pPr>
          </a:lstStyle>
          <a:p/>
        </p:txBody>
      </p:sp>
      <p:sp>
        <p:nvSpPr>
          <p:cNvPr id="217" name="Google Shape;217;p8"/>
          <p:cNvSpPr txBox="1"/>
          <p:nvPr>
            <p:ph idx="1" type="body"/>
          </p:nvPr>
        </p:nvSpPr>
        <p:spPr>
          <a:xfrm>
            <a:off x="5049225" y="1375375"/>
            <a:ext cx="6563100" cy="5044200"/>
          </a:xfrm>
          <a:prstGeom prst="rect">
            <a:avLst/>
          </a:prstGeom>
        </p:spPr>
        <p:txBody>
          <a:bodyPr anchorCtr="0" anchor="t" bIns="121900" lIns="121900" spcFirstLastPara="1" rIns="121900" wrap="square" tIns="1219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2100"/>
              </a:spcBef>
              <a:spcAft>
                <a:spcPts val="0"/>
              </a:spcAft>
              <a:buSzPts val="2400"/>
              <a:buChar char="○"/>
              <a:defRPr sz="2400"/>
            </a:lvl2pPr>
            <a:lvl3pPr indent="-381000" lvl="2" marL="1371600" rtl="0">
              <a:lnSpc>
                <a:spcPct val="115000"/>
              </a:lnSpc>
              <a:spcBef>
                <a:spcPts val="2100"/>
              </a:spcBef>
              <a:spcAft>
                <a:spcPts val="0"/>
              </a:spcAft>
              <a:buSzPts val="2400"/>
              <a:buChar char="■"/>
              <a:defRPr sz="2400"/>
            </a:lvl3pPr>
            <a:lvl4pPr indent="-381000" lvl="3" marL="1828800" rtl="0">
              <a:lnSpc>
                <a:spcPct val="115000"/>
              </a:lnSpc>
              <a:spcBef>
                <a:spcPts val="2100"/>
              </a:spcBef>
              <a:spcAft>
                <a:spcPts val="0"/>
              </a:spcAft>
              <a:buSzPts val="2400"/>
              <a:buChar char="●"/>
              <a:defRPr sz="2400"/>
            </a:lvl4pPr>
            <a:lvl5pPr indent="-381000" lvl="4" marL="2286000" rtl="0">
              <a:lnSpc>
                <a:spcPct val="115000"/>
              </a:lnSpc>
              <a:spcBef>
                <a:spcPts val="2100"/>
              </a:spcBef>
              <a:spcAft>
                <a:spcPts val="0"/>
              </a:spcAft>
              <a:buSzPts val="2400"/>
              <a:buChar char="○"/>
              <a:defRPr sz="2400"/>
            </a:lvl5pPr>
            <a:lvl6pPr indent="-381000" lvl="5" marL="2743200" rtl="0">
              <a:lnSpc>
                <a:spcPct val="115000"/>
              </a:lnSpc>
              <a:spcBef>
                <a:spcPts val="2100"/>
              </a:spcBef>
              <a:spcAft>
                <a:spcPts val="0"/>
              </a:spcAft>
              <a:buSzPts val="2400"/>
              <a:buChar char="■"/>
              <a:defRPr sz="2400"/>
            </a:lvl6pPr>
            <a:lvl7pPr indent="-381000" lvl="6" marL="3200400" rtl="0">
              <a:lnSpc>
                <a:spcPct val="115000"/>
              </a:lnSpc>
              <a:spcBef>
                <a:spcPts val="2100"/>
              </a:spcBef>
              <a:spcAft>
                <a:spcPts val="0"/>
              </a:spcAft>
              <a:buSzPts val="2400"/>
              <a:buChar char="●"/>
              <a:defRPr sz="2400"/>
            </a:lvl7pPr>
            <a:lvl8pPr indent="-381000" lvl="7" marL="3657600" rtl="0">
              <a:lnSpc>
                <a:spcPct val="115000"/>
              </a:lnSpc>
              <a:spcBef>
                <a:spcPts val="2100"/>
              </a:spcBef>
              <a:spcAft>
                <a:spcPts val="0"/>
              </a:spcAft>
              <a:buSzPts val="2400"/>
              <a:buChar char="○"/>
              <a:defRPr sz="2400"/>
            </a:lvl8pPr>
            <a:lvl9pPr indent="-381000" lvl="8" marL="4114800" rtl="0">
              <a:lnSpc>
                <a:spcPct val="115000"/>
              </a:lnSpc>
              <a:spcBef>
                <a:spcPts val="2100"/>
              </a:spcBef>
              <a:spcAft>
                <a:spcPts val="2100"/>
              </a:spcAft>
              <a:buSzPts val="2400"/>
              <a:buChar char="■"/>
              <a:defRPr sz="2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p:cSld name="CUSTOM_3">
    <p:spTree>
      <p:nvGrpSpPr>
        <p:cNvPr id="218" name="Shape 218"/>
        <p:cNvGrpSpPr/>
        <p:nvPr/>
      </p:nvGrpSpPr>
      <p:grpSpPr>
        <a:xfrm>
          <a:off x="0" y="0"/>
          <a:ext cx="0" cy="0"/>
          <a:chOff x="0" y="0"/>
          <a:chExt cx="0" cy="0"/>
        </a:xfrm>
      </p:grpSpPr>
      <p:sp>
        <p:nvSpPr>
          <p:cNvPr id="219" name="Google Shape;219;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220" name="Google Shape;220;p9"/>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221" name="Google Shape;221;p9"/>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2" name="Google Shape;222;p9"/>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3" name="Google Shape;223;p9"/>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4" name="Google Shape;224;p9"/>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5" name="Google Shape;225;p9"/>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6" name="Google Shape;226;p9"/>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7" name="Google Shape;227;p9"/>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8" name="Google Shape;228;p9"/>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29" name="Google Shape;229;p9"/>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0" name="Google Shape;230;p9"/>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1" name="Google Shape;231;p9"/>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2" name="Google Shape;232;p9"/>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3" name="Google Shape;233;p9"/>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4" name="Google Shape;234;p9"/>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5" name="Google Shape;235;p9"/>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6" name="Google Shape;236;p9"/>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7" name="Google Shape;237;p9"/>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8" name="Google Shape;238;p9"/>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39" name="Google Shape;239;p9"/>
          <p:cNvSpPr txBox="1"/>
          <p:nvPr/>
        </p:nvSpPr>
        <p:spPr>
          <a:xfrm>
            <a:off x="827300" y="65783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C0000"/>
                </a:solidFill>
                <a:latin typeface="Barlow Condensed"/>
                <a:ea typeface="Barlow Condensed"/>
                <a:cs typeface="Barlow Condensed"/>
                <a:sym typeface="Barlow Condensed"/>
              </a:rPr>
              <a:t>SLIDESMANIA.COM</a:t>
            </a:r>
            <a:endParaRPr sz="1300">
              <a:solidFill>
                <a:srgbClr val="CC0000"/>
              </a:solidFill>
              <a:latin typeface="Barlow Condensed"/>
              <a:ea typeface="Barlow Condensed"/>
              <a:cs typeface="Barlow Condensed"/>
              <a:sym typeface="Barlow Condensed"/>
            </a:endParaRPr>
          </a:p>
        </p:txBody>
      </p:sp>
      <p:sp>
        <p:nvSpPr>
          <p:cNvPr id="240" name="Google Shape;240;p9"/>
          <p:cNvSpPr txBox="1"/>
          <p:nvPr>
            <p:ph type="title"/>
          </p:nvPr>
        </p:nvSpPr>
        <p:spPr>
          <a:xfrm>
            <a:off x="978825" y="274125"/>
            <a:ext cx="10633500" cy="763500"/>
          </a:xfrm>
          <a:prstGeom prst="rect">
            <a:avLst/>
          </a:prstGeom>
        </p:spPr>
        <p:txBody>
          <a:bodyPr anchorCtr="0" anchor="t" bIns="121900" lIns="121900" spcFirstLastPara="1" rIns="121900" wrap="square" tIns="121900">
            <a:noAutofit/>
          </a:bodyPr>
          <a:lstStyle>
            <a:lvl1pPr lvl="0" rtl="0">
              <a:spcBef>
                <a:spcPts val="0"/>
              </a:spcBef>
              <a:spcAft>
                <a:spcPts val="0"/>
              </a:spcAft>
              <a:buClr>
                <a:schemeClr val="dk1"/>
              </a:buClr>
              <a:buSzPts val="4000"/>
              <a:buNone/>
              <a:defRPr sz="4000">
                <a:solidFill>
                  <a:schemeClr val="dk1"/>
                </a:solidFill>
              </a:defRPr>
            </a:lvl1pPr>
            <a:lvl2pPr lvl="1" rtl="0">
              <a:spcBef>
                <a:spcPts val="0"/>
              </a:spcBef>
              <a:spcAft>
                <a:spcPts val="0"/>
              </a:spcAft>
              <a:buClr>
                <a:schemeClr val="dk1"/>
              </a:buClr>
              <a:buSzPts val="4000"/>
              <a:buNone/>
              <a:defRPr sz="4000">
                <a:solidFill>
                  <a:schemeClr val="dk1"/>
                </a:solidFill>
              </a:defRPr>
            </a:lvl2pPr>
            <a:lvl3pPr lvl="2" rtl="0">
              <a:spcBef>
                <a:spcPts val="0"/>
              </a:spcBef>
              <a:spcAft>
                <a:spcPts val="0"/>
              </a:spcAft>
              <a:buClr>
                <a:schemeClr val="dk1"/>
              </a:buClr>
              <a:buSzPts val="4000"/>
              <a:buNone/>
              <a:defRPr sz="4000">
                <a:solidFill>
                  <a:schemeClr val="dk1"/>
                </a:solidFill>
              </a:defRPr>
            </a:lvl3pPr>
            <a:lvl4pPr lvl="3" rtl="0">
              <a:spcBef>
                <a:spcPts val="0"/>
              </a:spcBef>
              <a:spcAft>
                <a:spcPts val="0"/>
              </a:spcAft>
              <a:buClr>
                <a:schemeClr val="dk1"/>
              </a:buClr>
              <a:buSzPts val="4000"/>
              <a:buNone/>
              <a:defRPr sz="4000">
                <a:solidFill>
                  <a:schemeClr val="dk1"/>
                </a:solidFill>
              </a:defRPr>
            </a:lvl4pPr>
            <a:lvl5pPr lvl="4" rtl="0">
              <a:spcBef>
                <a:spcPts val="0"/>
              </a:spcBef>
              <a:spcAft>
                <a:spcPts val="0"/>
              </a:spcAft>
              <a:buClr>
                <a:schemeClr val="dk1"/>
              </a:buClr>
              <a:buSzPts val="4000"/>
              <a:buNone/>
              <a:defRPr sz="4000">
                <a:solidFill>
                  <a:schemeClr val="dk1"/>
                </a:solidFill>
              </a:defRPr>
            </a:lvl5pPr>
            <a:lvl6pPr lvl="5" rtl="0">
              <a:spcBef>
                <a:spcPts val="0"/>
              </a:spcBef>
              <a:spcAft>
                <a:spcPts val="0"/>
              </a:spcAft>
              <a:buClr>
                <a:schemeClr val="dk1"/>
              </a:buClr>
              <a:buSzPts val="4000"/>
              <a:buNone/>
              <a:defRPr sz="4000">
                <a:solidFill>
                  <a:schemeClr val="dk1"/>
                </a:solidFill>
              </a:defRPr>
            </a:lvl6pPr>
            <a:lvl7pPr lvl="6" rtl="0">
              <a:spcBef>
                <a:spcPts val="0"/>
              </a:spcBef>
              <a:spcAft>
                <a:spcPts val="0"/>
              </a:spcAft>
              <a:buClr>
                <a:schemeClr val="dk1"/>
              </a:buClr>
              <a:buSzPts val="4000"/>
              <a:buNone/>
              <a:defRPr sz="4000">
                <a:solidFill>
                  <a:schemeClr val="dk1"/>
                </a:solidFill>
              </a:defRPr>
            </a:lvl7pPr>
            <a:lvl8pPr lvl="7" rtl="0">
              <a:spcBef>
                <a:spcPts val="0"/>
              </a:spcBef>
              <a:spcAft>
                <a:spcPts val="0"/>
              </a:spcAft>
              <a:buClr>
                <a:schemeClr val="dk1"/>
              </a:buClr>
              <a:buSzPts val="4000"/>
              <a:buNone/>
              <a:defRPr sz="4000">
                <a:solidFill>
                  <a:schemeClr val="dk1"/>
                </a:solidFill>
              </a:defRPr>
            </a:lvl8pPr>
            <a:lvl9pPr lvl="8" rtl="0">
              <a:spcBef>
                <a:spcPts val="0"/>
              </a:spcBef>
              <a:spcAft>
                <a:spcPts val="0"/>
              </a:spcAft>
              <a:buClr>
                <a:schemeClr val="dk1"/>
              </a:buClr>
              <a:buSzPts val="4000"/>
              <a:buNone/>
              <a:defRPr sz="40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title">
  <p:cSld name="CUSTOM_4">
    <p:spTree>
      <p:nvGrpSpPr>
        <p:cNvPr id="241" name="Shape 241"/>
        <p:cNvGrpSpPr/>
        <p:nvPr/>
      </p:nvGrpSpPr>
      <p:grpSpPr>
        <a:xfrm>
          <a:off x="0" y="0"/>
          <a:ext cx="0" cy="0"/>
          <a:chOff x="0" y="0"/>
          <a:chExt cx="0" cy="0"/>
        </a:xfrm>
      </p:grpSpPr>
      <p:sp>
        <p:nvSpPr>
          <p:cNvPr id="242" name="Google Shape;242;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pic>
        <p:nvPicPr>
          <p:cNvPr id="243" name="Google Shape;243;p10"/>
          <p:cNvPicPr preferRelativeResize="0"/>
          <p:nvPr/>
        </p:nvPicPr>
        <p:blipFill rotWithShape="1">
          <a:blip r:embed="rId2">
            <a:alphaModFix/>
          </a:blip>
          <a:srcRect b="0" l="18120" r="0" t="0"/>
          <a:stretch/>
        </p:blipFill>
        <p:spPr>
          <a:xfrm>
            <a:off x="113122" y="0"/>
            <a:ext cx="11968042" cy="6858000"/>
          </a:xfrm>
          <a:prstGeom prst="rect">
            <a:avLst/>
          </a:prstGeom>
          <a:noFill/>
          <a:ln>
            <a:noFill/>
          </a:ln>
          <a:effectLst>
            <a:outerShdw blurRad="50800" rotWithShape="0" algn="tl" dir="2700000" dist="38100">
              <a:srgbClr val="000000">
                <a:alpha val="40000"/>
              </a:srgbClr>
            </a:outerShdw>
          </a:effectLst>
        </p:spPr>
      </p:pic>
      <p:sp>
        <p:nvSpPr>
          <p:cNvPr id="244" name="Google Shape;244;p10"/>
          <p:cNvSpPr/>
          <p:nvPr/>
        </p:nvSpPr>
        <p:spPr>
          <a:xfrm>
            <a:off x="88264" y="0"/>
            <a:ext cx="12029700" cy="6733200"/>
          </a:xfrm>
          <a:prstGeom prst="roundRect">
            <a:avLst>
              <a:gd fmla="val 2127" name="adj"/>
            </a:avLst>
          </a:prstGeom>
          <a:solidFill>
            <a:schemeClr val="lt2"/>
          </a:solidFill>
          <a:ln cap="flat" cmpd="sng" w="76200">
            <a:solidFill>
              <a:schemeClr val="lt2"/>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5" name="Google Shape;245;p10"/>
          <p:cNvSpPr/>
          <p:nvPr/>
        </p:nvSpPr>
        <p:spPr>
          <a:xfrm rot="-5400000">
            <a:off x="56333" y="494222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6" name="Google Shape;246;p10"/>
          <p:cNvSpPr/>
          <p:nvPr/>
        </p:nvSpPr>
        <p:spPr>
          <a:xfrm rot="-5400000">
            <a:off x="120273" y="49272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7" name="Google Shape;247;p10"/>
          <p:cNvSpPr/>
          <p:nvPr/>
        </p:nvSpPr>
        <p:spPr>
          <a:xfrm rot="-5400000">
            <a:off x="115358" y="4774885"/>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8" name="Google Shape;248;p10"/>
          <p:cNvSpPr/>
          <p:nvPr/>
        </p:nvSpPr>
        <p:spPr>
          <a:xfrm rot="-5400000">
            <a:off x="61248" y="3863204"/>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49" name="Google Shape;249;p10"/>
          <p:cNvSpPr/>
          <p:nvPr/>
        </p:nvSpPr>
        <p:spPr>
          <a:xfrm rot="-5400000">
            <a:off x="115356" y="38482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0" name="Google Shape;250;p10"/>
          <p:cNvSpPr/>
          <p:nvPr/>
        </p:nvSpPr>
        <p:spPr>
          <a:xfrm rot="-5400000">
            <a:off x="120273" y="3695869"/>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1" name="Google Shape;251;p10"/>
          <p:cNvSpPr/>
          <p:nvPr/>
        </p:nvSpPr>
        <p:spPr>
          <a:xfrm rot="-5400000">
            <a:off x="51419" y="2781806"/>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2" name="Google Shape;252;p10"/>
          <p:cNvSpPr/>
          <p:nvPr/>
        </p:nvSpPr>
        <p:spPr>
          <a:xfrm rot="-5400000">
            <a:off x="115358" y="27668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3" name="Google Shape;253;p10"/>
          <p:cNvSpPr/>
          <p:nvPr/>
        </p:nvSpPr>
        <p:spPr>
          <a:xfrm rot="-5400000">
            <a:off x="110443" y="2614472"/>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4" name="Google Shape;254;p10"/>
          <p:cNvSpPr/>
          <p:nvPr/>
        </p:nvSpPr>
        <p:spPr>
          <a:xfrm rot="-5400000">
            <a:off x="56332" y="1702790"/>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5" name="Google Shape;255;p10"/>
          <p:cNvSpPr/>
          <p:nvPr/>
        </p:nvSpPr>
        <p:spPr>
          <a:xfrm rot="-5400000">
            <a:off x="120273" y="16878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6" name="Google Shape;256;p10"/>
          <p:cNvSpPr/>
          <p:nvPr/>
        </p:nvSpPr>
        <p:spPr>
          <a:xfrm rot="-5400000">
            <a:off x="115358" y="1535456"/>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7" name="Google Shape;257;p10"/>
          <p:cNvSpPr/>
          <p:nvPr/>
        </p:nvSpPr>
        <p:spPr>
          <a:xfrm rot="-5400000">
            <a:off x="56332" y="545418"/>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8" name="Google Shape;258;p10"/>
          <p:cNvSpPr/>
          <p:nvPr/>
        </p:nvSpPr>
        <p:spPr>
          <a:xfrm rot="-5400000">
            <a:off x="120273" y="5304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59" name="Google Shape;259;p10"/>
          <p:cNvSpPr/>
          <p:nvPr/>
        </p:nvSpPr>
        <p:spPr>
          <a:xfrm rot="-5400000">
            <a:off x="115358" y="378084"/>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0" name="Google Shape;260;p10"/>
          <p:cNvSpPr/>
          <p:nvPr/>
        </p:nvSpPr>
        <p:spPr>
          <a:xfrm rot="-5400000">
            <a:off x="41589" y="5950775"/>
            <a:ext cx="471900" cy="196500"/>
          </a:xfrm>
          <a:prstGeom prst="rect">
            <a:avLst/>
          </a:prstGeom>
          <a:gradFill>
            <a:gsLst>
              <a:gs pos="0">
                <a:srgbClr val="0C0C0C"/>
              </a:gs>
              <a:gs pos="97399">
                <a:srgbClr val="000000"/>
              </a:gs>
              <a:gs pos="100000">
                <a:srgbClr val="000000"/>
              </a:gs>
            </a:gsLst>
            <a:lin ang="5400012" scaled="0"/>
          </a:gra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1" name="Google Shape;261;p10"/>
          <p:cNvSpPr/>
          <p:nvPr/>
        </p:nvSpPr>
        <p:spPr>
          <a:xfrm rot="-5400000">
            <a:off x="95696" y="59358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2" name="Google Shape;262;p10"/>
          <p:cNvSpPr/>
          <p:nvPr/>
        </p:nvSpPr>
        <p:spPr>
          <a:xfrm rot="-5400000">
            <a:off x="100613" y="5783441"/>
            <a:ext cx="59100" cy="403200"/>
          </a:xfrm>
          <a:prstGeom prst="rect">
            <a:avLst/>
          </a:prstGeom>
          <a:gradFill>
            <a:gsLst>
              <a:gs pos="0">
                <a:srgbClr val="0C0C0C"/>
              </a:gs>
              <a:gs pos="46000">
                <a:srgbClr val="D8D8D8"/>
              </a:gs>
              <a:gs pos="78000">
                <a:srgbClr val="000000"/>
              </a:gs>
              <a:gs pos="100000">
                <a:srgbClr val="000000"/>
              </a:gs>
            </a:gsLst>
            <a:lin ang="5400012" scaled="0"/>
          </a:gradFill>
          <a:ln>
            <a:noFill/>
          </a:ln>
          <a:effectLst>
            <a:outerShdw blurRad="57150"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3" name="Google Shape;263;p10"/>
          <p:cNvSpPr/>
          <p:nvPr/>
        </p:nvSpPr>
        <p:spPr>
          <a:xfrm>
            <a:off x="11259227" y="-66966"/>
            <a:ext cx="90000" cy="6952800"/>
          </a:xfrm>
          <a:prstGeom prst="roundRect">
            <a:avLst>
              <a:gd fmla="val 16667" name="adj"/>
            </a:avLst>
          </a:prstGeom>
          <a:solidFill>
            <a:srgbClr val="0000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4" name="Google Shape;264;p10"/>
          <p:cNvSpPr/>
          <p:nvPr/>
        </p:nvSpPr>
        <p:spPr>
          <a:xfrm>
            <a:off x="5613646" y="4171002"/>
            <a:ext cx="5116800" cy="1823700"/>
          </a:xfrm>
          <a:prstGeom prst="roundRect">
            <a:avLst>
              <a:gd fmla="val 16667" name="adj"/>
            </a:avLst>
          </a:prstGeom>
          <a:solidFill>
            <a:srgbClr val="FFFFFF"/>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65" name="Google Shape;265;p10"/>
          <p:cNvSpPr txBox="1"/>
          <p:nvPr/>
        </p:nvSpPr>
        <p:spPr>
          <a:xfrm>
            <a:off x="65300" y="6425975"/>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CFE2F3"/>
                </a:solidFill>
                <a:latin typeface="Barlow Condensed"/>
                <a:ea typeface="Barlow Condensed"/>
                <a:cs typeface="Barlow Condensed"/>
                <a:sym typeface="Barlow Condensed"/>
              </a:rPr>
              <a:t>SLIDESMANIA.COM</a:t>
            </a:r>
            <a:endParaRPr sz="1300">
              <a:solidFill>
                <a:srgbClr val="CFE2F3"/>
              </a:solidFill>
              <a:latin typeface="Barlow Condensed"/>
              <a:ea typeface="Barlow Condensed"/>
              <a:cs typeface="Barlow Condensed"/>
              <a:sym typeface="Barlow Condensed"/>
            </a:endParaRPr>
          </a:p>
        </p:txBody>
      </p:sp>
      <p:sp>
        <p:nvSpPr>
          <p:cNvPr id="266" name="Google Shape;266;p10"/>
          <p:cNvSpPr txBox="1"/>
          <p:nvPr>
            <p:ph type="ctrTitle"/>
          </p:nvPr>
        </p:nvSpPr>
        <p:spPr>
          <a:xfrm>
            <a:off x="5826050" y="4425775"/>
            <a:ext cx="4757400" cy="138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3600"/>
              <a:buFont typeface="Pangolin"/>
              <a:buNone/>
              <a:defRPr sz="3600">
                <a:latin typeface="Pangolin"/>
                <a:ea typeface="Pangolin"/>
                <a:cs typeface="Pangolin"/>
                <a:sym typeface="Pangolin"/>
              </a:defRPr>
            </a:lvl1pPr>
            <a:lvl2pPr lvl="1" rtl="0">
              <a:spcBef>
                <a:spcPts val="0"/>
              </a:spcBef>
              <a:spcAft>
                <a:spcPts val="0"/>
              </a:spcAft>
              <a:buSzPts val="6900"/>
              <a:buNone/>
              <a:defRPr sz="6900"/>
            </a:lvl2pPr>
            <a:lvl3pPr lvl="2" rtl="0">
              <a:spcBef>
                <a:spcPts val="0"/>
              </a:spcBef>
              <a:spcAft>
                <a:spcPts val="0"/>
              </a:spcAft>
              <a:buSzPts val="6900"/>
              <a:buNone/>
              <a:defRPr sz="6900"/>
            </a:lvl3pPr>
            <a:lvl4pPr lvl="3" rtl="0">
              <a:spcBef>
                <a:spcPts val="0"/>
              </a:spcBef>
              <a:spcAft>
                <a:spcPts val="0"/>
              </a:spcAft>
              <a:buSzPts val="6900"/>
              <a:buNone/>
              <a:defRPr sz="6900"/>
            </a:lvl4pPr>
            <a:lvl5pPr lvl="4" rtl="0">
              <a:spcBef>
                <a:spcPts val="0"/>
              </a:spcBef>
              <a:spcAft>
                <a:spcPts val="0"/>
              </a:spcAft>
              <a:buSzPts val="6900"/>
              <a:buNone/>
              <a:defRPr sz="6900"/>
            </a:lvl5pPr>
            <a:lvl6pPr lvl="5" rtl="0">
              <a:spcBef>
                <a:spcPts val="0"/>
              </a:spcBef>
              <a:spcAft>
                <a:spcPts val="0"/>
              </a:spcAft>
              <a:buSzPts val="6900"/>
              <a:buNone/>
              <a:defRPr sz="6900"/>
            </a:lvl6pPr>
            <a:lvl7pPr lvl="6" rtl="0">
              <a:spcBef>
                <a:spcPts val="0"/>
              </a:spcBef>
              <a:spcAft>
                <a:spcPts val="0"/>
              </a:spcAft>
              <a:buSzPts val="6900"/>
              <a:buNone/>
              <a:defRPr sz="6900"/>
            </a:lvl7pPr>
            <a:lvl8pPr lvl="7" rtl="0">
              <a:spcBef>
                <a:spcPts val="0"/>
              </a:spcBef>
              <a:spcAft>
                <a:spcPts val="0"/>
              </a:spcAft>
              <a:buSzPts val="6900"/>
              <a:buNone/>
              <a:defRPr sz="6900"/>
            </a:lvl8pPr>
            <a:lvl9pPr lvl="8" rtl="0">
              <a:spcBef>
                <a:spcPts val="0"/>
              </a:spcBef>
              <a:spcAft>
                <a:spcPts val="0"/>
              </a:spcAft>
              <a:buSzPts val="6900"/>
              <a:buNone/>
              <a:defRPr sz="6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1pPr>
            <a:lvl2pPr lvl="1">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2pPr>
            <a:lvl3pPr lvl="2">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3pPr>
            <a:lvl4pPr lvl="3">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4pPr>
            <a:lvl5pPr lvl="4">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5pPr>
            <a:lvl6pPr lvl="5">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6pPr>
            <a:lvl7pPr lvl="6">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7pPr>
            <a:lvl8pPr lvl="7">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8pPr>
            <a:lvl9pPr lvl="8">
              <a:spcBef>
                <a:spcPts val="0"/>
              </a:spcBef>
              <a:spcAft>
                <a:spcPts val="0"/>
              </a:spcAft>
              <a:buClr>
                <a:schemeClr val="dk1"/>
              </a:buClr>
              <a:buSzPts val="3700"/>
              <a:buFont typeface="Amatic SC"/>
              <a:buNone/>
              <a:defRPr b="1" sz="3700">
                <a:solidFill>
                  <a:schemeClr val="dk1"/>
                </a:solidFill>
                <a:latin typeface="Amatic SC"/>
                <a:ea typeface="Amatic SC"/>
                <a:cs typeface="Amatic SC"/>
                <a:sym typeface="Amatic SC"/>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81000" lvl="0" marL="457200">
              <a:lnSpc>
                <a:spcPct val="115000"/>
              </a:lnSpc>
              <a:spcBef>
                <a:spcPts val="0"/>
              </a:spcBef>
              <a:spcAft>
                <a:spcPts val="0"/>
              </a:spcAft>
              <a:buClr>
                <a:schemeClr val="dk1"/>
              </a:buClr>
              <a:buSzPts val="2400"/>
              <a:buFont typeface="Pangolin"/>
              <a:buChar char="●"/>
              <a:defRPr sz="2400">
                <a:solidFill>
                  <a:schemeClr val="dk1"/>
                </a:solidFill>
                <a:latin typeface="Pangolin"/>
                <a:ea typeface="Pangolin"/>
                <a:cs typeface="Pangolin"/>
                <a:sym typeface="Pangolin"/>
              </a:defRPr>
            </a:lvl1pPr>
            <a:lvl2pPr indent="-349250" lvl="1" marL="914400">
              <a:lnSpc>
                <a:spcPct val="115000"/>
              </a:lnSpc>
              <a:spcBef>
                <a:spcPts val="2100"/>
              </a:spcBef>
              <a:spcAft>
                <a:spcPts val="0"/>
              </a:spcAft>
              <a:buClr>
                <a:schemeClr val="dk1"/>
              </a:buClr>
              <a:buSzPts val="1900"/>
              <a:buFont typeface="Pangolin"/>
              <a:buChar char="○"/>
              <a:defRPr sz="1900">
                <a:solidFill>
                  <a:schemeClr val="dk1"/>
                </a:solidFill>
                <a:latin typeface="Pangolin"/>
                <a:ea typeface="Pangolin"/>
                <a:cs typeface="Pangolin"/>
                <a:sym typeface="Pangolin"/>
              </a:defRPr>
            </a:lvl2pPr>
            <a:lvl3pPr indent="-349250" lvl="2" marL="1371600">
              <a:lnSpc>
                <a:spcPct val="115000"/>
              </a:lnSpc>
              <a:spcBef>
                <a:spcPts val="2100"/>
              </a:spcBef>
              <a:spcAft>
                <a:spcPts val="0"/>
              </a:spcAft>
              <a:buClr>
                <a:schemeClr val="dk1"/>
              </a:buClr>
              <a:buSzPts val="1900"/>
              <a:buFont typeface="Pangolin"/>
              <a:buChar char="■"/>
              <a:defRPr sz="1900">
                <a:solidFill>
                  <a:schemeClr val="dk1"/>
                </a:solidFill>
                <a:latin typeface="Pangolin"/>
                <a:ea typeface="Pangolin"/>
                <a:cs typeface="Pangolin"/>
                <a:sym typeface="Pangolin"/>
              </a:defRPr>
            </a:lvl3pPr>
            <a:lvl4pPr indent="-349250" lvl="3" marL="1828800">
              <a:lnSpc>
                <a:spcPct val="115000"/>
              </a:lnSpc>
              <a:spcBef>
                <a:spcPts val="2100"/>
              </a:spcBef>
              <a:spcAft>
                <a:spcPts val="0"/>
              </a:spcAft>
              <a:buClr>
                <a:schemeClr val="dk1"/>
              </a:buClr>
              <a:buSzPts val="1900"/>
              <a:buFont typeface="Pangolin"/>
              <a:buChar char="●"/>
              <a:defRPr sz="1900">
                <a:solidFill>
                  <a:schemeClr val="dk1"/>
                </a:solidFill>
                <a:latin typeface="Pangolin"/>
                <a:ea typeface="Pangolin"/>
                <a:cs typeface="Pangolin"/>
                <a:sym typeface="Pangolin"/>
              </a:defRPr>
            </a:lvl4pPr>
            <a:lvl5pPr indent="-349250" lvl="4" marL="2286000">
              <a:lnSpc>
                <a:spcPct val="115000"/>
              </a:lnSpc>
              <a:spcBef>
                <a:spcPts val="2100"/>
              </a:spcBef>
              <a:spcAft>
                <a:spcPts val="0"/>
              </a:spcAft>
              <a:buClr>
                <a:schemeClr val="dk1"/>
              </a:buClr>
              <a:buSzPts val="1900"/>
              <a:buFont typeface="Pangolin"/>
              <a:buChar char="○"/>
              <a:defRPr sz="1900">
                <a:solidFill>
                  <a:schemeClr val="dk1"/>
                </a:solidFill>
                <a:latin typeface="Pangolin"/>
                <a:ea typeface="Pangolin"/>
                <a:cs typeface="Pangolin"/>
                <a:sym typeface="Pangolin"/>
              </a:defRPr>
            </a:lvl5pPr>
            <a:lvl6pPr indent="-349250" lvl="5" marL="2743200">
              <a:lnSpc>
                <a:spcPct val="115000"/>
              </a:lnSpc>
              <a:spcBef>
                <a:spcPts val="2100"/>
              </a:spcBef>
              <a:spcAft>
                <a:spcPts val="0"/>
              </a:spcAft>
              <a:buClr>
                <a:schemeClr val="dk1"/>
              </a:buClr>
              <a:buSzPts val="1900"/>
              <a:buFont typeface="Pangolin"/>
              <a:buChar char="■"/>
              <a:defRPr sz="1900">
                <a:solidFill>
                  <a:schemeClr val="dk1"/>
                </a:solidFill>
                <a:latin typeface="Pangolin"/>
                <a:ea typeface="Pangolin"/>
                <a:cs typeface="Pangolin"/>
                <a:sym typeface="Pangolin"/>
              </a:defRPr>
            </a:lvl6pPr>
            <a:lvl7pPr indent="-349250" lvl="6" marL="3200400">
              <a:lnSpc>
                <a:spcPct val="115000"/>
              </a:lnSpc>
              <a:spcBef>
                <a:spcPts val="2100"/>
              </a:spcBef>
              <a:spcAft>
                <a:spcPts val="0"/>
              </a:spcAft>
              <a:buClr>
                <a:schemeClr val="dk1"/>
              </a:buClr>
              <a:buSzPts val="1900"/>
              <a:buFont typeface="Pangolin"/>
              <a:buChar char="●"/>
              <a:defRPr sz="1900">
                <a:solidFill>
                  <a:schemeClr val="dk1"/>
                </a:solidFill>
                <a:latin typeface="Pangolin"/>
                <a:ea typeface="Pangolin"/>
                <a:cs typeface="Pangolin"/>
                <a:sym typeface="Pangolin"/>
              </a:defRPr>
            </a:lvl7pPr>
            <a:lvl8pPr indent="-349250" lvl="7" marL="3657600">
              <a:lnSpc>
                <a:spcPct val="115000"/>
              </a:lnSpc>
              <a:spcBef>
                <a:spcPts val="2100"/>
              </a:spcBef>
              <a:spcAft>
                <a:spcPts val="0"/>
              </a:spcAft>
              <a:buClr>
                <a:schemeClr val="dk1"/>
              </a:buClr>
              <a:buSzPts val="1900"/>
              <a:buFont typeface="Pangolin"/>
              <a:buChar char="○"/>
              <a:defRPr sz="1900">
                <a:solidFill>
                  <a:schemeClr val="dk1"/>
                </a:solidFill>
                <a:latin typeface="Pangolin"/>
                <a:ea typeface="Pangolin"/>
                <a:cs typeface="Pangolin"/>
                <a:sym typeface="Pangolin"/>
              </a:defRPr>
            </a:lvl8pPr>
            <a:lvl9pPr indent="-349250" lvl="8" marL="4114800">
              <a:lnSpc>
                <a:spcPct val="115000"/>
              </a:lnSpc>
              <a:spcBef>
                <a:spcPts val="2100"/>
              </a:spcBef>
              <a:spcAft>
                <a:spcPts val="2100"/>
              </a:spcAft>
              <a:buClr>
                <a:schemeClr val="dk1"/>
              </a:buClr>
              <a:buSzPts val="1900"/>
              <a:buFont typeface="Pangolin"/>
              <a:buChar char="■"/>
              <a:defRPr sz="1900">
                <a:solidFill>
                  <a:schemeClr val="dk1"/>
                </a:solidFill>
                <a:latin typeface="Pangolin"/>
                <a:ea typeface="Pangolin"/>
                <a:cs typeface="Pangolin"/>
                <a:sym typeface="Pangolin"/>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slidesmania.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1.png"/><Relationship Id="rId10" Type="http://schemas.openxmlformats.org/officeDocument/2006/relationships/image" Target="../media/image13.png"/><Relationship Id="rId9" Type="http://schemas.openxmlformats.org/officeDocument/2006/relationships/image" Target="../media/image22.png"/><Relationship Id="rId5" Type="http://schemas.openxmlformats.org/officeDocument/2006/relationships/image" Target="../media/image20.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2"/>
          <p:cNvSpPr txBox="1"/>
          <p:nvPr>
            <p:ph type="ctrTitle"/>
          </p:nvPr>
        </p:nvSpPr>
        <p:spPr>
          <a:xfrm rot="-521983">
            <a:off x="7593031" y="992837"/>
            <a:ext cx="3038560" cy="2736893"/>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b="0" lang="en"/>
              <a:t>Here goes your presentation title</a:t>
            </a:r>
            <a:endParaRPr b="0"/>
          </a:p>
        </p:txBody>
      </p:sp>
      <p:sp>
        <p:nvSpPr>
          <p:cNvPr id="283" name="Google Shape;283;p12"/>
          <p:cNvSpPr txBox="1"/>
          <p:nvPr/>
        </p:nvSpPr>
        <p:spPr>
          <a:xfrm>
            <a:off x="1398375" y="524375"/>
            <a:ext cx="1868100" cy="77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Handlee"/>
              <a:ea typeface="Handlee"/>
              <a:cs typeface="Handlee"/>
              <a:sym typeface="Handlee"/>
            </a:endParaRPr>
          </a:p>
        </p:txBody>
      </p:sp>
      <p:pic>
        <p:nvPicPr>
          <p:cNvPr id="284" name="Google Shape;284;p12"/>
          <p:cNvPicPr preferRelativeResize="0"/>
          <p:nvPr/>
        </p:nvPicPr>
        <p:blipFill rotWithShape="1">
          <a:blip r:embed="rId3">
            <a:alphaModFix/>
          </a:blip>
          <a:srcRect b="0" l="0" r="0" t="0"/>
          <a:stretch/>
        </p:blipFill>
        <p:spPr>
          <a:xfrm rot="6258824">
            <a:off x="5361128" y="2495947"/>
            <a:ext cx="1469742" cy="1255351"/>
          </a:xfrm>
          <a:prstGeom prst="rect">
            <a:avLst/>
          </a:prstGeom>
          <a:noFill/>
          <a:ln>
            <a:noFill/>
          </a:ln>
        </p:spPr>
      </p:pic>
      <p:pic>
        <p:nvPicPr>
          <p:cNvPr id="285" name="Google Shape;285;p12"/>
          <p:cNvPicPr preferRelativeResize="0"/>
          <p:nvPr/>
        </p:nvPicPr>
        <p:blipFill rotWithShape="1">
          <a:blip r:embed="rId4">
            <a:alphaModFix/>
          </a:blip>
          <a:srcRect b="0" l="0" r="0" t="0"/>
          <a:stretch/>
        </p:blipFill>
        <p:spPr>
          <a:xfrm rot="-569743">
            <a:off x="6460377" y="4092325"/>
            <a:ext cx="1323981" cy="113085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grpSp>
        <p:nvGrpSpPr>
          <p:cNvPr id="396" name="Google Shape;396;p21"/>
          <p:cNvGrpSpPr/>
          <p:nvPr/>
        </p:nvGrpSpPr>
        <p:grpSpPr>
          <a:xfrm>
            <a:off x="1959429" y="497437"/>
            <a:ext cx="2976403" cy="655200"/>
            <a:chOff x="1959429" y="497437"/>
            <a:chExt cx="2976403" cy="655200"/>
          </a:xfrm>
        </p:grpSpPr>
        <p:sp>
          <p:nvSpPr>
            <p:cNvPr id="397" name="Google Shape;397;p21"/>
            <p:cNvSpPr/>
            <p:nvPr/>
          </p:nvSpPr>
          <p:spPr>
            <a:xfrm>
              <a:off x="1959429" y="497437"/>
              <a:ext cx="793200" cy="655200"/>
            </a:xfrm>
            <a:prstGeom prst="rect">
              <a:avLst/>
            </a:prstGeom>
            <a:solidFill>
              <a:srgbClr val="E2BC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98" name="Google Shape;398;p21"/>
            <p:cNvSpPr/>
            <p:nvPr/>
          </p:nvSpPr>
          <p:spPr>
            <a:xfrm>
              <a:off x="2631232" y="497437"/>
              <a:ext cx="2304600" cy="653100"/>
            </a:xfrm>
            <a:prstGeom prst="rect">
              <a:avLst/>
            </a:prstGeom>
            <a:solidFill>
              <a:srgbClr val="E2BCC9"/>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99" name="Google Shape;399;p21"/>
          <p:cNvSpPr txBox="1"/>
          <p:nvPr/>
        </p:nvSpPr>
        <p:spPr>
          <a:xfrm>
            <a:off x="3079104" y="504249"/>
            <a:ext cx="1679400" cy="646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THANK YOU</a:t>
            </a:r>
            <a:endParaRPr b="1" sz="1800">
              <a:solidFill>
                <a:srgbClr val="000000"/>
              </a:solidFill>
              <a:latin typeface="Amatic SC"/>
              <a:ea typeface="Amatic SC"/>
              <a:cs typeface="Amatic SC"/>
              <a:sym typeface="Amatic SC"/>
            </a:endParaRPr>
          </a:p>
        </p:txBody>
      </p:sp>
      <p:sp>
        <p:nvSpPr>
          <p:cNvPr id="400" name="Google Shape;400;p21"/>
          <p:cNvSpPr/>
          <p:nvPr/>
        </p:nvSpPr>
        <p:spPr>
          <a:xfrm>
            <a:off x="1959429" y="1670179"/>
            <a:ext cx="8574900" cy="3777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1" name="Google Shape;401;p21"/>
          <p:cNvSpPr/>
          <p:nvPr/>
        </p:nvSpPr>
        <p:spPr>
          <a:xfrm rot="-8440890">
            <a:off x="2089245" y="1246189"/>
            <a:ext cx="415700" cy="1547486"/>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2" name="Google Shape;402;p21"/>
          <p:cNvSpPr/>
          <p:nvPr/>
        </p:nvSpPr>
        <p:spPr>
          <a:xfrm rot="-8440890">
            <a:off x="10024664" y="4324265"/>
            <a:ext cx="415700" cy="1547486"/>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3" name="Google Shape;403;p21"/>
          <p:cNvSpPr/>
          <p:nvPr/>
        </p:nvSpPr>
        <p:spPr>
          <a:xfrm rot="-3040890">
            <a:off x="9909431" y="1167005"/>
            <a:ext cx="415700" cy="1547486"/>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4" name="Google Shape;404;p21"/>
          <p:cNvSpPr/>
          <p:nvPr/>
        </p:nvSpPr>
        <p:spPr>
          <a:xfrm rot="-3040890">
            <a:off x="2140981" y="4324396"/>
            <a:ext cx="415700" cy="1547486"/>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05" name="Google Shape;405;p21"/>
          <p:cNvSpPr txBox="1"/>
          <p:nvPr/>
        </p:nvSpPr>
        <p:spPr>
          <a:xfrm>
            <a:off x="4758614" y="2445621"/>
            <a:ext cx="3314100" cy="252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2800">
                <a:solidFill>
                  <a:srgbClr val="000000"/>
                </a:solidFill>
                <a:latin typeface="Pangolin"/>
                <a:ea typeface="Pangolin"/>
                <a:cs typeface="Pangolin"/>
                <a:sym typeface="Pangolin"/>
              </a:rPr>
              <a:t>Slides: </a:t>
            </a:r>
            <a:r>
              <a:rPr lang="en" sz="2800" u="sng">
                <a:solidFill>
                  <a:srgbClr val="8E58B6"/>
                </a:solidFill>
                <a:latin typeface="Pangolin"/>
                <a:ea typeface="Pangolin"/>
                <a:cs typeface="Pangolin"/>
                <a:sym typeface="Pangolin"/>
                <a:hlinkClick r:id="rId3">
                  <a:extLst>
                    <a:ext uri="{A12FA001-AC4F-418D-AE19-62706E023703}">
                      <ahyp:hlinkClr val="tx"/>
                    </a:ext>
                  </a:extLst>
                </a:hlinkClick>
              </a:rPr>
              <a:t>SlidesMania</a:t>
            </a:r>
            <a:endParaRPr sz="2800">
              <a:solidFill>
                <a:srgbClr val="000000"/>
              </a:solidFill>
              <a:latin typeface="Pangolin"/>
              <a:ea typeface="Pangolin"/>
              <a:cs typeface="Pangolin"/>
              <a:sym typeface="Pangolin"/>
            </a:endParaRPr>
          </a:p>
          <a:p>
            <a:pPr indent="0" lvl="0" marL="0" marR="0" rtl="0" algn="l">
              <a:spcBef>
                <a:spcPts val="0"/>
              </a:spcBef>
              <a:spcAft>
                <a:spcPts val="0"/>
              </a:spcAft>
              <a:buNone/>
            </a:pPr>
            <a:r>
              <a:rPr lang="en" sz="2800">
                <a:solidFill>
                  <a:srgbClr val="000000"/>
                </a:solidFill>
                <a:latin typeface="Pangolin"/>
                <a:ea typeface="Pangolin"/>
                <a:cs typeface="Pangolin"/>
                <a:sym typeface="Pangolin"/>
              </a:rPr>
              <a:t>  </a:t>
            </a:r>
            <a:endParaRPr/>
          </a:p>
          <a:p>
            <a:pPr indent="0" lvl="0" marL="0" marR="0" rtl="0" algn="l">
              <a:spcBef>
                <a:spcPts val="0"/>
              </a:spcBef>
              <a:spcAft>
                <a:spcPts val="0"/>
              </a:spcAft>
              <a:buNone/>
            </a:pPr>
            <a:r>
              <a:rPr lang="en" sz="2800">
                <a:solidFill>
                  <a:srgbClr val="000000"/>
                </a:solidFill>
                <a:latin typeface="Pangolin"/>
                <a:ea typeface="Pangolin"/>
                <a:cs typeface="Pangolin"/>
                <a:sym typeface="Pangolin"/>
              </a:rPr>
              <a:t>FONTS USED:</a:t>
            </a:r>
            <a:endParaRPr/>
          </a:p>
          <a:p>
            <a:pPr indent="0" lvl="0" marL="0" marR="0" rtl="0" algn="l">
              <a:spcBef>
                <a:spcPts val="0"/>
              </a:spcBef>
              <a:spcAft>
                <a:spcPts val="0"/>
              </a:spcAft>
              <a:buNone/>
            </a:pPr>
            <a:r>
              <a:rPr lang="en" sz="2800">
                <a:solidFill>
                  <a:srgbClr val="000000"/>
                </a:solidFill>
                <a:latin typeface="Pangolin"/>
                <a:ea typeface="Pangolin"/>
                <a:cs typeface="Pangolin"/>
                <a:sym typeface="Pangolin"/>
              </a:rPr>
              <a:t>Amatic+SC</a:t>
            </a:r>
            <a:endParaRPr sz="2800">
              <a:solidFill>
                <a:srgbClr val="000000"/>
              </a:solidFill>
              <a:latin typeface="Pangolin"/>
              <a:ea typeface="Pangolin"/>
              <a:cs typeface="Pangolin"/>
              <a:sym typeface="Pangolin"/>
            </a:endParaRPr>
          </a:p>
          <a:p>
            <a:pPr indent="0" lvl="0" marL="0" marR="0" rtl="0" algn="l">
              <a:spcBef>
                <a:spcPts val="0"/>
              </a:spcBef>
              <a:spcAft>
                <a:spcPts val="0"/>
              </a:spcAft>
              <a:buNone/>
            </a:pPr>
            <a:r>
              <a:rPr lang="en" sz="2800">
                <a:solidFill>
                  <a:srgbClr val="000000"/>
                </a:solidFill>
                <a:latin typeface="Pangolin"/>
                <a:ea typeface="Pangolin"/>
                <a:cs typeface="Pangolin"/>
                <a:sym typeface="Pangolin"/>
              </a:rPr>
              <a:t>Pangolin</a:t>
            </a:r>
            <a:endParaRPr/>
          </a:p>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3"/>
          <p:cNvSpPr/>
          <p:nvPr/>
        </p:nvSpPr>
        <p:spPr>
          <a:xfrm>
            <a:off x="1166327" y="1013927"/>
            <a:ext cx="6204900" cy="5439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1" name="Google Shape;291;p13"/>
          <p:cNvSpPr/>
          <p:nvPr/>
        </p:nvSpPr>
        <p:spPr>
          <a:xfrm rot="-2187373">
            <a:off x="6904480" y="519190"/>
            <a:ext cx="415511" cy="1547259"/>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2" name="Google Shape;292;p13"/>
          <p:cNvSpPr/>
          <p:nvPr/>
        </p:nvSpPr>
        <p:spPr>
          <a:xfrm rot="-2360683">
            <a:off x="1255267" y="5206077"/>
            <a:ext cx="415468" cy="1547318"/>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3" name="Google Shape;293;p13"/>
          <p:cNvSpPr txBox="1"/>
          <p:nvPr>
            <p:ph type="title"/>
          </p:nvPr>
        </p:nvSpPr>
        <p:spPr>
          <a:xfrm>
            <a:off x="978825" y="274125"/>
            <a:ext cx="63924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goes your title.</a:t>
            </a:r>
            <a:endParaRPr/>
          </a:p>
        </p:txBody>
      </p:sp>
      <p:sp>
        <p:nvSpPr>
          <p:cNvPr id="294" name="Google Shape;294;p13"/>
          <p:cNvSpPr txBox="1"/>
          <p:nvPr>
            <p:ph idx="1" type="body"/>
          </p:nvPr>
        </p:nvSpPr>
        <p:spPr>
          <a:xfrm>
            <a:off x="1584075" y="1477150"/>
            <a:ext cx="5418600" cy="4454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 </a:t>
            </a:r>
            <a:endParaRPr/>
          </a:p>
          <a:p>
            <a:pPr indent="0" lvl="0" marL="0" rtl="0" algn="l">
              <a:spcBef>
                <a:spcPts val="2100"/>
              </a:spcBef>
              <a:spcAft>
                <a:spcPts val="2100"/>
              </a:spcAft>
              <a:buNone/>
            </a:pPr>
            <a:r>
              <a:t/>
            </a:r>
            <a:endParaRPr/>
          </a:p>
        </p:txBody>
      </p:sp>
      <p:sp>
        <p:nvSpPr>
          <p:cNvPr id="295" name="Google Shape;295;p13"/>
          <p:cNvSpPr txBox="1"/>
          <p:nvPr>
            <p:ph idx="2" type="subTitle"/>
          </p:nvPr>
        </p:nvSpPr>
        <p:spPr>
          <a:xfrm rot="429413">
            <a:off x="8219605" y="3415497"/>
            <a:ext cx="2877519" cy="2498978"/>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You can add a note here.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4"/>
          <p:cNvSpPr txBox="1"/>
          <p:nvPr>
            <p:ph idx="1" type="subTitle"/>
          </p:nvPr>
        </p:nvSpPr>
        <p:spPr>
          <a:xfrm>
            <a:off x="1322630" y="2242608"/>
            <a:ext cx="2877600" cy="2499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Did you know that dogs can smell your feelings?</a:t>
            </a:r>
            <a:endParaRPr/>
          </a:p>
        </p:txBody>
      </p:sp>
      <p:sp>
        <p:nvSpPr>
          <p:cNvPr id="301" name="Google Shape;301;p14"/>
          <p:cNvSpPr txBox="1"/>
          <p:nvPr>
            <p:ph idx="2" type="subTitle"/>
          </p:nvPr>
        </p:nvSpPr>
        <p:spPr>
          <a:xfrm>
            <a:off x="5101775" y="3116000"/>
            <a:ext cx="3004500" cy="2499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elephants can sense storms</a:t>
            </a:r>
            <a:r>
              <a:rPr lang="en"/>
              <a:t>?</a:t>
            </a:r>
            <a:endParaRPr/>
          </a:p>
          <a:p>
            <a:pPr indent="0" lvl="0" marL="0" rtl="0" algn="l">
              <a:spcBef>
                <a:spcPts val="2100"/>
              </a:spcBef>
              <a:spcAft>
                <a:spcPts val="2100"/>
              </a:spcAft>
              <a:buNone/>
            </a:pPr>
            <a:r>
              <a:t/>
            </a:r>
            <a:endParaRPr/>
          </a:p>
        </p:txBody>
      </p:sp>
      <p:sp>
        <p:nvSpPr>
          <p:cNvPr id="302" name="Google Shape;302;p14"/>
          <p:cNvSpPr txBox="1"/>
          <p:nvPr>
            <p:ph idx="3" type="subTitle"/>
          </p:nvPr>
        </p:nvSpPr>
        <p:spPr>
          <a:xfrm>
            <a:off x="8914430" y="2104083"/>
            <a:ext cx="2877600" cy="2499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Did you know that pandas don’t hibernate?</a:t>
            </a:r>
            <a:endParaRPr/>
          </a:p>
        </p:txBody>
      </p:sp>
      <p:sp>
        <p:nvSpPr>
          <p:cNvPr id="303" name="Google Shape;303;p14"/>
          <p:cNvSpPr txBox="1"/>
          <p:nvPr>
            <p:ph type="title"/>
          </p:nvPr>
        </p:nvSpPr>
        <p:spPr>
          <a:xfrm>
            <a:off x="978825" y="274125"/>
            <a:ext cx="58491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goes your title.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grpSp>
        <p:nvGrpSpPr>
          <p:cNvPr id="308" name="Google Shape;308;p15"/>
          <p:cNvGrpSpPr/>
          <p:nvPr/>
        </p:nvGrpSpPr>
        <p:grpSpPr>
          <a:xfrm>
            <a:off x="1022529" y="328287"/>
            <a:ext cx="2976403" cy="655200"/>
            <a:chOff x="1959429" y="497437"/>
            <a:chExt cx="2976403" cy="655200"/>
          </a:xfrm>
        </p:grpSpPr>
        <p:sp>
          <p:nvSpPr>
            <p:cNvPr id="309" name="Google Shape;309;p15"/>
            <p:cNvSpPr/>
            <p:nvPr/>
          </p:nvSpPr>
          <p:spPr>
            <a:xfrm>
              <a:off x="1959429" y="497437"/>
              <a:ext cx="793200" cy="6552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0" name="Google Shape;310;p15"/>
            <p:cNvSpPr/>
            <p:nvPr/>
          </p:nvSpPr>
          <p:spPr>
            <a:xfrm>
              <a:off x="2631232" y="497437"/>
              <a:ext cx="2304600" cy="653100"/>
            </a:xfrm>
            <a:prstGeom prst="rect">
              <a:avLst/>
            </a:prstGeom>
            <a:solidFill>
              <a:schemeClr val="accent6"/>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11" name="Google Shape;311;p15"/>
          <p:cNvSpPr txBox="1"/>
          <p:nvPr>
            <p:ph type="title"/>
          </p:nvPr>
        </p:nvSpPr>
        <p:spPr>
          <a:xfrm>
            <a:off x="1846275" y="274125"/>
            <a:ext cx="18243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Title here</a:t>
            </a:r>
            <a:endParaRPr/>
          </a:p>
        </p:txBody>
      </p:sp>
      <p:sp>
        <p:nvSpPr>
          <p:cNvPr id="312" name="Google Shape;312;p15"/>
          <p:cNvSpPr/>
          <p:nvPr/>
        </p:nvSpPr>
        <p:spPr>
          <a:xfrm>
            <a:off x="1959429" y="1670179"/>
            <a:ext cx="8574900" cy="37779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3" name="Google Shape;313;p15"/>
          <p:cNvSpPr/>
          <p:nvPr/>
        </p:nvSpPr>
        <p:spPr>
          <a:xfrm rot="-8154396">
            <a:off x="9938100" y="4068494"/>
            <a:ext cx="415619" cy="2053072"/>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4" name="Google Shape;314;p15"/>
          <p:cNvSpPr/>
          <p:nvPr/>
        </p:nvSpPr>
        <p:spPr>
          <a:xfrm rot="-8154396">
            <a:off x="2008075" y="1029610"/>
            <a:ext cx="415619" cy="2053072"/>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15" name="Google Shape;315;p15"/>
          <p:cNvSpPr txBox="1"/>
          <p:nvPr>
            <p:ph idx="1" type="body"/>
          </p:nvPr>
        </p:nvSpPr>
        <p:spPr>
          <a:xfrm>
            <a:off x="2409975" y="2490850"/>
            <a:ext cx="7618800" cy="2469000"/>
          </a:xfrm>
          <a:prstGeom prst="rect">
            <a:avLst/>
          </a:prstGeom>
        </p:spPr>
        <p:txBody>
          <a:bodyPr anchorCtr="0" anchor="t" bIns="121900" lIns="121900" spcFirstLastPara="1" rIns="121900" wrap="square" tIns="121900">
            <a:noAutofit/>
          </a:bodyPr>
          <a:lstStyle/>
          <a:p>
            <a:pPr indent="0" lvl="0" marL="0" rtl="0" algn="l">
              <a:lnSpc>
                <a:spcPct val="100000"/>
              </a:lnSpc>
              <a:spcBef>
                <a:spcPts val="0"/>
              </a:spcBef>
              <a:spcAft>
                <a:spcPts val="0"/>
              </a:spcAft>
              <a:buNone/>
            </a:pPr>
            <a:r>
              <a:rPr lang="en"/>
              <a:t>Did you know that elephants can sense storms?</a:t>
            </a:r>
            <a:endParaRPr/>
          </a:p>
          <a:p>
            <a:pPr indent="0" lvl="0" marL="0" rtl="0" algn="l">
              <a:lnSpc>
                <a:spcPct val="100000"/>
              </a:lnSpc>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16"/>
          <p:cNvSpPr txBox="1"/>
          <p:nvPr>
            <p:ph idx="1" type="subTitle"/>
          </p:nvPr>
        </p:nvSpPr>
        <p:spPr>
          <a:xfrm>
            <a:off x="2172000" y="1037625"/>
            <a:ext cx="2340600" cy="2155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Did you know that dogs can smell your feelings?</a:t>
            </a:r>
            <a:endParaRPr/>
          </a:p>
        </p:txBody>
      </p:sp>
      <p:sp>
        <p:nvSpPr>
          <p:cNvPr id="321" name="Google Shape;321;p16"/>
          <p:cNvSpPr txBox="1"/>
          <p:nvPr>
            <p:ph idx="2" type="subTitle"/>
          </p:nvPr>
        </p:nvSpPr>
        <p:spPr>
          <a:xfrm>
            <a:off x="5159288" y="974675"/>
            <a:ext cx="2340600" cy="2155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sz="1900"/>
              <a:t>Did you know that a cat uses its whiskers as feelers to determine if a space is too small to squeeze through?</a:t>
            </a:r>
            <a:endParaRPr sz="1900"/>
          </a:p>
        </p:txBody>
      </p:sp>
      <p:sp>
        <p:nvSpPr>
          <p:cNvPr id="322" name="Google Shape;322;p16"/>
          <p:cNvSpPr txBox="1"/>
          <p:nvPr>
            <p:ph idx="3" type="subTitle"/>
          </p:nvPr>
        </p:nvSpPr>
        <p:spPr>
          <a:xfrm>
            <a:off x="8146538" y="974675"/>
            <a:ext cx="2340600" cy="2155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Did you know that pandas don’t hibernate</a:t>
            </a:r>
            <a:r>
              <a:rPr lang="en"/>
              <a:t>?</a:t>
            </a:r>
            <a:endParaRPr/>
          </a:p>
        </p:txBody>
      </p:sp>
      <p:sp>
        <p:nvSpPr>
          <p:cNvPr id="323" name="Google Shape;323;p16"/>
          <p:cNvSpPr txBox="1"/>
          <p:nvPr>
            <p:ph idx="4" type="subTitle"/>
          </p:nvPr>
        </p:nvSpPr>
        <p:spPr>
          <a:xfrm>
            <a:off x="2194500" y="4162075"/>
            <a:ext cx="2340600" cy="2155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Did you know there are more kangaroos than humans in Australia? </a:t>
            </a:r>
            <a:endParaRPr/>
          </a:p>
        </p:txBody>
      </p:sp>
      <p:sp>
        <p:nvSpPr>
          <p:cNvPr id="324" name="Google Shape;324;p16"/>
          <p:cNvSpPr txBox="1"/>
          <p:nvPr>
            <p:ph idx="5" type="subTitle"/>
          </p:nvPr>
        </p:nvSpPr>
        <p:spPr>
          <a:xfrm>
            <a:off x="5181788" y="4099125"/>
            <a:ext cx="2340600" cy="2155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Did you know Koalas are even more lazy than cats?</a:t>
            </a:r>
            <a:endParaRPr/>
          </a:p>
        </p:txBody>
      </p:sp>
      <p:sp>
        <p:nvSpPr>
          <p:cNvPr id="325" name="Google Shape;325;p16"/>
          <p:cNvSpPr txBox="1"/>
          <p:nvPr>
            <p:ph idx="6" type="subTitle"/>
          </p:nvPr>
        </p:nvSpPr>
        <p:spPr>
          <a:xfrm>
            <a:off x="8169038" y="4099125"/>
            <a:ext cx="2340600" cy="21555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Did you know that elephants can sense storms?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7"/>
          <p:cNvSpPr txBox="1"/>
          <p:nvPr>
            <p:ph type="title"/>
          </p:nvPr>
        </p:nvSpPr>
        <p:spPr>
          <a:xfrm>
            <a:off x="5243875" y="274125"/>
            <a:ext cx="63684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Here goes your title.</a:t>
            </a:r>
            <a:endParaRPr/>
          </a:p>
        </p:txBody>
      </p:sp>
      <p:sp>
        <p:nvSpPr>
          <p:cNvPr id="331" name="Google Shape;331;p17"/>
          <p:cNvSpPr/>
          <p:nvPr/>
        </p:nvSpPr>
        <p:spPr>
          <a:xfrm>
            <a:off x="1335734" y="1607923"/>
            <a:ext cx="6615000" cy="4652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2" name="Google Shape;332;p17"/>
          <p:cNvSpPr/>
          <p:nvPr/>
        </p:nvSpPr>
        <p:spPr>
          <a:xfrm rot="-2187373">
            <a:off x="1326584" y="5015537"/>
            <a:ext cx="415511" cy="1547259"/>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3" name="Google Shape;333;p17"/>
          <p:cNvSpPr/>
          <p:nvPr/>
        </p:nvSpPr>
        <p:spPr>
          <a:xfrm rot="-2187373">
            <a:off x="7509803" y="1112317"/>
            <a:ext cx="415511" cy="1547259"/>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334" name="Google Shape;334;p17"/>
          <p:cNvGrpSpPr/>
          <p:nvPr/>
        </p:nvGrpSpPr>
        <p:grpSpPr>
          <a:xfrm>
            <a:off x="8827925" y="1693479"/>
            <a:ext cx="2621914" cy="525601"/>
            <a:chOff x="1959429" y="497437"/>
            <a:chExt cx="2976403" cy="655200"/>
          </a:xfrm>
        </p:grpSpPr>
        <p:sp>
          <p:nvSpPr>
            <p:cNvPr id="335" name="Google Shape;335;p17"/>
            <p:cNvSpPr/>
            <p:nvPr/>
          </p:nvSpPr>
          <p:spPr>
            <a:xfrm>
              <a:off x="1959429" y="497437"/>
              <a:ext cx="793200" cy="655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6" name="Google Shape;336;p17"/>
            <p:cNvSpPr/>
            <p:nvPr/>
          </p:nvSpPr>
          <p:spPr>
            <a:xfrm>
              <a:off x="2631232" y="497437"/>
              <a:ext cx="2304600" cy="653100"/>
            </a:xfrm>
            <a:prstGeom prst="rect">
              <a:avLst/>
            </a:prstGeom>
            <a:solidFill>
              <a:schemeClr val="accent3"/>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37" name="Google Shape;337;p17"/>
          <p:cNvGrpSpPr/>
          <p:nvPr/>
        </p:nvGrpSpPr>
        <p:grpSpPr>
          <a:xfrm>
            <a:off x="9088700" y="2405715"/>
            <a:ext cx="2621914" cy="525601"/>
            <a:chOff x="1959429" y="497437"/>
            <a:chExt cx="2976403" cy="655200"/>
          </a:xfrm>
        </p:grpSpPr>
        <p:sp>
          <p:nvSpPr>
            <p:cNvPr id="338" name="Google Shape;338;p17"/>
            <p:cNvSpPr/>
            <p:nvPr/>
          </p:nvSpPr>
          <p:spPr>
            <a:xfrm>
              <a:off x="1959429" y="497437"/>
              <a:ext cx="793200" cy="6552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39" name="Google Shape;339;p17"/>
            <p:cNvSpPr/>
            <p:nvPr/>
          </p:nvSpPr>
          <p:spPr>
            <a:xfrm>
              <a:off x="2631232" y="497437"/>
              <a:ext cx="2304600" cy="653100"/>
            </a:xfrm>
            <a:prstGeom prst="rect">
              <a:avLst/>
            </a:prstGeom>
            <a:solidFill>
              <a:schemeClr val="accent4"/>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40" name="Google Shape;340;p17"/>
          <p:cNvGrpSpPr/>
          <p:nvPr/>
        </p:nvGrpSpPr>
        <p:grpSpPr>
          <a:xfrm>
            <a:off x="8998987" y="3171500"/>
            <a:ext cx="2621914" cy="525601"/>
            <a:chOff x="1959429" y="497437"/>
            <a:chExt cx="2976403" cy="655200"/>
          </a:xfrm>
        </p:grpSpPr>
        <p:sp>
          <p:nvSpPr>
            <p:cNvPr id="341" name="Google Shape;341;p17"/>
            <p:cNvSpPr/>
            <p:nvPr/>
          </p:nvSpPr>
          <p:spPr>
            <a:xfrm>
              <a:off x="1959429" y="497437"/>
              <a:ext cx="793200" cy="655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2" name="Google Shape;342;p17"/>
            <p:cNvSpPr/>
            <p:nvPr/>
          </p:nvSpPr>
          <p:spPr>
            <a:xfrm>
              <a:off x="2631232" y="497437"/>
              <a:ext cx="2304600" cy="653100"/>
            </a:xfrm>
            <a:prstGeom prst="rect">
              <a:avLst/>
            </a:prstGeom>
            <a:solidFill>
              <a:schemeClr val="accent1"/>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43" name="Google Shape;343;p17"/>
          <p:cNvGrpSpPr/>
          <p:nvPr/>
        </p:nvGrpSpPr>
        <p:grpSpPr>
          <a:xfrm>
            <a:off x="8755909" y="3977041"/>
            <a:ext cx="2621914" cy="525601"/>
            <a:chOff x="1959429" y="497437"/>
            <a:chExt cx="2976403" cy="655200"/>
          </a:xfrm>
        </p:grpSpPr>
        <p:sp>
          <p:nvSpPr>
            <p:cNvPr id="344" name="Google Shape;344;p17"/>
            <p:cNvSpPr/>
            <p:nvPr/>
          </p:nvSpPr>
          <p:spPr>
            <a:xfrm>
              <a:off x="1959429" y="497437"/>
              <a:ext cx="793200" cy="655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5" name="Google Shape;345;p17"/>
            <p:cNvSpPr/>
            <p:nvPr/>
          </p:nvSpPr>
          <p:spPr>
            <a:xfrm>
              <a:off x="2631232" y="497437"/>
              <a:ext cx="2304600" cy="653100"/>
            </a:xfrm>
            <a:prstGeom prst="rect">
              <a:avLst/>
            </a:prstGeom>
            <a:solidFill>
              <a:schemeClr val="accent5"/>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46" name="Google Shape;346;p17"/>
          <p:cNvGrpSpPr/>
          <p:nvPr/>
        </p:nvGrpSpPr>
        <p:grpSpPr>
          <a:xfrm>
            <a:off x="8899941" y="4784233"/>
            <a:ext cx="2621914" cy="525601"/>
            <a:chOff x="1959429" y="497437"/>
            <a:chExt cx="2976403" cy="655200"/>
          </a:xfrm>
        </p:grpSpPr>
        <p:sp>
          <p:nvSpPr>
            <p:cNvPr id="347" name="Google Shape;347;p17"/>
            <p:cNvSpPr/>
            <p:nvPr/>
          </p:nvSpPr>
          <p:spPr>
            <a:xfrm>
              <a:off x="1959429" y="497437"/>
              <a:ext cx="793200" cy="6552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48" name="Google Shape;348;p17"/>
            <p:cNvSpPr/>
            <p:nvPr/>
          </p:nvSpPr>
          <p:spPr>
            <a:xfrm>
              <a:off x="2631232" y="497437"/>
              <a:ext cx="2304600" cy="653100"/>
            </a:xfrm>
            <a:prstGeom prst="rect">
              <a:avLst/>
            </a:prstGeom>
            <a:solidFill>
              <a:schemeClr val="accent2"/>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349" name="Google Shape;349;p17"/>
          <p:cNvGrpSpPr/>
          <p:nvPr/>
        </p:nvGrpSpPr>
        <p:grpSpPr>
          <a:xfrm>
            <a:off x="9160716" y="5496469"/>
            <a:ext cx="2621914" cy="525601"/>
            <a:chOff x="1959429" y="497437"/>
            <a:chExt cx="2976403" cy="655200"/>
          </a:xfrm>
        </p:grpSpPr>
        <p:sp>
          <p:nvSpPr>
            <p:cNvPr id="350" name="Google Shape;350;p17"/>
            <p:cNvSpPr/>
            <p:nvPr/>
          </p:nvSpPr>
          <p:spPr>
            <a:xfrm>
              <a:off x="1959429" y="497437"/>
              <a:ext cx="793200" cy="655200"/>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51" name="Google Shape;351;p17"/>
            <p:cNvSpPr/>
            <p:nvPr/>
          </p:nvSpPr>
          <p:spPr>
            <a:xfrm>
              <a:off x="2631232" y="497437"/>
              <a:ext cx="2304600" cy="653100"/>
            </a:xfrm>
            <a:prstGeom prst="rect">
              <a:avLst/>
            </a:prstGeom>
            <a:solidFill>
              <a:schemeClr val="accent6"/>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52" name="Google Shape;352;p17"/>
          <p:cNvSpPr txBox="1"/>
          <p:nvPr/>
        </p:nvSpPr>
        <p:spPr>
          <a:xfrm>
            <a:off x="10068942" y="1663916"/>
            <a:ext cx="1380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000000"/>
                </a:solidFill>
                <a:latin typeface="Amatic SC"/>
                <a:ea typeface="Amatic SC"/>
                <a:cs typeface="Amatic SC"/>
                <a:sym typeface="Amatic SC"/>
              </a:rPr>
              <a:t>NOTE HERE</a:t>
            </a:r>
            <a:endParaRPr b="1" sz="1600">
              <a:solidFill>
                <a:srgbClr val="000000"/>
              </a:solidFill>
              <a:latin typeface="Amatic SC"/>
              <a:ea typeface="Amatic SC"/>
              <a:cs typeface="Amatic SC"/>
              <a:sym typeface="Amatic SC"/>
            </a:endParaRPr>
          </a:p>
        </p:txBody>
      </p:sp>
      <p:sp>
        <p:nvSpPr>
          <p:cNvPr id="353" name="Google Shape;353;p17"/>
          <p:cNvSpPr txBox="1"/>
          <p:nvPr/>
        </p:nvSpPr>
        <p:spPr>
          <a:xfrm>
            <a:off x="10329717" y="2376166"/>
            <a:ext cx="1380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000000"/>
                </a:solidFill>
                <a:latin typeface="Amatic SC"/>
                <a:ea typeface="Amatic SC"/>
                <a:cs typeface="Amatic SC"/>
                <a:sym typeface="Amatic SC"/>
              </a:rPr>
              <a:t>NOTE HERE</a:t>
            </a:r>
            <a:endParaRPr b="1" sz="1600">
              <a:solidFill>
                <a:srgbClr val="000000"/>
              </a:solidFill>
              <a:latin typeface="Amatic SC"/>
              <a:ea typeface="Amatic SC"/>
              <a:cs typeface="Amatic SC"/>
              <a:sym typeface="Amatic SC"/>
            </a:endParaRPr>
          </a:p>
        </p:txBody>
      </p:sp>
      <p:sp>
        <p:nvSpPr>
          <p:cNvPr id="354" name="Google Shape;354;p17"/>
          <p:cNvSpPr txBox="1"/>
          <p:nvPr/>
        </p:nvSpPr>
        <p:spPr>
          <a:xfrm>
            <a:off x="10231417" y="3161828"/>
            <a:ext cx="1380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000000"/>
                </a:solidFill>
                <a:latin typeface="Amatic SC"/>
                <a:ea typeface="Amatic SC"/>
                <a:cs typeface="Amatic SC"/>
                <a:sym typeface="Amatic SC"/>
              </a:rPr>
              <a:t>NOTE HERE</a:t>
            </a:r>
            <a:endParaRPr b="1" sz="1600">
              <a:solidFill>
                <a:srgbClr val="000000"/>
              </a:solidFill>
              <a:latin typeface="Amatic SC"/>
              <a:ea typeface="Amatic SC"/>
              <a:cs typeface="Amatic SC"/>
              <a:sym typeface="Amatic SC"/>
            </a:endParaRPr>
          </a:p>
        </p:txBody>
      </p:sp>
      <p:sp>
        <p:nvSpPr>
          <p:cNvPr id="355" name="Google Shape;355;p17"/>
          <p:cNvSpPr txBox="1"/>
          <p:nvPr/>
        </p:nvSpPr>
        <p:spPr>
          <a:xfrm>
            <a:off x="9996917" y="3948316"/>
            <a:ext cx="1380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000000"/>
                </a:solidFill>
                <a:latin typeface="Amatic SC"/>
                <a:ea typeface="Amatic SC"/>
                <a:cs typeface="Amatic SC"/>
                <a:sym typeface="Amatic SC"/>
              </a:rPr>
              <a:t>NOTE HERE</a:t>
            </a:r>
            <a:endParaRPr b="1" sz="1600">
              <a:solidFill>
                <a:srgbClr val="000000"/>
              </a:solidFill>
              <a:latin typeface="Amatic SC"/>
              <a:ea typeface="Amatic SC"/>
              <a:cs typeface="Amatic SC"/>
              <a:sym typeface="Amatic SC"/>
            </a:endParaRPr>
          </a:p>
        </p:txBody>
      </p:sp>
      <p:sp>
        <p:nvSpPr>
          <p:cNvPr id="356" name="Google Shape;356;p17"/>
          <p:cNvSpPr txBox="1"/>
          <p:nvPr/>
        </p:nvSpPr>
        <p:spPr>
          <a:xfrm>
            <a:off x="10140942" y="4734816"/>
            <a:ext cx="1380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000000"/>
                </a:solidFill>
                <a:latin typeface="Amatic SC"/>
                <a:ea typeface="Amatic SC"/>
                <a:cs typeface="Amatic SC"/>
                <a:sym typeface="Amatic SC"/>
              </a:rPr>
              <a:t>NOTE HERE</a:t>
            </a:r>
            <a:endParaRPr b="1" sz="1600">
              <a:solidFill>
                <a:srgbClr val="000000"/>
              </a:solidFill>
              <a:latin typeface="Amatic SC"/>
              <a:ea typeface="Amatic SC"/>
              <a:cs typeface="Amatic SC"/>
              <a:sym typeface="Amatic SC"/>
            </a:endParaRPr>
          </a:p>
        </p:txBody>
      </p:sp>
      <p:sp>
        <p:nvSpPr>
          <p:cNvPr id="357" name="Google Shape;357;p17"/>
          <p:cNvSpPr txBox="1"/>
          <p:nvPr/>
        </p:nvSpPr>
        <p:spPr>
          <a:xfrm>
            <a:off x="10401717" y="5437366"/>
            <a:ext cx="1380900" cy="584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200">
                <a:solidFill>
                  <a:srgbClr val="000000"/>
                </a:solidFill>
                <a:latin typeface="Amatic SC"/>
                <a:ea typeface="Amatic SC"/>
                <a:cs typeface="Amatic SC"/>
                <a:sym typeface="Amatic SC"/>
              </a:rPr>
              <a:t>NOTE HERE</a:t>
            </a:r>
            <a:endParaRPr b="1" sz="1600">
              <a:solidFill>
                <a:srgbClr val="000000"/>
              </a:solidFill>
              <a:latin typeface="Amatic SC"/>
              <a:ea typeface="Amatic SC"/>
              <a:cs typeface="Amatic SC"/>
              <a:sym typeface="Amatic SC"/>
            </a:endParaRPr>
          </a:p>
        </p:txBody>
      </p:sp>
      <p:sp>
        <p:nvSpPr>
          <p:cNvPr id="358" name="Google Shape;358;p17"/>
          <p:cNvSpPr txBox="1"/>
          <p:nvPr>
            <p:ph idx="1" type="body"/>
          </p:nvPr>
        </p:nvSpPr>
        <p:spPr>
          <a:xfrm>
            <a:off x="1627775" y="1911825"/>
            <a:ext cx="6117900" cy="4009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0"/>
              </a:spcAft>
              <a:buNone/>
            </a:pPr>
            <a:r>
              <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8"/>
          <p:cNvSpPr txBox="1"/>
          <p:nvPr>
            <p:ph type="title"/>
          </p:nvPr>
        </p:nvSpPr>
        <p:spPr>
          <a:xfrm rot="-1092006">
            <a:off x="1454357" y="955774"/>
            <a:ext cx="2893034" cy="763602"/>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4700"/>
              <a:t>TITLE GOES HERE</a:t>
            </a:r>
            <a:endParaRPr sz="4700"/>
          </a:p>
        </p:txBody>
      </p:sp>
      <p:pic>
        <p:nvPicPr>
          <p:cNvPr id="364" name="Google Shape;364;p18"/>
          <p:cNvPicPr preferRelativeResize="0"/>
          <p:nvPr/>
        </p:nvPicPr>
        <p:blipFill rotWithShape="1">
          <a:blip r:embed="rId3">
            <a:alphaModFix/>
          </a:blip>
          <a:srcRect b="0" l="0" r="0" t="0"/>
          <a:stretch/>
        </p:blipFill>
        <p:spPr>
          <a:xfrm>
            <a:off x="2403412" y="1898737"/>
            <a:ext cx="1842017" cy="820974"/>
          </a:xfrm>
          <a:prstGeom prst="rect">
            <a:avLst/>
          </a:prstGeom>
          <a:noFill/>
          <a:ln>
            <a:noFill/>
          </a:ln>
        </p:spPr>
      </p:pic>
      <p:sp>
        <p:nvSpPr>
          <p:cNvPr id="365" name="Google Shape;365;p18"/>
          <p:cNvSpPr/>
          <p:nvPr/>
        </p:nvSpPr>
        <p:spPr>
          <a:xfrm>
            <a:off x="5299789" y="447870"/>
            <a:ext cx="6270300" cy="57837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6" name="Google Shape;366;p18"/>
          <p:cNvSpPr/>
          <p:nvPr/>
        </p:nvSpPr>
        <p:spPr>
          <a:xfrm rot="-8440890">
            <a:off x="5374216" y="14549"/>
            <a:ext cx="415700" cy="1547486"/>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7" name="Google Shape;367;p18"/>
          <p:cNvSpPr/>
          <p:nvPr/>
        </p:nvSpPr>
        <p:spPr>
          <a:xfrm rot="-8440890">
            <a:off x="11093760" y="5117367"/>
            <a:ext cx="415700" cy="1547486"/>
          </a:xfrm>
          <a:prstGeom prst="rect">
            <a:avLst/>
          </a:prstGeom>
          <a:solidFill>
            <a:srgbClr val="FAF2D4">
              <a:alpha val="34900"/>
            </a:srgbClr>
          </a:solidFill>
          <a:ln>
            <a:noFill/>
          </a:ln>
          <a:effectLst>
            <a:outerShdw blurRad="50800" rotWithShape="0" algn="t" dir="54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68" name="Google Shape;368;p18"/>
          <p:cNvSpPr txBox="1"/>
          <p:nvPr>
            <p:ph idx="1" type="body"/>
          </p:nvPr>
        </p:nvSpPr>
        <p:spPr>
          <a:xfrm>
            <a:off x="5692050" y="1164875"/>
            <a:ext cx="5582700" cy="45021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there are more kangaroos than humans in Australia? </a:t>
            </a:r>
            <a:endParaRPr/>
          </a:p>
          <a:p>
            <a:pPr indent="0" lvl="0" marL="0" rtl="0" algn="l">
              <a:spcBef>
                <a:spcPts val="2100"/>
              </a:spcBef>
              <a:spcAft>
                <a:spcPts val="0"/>
              </a:spcAft>
              <a:buNone/>
            </a:pPr>
            <a:r>
              <a:t/>
            </a:r>
            <a:endParaRPr/>
          </a:p>
          <a:p>
            <a:pPr indent="0" lvl="0" marL="0" rtl="0" algn="l">
              <a:spcBef>
                <a:spcPts val="2100"/>
              </a:spcBef>
              <a:spcAft>
                <a:spcPts val="2100"/>
              </a:spcAft>
              <a:buNone/>
            </a:pPr>
            <a:r>
              <a:rPr lang="en"/>
              <a:t>It is estimated that more than 50 million kangaroos live there. They are Australia’s national symbol and appear on postage stamps, coins, and airplanes.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19"/>
          <p:cNvPicPr preferRelativeResize="0"/>
          <p:nvPr/>
        </p:nvPicPr>
        <p:blipFill rotWithShape="1">
          <a:blip r:embed="rId3">
            <a:alphaModFix/>
          </a:blip>
          <a:srcRect b="990" l="0" r="10" t="0"/>
          <a:stretch/>
        </p:blipFill>
        <p:spPr>
          <a:xfrm>
            <a:off x="1682040" y="1645885"/>
            <a:ext cx="902541" cy="764076"/>
          </a:xfrm>
          <a:prstGeom prst="rect">
            <a:avLst/>
          </a:prstGeom>
          <a:noFill/>
          <a:ln>
            <a:noFill/>
          </a:ln>
          <a:effectLst>
            <a:outerShdw blurRad="50800" rotWithShape="0" algn="tl" dir="2700000" dist="38100">
              <a:srgbClr val="000000">
                <a:alpha val="40000"/>
              </a:srgbClr>
            </a:outerShdw>
          </a:effectLst>
        </p:spPr>
      </p:pic>
      <p:pic>
        <p:nvPicPr>
          <p:cNvPr id="374" name="Google Shape;374;p19"/>
          <p:cNvPicPr preferRelativeResize="0"/>
          <p:nvPr/>
        </p:nvPicPr>
        <p:blipFill rotWithShape="1">
          <a:blip r:embed="rId4">
            <a:alphaModFix/>
          </a:blip>
          <a:srcRect b="990" l="0" r="10" t="0"/>
          <a:stretch/>
        </p:blipFill>
        <p:spPr>
          <a:xfrm>
            <a:off x="1682040" y="2694024"/>
            <a:ext cx="902541" cy="764076"/>
          </a:xfrm>
          <a:prstGeom prst="rect">
            <a:avLst/>
          </a:prstGeom>
          <a:noFill/>
          <a:ln>
            <a:noFill/>
          </a:ln>
          <a:effectLst>
            <a:outerShdw blurRad="50800" rotWithShape="0" algn="tl" dir="2700000" dist="38100">
              <a:srgbClr val="000000">
                <a:alpha val="40000"/>
              </a:srgbClr>
            </a:outerShdw>
          </a:effectLst>
        </p:spPr>
      </p:pic>
      <p:pic>
        <p:nvPicPr>
          <p:cNvPr id="375" name="Google Shape;375;p19"/>
          <p:cNvPicPr preferRelativeResize="0"/>
          <p:nvPr/>
        </p:nvPicPr>
        <p:blipFill rotWithShape="1">
          <a:blip r:embed="rId5">
            <a:alphaModFix/>
          </a:blip>
          <a:srcRect b="990" l="0" r="10" t="0"/>
          <a:stretch/>
        </p:blipFill>
        <p:spPr>
          <a:xfrm>
            <a:off x="1682040" y="3788816"/>
            <a:ext cx="902541" cy="764076"/>
          </a:xfrm>
          <a:prstGeom prst="rect">
            <a:avLst/>
          </a:prstGeom>
          <a:noFill/>
          <a:ln>
            <a:noFill/>
          </a:ln>
          <a:effectLst>
            <a:outerShdw blurRad="50800" rotWithShape="0" algn="tl" dir="2700000" dist="38100">
              <a:srgbClr val="000000">
                <a:alpha val="40000"/>
              </a:srgbClr>
            </a:outerShdw>
          </a:effectLst>
        </p:spPr>
      </p:pic>
      <p:pic>
        <p:nvPicPr>
          <p:cNvPr id="376" name="Google Shape;376;p19"/>
          <p:cNvPicPr preferRelativeResize="0"/>
          <p:nvPr/>
        </p:nvPicPr>
        <p:blipFill rotWithShape="1">
          <a:blip r:embed="rId6">
            <a:alphaModFix/>
          </a:blip>
          <a:srcRect b="990" l="0" r="10" t="0"/>
          <a:stretch/>
        </p:blipFill>
        <p:spPr>
          <a:xfrm>
            <a:off x="1682040" y="4846289"/>
            <a:ext cx="902541" cy="764076"/>
          </a:xfrm>
          <a:prstGeom prst="rect">
            <a:avLst/>
          </a:prstGeom>
          <a:noFill/>
          <a:ln>
            <a:noFill/>
          </a:ln>
          <a:effectLst>
            <a:outerShdw blurRad="50800" rotWithShape="0" algn="tl" dir="2700000" dist="38100">
              <a:srgbClr val="000000">
                <a:alpha val="40000"/>
              </a:srgbClr>
            </a:outerShdw>
          </a:effectLst>
        </p:spPr>
      </p:pic>
      <p:pic>
        <p:nvPicPr>
          <p:cNvPr id="377" name="Google Shape;377;p19"/>
          <p:cNvPicPr preferRelativeResize="0"/>
          <p:nvPr/>
        </p:nvPicPr>
        <p:blipFill rotWithShape="1">
          <a:blip r:embed="rId7">
            <a:alphaModFix/>
          </a:blip>
          <a:srcRect b="990" l="0" r="10" t="0"/>
          <a:stretch/>
        </p:blipFill>
        <p:spPr>
          <a:xfrm>
            <a:off x="6108151" y="1645885"/>
            <a:ext cx="902541" cy="764076"/>
          </a:xfrm>
          <a:prstGeom prst="rect">
            <a:avLst/>
          </a:prstGeom>
          <a:noFill/>
          <a:ln>
            <a:noFill/>
          </a:ln>
          <a:effectLst>
            <a:outerShdw blurRad="50800" rotWithShape="0" algn="tl" dir="2700000" dist="38100">
              <a:srgbClr val="000000">
                <a:alpha val="40000"/>
              </a:srgbClr>
            </a:outerShdw>
          </a:effectLst>
        </p:spPr>
      </p:pic>
      <p:pic>
        <p:nvPicPr>
          <p:cNvPr id="378" name="Google Shape;378;p19"/>
          <p:cNvPicPr preferRelativeResize="0"/>
          <p:nvPr/>
        </p:nvPicPr>
        <p:blipFill rotWithShape="1">
          <a:blip r:embed="rId8">
            <a:alphaModFix/>
          </a:blip>
          <a:srcRect b="990" l="0" r="10" t="0"/>
          <a:stretch/>
        </p:blipFill>
        <p:spPr>
          <a:xfrm>
            <a:off x="6108151" y="2694024"/>
            <a:ext cx="902541" cy="764076"/>
          </a:xfrm>
          <a:prstGeom prst="rect">
            <a:avLst/>
          </a:prstGeom>
          <a:noFill/>
          <a:ln>
            <a:noFill/>
          </a:ln>
          <a:effectLst>
            <a:outerShdw blurRad="50800" rotWithShape="0" algn="tl" dir="2700000" dist="38100">
              <a:srgbClr val="000000">
                <a:alpha val="40000"/>
              </a:srgbClr>
            </a:outerShdw>
          </a:effectLst>
        </p:spPr>
      </p:pic>
      <p:pic>
        <p:nvPicPr>
          <p:cNvPr id="379" name="Google Shape;379;p19"/>
          <p:cNvPicPr preferRelativeResize="0"/>
          <p:nvPr/>
        </p:nvPicPr>
        <p:blipFill rotWithShape="1">
          <a:blip r:embed="rId9">
            <a:alphaModFix/>
          </a:blip>
          <a:srcRect b="990" l="0" r="10" t="0"/>
          <a:stretch/>
        </p:blipFill>
        <p:spPr>
          <a:xfrm>
            <a:off x="6114081" y="3683964"/>
            <a:ext cx="902541" cy="764076"/>
          </a:xfrm>
          <a:prstGeom prst="rect">
            <a:avLst/>
          </a:prstGeom>
          <a:noFill/>
          <a:ln>
            <a:noFill/>
          </a:ln>
          <a:effectLst>
            <a:outerShdw blurRad="50800" rotWithShape="0" algn="tl" dir="2700000" dist="38100">
              <a:srgbClr val="000000">
                <a:alpha val="40000"/>
              </a:srgbClr>
            </a:outerShdw>
          </a:effectLst>
        </p:spPr>
      </p:pic>
      <p:pic>
        <p:nvPicPr>
          <p:cNvPr id="380" name="Google Shape;380;p19"/>
          <p:cNvPicPr preferRelativeResize="0"/>
          <p:nvPr/>
        </p:nvPicPr>
        <p:blipFill rotWithShape="1">
          <a:blip r:embed="rId10">
            <a:alphaModFix/>
          </a:blip>
          <a:srcRect b="990" l="0" r="10" t="0"/>
          <a:stretch/>
        </p:blipFill>
        <p:spPr>
          <a:xfrm>
            <a:off x="6133032" y="4828474"/>
            <a:ext cx="902541" cy="764076"/>
          </a:xfrm>
          <a:prstGeom prst="rect">
            <a:avLst/>
          </a:prstGeom>
          <a:noFill/>
          <a:ln>
            <a:noFill/>
          </a:ln>
          <a:effectLst>
            <a:outerShdw blurRad="50800" rotWithShape="0" algn="tl" dir="2700000" dist="38100">
              <a:srgbClr val="000000">
                <a:alpha val="40000"/>
              </a:srgbClr>
            </a:outerShdw>
          </a:effectLst>
        </p:spPr>
      </p:pic>
      <p:sp>
        <p:nvSpPr>
          <p:cNvPr id="381" name="Google Shape;381;p19"/>
          <p:cNvSpPr txBox="1"/>
          <p:nvPr/>
        </p:nvSpPr>
        <p:spPr>
          <a:xfrm>
            <a:off x="2780524" y="1622232"/>
            <a:ext cx="2948400" cy="397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BLUE STAR</a:t>
            </a:r>
            <a:endParaRPr/>
          </a:p>
          <a:p>
            <a:pPr indent="0" lvl="0" marL="0" marR="0" rtl="0" algn="l">
              <a:spcBef>
                <a:spcPts val="0"/>
              </a:spcBef>
              <a:spcAft>
                <a:spcPts val="0"/>
              </a:spcAft>
              <a:buNone/>
            </a:pPr>
            <a:r>
              <a:t/>
            </a:r>
            <a:endParaRPr b="1" sz="3600">
              <a:solidFill>
                <a:srgbClr val="000000"/>
              </a:solidFill>
              <a:latin typeface="Amatic SC"/>
              <a:ea typeface="Amatic SC"/>
              <a:cs typeface="Amatic SC"/>
              <a:sym typeface="Amatic SC"/>
            </a:endParaRPr>
          </a:p>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PURPLE STAR</a:t>
            </a:r>
            <a:endParaRPr/>
          </a:p>
          <a:p>
            <a:pPr indent="0" lvl="0" marL="0" marR="0" rtl="0" algn="l">
              <a:spcBef>
                <a:spcPts val="0"/>
              </a:spcBef>
              <a:spcAft>
                <a:spcPts val="0"/>
              </a:spcAft>
              <a:buNone/>
            </a:pPr>
            <a:r>
              <a:t/>
            </a:r>
            <a:endParaRPr b="1" sz="3600">
              <a:solidFill>
                <a:srgbClr val="000000"/>
              </a:solidFill>
              <a:latin typeface="Amatic SC"/>
              <a:ea typeface="Amatic SC"/>
              <a:cs typeface="Amatic SC"/>
              <a:sym typeface="Amatic SC"/>
            </a:endParaRPr>
          </a:p>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PINK STAR</a:t>
            </a:r>
            <a:endParaRPr/>
          </a:p>
          <a:p>
            <a:pPr indent="0" lvl="0" marL="0" marR="0" rtl="0" algn="l">
              <a:spcBef>
                <a:spcPts val="0"/>
              </a:spcBef>
              <a:spcAft>
                <a:spcPts val="0"/>
              </a:spcAft>
              <a:buNone/>
            </a:pPr>
            <a:r>
              <a:t/>
            </a:r>
            <a:endParaRPr b="1" sz="3600">
              <a:solidFill>
                <a:srgbClr val="000000"/>
              </a:solidFill>
              <a:latin typeface="Amatic SC"/>
              <a:ea typeface="Amatic SC"/>
              <a:cs typeface="Amatic SC"/>
              <a:sym typeface="Amatic SC"/>
            </a:endParaRPr>
          </a:p>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YELLOW STAR</a:t>
            </a:r>
            <a:endParaRPr b="1" sz="1800">
              <a:solidFill>
                <a:srgbClr val="000000"/>
              </a:solidFill>
              <a:latin typeface="Amatic SC"/>
              <a:ea typeface="Amatic SC"/>
              <a:cs typeface="Amatic SC"/>
              <a:sym typeface="Amatic SC"/>
            </a:endParaRPr>
          </a:p>
        </p:txBody>
      </p:sp>
      <p:sp>
        <p:nvSpPr>
          <p:cNvPr id="382" name="Google Shape;382;p19"/>
          <p:cNvSpPr txBox="1"/>
          <p:nvPr/>
        </p:nvSpPr>
        <p:spPr>
          <a:xfrm>
            <a:off x="7439609" y="1645885"/>
            <a:ext cx="2948400" cy="397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LIGHT YELLOW STAR</a:t>
            </a:r>
            <a:endParaRPr/>
          </a:p>
          <a:p>
            <a:pPr indent="0" lvl="0" marL="0" marR="0" rtl="0" algn="l">
              <a:spcBef>
                <a:spcPts val="0"/>
              </a:spcBef>
              <a:spcAft>
                <a:spcPts val="0"/>
              </a:spcAft>
              <a:buNone/>
            </a:pPr>
            <a:r>
              <a:t/>
            </a:r>
            <a:endParaRPr b="1" sz="3600">
              <a:solidFill>
                <a:srgbClr val="000000"/>
              </a:solidFill>
              <a:latin typeface="Amatic SC"/>
              <a:ea typeface="Amatic SC"/>
              <a:cs typeface="Amatic SC"/>
              <a:sym typeface="Amatic SC"/>
            </a:endParaRPr>
          </a:p>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ORANGE STAR</a:t>
            </a:r>
            <a:endParaRPr/>
          </a:p>
          <a:p>
            <a:pPr indent="0" lvl="0" marL="0" marR="0" rtl="0" algn="l">
              <a:spcBef>
                <a:spcPts val="0"/>
              </a:spcBef>
              <a:spcAft>
                <a:spcPts val="0"/>
              </a:spcAft>
              <a:buNone/>
            </a:pPr>
            <a:r>
              <a:t/>
            </a:r>
            <a:endParaRPr b="1" sz="3600">
              <a:solidFill>
                <a:srgbClr val="000000"/>
              </a:solidFill>
              <a:latin typeface="Amatic SC"/>
              <a:ea typeface="Amatic SC"/>
              <a:cs typeface="Amatic SC"/>
              <a:sym typeface="Amatic SC"/>
            </a:endParaRPr>
          </a:p>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GREEN STAR</a:t>
            </a:r>
            <a:endParaRPr/>
          </a:p>
          <a:p>
            <a:pPr indent="0" lvl="0" marL="0" marR="0" rtl="0" algn="l">
              <a:spcBef>
                <a:spcPts val="0"/>
              </a:spcBef>
              <a:spcAft>
                <a:spcPts val="0"/>
              </a:spcAft>
              <a:buNone/>
            </a:pPr>
            <a:r>
              <a:t/>
            </a:r>
            <a:endParaRPr b="1" sz="3600">
              <a:solidFill>
                <a:srgbClr val="000000"/>
              </a:solidFill>
              <a:latin typeface="Amatic SC"/>
              <a:ea typeface="Amatic SC"/>
              <a:cs typeface="Amatic SC"/>
              <a:sym typeface="Amatic SC"/>
            </a:endParaRPr>
          </a:p>
          <a:p>
            <a:pPr indent="0" lvl="0" marL="0" marR="0" rtl="0" algn="l">
              <a:spcBef>
                <a:spcPts val="0"/>
              </a:spcBef>
              <a:spcAft>
                <a:spcPts val="0"/>
              </a:spcAft>
              <a:buNone/>
            </a:pPr>
            <a:r>
              <a:rPr b="1" lang="en" sz="3600">
                <a:solidFill>
                  <a:srgbClr val="000000"/>
                </a:solidFill>
                <a:latin typeface="Amatic SC"/>
                <a:ea typeface="Amatic SC"/>
                <a:cs typeface="Amatic SC"/>
                <a:sym typeface="Amatic SC"/>
              </a:rPr>
              <a:t>LIGHT GREEN STAR</a:t>
            </a:r>
            <a:endParaRPr b="1" sz="1800">
              <a:solidFill>
                <a:srgbClr val="000000"/>
              </a:solidFill>
              <a:latin typeface="Amatic SC"/>
              <a:ea typeface="Amatic SC"/>
              <a:cs typeface="Amatic SC"/>
              <a:sym typeface="Amatic SC"/>
            </a:endParaRPr>
          </a:p>
        </p:txBody>
      </p:sp>
      <p:grpSp>
        <p:nvGrpSpPr>
          <p:cNvPr id="383" name="Google Shape;383;p19"/>
          <p:cNvGrpSpPr/>
          <p:nvPr/>
        </p:nvGrpSpPr>
        <p:grpSpPr>
          <a:xfrm rot="-674011">
            <a:off x="1959347" y="497347"/>
            <a:ext cx="2976278" cy="655172"/>
            <a:chOff x="1959429" y="497437"/>
            <a:chExt cx="2976403" cy="655200"/>
          </a:xfrm>
        </p:grpSpPr>
        <p:sp>
          <p:nvSpPr>
            <p:cNvPr id="384" name="Google Shape;384;p19"/>
            <p:cNvSpPr/>
            <p:nvPr/>
          </p:nvSpPr>
          <p:spPr>
            <a:xfrm>
              <a:off x="1959429" y="497437"/>
              <a:ext cx="793200" cy="6552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85" name="Google Shape;385;p19"/>
            <p:cNvSpPr/>
            <p:nvPr/>
          </p:nvSpPr>
          <p:spPr>
            <a:xfrm>
              <a:off x="2631232" y="497437"/>
              <a:ext cx="2304600" cy="653100"/>
            </a:xfrm>
            <a:prstGeom prst="rect">
              <a:avLst/>
            </a:prstGeom>
            <a:solidFill>
              <a:schemeClr val="accent5"/>
            </a:solidFill>
            <a:ln>
              <a:noFill/>
            </a:ln>
            <a:effectLst>
              <a:outerShdw blurRad="50800" rotWithShape="0" algn="l"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386" name="Google Shape;386;p19"/>
          <p:cNvSpPr txBox="1"/>
          <p:nvPr>
            <p:ph type="title"/>
          </p:nvPr>
        </p:nvSpPr>
        <p:spPr>
          <a:xfrm rot="-659598">
            <a:off x="2799872" y="309038"/>
            <a:ext cx="2150564" cy="763394"/>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A LIST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0"/>
          <p:cNvSpPr txBox="1"/>
          <p:nvPr>
            <p:ph type="ctrTitle"/>
          </p:nvPr>
        </p:nvSpPr>
        <p:spPr>
          <a:xfrm>
            <a:off x="5826050" y="4425775"/>
            <a:ext cx="4757400" cy="138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Or maybe you like this one for the title.</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5E4A7"/>
      </a:lt1>
      <a:dk2>
        <a:srgbClr val="B55475"/>
      </a:dk2>
      <a:lt2>
        <a:srgbClr val="344D6C"/>
      </a:lt2>
      <a:accent1>
        <a:srgbClr val="E2BCC9"/>
      </a:accent1>
      <a:accent2>
        <a:srgbClr val="F8C78E"/>
      </a:accent2>
      <a:accent3>
        <a:srgbClr val="B1C4DA"/>
      </a:accent3>
      <a:accent4>
        <a:srgbClr val="C2B5D8"/>
      </a:accent4>
      <a:accent5>
        <a:srgbClr val="F0D77D"/>
      </a:accent5>
      <a:accent6>
        <a:srgbClr val="C8D2BC"/>
      </a:accent6>
      <a:hlink>
        <a:srgbClr val="8E58B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