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3AEE8-0FB1-37CC-7618-BFAB7BD82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88FC0D-731D-3F48-4882-EC7F28C6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E9B502-C70E-E59A-787C-515282B56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94FECAA-A78F-968E-0EB1-3B643B558FFE}"/>
              </a:ext>
            </a:extLst>
          </p:cNvPr>
          <p:cNvSpPr/>
          <p:nvPr/>
        </p:nvSpPr>
        <p:spPr>
          <a:xfrm>
            <a:off x="550863" y="1288003"/>
            <a:ext cx="5191440" cy="7416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r>
              <a:rPr lang="en-IN" sz="2000" b="1" dirty="0"/>
              <a:t>Title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D032C7-A274-88F8-93C5-2835C3B52833}"/>
              </a:ext>
            </a:extLst>
          </p:cNvPr>
          <p:cNvSpPr/>
          <p:nvPr/>
        </p:nvSpPr>
        <p:spPr>
          <a:xfrm>
            <a:off x="6413183" y="1288003"/>
            <a:ext cx="5191440" cy="7416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r>
              <a:rPr lang="en-IN" sz="2000" b="1" dirty="0"/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FCA09CF-9E31-160B-324B-87DC1C9D5991}"/>
              </a:ext>
            </a:extLst>
          </p:cNvPr>
          <p:cNvCxnSpPr>
            <a:cxnSpLocks/>
          </p:cNvCxnSpPr>
          <p:nvPr/>
        </p:nvCxnSpPr>
        <p:spPr>
          <a:xfrm>
            <a:off x="1018223" y="2029683"/>
            <a:ext cx="0" cy="3770284"/>
          </a:xfrm>
          <a:prstGeom prst="line">
            <a:avLst/>
          </a:prstGeom>
          <a:ln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E2FCEE-7623-D965-D41C-3C2ADF3F67CA}"/>
              </a:ext>
            </a:extLst>
          </p:cNvPr>
          <p:cNvCxnSpPr>
            <a:cxnSpLocks/>
          </p:cNvCxnSpPr>
          <p:nvPr/>
        </p:nvCxnSpPr>
        <p:spPr>
          <a:xfrm>
            <a:off x="6880543" y="2029683"/>
            <a:ext cx="0" cy="3770284"/>
          </a:xfrm>
          <a:prstGeom prst="line">
            <a:avLst/>
          </a:prstGeom>
          <a:ln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mond 8">
            <a:extLst>
              <a:ext uri="{FF2B5EF4-FFF2-40B4-BE49-F238E27FC236}">
                <a16:creationId xmlns:a16="http://schemas.microsoft.com/office/drawing/2014/main" id="{9FEF1319-770D-3996-BDC1-3A430825721C}"/>
              </a:ext>
            </a:extLst>
          </p:cNvPr>
          <p:cNvSpPr/>
          <p:nvPr/>
        </p:nvSpPr>
        <p:spPr>
          <a:xfrm>
            <a:off x="845503" y="2370043"/>
            <a:ext cx="345440" cy="345440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865A9523-D918-873A-504D-ED205A36B538}"/>
              </a:ext>
            </a:extLst>
          </p:cNvPr>
          <p:cNvSpPr/>
          <p:nvPr/>
        </p:nvSpPr>
        <p:spPr>
          <a:xfrm>
            <a:off x="845503" y="3226947"/>
            <a:ext cx="345440" cy="345440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FC526F03-F7B3-FB72-0D91-6F2F03E7C9B9}"/>
              </a:ext>
            </a:extLst>
          </p:cNvPr>
          <p:cNvSpPr/>
          <p:nvPr/>
        </p:nvSpPr>
        <p:spPr>
          <a:xfrm>
            <a:off x="845503" y="4083851"/>
            <a:ext cx="345440" cy="345440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9B9D7338-7AE2-6A43-4648-C9C7435B1C3B}"/>
              </a:ext>
            </a:extLst>
          </p:cNvPr>
          <p:cNvSpPr/>
          <p:nvPr/>
        </p:nvSpPr>
        <p:spPr>
          <a:xfrm>
            <a:off x="845503" y="4940754"/>
            <a:ext cx="345440" cy="345440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FCE90-94A8-2FA7-8E10-1BB2E4A2FDB3}"/>
              </a:ext>
            </a:extLst>
          </p:cNvPr>
          <p:cNvSpPr txBox="1"/>
          <p:nvPr/>
        </p:nvSpPr>
        <p:spPr>
          <a:xfrm>
            <a:off x="1363663" y="2404263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506DF6-D7C1-85F1-A272-E83E64F021FB}"/>
              </a:ext>
            </a:extLst>
          </p:cNvPr>
          <p:cNvSpPr txBox="1"/>
          <p:nvPr/>
        </p:nvSpPr>
        <p:spPr>
          <a:xfrm>
            <a:off x="1363663" y="3261167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F6C8D1-1D26-09F3-2344-00F7A96E3C55}"/>
              </a:ext>
            </a:extLst>
          </p:cNvPr>
          <p:cNvSpPr txBox="1"/>
          <p:nvPr/>
        </p:nvSpPr>
        <p:spPr>
          <a:xfrm>
            <a:off x="1363663" y="4119179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AF226B-8B83-94D4-A940-3D041CB31C15}"/>
              </a:ext>
            </a:extLst>
          </p:cNvPr>
          <p:cNvSpPr txBox="1"/>
          <p:nvPr/>
        </p:nvSpPr>
        <p:spPr>
          <a:xfrm>
            <a:off x="1363663" y="4977191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03F9E90A-A1D1-E08C-342C-185380126FA4}"/>
              </a:ext>
            </a:extLst>
          </p:cNvPr>
          <p:cNvSpPr/>
          <p:nvPr/>
        </p:nvSpPr>
        <p:spPr>
          <a:xfrm>
            <a:off x="6707830" y="2370043"/>
            <a:ext cx="345440" cy="345440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732C93E0-EB27-186E-02D7-4C79061A20EF}"/>
              </a:ext>
            </a:extLst>
          </p:cNvPr>
          <p:cNvSpPr/>
          <p:nvPr/>
        </p:nvSpPr>
        <p:spPr>
          <a:xfrm>
            <a:off x="6707830" y="3226947"/>
            <a:ext cx="345440" cy="345440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4326D019-803A-9FB1-7A25-7FE35A96C6CC}"/>
              </a:ext>
            </a:extLst>
          </p:cNvPr>
          <p:cNvSpPr/>
          <p:nvPr/>
        </p:nvSpPr>
        <p:spPr>
          <a:xfrm>
            <a:off x="6707830" y="4083851"/>
            <a:ext cx="345440" cy="345440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4F6FB455-CE3D-F920-4C1E-46F829EF0FA3}"/>
              </a:ext>
            </a:extLst>
          </p:cNvPr>
          <p:cNvSpPr/>
          <p:nvPr/>
        </p:nvSpPr>
        <p:spPr>
          <a:xfrm>
            <a:off x="6707830" y="4940754"/>
            <a:ext cx="345440" cy="345440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C35DD3-058D-2421-A10A-A1824466BFEF}"/>
              </a:ext>
            </a:extLst>
          </p:cNvPr>
          <p:cNvSpPr txBox="1"/>
          <p:nvPr/>
        </p:nvSpPr>
        <p:spPr>
          <a:xfrm>
            <a:off x="7225990" y="2404263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D403C1-5DCA-1DF4-D72C-00534D24DC72}"/>
              </a:ext>
            </a:extLst>
          </p:cNvPr>
          <p:cNvSpPr txBox="1"/>
          <p:nvPr/>
        </p:nvSpPr>
        <p:spPr>
          <a:xfrm>
            <a:off x="7225990" y="3261167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826015-B6FA-55D7-493F-1E361E420BFE}"/>
              </a:ext>
            </a:extLst>
          </p:cNvPr>
          <p:cNvSpPr txBox="1"/>
          <p:nvPr/>
        </p:nvSpPr>
        <p:spPr>
          <a:xfrm>
            <a:off x="7225990" y="4119179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443511-9A68-745B-F5E0-32DF6F91E2E7}"/>
              </a:ext>
            </a:extLst>
          </p:cNvPr>
          <p:cNvSpPr txBox="1"/>
          <p:nvPr/>
        </p:nvSpPr>
        <p:spPr>
          <a:xfrm>
            <a:off x="7225990" y="4977191"/>
            <a:ext cx="437863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167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7239709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8977</TotalTime>
  <Words>28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Comparison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677</cp:revision>
  <dcterms:created xsi:type="dcterms:W3CDTF">2021-03-31T02:49:57Z</dcterms:created>
  <dcterms:modified xsi:type="dcterms:W3CDTF">2025-10-16T11:42:45Z</dcterms:modified>
  <cp:category/>
</cp:coreProperties>
</file>