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9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08F-4F1D-BCE2-3B31BF62E39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08F-4F1D-BCE2-3B31BF62E39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08F-4F1D-BCE2-3B31BF62E39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08F-4F1D-BCE2-3B31BF62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055137175649649E-2"/>
          <c:y val="0.12567163355148306"/>
          <c:w val="0.90046786524565781"/>
          <c:h val="0.73088765926716848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32-40AA-9413-65BE63A93C7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332-40AA-9413-65BE63A93C7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332-40AA-9413-65BE63A93C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4224304"/>
        <c:axId val="444227664"/>
      </c:barChart>
      <c:catAx>
        <c:axId val="4442243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7664"/>
        <c:crosses val="autoZero"/>
        <c:auto val="1"/>
        <c:lblAlgn val="ctr"/>
        <c:lblOffset val="100"/>
        <c:noMultiLvlLbl val="0"/>
      </c:catAx>
      <c:valAx>
        <c:axId val="44422766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4224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4794C-9CB1-24EC-5787-2F2FAA02E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DAD65F5-2F4E-BD2C-6A70-A8C8C13DB95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DAD65F5-2F4E-BD2C-6A70-A8C8C13DB9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7912C879-1FA7-91B7-975B-C2CED7173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Doughnut / 100% Stacked Bar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ECE5CFB0-5077-D0B0-72C7-D38620500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708B0B08-5353-BE87-1C21-DD178446E6B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62E8182F-0862-8870-D0B9-5A90A084B80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86491832-B25D-76E4-AAB4-52ECFDC5087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32">
            <a:extLst>
              <a:ext uri="{FF2B5EF4-FFF2-40B4-BE49-F238E27FC236}">
                <a16:creationId xmlns:a16="http://schemas.microsoft.com/office/drawing/2014/main" id="{18FF8A64-DA93-8A2E-1BD3-26D67132181C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Chart Placeholder 12">
            <a:extLst>
              <a:ext uri="{FF2B5EF4-FFF2-40B4-BE49-F238E27FC236}">
                <a16:creationId xmlns:a16="http://schemas.microsoft.com/office/drawing/2014/main" id="{43013E61-3CE5-C390-D8C0-C2B13228898A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0998974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1615</TotalTime>
  <Words>24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Doughnut / 100% Stacked Bar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270</cp:revision>
  <dcterms:created xsi:type="dcterms:W3CDTF">2025-07-09T10:57:17Z</dcterms:created>
  <dcterms:modified xsi:type="dcterms:W3CDTF">2025-10-22T10:10:17Z</dcterms:modified>
  <cp:category/>
</cp:coreProperties>
</file>