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20E0AC-4330-4A27-AF9B-A5B0AED078FA}">
  <a:tblStyle styleId="{3620E0AC-4330-4A27-AF9B-A5B0AED078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we protect a mountain town from falling rocks?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{3620E0AC-4330-4A27-AF9B-A5B0AED078FA}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dirección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trayecto que sigue un objeto al moverse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we protect a mountain town from falling rocks?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