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78" r:id="rId4"/>
    <p:sldId id="284" r:id="rId5"/>
    <p:sldId id="275" r:id="rId6"/>
    <p:sldId id="285" r:id="rId7"/>
    <p:sldId id="283" r:id="rId8"/>
    <p:sldId id="28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16/7/2025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16/7/2025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16/7/2025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16/7/2025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16/7/2025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16/7/2025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16/7/2025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16/7/2025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16/7/2025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16/7/2025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BƯỚC VÀO</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647974"/>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000" b="1" dirty="0"/>
              <a:t>Bước vào, bước vào nơi thánh cung. Niềm vui cao dâng ngút bay chín từng. Bước gần, bước gần trước thánh nhan. Hồn con sung sướng hát câu ca mừng.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647974"/>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Chúa là Đấng con bao chờ mong. Giờ đây con đến tìm nơi náu nương. Sống gần Chúa con quên sầu thương. Niềm vui chan chứa tình yêu Chúa khôn lường.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03735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647974"/>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000" b="1" dirty="0"/>
              <a:t>Bước vào, bước vào nơi thánh cung. Niềm vui cao dâng ngút bay chín từng. Bước gần, bước gần trước thánh nhan. Hồn con sung sướng hát câu ca mừng.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4471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399245"/>
            <a:ext cx="11359142" cy="6463308"/>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800" b="1" dirty="0"/>
              <a:t>Chúa mạch sống của bao tuổi xanh. Niềm vui phơi phới, niềm vui thắm xinh. Hướng về Chúa như mong bình minh. Hồn ai khao khát tìm thấy ánh xuân tình.</a:t>
            </a:r>
            <a:endParaRPr lang="vi-VN" sz="5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2405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647974"/>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000" b="1" dirty="0"/>
              <a:t>Bước vào, bước vào nơi thánh cung. Niềm vui cao dâng ngút bay chín từng. Bước gần, bước gần trước thánh nhan. Hồn con sung sướng hát câu ca mừng.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72244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37882"/>
            <a:ext cx="11333384"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Chúa hạnh phúc ở trên trần ai, từ đây con muốn ở bên Chúa thôi. Giữa cuộc sống bao nhiêu rủi may, cậy trông nơi Chúa hồn con sẽ vui hoài.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02749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6647974"/>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000" b="1" dirty="0"/>
              <a:t>Bước vào, bước vào nơi thánh cung. Niềm vui cao dâng ngút bay chín từng. Bước gần, bước gần trước thánh nhan. Hồn con sung sướng hát câu ca mừng.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40567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96</TotalTime>
  <Words>122</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BƯỚC VÀO</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36</cp:revision>
  <dcterms:created xsi:type="dcterms:W3CDTF">2024-12-09T14:38:56Z</dcterms:created>
  <dcterms:modified xsi:type="dcterms:W3CDTF">2025-07-16T03:07:25Z</dcterms:modified>
</cp:coreProperties>
</file>