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  <p:sldMasterId id="2147483680" r:id="rId2"/>
  </p:sldMasterIdLst>
  <p:notesMasterIdLst>
    <p:notesMasterId r:id="rId53"/>
  </p:notesMasterIdLst>
  <p:sldIdLst>
    <p:sldId id="256" r:id="rId3"/>
    <p:sldId id="257" r:id="rId4"/>
    <p:sldId id="31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310" r:id="rId27"/>
    <p:sldId id="279" r:id="rId28"/>
    <p:sldId id="280" r:id="rId29"/>
    <p:sldId id="281" r:id="rId30"/>
    <p:sldId id="282" r:id="rId31"/>
    <p:sldId id="283" r:id="rId32"/>
    <p:sldId id="284" r:id="rId33"/>
    <p:sldId id="309" r:id="rId34"/>
    <p:sldId id="285" r:id="rId35"/>
    <p:sldId id="286" r:id="rId36"/>
    <p:sldId id="287" r:id="rId37"/>
    <p:sldId id="288" r:id="rId38"/>
    <p:sldId id="290" r:id="rId39"/>
    <p:sldId id="291" r:id="rId40"/>
    <p:sldId id="315" r:id="rId41"/>
    <p:sldId id="316" r:id="rId42"/>
    <p:sldId id="292" r:id="rId43"/>
    <p:sldId id="293" r:id="rId44"/>
    <p:sldId id="313" r:id="rId45"/>
    <p:sldId id="311" r:id="rId46"/>
    <p:sldId id="314" r:id="rId47"/>
    <p:sldId id="312" r:id="rId48"/>
    <p:sldId id="308" r:id="rId49"/>
    <p:sldId id="305" r:id="rId50"/>
    <p:sldId id="306" r:id="rId51"/>
    <p:sldId id="307" r:id="rId52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54"/>
    </p:embeddedFont>
    <p:embeddedFont>
      <p:font typeface="Livvic" panose="020B0604020202020204" charset="0"/>
      <p:regular r:id="rId55"/>
      <p:bold r:id="rId56"/>
      <p:italic r:id="rId57"/>
      <p:boldItalic r:id="rId58"/>
    </p:embeddedFont>
    <p:embeddedFont>
      <p:font typeface="Montserrat Light" panose="00000400000000000000" pitchFamily="2" charset="0"/>
      <p:regular r:id="rId59"/>
      <p:bold r:id="rId60"/>
      <p:italic r:id="rId61"/>
      <p:boldItalic r:id="rId62"/>
    </p:embeddedFont>
    <p:embeddedFont>
      <p:font typeface="Proxima Nova" panose="020B0604020202020204" charset="0"/>
      <p:regular r:id="rId63"/>
      <p:bold r:id="rId64"/>
      <p:italic r:id="rId65"/>
      <p:boldItalic r:id="rId66"/>
    </p:embeddedFont>
    <p:embeddedFont>
      <p:font typeface="Proxima Nova Semibold" panose="020B0604020202020204" charset="0"/>
      <p:regular r:id="rId67"/>
      <p:bold r:id="rId68"/>
      <p:boldItalic r:id="rId69"/>
    </p:embeddedFont>
    <p:embeddedFont>
      <p:font typeface="Raleway" pitchFamily="2" charset="0"/>
      <p:regular r:id="rId70"/>
      <p:bold r:id="rId71"/>
      <p:italic r:id="rId72"/>
      <p:boldItalic r:id="rId73"/>
    </p:embeddedFont>
    <p:embeddedFont>
      <p:font typeface="Ribeye" panose="020B0604020202020204" charset="0"/>
      <p:regular r:id="rId74"/>
    </p:embeddedFont>
    <p:embeddedFont>
      <p:font typeface="Roboto Condensed Light" panose="02000000000000000000" pitchFamily="2" charset="0"/>
      <p:regular r:id="rId75"/>
      <p:italic r:id="rId76"/>
    </p:embeddedFont>
    <p:embeddedFont>
      <p:font typeface="Work Sans" pitchFamily="2" charset="0"/>
      <p:regular r:id="rId77"/>
      <p:bold r:id="rId78"/>
      <p:italic r:id="rId79"/>
      <p:boldItalic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59C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4A2A4B6-F484-4170-ACA7-C9FFC75F34B4}">
  <a:tblStyle styleId="{04A2A4B6-F484-4170-ACA7-C9FFC75F34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10.fntdata"/><Relationship Id="rId68" Type="http://schemas.openxmlformats.org/officeDocument/2006/relationships/font" Target="fonts/font15.fntdata"/><Relationship Id="rId84" Type="http://schemas.openxmlformats.org/officeDocument/2006/relationships/tableStyles" Target="tableStyles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notesMaster" Target="notesMasters/notesMaster1.xml"/><Relationship Id="rId58" Type="http://schemas.openxmlformats.org/officeDocument/2006/relationships/font" Target="fonts/font5.fntdata"/><Relationship Id="rId74" Type="http://schemas.openxmlformats.org/officeDocument/2006/relationships/font" Target="fonts/font21.fntdata"/><Relationship Id="rId79" Type="http://schemas.openxmlformats.org/officeDocument/2006/relationships/font" Target="fonts/font26.fntdata"/><Relationship Id="rId5" Type="http://schemas.openxmlformats.org/officeDocument/2006/relationships/slide" Target="slides/slide3.xml"/><Relationship Id="rId61" Type="http://schemas.openxmlformats.org/officeDocument/2006/relationships/font" Target="fonts/font8.fntdata"/><Relationship Id="rId82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3.fntdata"/><Relationship Id="rId64" Type="http://schemas.openxmlformats.org/officeDocument/2006/relationships/font" Target="fonts/font11.fntdata"/><Relationship Id="rId69" Type="http://schemas.openxmlformats.org/officeDocument/2006/relationships/font" Target="fonts/font16.fntdata"/><Relationship Id="rId77" Type="http://schemas.openxmlformats.org/officeDocument/2006/relationships/font" Target="fonts/font24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9.fntdata"/><Relationship Id="rId80" Type="http://schemas.openxmlformats.org/officeDocument/2006/relationships/font" Target="fonts/font2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6.fntdata"/><Relationship Id="rId67" Type="http://schemas.openxmlformats.org/officeDocument/2006/relationships/font" Target="fonts/font14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1.fntdata"/><Relationship Id="rId62" Type="http://schemas.openxmlformats.org/officeDocument/2006/relationships/font" Target="fonts/font9.fntdata"/><Relationship Id="rId70" Type="http://schemas.openxmlformats.org/officeDocument/2006/relationships/font" Target="fonts/font17.fntdata"/><Relationship Id="rId75" Type="http://schemas.openxmlformats.org/officeDocument/2006/relationships/font" Target="fonts/font22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4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7.fntdata"/><Relationship Id="rId65" Type="http://schemas.openxmlformats.org/officeDocument/2006/relationships/font" Target="fonts/font12.fntdata"/><Relationship Id="rId73" Type="http://schemas.openxmlformats.org/officeDocument/2006/relationships/font" Target="fonts/font20.fntdata"/><Relationship Id="rId78" Type="http://schemas.openxmlformats.org/officeDocument/2006/relationships/font" Target="fonts/font25.fntdata"/><Relationship Id="rId8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font" Target="fonts/font2.fntdata"/><Relationship Id="rId76" Type="http://schemas.openxmlformats.org/officeDocument/2006/relationships/font" Target="fonts/font23.fntdata"/><Relationship Id="rId7" Type="http://schemas.openxmlformats.org/officeDocument/2006/relationships/slide" Target="slides/slide5.xml"/><Relationship Id="rId71" Type="http://schemas.openxmlformats.org/officeDocument/2006/relationships/font" Target="fonts/font18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11599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29029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" name="Google Shape;911;g8f342daea5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2" name="Google Shape;912;g8f342daea5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465208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" name="Google Shape;963;g8f342daea5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4" name="Google Shape;964;g8f342daea5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575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ga8b45c5ec1_0_9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2" name="Google Shape;1002;ga8b45c5ec1_0_9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3129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gb764fe2539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4" name="Google Shape;1024;gb764fe2539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231720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gb764fe2539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8" name="Google Shape;1078;gb764fe2539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4871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gb764fe2539_0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0" name="Google Shape;1130;gb764fe2539_0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6915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a9ef8a00c3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a9ef8a00c3_1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83653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8f342daea5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8f342daea5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86373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gad72f743d5_0_2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5" name="Google Shape;1235;gad72f743d5_0_2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83355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6" name="Google Shape;1286;ga8b45c5ec1_0_9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7" name="Google Shape;1287;ga8b45c5ec1_0_9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99591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a715632f6c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a715632f6c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16530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ga8b45c5ec1_0_9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2" name="Google Shape;1362;ga8b45c5ec1_0_9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10603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ga715632f6c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3" name="Google Shape;1393;ga715632f6c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0032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ga715632f6c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6" name="Google Shape;1466;ga715632f6c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4219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Google Shape;1480;g8f342daea5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1" name="Google Shape;1481;g8f342daea5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06438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2811017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ga8b45c5ec1_0_9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8" name="Google Shape;1488;ga8b45c5ec1_0_9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88948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ga9ef8a00c3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5" name="Google Shape;1515;ga9ef8a00c3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66870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4" name="Google Shape;1564;gb76760ac3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5" name="Google Shape;1565;gb76760ac3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4615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b76760ac36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7" name="Google Shape;1607;gb76760ac36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3921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g8f342daea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3" name="Google Shape;1643;g8f342daea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2184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8f342daea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8f342daea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24565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" name="Google Shape;1648;ga715632f6c_0_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9" name="Google Shape;1649;ga715632f6c_0_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966468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a8b45c5ec1_0_9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9" name="Google Shape;1799;ga8b45c5ec1_0_9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126897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8" name="Google Shape;1898;gb764fe2539_0_10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9" name="Google Shape;1899;gb764fe2539_0_10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8788746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ga3e903d5e5_2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1" name="Google Shape;1961;ga3e903d5e5_2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085955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0" name="Google Shape;1970;g8f342daea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1" name="Google Shape;1971;g8f342daea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14987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Google Shape;1996;ga715632f6c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7" name="Google Shape;1997;ga715632f6c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865497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6" name="Google Shape;2006;ga715632f6c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7" name="Google Shape;2007;ga715632f6c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924731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8d3aa2a3e7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0" name="Google Shape;2040;g8d3aa2a3e7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11455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a715632f6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0" name="Google Shape;2060;ga715632f6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53076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a715632f6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0" name="Google Shape;2060;ga715632f6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6238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8d3aa2a3e7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8d3aa2a3e7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872476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a715632f6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0" name="Google Shape;2060;ga715632f6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67021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a715632f6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0" name="Google Shape;2060;ga715632f6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999664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a715632f6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0" name="Google Shape;2060;ga715632f6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22466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9" name="Google Shape;2059;ga715632f6c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0" name="Google Shape;2060;ga715632f6c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2358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4" name="Google Shape;6784;gb6423e9b84_2_4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5" name="Google Shape;6785;gb6423e9b84_2_4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07483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8" name="Google Shape;7198;gb6423e9b84_2_49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99" name="Google Shape;7199;gb6423e9b84_2_49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277651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9" name="Google Shape;7559;gb6423e9b84_2_53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60" name="Google Shape;7560;gb6423e9b84_2_53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63480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a715632f6c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a715632f6c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9171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ga715632f6c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4" name="Google Shape;794;ga715632f6c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68204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a3e903d5e5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a3e903d5e5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463028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a715632f6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a715632f6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45344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ga715632f6c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6" name="Google Shape;906;ga715632f6c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34519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2;p2"/>
          <p:cNvSpPr/>
          <p:nvPr userDrawn="1"/>
        </p:nvSpPr>
        <p:spPr>
          <a:xfrm>
            <a:off x="4268250" y="3962922"/>
            <a:ext cx="4875922" cy="1228540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2"/>
          <p:cNvSpPr/>
          <p:nvPr/>
        </p:nvSpPr>
        <p:spPr>
          <a:xfrm rot="1919280">
            <a:off x="1456356" y="3644580"/>
            <a:ext cx="1949058" cy="685541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rgbClr val="A8BC3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" name="Google Shape;10;p2"/>
          <p:cNvGrpSpPr/>
          <p:nvPr/>
        </p:nvGrpSpPr>
        <p:grpSpPr>
          <a:xfrm>
            <a:off x="1024974" y="3832306"/>
            <a:ext cx="6785099" cy="1337689"/>
            <a:chOff x="2430819" y="3468201"/>
            <a:chExt cx="3104740" cy="1701678"/>
          </a:xfrm>
        </p:grpSpPr>
        <p:sp>
          <p:nvSpPr>
            <p:cNvPr id="11" name="Google Shape;11;p2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Google Shape;17;p2"/>
          <p:cNvSpPr/>
          <p:nvPr/>
        </p:nvSpPr>
        <p:spPr>
          <a:xfrm flipH="1">
            <a:off x="-53927" y="3498550"/>
            <a:ext cx="3000126" cy="1401936"/>
          </a:xfrm>
          <a:custGeom>
            <a:avLst/>
            <a:gdLst/>
            <a:ahLst/>
            <a:cxnLst/>
            <a:rect l="l" t="t" r="r" b="b"/>
            <a:pathLst>
              <a:path w="101253" h="72970" extrusionOk="0">
                <a:moveTo>
                  <a:pt x="85650" y="1"/>
                </a:moveTo>
                <a:cubicBezTo>
                  <a:pt x="11588" y="1"/>
                  <a:pt x="1" y="72969"/>
                  <a:pt x="1" y="72969"/>
                </a:cubicBezTo>
                <a:lnTo>
                  <a:pt x="97469" y="68859"/>
                </a:lnTo>
                <a:lnTo>
                  <a:pt x="101253" y="1010"/>
                </a:lnTo>
                <a:cubicBezTo>
                  <a:pt x="95766" y="323"/>
                  <a:pt x="90570" y="1"/>
                  <a:pt x="85650" y="1"/>
                </a:cubicBezTo>
                <a:close/>
              </a:path>
            </a:pathLst>
          </a:custGeom>
          <a:solidFill>
            <a:srgbClr val="FEC5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422226" y="1358168"/>
            <a:ext cx="1034094" cy="171433"/>
          </a:xfrm>
          <a:custGeom>
            <a:avLst/>
            <a:gdLst/>
            <a:ahLst/>
            <a:cxnLst/>
            <a:rect l="l" t="t" r="r" b="b"/>
            <a:pathLst>
              <a:path w="53824" h="8923" extrusionOk="0">
                <a:moveTo>
                  <a:pt x="28422" y="1"/>
                </a:moveTo>
                <a:cubicBezTo>
                  <a:pt x="23075" y="1"/>
                  <a:pt x="17724" y="2496"/>
                  <a:pt x="14353" y="7487"/>
                </a:cubicBezTo>
                <a:cubicBezTo>
                  <a:pt x="12601" y="5355"/>
                  <a:pt x="10117" y="4321"/>
                  <a:pt x="7649" y="4321"/>
                </a:cubicBezTo>
                <a:cubicBezTo>
                  <a:pt x="4605" y="4321"/>
                  <a:pt x="1586" y="5895"/>
                  <a:pt x="1" y="8922"/>
                </a:cubicBezTo>
                <a:lnTo>
                  <a:pt x="53823" y="8922"/>
                </a:lnTo>
                <a:cubicBezTo>
                  <a:pt x="52675" y="6753"/>
                  <a:pt x="50402" y="5332"/>
                  <a:pt x="47923" y="5332"/>
                </a:cubicBezTo>
                <a:cubicBezTo>
                  <a:pt x="47867" y="5332"/>
                  <a:pt x="47812" y="5333"/>
                  <a:pt x="47756" y="5334"/>
                </a:cubicBezTo>
                <a:cubicBezTo>
                  <a:pt x="47690" y="5332"/>
                  <a:pt x="47625" y="5331"/>
                  <a:pt x="47559" y="5331"/>
                </a:cubicBezTo>
                <a:cubicBezTo>
                  <a:pt x="45673" y="5331"/>
                  <a:pt x="43863" y="6233"/>
                  <a:pt x="42602" y="7683"/>
                </a:cubicBezTo>
                <a:cubicBezTo>
                  <a:pt x="39253" y="2561"/>
                  <a:pt x="33840" y="1"/>
                  <a:pt x="28422" y="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612757" y="32488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8110050" y="386601"/>
            <a:ext cx="1034136" cy="265808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506441" y="1097949"/>
            <a:ext cx="637731" cy="24617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flipH="1">
            <a:off x="-2451" y="4120818"/>
            <a:ext cx="4059429" cy="10228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ctrTitle"/>
          </p:nvPr>
        </p:nvSpPr>
        <p:spPr>
          <a:xfrm>
            <a:off x="713225" y="797388"/>
            <a:ext cx="6785100" cy="153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6000"/>
              <a:buNone/>
              <a:defRPr sz="4800" b="1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ubTitle" idx="1"/>
          </p:nvPr>
        </p:nvSpPr>
        <p:spPr>
          <a:xfrm>
            <a:off x="713225" y="2423150"/>
            <a:ext cx="53793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1"/>
          <p:cNvSpPr txBox="1">
            <a:spLocks noGrp="1"/>
          </p:cNvSpPr>
          <p:nvPr>
            <p:ph type="title" hasCustomPrompt="1"/>
          </p:nvPr>
        </p:nvSpPr>
        <p:spPr>
          <a:xfrm>
            <a:off x="1430550" y="1978038"/>
            <a:ext cx="6282900" cy="8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145" name="Google Shape;145;p11"/>
          <p:cNvSpPr txBox="1">
            <a:spLocks noGrp="1"/>
          </p:cNvSpPr>
          <p:nvPr>
            <p:ph type="subTitle" idx="1"/>
          </p:nvPr>
        </p:nvSpPr>
        <p:spPr>
          <a:xfrm>
            <a:off x="1851450" y="2917488"/>
            <a:ext cx="54411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grpSp>
        <p:nvGrpSpPr>
          <p:cNvPr id="146" name="Google Shape;146;p11"/>
          <p:cNvGrpSpPr/>
          <p:nvPr/>
        </p:nvGrpSpPr>
        <p:grpSpPr>
          <a:xfrm>
            <a:off x="1024977" y="4319655"/>
            <a:ext cx="6785099" cy="850158"/>
            <a:chOff x="2430819" y="3468201"/>
            <a:chExt cx="3104740" cy="1701678"/>
          </a:xfrm>
        </p:grpSpPr>
        <p:sp>
          <p:nvSpPr>
            <p:cNvPr id="147" name="Google Shape;147;p11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11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1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1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" name="Google Shape;153;p11"/>
          <p:cNvSpPr/>
          <p:nvPr/>
        </p:nvSpPr>
        <p:spPr>
          <a:xfrm flipH="1">
            <a:off x="-2454" y="4191074"/>
            <a:ext cx="4059429" cy="96212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1"/>
          <p:cNvSpPr/>
          <p:nvPr/>
        </p:nvSpPr>
        <p:spPr>
          <a:xfrm>
            <a:off x="6315876" y="4302999"/>
            <a:ext cx="2828105" cy="850195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1"/>
          <p:cNvSpPr/>
          <p:nvPr/>
        </p:nvSpPr>
        <p:spPr>
          <a:xfrm>
            <a:off x="4083600" y="690575"/>
            <a:ext cx="962100" cy="9621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1"/>
          <p:cNvSpPr/>
          <p:nvPr/>
        </p:nvSpPr>
        <p:spPr>
          <a:xfrm flipH="1">
            <a:off x="5342650" y="4560924"/>
            <a:ext cx="3801350" cy="492332"/>
          </a:xfrm>
          <a:custGeom>
            <a:avLst/>
            <a:gdLst/>
            <a:ahLst/>
            <a:cxnLst/>
            <a:rect l="l" t="t" r="r" b="b"/>
            <a:pathLst>
              <a:path w="75989" h="25984" extrusionOk="0">
                <a:moveTo>
                  <a:pt x="0" y="0"/>
                </a:moveTo>
                <a:lnTo>
                  <a:pt x="0" y="25984"/>
                </a:lnTo>
                <a:lnTo>
                  <a:pt x="72367" y="25984"/>
                </a:lnTo>
                <a:cubicBezTo>
                  <a:pt x="73170" y="25129"/>
                  <a:pt x="73872" y="24173"/>
                  <a:pt x="74432" y="23146"/>
                </a:cubicBezTo>
                <a:cubicBezTo>
                  <a:pt x="74991" y="22128"/>
                  <a:pt x="75398" y="21029"/>
                  <a:pt x="75632" y="19890"/>
                </a:cubicBezTo>
                <a:cubicBezTo>
                  <a:pt x="75683" y="19676"/>
                  <a:pt x="75724" y="19452"/>
                  <a:pt x="75765" y="19218"/>
                </a:cubicBezTo>
                <a:cubicBezTo>
                  <a:pt x="75978" y="17794"/>
                  <a:pt x="75988" y="16339"/>
                  <a:pt x="75805" y="14905"/>
                </a:cubicBezTo>
                <a:cubicBezTo>
                  <a:pt x="75775" y="14701"/>
                  <a:pt x="75744" y="14498"/>
                  <a:pt x="75714" y="14284"/>
                </a:cubicBezTo>
                <a:cubicBezTo>
                  <a:pt x="74595" y="13674"/>
                  <a:pt x="73252" y="12972"/>
                  <a:pt x="71715" y="12239"/>
                </a:cubicBezTo>
                <a:cubicBezTo>
                  <a:pt x="71695" y="12229"/>
                  <a:pt x="71675" y="12219"/>
                  <a:pt x="71654" y="12209"/>
                </a:cubicBezTo>
                <a:cubicBezTo>
                  <a:pt x="69884" y="11364"/>
                  <a:pt x="67860" y="10479"/>
                  <a:pt x="65591" y="9604"/>
                </a:cubicBezTo>
                <a:cubicBezTo>
                  <a:pt x="65560" y="9594"/>
                  <a:pt x="65530" y="9584"/>
                  <a:pt x="65499" y="9574"/>
                </a:cubicBezTo>
                <a:cubicBezTo>
                  <a:pt x="65397" y="9523"/>
                  <a:pt x="65286" y="9482"/>
                  <a:pt x="65184" y="9441"/>
                </a:cubicBezTo>
                <a:cubicBezTo>
                  <a:pt x="65164" y="9431"/>
                  <a:pt x="65143" y="9431"/>
                  <a:pt x="65133" y="9421"/>
                </a:cubicBezTo>
                <a:cubicBezTo>
                  <a:pt x="64736" y="9268"/>
                  <a:pt x="64339" y="9126"/>
                  <a:pt x="63922" y="8973"/>
                </a:cubicBezTo>
                <a:cubicBezTo>
                  <a:pt x="62956" y="8627"/>
                  <a:pt x="61928" y="8271"/>
                  <a:pt x="60748" y="7915"/>
                </a:cubicBezTo>
                <a:cubicBezTo>
                  <a:pt x="60595" y="7864"/>
                  <a:pt x="60433" y="7814"/>
                  <a:pt x="60280" y="7773"/>
                </a:cubicBezTo>
                <a:lnTo>
                  <a:pt x="59639" y="7580"/>
                </a:lnTo>
                <a:cubicBezTo>
                  <a:pt x="59385" y="7508"/>
                  <a:pt x="59120" y="7437"/>
                  <a:pt x="58856" y="7366"/>
                </a:cubicBezTo>
                <a:lnTo>
                  <a:pt x="58652" y="7305"/>
                </a:lnTo>
                <a:lnTo>
                  <a:pt x="58449" y="7254"/>
                </a:lnTo>
                <a:lnTo>
                  <a:pt x="58388" y="7234"/>
                </a:lnTo>
                <a:cubicBezTo>
                  <a:pt x="57269" y="6939"/>
                  <a:pt x="56007" y="6623"/>
                  <a:pt x="54573" y="6308"/>
                </a:cubicBezTo>
                <a:cubicBezTo>
                  <a:pt x="52233" y="5779"/>
                  <a:pt x="49414" y="5229"/>
                  <a:pt x="45925" y="4650"/>
                </a:cubicBezTo>
                <a:cubicBezTo>
                  <a:pt x="45437" y="4568"/>
                  <a:pt x="44948" y="4487"/>
                  <a:pt x="44450" y="4405"/>
                </a:cubicBezTo>
                <a:lnTo>
                  <a:pt x="43381" y="4232"/>
                </a:lnTo>
                <a:cubicBezTo>
                  <a:pt x="42863" y="4151"/>
                  <a:pt x="42344" y="4070"/>
                  <a:pt x="41825" y="3988"/>
                </a:cubicBezTo>
                <a:cubicBezTo>
                  <a:pt x="41682" y="3968"/>
                  <a:pt x="41560" y="3948"/>
                  <a:pt x="41428" y="3937"/>
                </a:cubicBezTo>
                <a:lnTo>
                  <a:pt x="40797" y="3836"/>
                </a:lnTo>
                <a:cubicBezTo>
                  <a:pt x="40573" y="3805"/>
                  <a:pt x="40360" y="3775"/>
                  <a:pt x="40146" y="3744"/>
                </a:cubicBezTo>
                <a:cubicBezTo>
                  <a:pt x="39505" y="3642"/>
                  <a:pt x="38864" y="3551"/>
                  <a:pt x="38234" y="3459"/>
                </a:cubicBezTo>
                <a:cubicBezTo>
                  <a:pt x="36901" y="3266"/>
                  <a:pt x="35609" y="3093"/>
                  <a:pt x="34367" y="2930"/>
                </a:cubicBezTo>
                <a:cubicBezTo>
                  <a:pt x="31814" y="2584"/>
                  <a:pt x="29474" y="2299"/>
                  <a:pt x="27429" y="2065"/>
                </a:cubicBezTo>
                <a:cubicBezTo>
                  <a:pt x="25903" y="1892"/>
                  <a:pt x="24540" y="1740"/>
                  <a:pt x="23359" y="1628"/>
                </a:cubicBezTo>
                <a:lnTo>
                  <a:pt x="23248" y="1608"/>
                </a:lnTo>
                <a:cubicBezTo>
                  <a:pt x="22698" y="1557"/>
                  <a:pt x="22210" y="1506"/>
                  <a:pt x="21752" y="1465"/>
                </a:cubicBezTo>
                <a:lnTo>
                  <a:pt x="21742" y="1465"/>
                </a:lnTo>
                <a:cubicBezTo>
                  <a:pt x="21650" y="1455"/>
                  <a:pt x="21559" y="1435"/>
                  <a:pt x="21477" y="1435"/>
                </a:cubicBezTo>
                <a:cubicBezTo>
                  <a:pt x="20165" y="1302"/>
                  <a:pt x="19280" y="1231"/>
                  <a:pt x="18913" y="1201"/>
                </a:cubicBezTo>
                <a:cubicBezTo>
                  <a:pt x="17082" y="1038"/>
                  <a:pt x="15281" y="895"/>
                  <a:pt x="13542" y="773"/>
                </a:cubicBezTo>
                <a:cubicBezTo>
                  <a:pt x="12646" y="702"/>
                  <a:pt x="11772" y="641"/>
                  <a:pt x="10907" y="590"/>
                </a:cubicBezTo>
                <a:cubicBezTo>
                  <a:pt x="10205" y="539"/>
                  <a:pt x="9503" y="499"/>
                  <a:pt x="8821" y="458"/>
                </a:cubicBezTo>
                <a:cubicBezTo>
                  <a:pt x="8816" y="453"/>
                  <a:pt x="8813" y="450"/>
                  <a:pt x="8811" y="450"/>
                </a:cubicBezTo>
                <a:cubicBezTo>
                  <a:pt x="8808" y="450"/>
                  <a:pt x="8806" y="453"/>
                  <a:pt x="8801" y="458"/>
                </a:cubicBezTo>
                <a:cubicBezTo>
                  <a:pt x="8485" y="438"/>
                  <a:pt x="8180" y="417"/>
                  <a:pt x="7865" y="397"/>
                </a:cubicBezTo>
                <a:cubicBezTo>
                  <a:pt x="7488" y="377"/>
                  <a:pt x="7112" y="356"/>
                  <a:pt x="6735" y="336"/>
                </a:cubicBezTo>
                <a:lnTo>
                  <a:pt x="6705" y="336"/>
                </a:lnTo>
                <a:cubicBezTo>
                  <a:pt x="6674" y="326"/>
                  <a:pt x="6644" y="326"/>
                  <a:pt x="6603" y="326"/>
                </a:cubicBezTo>
                <a:cubicBezTo>
                  <a:pt x="4935" y="234"/>
                  <a:pt x="3317" y="153"/>
                  <a:pt x="1771" y="81"/>
                </a:cubicBezTo>
                <a:lnTo>
                  <a:pt x="0" y="0"/>
                </a:lnTo>
                <a:close/>
              </a:path>
            </a:pathLst>
          </a:custGeom>
          <a:solidFill>
            <a:srgbClr val="FFDA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1"/>
          <p:cNvSpPr/>
          <p:nvPr/>
        </p:nvSpPr>
        <p:spPr>
          <a:xfrm>
            <a:off x="0" y="4771522"/>
            <a:ext cx="9183013" cy="371983"/>
          </a:xfrm>
          <a:custGeom>
            <a:avLst/>
            <a:gdLst/>
            <a:ahLst/>
            <a:cxnLst/>
            <a:rect l="l" t="t" r="r" b="b"/>
            <a:pathLst>
              <a:path w="122269" h="14569" extrusionOk="0">
                <a:moveTo>
                  <a:pt x="45599" y="0"/>
                </a:moveTo>
                <a:cubicBezTo>
                  <a:pt x="44206" y="0"/>
                  <a:pt x="43137" y="0"/>
                  <a:pt x="42415" y="10"/>
                </a:cubicBezTo>
                <a:cubicBezTo>
                  <a:pt x="41621" y="20"/>
                  <a:pt x="40807" y="20"/>
                  <a:pt x="39983" y="41"/>
                </a:cubicBezTo>
                <a:cubicBezTo>
                  <a:pt x="38437" y="51"/>
                  <a:pt x="36850" y="81"/>
                  <a:pt x="35232" y="122"/>
                </a:cubicBezTo>
                <a:cubicBezTo>
                  <a:pt x="32028" y="193"/>
                  <a:pt x="28701" y="315"/>
                  <a:pt x="25242" y="488"/>
                </a:cubicBezTo>
                <a:cubicBezTo>
                  <a:pt x="23838" y="549"/>
                  <a:pt x="22413" y="631"/>
                  <a:pt x="20969" y="712"/>
                </a:cubicBezTo>
                <a:cubicBezTo>
                  <a:pt x="18771" y="834"/>
                  <a:pt x="16543" y="987"/>
                  <a:pt x="14254" y="1150"/>
                </a:cubicBezTo>
                <a:lnTo>
                  <a:pt x="14020" y="1170"/>
                </a:lnTo>
                <a:lnTo>
                  <a:pt x="12636" y="1272"/>
                </a:lnTo>
                <a:lnTo>
                  <a:pt x="11649" y="1353"/>
                </a:lnTo>
                <a:cubicBezTo>
                  <a:pt x="9503" y="1516"/>
                  <a:pt x="7315" y="1709"/>
                  <a:pt x="5098" y="1923"/>
                </a:cubicBezTo>
                <a:cubicBezTo>
                  <a:pt x="3419" y="2076"/>
                  <a:pt x="1720" y="2238"/>
                  <a:pt x="0" y="2432"/>
                </a:cubicBezTo>
                <a:lnTo>
                  <a:pt x="0" y="14569"/>
                </a:lnTo>
                <a:lnTo>
                  <a:pt x="121872" y="14569"/>
                </a:lnTo>
                <a:lnTo>
                  <a:pt x="121872" y="7030"/>
                </a:lnTo>
                <a:lnTo>
                  <a:pt x="122167" y="6969"/>
                </a:lnTo>
                <a:lnTo>
                  <a:pt x="122269" y="6949"/>
                </a:lnTo>
                <a:lnTo>
                  <a:pt x="121862" y="6857"/>
                </a:lnTo>
                <a:lnTo>
                  <a:pt x="121323" y="6756"/>
                </a:lnTo>
                <a:cubicBezTo>
                  <a:pt x="120672" y="6633"/>
                  <a:pt x="120000" y="6511"/>
                  <a:pt x="119288" y="6379"/>
                </a:cubicBezTo>
                <a:cubicBezTo>
                  <a:pt x="119257" y="6369"/>
                  <a:pt x="119227" y="6359"/>
                  <a:pt x="119196" y="6359"/>
                </a:cubicBezTo>
                <a:cubicBezTo>
                  <a:pt x="118291" y="6186"/>
                  <a:pt x="117324" y="6023"/>
                  <a:pt x="116327" y="5850"/>
                </a:cubicBezTo>
                <a:cubicBezTo>
                  <a:pt x="115768" y="5758"/>
                  <a:pt x="115208" y="5657"/>
                  <a:pt x="114659" y="5565"/>
                </a:cubicBezTo>
                <a:cubicBezTo>
                  <a:pt x="114160" y="5484"/>
                  <a:pt x="113672" y="5402"/>
                  <a:pt x="113184" y="5331"/>
                </a:cubicBezTo>
                <a:cubicBezTo>
                  <a:pt x="112940" y="5290"/>
                  <a:pt x="112726" y="5260"/>
                  <a:pt x="112472" y="5219"/>
                </a:cubicBezTo>
                <a:cubicBezTo>
                  <a:pt x="112217" y="5168"/>
                  <a:pt x="111963" y="5138"/>
                  <a:pt x="111709" y="5097"/>
                </a:cubicBezTo>
                <a:cubicBezTo>
                  <a:pt x="111556" y="5067"/>
                  <a:pt x="111414" y="5046"/>
                  <a:pt x="111261" y="5026"/>
                </a:cubicBezTo>
                <a:cubicBezTo>
                  <a:pt x="111027" y="4995"/>
                  <a:pt x="110793" y="4955"/>
                  <a:pt x="110549" y="4914"/>
                </a:cubicBezTo>
                <a:cubicBezTo>
                  <a:pt x="110305" y="4884"/>
                  <a:pt x="110060" y="4843"/>
                  <a:pt x="109816" y="4802"/>
                </a:cubicBezTo>
                <a:cubicBezTo>
                  <a:pt x="108707" y="4639"/>
                  <a:pt x="107619" y="4477"/>
                  <a:pt x="106561" y="4324"/>
                </a:cubicBezTo>
                <a:lnTo>
                  <a:pt x="105665" y="4192"/>
                </a:lnTo>
                <a:cubicBezTo>
                  <a:pt x="105574" y="4182"/>
                  <a:pt x="105492" y="4171"/>
                  <a:pt x="105401" y="4161"/>
                </a:cubicBezTo>
                <a:cubicBezTo>
                  <a:pt x="104689" y="4059"/>
                  <a:pt x="103987" y="3958"/>
                  <a:pt x="103305" y="3866"/>
                </a:cubicBezTo>
                <a:cubicBezTo>
                  <a:pt x="103213" y="3856"/>
                  <a:pt x="103122" y="3846"/>
                  <a:pt x="103030" y="3836"/>
                </a:cubicBezTo>
                <a:lnTo>
                  <a:pt x="102756" y="3795"/>
                </a:lnTo>
                <a:cubicBezTo>
                  <a:pt x="102135" y="3714"/>
                  <a:pt x="101525" y="3632"/>
                  <a:pt x="100924" y="3551"/>
                </a:cubicBezTo>
                <a:cubicBezTo>
                  <a:pt x="97699" y="3123"/>
                  <a:pt x="94851" y="2788"/>
                  <a:pt x="92521" y="2533"/>
                </a:cubicBezTo>
                <a:lnTo>
                  <a:pt x="92500" y="2533"/>
                </a:lnTo>
                <a:lnTo>
                  <a:pt x="92053" y="2483"/>
                </a:lnTo>
                <a:cubicBezTo>
                  <a:pt x="90974" y="2371"/>
                  <a:pt x="90018" y="2269"/>
                  <a:pt x="89184" y="2177"/>
                </a:cubicBezTo>
                <a:lnTo>
                  <a:pt x="89092" y="2167"/>
                </a:lnTo>
                <a:lnTo>
                  <a:pt x="89062" y="2167"/>
                </a:lnTo>
                <a:cubicBezTo>
                  <a:pt x="87414" y="2004"/>
                  <a:pt x="86315" y="1903"/>
                  <a:pt x="85857" y="1862"/>
                </a:cubicBezTo>
                <a:cubicBezTo>
                  <a:pt x="84697" y="1760"/>
                  <a:pt x="83537" y="1658"/>
                  <a:pt x="82398" y="1567"/>
                </a:cubicBezTo>
                <a:lnTo>
                  <a:pt x="82245" y="1557"/>
                </a:lnTo>
                <a:cubicBezTo>
                  <a:pt x="80394" y="1404"/>
                  <a:pt x="78593" y="1272"/>
                  <a:pt x="76833" y="1150"/>
                </a:cubicBezTo>
                <a:lnTo>
                  <a:pt x="75632" y="1058"/>
                </a:lnTo>
                <a:lnTo>
                  <a:pt x="74493" y="987"/>
                </a:lnTo>
                <a:lnTo>
                  <a:pt x="74473" y="987"/>
                </a:lnTo>
                <a:lnTo>
                  <a:pt x="73435" y="926"/>
                </a:lnTo>
                <a:lnTo>
                  <a:pt x="72143" y="845"/>
                </a:lnTo>
                <a:cubicBezTo>
                  <a:pt x="72092" y="834"/>
                  <a:pt x="72041" y="834"/>
                  <a:pt x="71990" y="834"/>
                </a:cubicBezTo>
                <a:lnTo>
                  <a:pt x="71899" y="834"/>
                </a:lnTo>
                <a:lnTo>
                  <a:pt x="71695" y="824"/>
                </a:lnTo>
                <a:cubicBezTo>
                  <a:pt x="69925" y="722"/>
                  <a:pt x="68205" y="631"/>
                  <a:pt x="66547" y="539"/>
                </a:cubicBezTo>
                <a:cubicBezTo>
                  <a:pt x="64868" y="458"/>
                  <a:pt x="63241" y="387"/>
                  <a:pt x="61684" y="326"/>
                </a:cubicBezTo>
                <a:lnTo>
                  <a:pt x="61023" y="305"/>
                </a:lnTo>
                <a:cubicBezTo>
                  <a:pt x="60982" y="295"/>
                  <a:pt x="60931" y="295"/>
                  <a:pt x="60880" y="295"/>
                </a:cubicBezTo>
                <a:cubicBezTo>
                  <a:pt x="59761" y="254"/>
                  <a:pt x="58683" y="224"/>
                  <a:pt x="57645" y="193"/>
                </a:cubicBezTo>
                <a:lnTo>
                  <a:pt x="57543" y="193"/>
                </a:lnTo>
                <a:lnTo>
                  <a:pt x="57370" y="183"/>
                </a:lnTo>
                <a:lnTo>
                  <a:pt x="57197" y="183"/>
                </a:lnTo>
                <a:cubicBezTo>
                  <a:pt x="53677" y="81"/>
                  <a:pt x="50646" y="31"/>
                  <a:pt x="48204" y="10"/>
                </a:cubicBezTo>
                <a:cubicBezTo>
                  <a:pt x="47237" y="0"/>
                  <a:pt x="46373" y="0"/>
                  <a:pt x="4559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1"/>
          <p:cNvSpPr/>
          <p:nvPr/>
        </p:nvSpPr>
        <p:spPr>
          <a:xfrm flipH="1">
            <a:off x="31" y="4471173"/>
            <a:ext cx="2239144" cy="413619"/>
          </a:xfrm>
          <a:custGeom>
            <a:avLst/>
            <a:gdLst/>
            <a:ahLst/>
            <a:cxnLst/>
            <a:rect l="l" t="t" r="r" b="b"/>
            <a:pathLst>
              <a:path w="29587" h="5465" extrusionOk="0">
                <a:moveTo>
                  <a:pt x="3714" y="2738"/>
                </a:moveTo>
                <a:lnTo>
                  <a:pt x="3714" y="3725"/>
                </a:lnTo>
                <a:lnTo>
                  <a:pt x="1527" y="3725"/>
                </a:lnTo>
                <a:lnTo>
                  <a:pt x="1527" y="2738"/>
                </a:lnTo>
                <a:close/>
                <a:moveTo>
                  <a:pt x="7428" y="2738"/>
                </a:moveTo>
                <a:lnTo>
                  <a:pt x="7428" y="3725"/>
                </a:lnTo>
                <a:lnTo>
                  <a:pt x="5230" y="3725"/>
                </a:lnTo>
                <a:lnTo>
                  <a:pt x="5230" y="2738"/>
                </a:lnTo>
                <a:close/>
                <a:moveTo>
                  <a:pt x="11121" y="2738"/>
                </a:moveTo>
                <a:lnTo>
                  <a:pt x="11121" y="3725"/>
                </a:lnTo>
                <a:lnTo>
                  <a:pt x="8933" y="3725"/>
                </a:lnTo>
                <a:lnTo>
                  <a:pt x="8933" y="2738"/>
                </a:lnTo>
                <a:close/>
                <a:moveTo>
                  <a:pt x="14824" y="2738"/>
                </a:moveTo>
                <a:lnTo>
                  <a:pt x="14824" y="3725"/>
                </a:lnTo>
                <a:lnTo>
                  <a:pt x="12637" y="3725"/>
                </a:lnTo>
                <a:lnTo>
                  <a:pt x="12637" y="2738"/>
                </a:lnTo>
                <a:close/>
                <a:moveTo>
                  <a:pt x="18527" y="2738"/>
                </a:moveTo>
                <a:lnTo>
                  <a:pt x="18527" y="3725"/>
                </a:lnTo>
                <a:lnTo>
                  <a:pt x="16340" y="3725"/>
                </a:lnTo>
                <a:lnTo>
                  <a:pt x="16340" y="2738"/>
                </a:lnTo>
                <a:close/>
                <a:moveTo>
                  <a:pt x="22241" y="2738"/>
                </a:moveTo>
                <a:lnTo>
                  <a:pt x="22241" y="3725"/>
                </a:lnTo>
                <a:lnTo>
                  <a:pt x="20043" y="3725"/>
                </a:lnTo>
                <a:lnTo>
                  <a:pt x="20043" y="2738"/>
                </a:lnTo>
                <a:close/>
                <a:moveTo>
                  <a:pt x="25944" y="2738"/>
                </a:moveTo>
                <a:lnTo>
                  <a:pt x="25944" y="3725"/>
                </a:lnTo>
                <a:lnTo>
                  <a:pt x="23746" y="3725"/>
                </a:lnTo>
                <a:lnTo>
                  <a:pt x="23746" y="2738"/>
                </a:lnTo>
                <a:close/>
                <a:moveTo>
                  <a:pt x="764" y="1"/>
                </a:moveTo>
                <a:lnTo>
                  <a:pt x="1" y="998"/>
                </a:lnTo>
                <a:lnTo>
                  <a:pt x="1" y="5464"/>
                </a:lnTo>
                <a:lnTo>
                  <a:pt x="1527" y="5464"/>
                </a:lnTo>
                <a:lnTo>
                  <a:pt x="1527" y="4589"/>
                </a:lnTo>
                <a:lnTo>
                  <a:pt x="3714" y="4589"/>
                </a:lnTo>
                <a:lnTo>
                  <a:pt x="3714" y="5464"/>
                </a:lnTo>
                <a:lnTo>
                  <a:pt x="5230" y="5464"/>
                </a:lnTo>
                <a:lnTo>
                  <a:pt x="5230" y="4589"/>
                </a:lnTo>
                <a:lnTo>
                  <a:pt x="7428" y="4589"/>
                </a:lnTo>
                <a:lnTo>
                  <a:pt x="7428" y="5464"/>
                </a:lnTo>
                <a:lnTo>
                  <a:pt x="8933" y="5464"/>
                </a:lnTo>
                <a:lnTo>
                  <a:pt x="8933" y="4589"/>
                </a:lnTo>
                <a:lnTo>
                  <a:pt x="11131" y="4589"/>
                </a:lnTo>
                <a:lnTo>
                  <a:pt x="11131" y="5464"/>
                </a:lnTo>
                <a:lnTo>
                  <a:pt x="12637" y="5464"/>
                </a:lnTo>
                <a:lnTo>
                  <a:pt x="12637" y="4589"/>
                </a:lnTo>
                <a:lnTo>
                  <a:pt x="14824" y="4589"/>
                </a:lnTo>
                <a:lnTo>
                  <a:pt x="14824" y="5464"/>
                </a:lnTo>
                <a:lnTo>
                  <a:pt x="16340" y="5464"/>
                </a:lnTo>
                <a:lnTo>
                  <a:pt x="16340" y="4589"/>
                </a:lnTo>
                <a:lnTo>
                  <a:pt x="18537" y="4589"/>
                </a:lnTo>
                <a:lnTo>
                  <a:pt x="18537" y="5464"/>
                </a:lnTo>
                <a:lnTo>
                  <a:pt x="20043" y="5464"/>
                </a:lnTo>
                <a:lnTo>
                  <a:pt x="20043" y="4589"/>
                </a:lnTo>
                <a:lnTo>
                  <a:pt x="22241" y="4589"/>
                </a:lnTo>
                <a:lnTo>
                  <a:pt x="22241" y="5464"/>
                </a:lnTo>
                <a:lnTo>
                  <a:pt x="23746" y="5464"/>
                </a:lnTo>
                <a:lnTo>
                  <a:pt x="23746" y="4589"/>
                </a:lnTo>
                <a:lnTo>
                  <a:pt x="25944" y="4589"/>
                </a:lnTo>
                <a:lnTo>
                  <a:pt x="25944" y="5464"/>
                </a:lnTo>
                <a:lnTo>
                  <a:pt x="27460" y="5464"/>
                </a:lnTo>
                <a:lnTo>
                  <a:pt x="27460" y="4589"/>
                </a:lnTo>
                <a:lnTo>
                  <a:pt x="29586" y="4589"/>
                </a:lnTo>
                <a:lnTo>
                  <a:pt x="29586" y="3725"/>
                </a:lnTo>
                <a:lnTo>
                  <a:pt x="27450" y="3725"/>
                </a:lnTo>
                <a:lnTo>
                  <a:pt x="27450" y="2738"/>
                </a:lnTo>
                <a:lnTo>
                  <a:pt x="29586" y="2738"/>
                </a:lnTo>
                <a:lnTo>
                  <a:pt x="29586" y="1873"/>
                </a:lnTo>
                <a:lnTo>
                  <a:pt x="27450" y="1873"/>
                </a:lnTo>
                <a:lnTo>
                  <a:pt x="27450" y="998"/>
                </a:lnTo>
                <a:lnTo>
                  <a:pt x="26687" y="11"/>
                </a:lnTo>
                <a:lnTo>
                  <a:pt x="25934" y="998"/>
                </a:lnTo>
                <a:lnTo>
                  <a:pt x="25934" y="1873"/>
                </a:lnTo>
                <a:lnTo>
                  <a:pt x="23746" y="1873"/>
                </a:lnTo>
                <a:lnTo>
                  <a:pt x="23746" y="998"/>
                </a:lnTo>
                <a:lnTo>
                  <a:pt x="22983" y="11"/>
                </a:lnTo>
                <a:lnTo>
                  <a:pt x="22230" y="998"/>
                </a:lnTo>
                <a:lnTo>
                  <a:pt x="22230" y="1873"/>
                </a:lnTo>
                <a:lnTo>
                  <a:pt x="20043" y="1873"/>
                </a:lnTo>
                <a:lnTo>
                  <a:pt x="20043" y="998"/>
                </a:lnTo>
                <a:lnTo>
                  <a:pt x="19280" y="11"/>
                </a:lnTo>
                <a:lnTo>
                  <a:pt x="18527" y="998"/>
                </a:lnTo>
                <a:lnTo>
                  <a:pt x="18527" y="1873"/>
                </a:lnTo>
                <a:lnTo>
                  <a:pt x="16340" y="1873"/>
                </a:lnTo>
                <a:lnTo>
                  <a:pt x="16340" y="998"/>
                </a:lnTo>
                <a:lnTo>
                  <a:pt x="15577" y="11"/>
                </a:lnTo>
                <a:lnTo>
                  <a:pt x="14814" y="998"/>
                </a:lnTo>
                <a:lnTo>
                  <a:pt x="14814" y="1873"/>
                </a:lnTo>
                <a:lnTo>
                  <a:pt x="12637" y="1873"/>
                </a:lnTo>
                <a:lnTo>
                  <a:pt x="12637" y="998"/>
                </a:lnTo>
                <a:lnTo>
                  <a:pt x="11874" y="11"/>
                </a:lnTo>
                <a:lnTo>
                  <a:pt x="11111" y="998"/>
                </a:lnTo>
                <a:lnTo>
                  <a:pt x="11111" y="1873"/>
                </a:lnTo>
                <a:lnTo>
                  <a:pt x="8933" y="1873"/>
                </a:lnTo>
                <a:lnTo>
                  <a:pt x="8933" y="998"/>
                </a:lnTo>
                <a:lnTo>
                  <a:pt x="8170" y="11"/>
                </a:lnTo>
                <a:lnTo>
                  <a:pt x="7428" y="998"/>
                </a:lnTo>
                <a:lnTo>
                  <a:pt x="7428" y="1873"/>
                </a:lnTo>
                <a:lnTo>
                  <a:pt x="5230" y="1873"/>
                </a:lnTo>
                <a:lnTo>
                  <a:pt x="5230" y="998"/>
                </a:lnTo>
                <a:lnTo>
                  <a:pt x="4467" y="1"/>
                </a:lnTo>
                <a:lnTo>
                  <a:pt x="3704" y="998"/>
                </a:lnTo>
                <a:lnTo>
                  <a:pt x="3704" y="1873"/>
                </a:lnTo>
                <a:lnTo>
                  <a:pt x="1527" y="1873"/>
                </a:lnTo>
                <a:lnTo>
                  <a:pt x="1527" y="998"/>
                </a:lnTo>
                <a:lnTo>
                  <a:pt x="76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1"/>
          <p:cNvSpPr/>
          <p:nvPr/>
        </p:nvSpPr>
        <p:spPr>
          <a:xfrm>
            <a:off x="2605669" y="110483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"/>
          <p:cNvSpPr/>
          <p:nvPr/>
        </p:nvSpPr>
        <p:spPr>
          <a:xfrm flipH="1">
            <a:off x="1776936" y="1014493"/>
            <a:ext cx="1160954" cy="143429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"/>
          <p:cNvSpPr/>
          <p:nvPr/>
        </p:nvSpPr>
        <p:spPr>
          <a:xfrm flipH="1">
            <a:off x="4706161" y="1346356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1"/>
          <p:cNvSpPr/>
          <p:nvPr/>
        </p:nvSpPr>
        <p:spPr>
          <a:xfrm>
            <a:off x="6191404" y="1256018"/>
            <a:ext cx="1160954" cy="143429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158;p11"/>
          <p:cNvSpPr/>
          <p:nvPr userDrawn="1"/>
        </p:nvSpPr>
        <p:spPr>
          <a:xfrm>
            <a:off x="6726653" y="4444297"/>
            <a:ext cx="2466838" cy="455679"/>
          </a:xfrm>
          <a:custGeom>
            <a:avLst/>
            <a:gdLst/>
            <a:ahLst/>
            <a:cxnLst/>
            <a:rect l="l" t="t" r="r" b="b"/>
            <a:pathLst>
              <a:path w="29587" h="5465" extrusionOk="0">
                <a:moveTo>
                  <a:pt x="3714" y="2738"/>
                </a:moveTo>
                <a:lnTo>
                  <a:pt x="3714" y="3725"/>
                </a:lnTo>
                <a:lnTo>
                  <a:pt x="1527" y="3725"/>
                </a:lnTo>
                <a:lnTo>
                  <a:pt x="1527" y="2738"/>
                </a:lnTo>
                <a:close/>
                <a:moveTo>
                  <a:pt x="7428" y="2738"/>
                </a:moveTo>
                <a:lnTo>
                  <a:pt x="7428" y="3725"/>
                </a:lnTo>
                <a:lnTo>
                  <a:pt x="5230" y="3725"/>
                </a:lnTo>
                <a:lnTo>
                  <a:pt x="5230" y="2738"/>
                </a:lnTo>
                <a:close/>
                <a:moveTo>
                  <a:pt x="11121" y="2738"/>
                </a:moveTo>
                <a:lnTo>
                  <a:pt x="11121" y="3725"/>
                </a:lnTo>
                <a:lnTo>
                  <a:pt x="8933" y="3725"/>
                </a:lnTo>
                <a:lnTo>
                  <a:pt x="8933" y="2738"/>
                </a:lnTo>
                <a:close/>
                <a:moveTo>
                  <a:pt x="14824" y="2738"/>
                </a:moveTo>
                <a:lnTo>
                  <a:pt x="14824" y="3725"/>
                </a:lnTo>
                <a:lnTo>
                  <a:pt x="12637" y="3725"/>
                </a:lnTo>
                <a:lnTo>
                  <a:pt x="12637" y="2738"/>
                </a:lnTo>
                <a:close/>
                <a:moveTo>
                  <a:pt x="18527" y="2738"/>
                </a:moveTo>
                <a:lnTo>
                  <a:pt x="18527" y="3725"/>
                </a:lnTo>
                <a:lnTo>
                  <a:pt x="16340" y="3725"/>
                </a:lnTo>
                <a:lnTo>
                  <a:pt x="16340" y="2738"/>
                </a:lnTo>
                <a:close/>
                <a:moveTo>
                  <a:pt x="22241" y="2738"/>
                </a:moveTo>
                <a:lnTo>
                  <a:pt x="22241" y="3725"/>
                </a:lnTo>
                <a:lnTo>
                  <a:pt x="20043" y="3725"/>
                </a:lnTo>
                <a:lnTo>
                  <a:pt x="20043" y="2738"/>
                </a:lnTo>
                <a:close/>
                <a:moveTo>
                  <a:pt x="25944" y="2738"/>
                </a:moveTo>
                <a:lnTo>
                  <a:pt x="25944" y="3725"/>
                </a:lnTo>
                <a:lnTo>
                  <a:pt x="23746" y="3725"/>
                </a:lnTo>
                <a:lnTo>
                  <a:pt x="23746" y="2738"/>
                </a:lnTo>
                <a:close/>
                <a:moveTo>
                  <a:pt x="764" y="1"/>
                </a:moveTo>
                <a:lnTo>
                  <a:pt x="1" y="998"/>
                </a:lnTo>
                <a:lnTo>
                  <a:pt x="1" y="5464"/>
                </a:lnTo>
                <a:lnTo>
                  <a:pt x="1527" y="5464"/>
                </a:lnTo>
                <a:lnTo>
                  <a:pt x="1527" y="4589"/>
                </a:lnTo>
                <a:lnTo>
                  <a:pt x="3714" y="4589"/>
                </a:lnTo>
                <a:lnTo>
                  <a:pt x="3714" y="5464"/>
                </a:lnTo>
                <a:lnTo>
                  <a:pt x="5230" y="5464"/>
                </a:lnTo>
                <a:lnTo>
                  <a:pt x="5230" y="4589"/>
                </a:lnTo>
                <a:lnTo>
                  <a:pt x="7428" y="4589"/>
                </a:lnTo>
                <a:lnTo>
                  <a:pt x="7428" y="5464"/>
                </a:lnTo>
                <a:lnTo>
                  <a:pt x="8933" y="5464"/>
                </a:lnTo>
                <a:lnTo>
                  <a:pt x="8933" y="4589"/>
                </a:lnTo>
                <a:lnTo>
                  <a:pt x="11131" y="4589"/>
                </a:lnTo>
                <a:lnTo>
                  <a:pt x="11131" y="5464"/>
                </a:lnTo>
                <a:lnTo>
                  <a:pt x="12637" y="5464"/>
                </a:lnTo>
                <a:lnTo>
                  <a:pt x="12637" y="4589"/>
                </a:lnTo>
                <a:lnTo>
                  <a:pt x="14824" y="4589"/>
                </a:lnTo>
                <a:lnTo>
                  <a:pt x="14824" y="5464"/>
                </a:lnTo>
                <a:lnTo>
                  <a:pt x="16340" y="5464"/>
                </a:lnTo>
                <a:lnTo>
                  <a:pt x="16340" y="4589"/>
                </a:lnTo>
                <a:lnTo>
                  <a:pt x="18537" y="4589"/>
                </a:lnTo>
                <a:lnTo>
                  <a:pt x="18537" y="5464"/>
                </a:lnTo>
                <a:lnTo>
                  <a:pt x="20043" y="5464"/>
                </a:lnTo>
                <a:lnTo>
                  <a:pt x="20043" y="4589"/>
                </a:lnTo>
                <a:lnTo>
                  <a:pt x="22241" y="4589"/>
                </a:lnTo>
                <a:lnTo>
                  <a:pt x="22241" y="5464"/>
                </a:lnTo>
                <a:lnTo>
                  <a:pt x="23746" y="5464"/>
                </a:lnTo>
                <a:lnTo>
                  <a:pt x="23746" y="4589"/>
                </a:lnTo>
                <a:lnTo>
                  <a:pt x="25944" y="4589"/>
                </a:lnTo>
                <a:lnTo>
                  <a:pt x="25944" y="5464"/>
                </a:lnTo>
                <a:lnTo>
                  <a:pt x="27460" y="5464"/>
                </a:lnTo>
                <a:lnTo>
                  <a:pt x="27460" y="4589"/>
                </a:lnTo>
                <a:lnTo>
                  <a:pt x="29586" y="4589"/>
                </a:lnTo>
                <a:lnTo>
                  <a:pt x="29586" y="3725"/>
                </a:lnTo>
                <a:lnTo>
                  <a:pt x="27450" y="3725"/>
                </a:lnTo>
                <a:lnTo>
                  <a:pt x="27450" y="2738"/>
                </a:lnTo>
                <a:lnTo>
                  <a:pt x="29586" y="2738"/>
                </a:lnTo>
                <a:lnTo>
                  <a:pt x="29586" y="1873"/>
                </a:lnTo>
                <a:lnTo>
                  <a:pt x="27450" y="1873"/>
                </a:lnTo>
                <a:lnTo>
                  <a:pt x="27450" y="998"/>
                </a:lnTo>
                <a:lnTo>
                  <a:pt x="26687" y="11"/>
                </a:lnTo>
                <a:lnTo>
                  <a:pt x="25934" y="998"/>
                </a:lnTo>
                <a:lnTo>
                  <a:pt x="25934" y="1873"/>
                </a:lnTo>
                <a:lnTo>
                  <a:pt x="23746" y="1873"/>
                </a:lnTo>
                <a:lnTo>
                  <a:pt x="23746" y="998"/>
                </a:lnTo>
                <a:lnTo>
                  <a:pt x="22983" y="11"/>
                </a:lnTo>
                <a:lnTo>
                  <a:pt x="22230" y="998"/>
                </a:lnTo>
                <a:lnTo>
                  <a:pt x="22230" y="1873"/>
                </a:lnTo>
                <a:lnTo>
                  <a:pt x="20043" y="1873"/>
                </a:lnTo>
                <a:lnTo>
                  <a:pt x="20043" y="998"/>
                </a:lnTo>
                <a:lnTo>
                  <a:pt x="19280" y="11"/>
                </a:lnTo>
                <a:lnTo>
                  <a:pt x="18527" y="998"/>
                </a:lnTo>
                <a:lnTo>
                  <a:pt x="18527" y="1873"/>
                </a:lnTo>
                <a:lnTo>
                  <a:pt x="16340" y="1873"/>
                </a:lnTo>
                <a:lnTo>
                  <a:pt x="16340" y="998"/>
                </a:lnTo>
                <a:lnTo>
                  <a:pt x="15577" y="11"/>
                </a:lnTo>
                <a:lnTo>
                  <a:pt x="14814" y="998"/>
                </a:lnTo>
                <a:lnTo>
                  <a:pt x="14814" y="1873"/>
                </a:lnTo>
                <a:lnTo>
                  <a:pt x="12637" y="1873"/>
                </a:lnTo>
                <a:lnTo>
                  <a:pt x="12637" y="998"/>
                </a:lnTo>
                <a:lnTo>
                  <a:pt x="11874" y="11"/>
                </a:lnTo>
                <a:lnTo>
                  <a:pt x="11111" y="998"/>
                </a:lnTo>
                <a:lnTo>
                  <a:pt x="11111" y="1873"/>
                </a:lnTo>
                <a:lnTo>
                  <a:pt x="8933" y="1873"/>
                </a:lnTo>
                <a:lnTo>
                  <a:pt x="8933" y="998"/>
                </a:lnTo>
                <a:lnTo>
                  <a:pt x="8170" y="11"/>
                </a:lnTo>
                <a:lnTo>
                  <a:pt x="7428" y="998"/>
                </a:lnTo>
                <a:lnTo>
                  <a:pt x="7428" y="1873"/>
                </a:lnTo>
                <a:lnTo>
                  <a:pt x="5230" y="1873"/>
                </a:lnTo>
                <a:lnTo>
                  <a:pt x="5230" y="998"/>
                </a:lnTo>
                <a:lnTo>
                  <a:pt x="4467" y="1"/>
                </a:lnTo>
                <a:lnTo>
                  <a:pt x="3704" y="998"/>
                </a:lnTo>
                <a:lnTo>
                  <a:pt x="3704" y="1873"/>
                </a:lnTo>
                <a:lnTo>
                  <a:pt x="1527" y="1873"/>
                </a:lnTo>
                <a:lnTo>
                  <a:pt x="1527" y="998"/>
                </a:lnTo>
                <a:lnTo>
                  <a:pt x="76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2_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3"/>
          <p:cNvSpPr/>
          <p:nvPr/>
        </p:nvSpPr>
        <p:spPr>
          <a:xfrm flipH="1">
            <a:off x="6475553" y="1753643"/>
            <a:ext cx="1034094" cy="171433"/>
          </a:xfrm>
          <a:custGeom>
            <a:avLst/>
            <a:gdLst/>
            <a:ahLst/>
            <a:cxnLst/>
            <a:rect l="l" t="t" r="r" b="b"/>
            <a:pathLst>
              <a:path w="53824" h="8923" extrusionOk="0">
                <a:moveTo>
                  <a:pt x="28422" y="1"/>
                </a:moveTo>
                <a:cubicBezTo>
                  <a:pt x="23075" y="1"/>
                  <a:pt x="17724" y="2496"/>
                  <a:pt x="14353" y="7487"/>
                </a:cubicBezTo>
                <a:cubicBezTo>
                  <a:pt x="12601" y="5355"/>
                  <a:pt x="10117" y="4321"/>
                  <a:pt x="7649" y="4321"/>
                </a:cubicBezTo>
                <a:cubicBezTo>
                  <a:pt x="4605" y="4321"/>
                  <a:pt x="1586" y="5895"/>
                  <a:pt x="1" y="8922"/>
                </a:cubicBezTo>
                <a:lnTo>
                  <a:pt x="53823" y="8922"/>
                </a:lnTo>
                <a:cubicBezTo>
                  <a:pt x="52675" y="6753"/>
                  <a:pt x="50402" y="5332"/>
                  <a:pt x="47923" y="5332"/>
                </a:cubicBezTo>
                <a:cubicBezTo>
                  <a:pt x="47867" y="5332"/>
                  <a:pt x="47812" y="5333"/>
                  <a:pt x="47756" y="5334"/>
                </a:cubicBezTo>
                <a:cubicBezTo>
                  <a:pt x="47690" y="5332"/>
                  <a:pt x="47625" y="5331"/>
                  <a:pt x="47559" y="5331"/>
                </a:cubicBezTo>
                <a:cubicBezTo>
                  <a:pt x="45673" y="5331"/>
                  <a:pt x="43863" y="6233"/>
                  <a:pt x="42602" y="7683"/>
                </a:cubicBezTo>
                <a:cubicBezTo>
                  <a:pt x="39253" y="2561"/>
                  <a:pt x="33840" y="1"/>
                  <a:pt x="284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3"/>
          <p:cNvSpPr/>
          <p:nvPr/>
        </p:nvSpPr>
        <p:spPr>
          <a:xfrm flipH="1">
            <a:off x="7041302" y="133338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3"/>
          <p:cNvSpPr/>
          <p:nvPr/>
        </p:nvSpPr>
        <p:spPr>
          <a:xfrm flipH="1">
            <a:off x="1" y="539499"/>
            <a:ext cx="637731" cy="24617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8" name="Google Shape;168;p13"/>
          <p:cNvGrpSpPr/>
          <p:nvPr/>
        </p:nvGrpSpPr>
        <p:grpSpPr>
          <a:xfrm>
            <a:off x="1024977" y="4319655"/>
            <a:ext cx="6785099" cy="850158"/>
            <a:chOff x="2430819" y="3468201"/>
            <a:chExt cx="3104740" cy="1701678"/>
          </a:xfrm>
        </p:grpSpPr>
        <p:sp>
          <p:nvSpPr>
            <p:cNvPr id="169" name="Google Shape;169;p13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3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5" name="Google Shape;175;p13"/>
          <p:cNvSpPr/>
          <p:nvPr/>
        </p:nvSpPr>
        <p:spPr>
          <a:xfrm flipH="1">
            <a:off x="-2449" y="4503154"/>
            <a:ext cx="4059429" cy="650024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13"/>
          <p:cNvSpPr/>
          <p:nvPr/>
        </p:nvSpPr>
        <p:spPr>
          <a:xfrm>
            <a:off x="6315876" y="4302999"/>
            <a:ext cx="2828105" cy="850195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13"/>
          <p:cNvSpPr txBox="1">
            <a:spLocks noGrp="1"/>
          </p:cNvSpPr>
          <p:nvPr>
            <p:ph type="title" idx="2" hasCustomPrompt="1"/>
          </p:nvPr>
        </p:nvSpPr>
        <p:spPr>
          <a:xfrm>
            <a:off x="713325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rgbClr val="BCD73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79" name="Google Shape;179;p13"/>
          <p:cNvSpPr txBox="1">
            <a:spLocks noGrp="1"/>
          </p:cNvSpPr>
          <p:nvPr>
            <p:ph type="subTitle" idx="1"/>
          </p:nvPr>
        </p:nvSpPr>
        <p:spPr>
          <a:xfrm>
            <a:off x="713425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0" name="Google Shape;180;p13"/>
          <p:cNvSpPr txBox="1">
            <a:spLocks noGrp="1"/>
          </p:cNvSpPr>
          <p:nvPr>
            <p:ph type="subTitle" idx="3"/>
          </p:nvPr>
        </p:nvSpPr>
        <p:spPr>
          <a:xfrm>
            <a:off x="713325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1" name="Google Shape;181;p13"/>
          <p:cNvSpPr txBox="1">
            <a:spLocks noGrp="1"/>
          </p:cNvSpPr>
          <p:nvPr>
            <p:ph type="title" idx="4" hasCustomPrompt="1"/>
          </p:nvPr>
        </p:nvSpPr>
        <p:spPr>
          <a:xfrm>
            <a:off x="2634071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2" name="Google Shape;182;p13"/>
          <p:cNvSpPr txBox="1">
            <a:spLocks noGrp="1"/>
          </p:cNvSpPr>
          <p:nvPr>
            <p:ph type="subTitle" idx="5"/>
          </p:nvPr>
        </p:nvSpPr>
        <p:spPr>
          <a:xfrm>
            <a:off x="2634071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13"/>
          <p:cNvSpPr txBox="1">
            <a:spLocks noGrp="1"/>
          </p:cNvSpPr>
          <p:nvPr>
            <p:ph type="subTitle" idx="6"/>
          </p:nvPr>
        </p:nvSpPr>
        <p:spPr>
          <a:xfrm>
            <a:off x="2633971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4" name="Google Shape;184;p13"/>
          <p:cNvSpPr txBox="1">
            <a:spLocks noGrp="1"/>
          </p:cNvSpPr>
          <p:nvPr>
            <p:ph type="title" idx="7" hasCustomPrompt="1"/>
          </p:nvPr>
        </p:nvSpPr>
        <p:spPr>
          <a:xfrm>
            <a:off x="4554817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rgbClr val="CC606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5" name="Google Shape;185;p13"/>
          <p:cNvSpPr txBox="1">
            <a:spLocks noGrp="1"/>
          </p:cNvSpPr>
          <p:nvPr>
            <p:ph type="subTitle" idx="8"/>
          </p:nvPr>
        </p:nvSpPr>
        <p:spPr>
          <a:xfrm>
            <a:off x="4554818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6" name="Google Shape;186;p13"/>
          <p:cNvSpPr txBox="1">
            <a:spLocks noGrp="1"/>
          </p:cNvSpPr>
          <p:nvPr>
            <p:ph type="subTitle" idx="9"/>
          </p:nvPr>
        </p:nvSpPr>
        <p:spPr>
          <a:xfrm>
            <a:off x="4554718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13"/>
          <p:cNvSpPr txBox="1">
            <a:spLocks noGrp="1"/>
          </p:cNvSpPr>
          <p:nvPr>
            <p:ph type="title" idx="13" hasCustomPrompt="1"/>
          </p:nvPr>
        </p:nvSpPr>
        <p:spPr>
          <a:xfrm>
            <a:off x="6475562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00">
                <a:solidFill>
                  <a:srgbClr val="FF6B6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88" name="Google Shape;188;p13"/>
          <p:cNvSpPr txBox="1">
            <a:spLocks noGrp="1"/>
          </p:cNvSpPr>
          <p:nvPr>
            <p:ph type="subTitle" idx="14"/>
          </p:nvPr>
        </p:nvSpPr>
        <p:spPr>
          <a:xfrm>
            <a:off x="6475664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13"/>
          <p:cNvSpPr txBox="1">
            <a:spLocks noGrp="1"/>
          </p:cNvSpPr>
          <p:nvPr>
            <p:ph type="subTitle" idx="15"/>
          </p:nvPr>
        </p:nvSpPr>
        <p:spPr>
          <a:xfrm>
            <a:off x="6475564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 userDrawn="1"/>
        </p:nvSpPr>
        <p:spPr bwMode="auto">
          <a:xfrm>
            <a:off x="76200" y="103188"/>
            <a:ext cx="8937171" cy="952726"/>
          </a:xfrm>
          <a:custGeom>
            <a:avLst/>
            <a:gdLst>
              <a:gd name="T0" fmla="*/ 2634 w 2708"/>
              <a:gd name="T1" fmla="*/ 348 h 348"/>
              <a:gd name="T2" fmla="*/ 75 w 2708"/>
              <a:gd name="T3" fmla="*/ 348 h 348"/>
              <a:gd name="T4" fmla="*/ 0 w 2708"/>
              <a:gd name="T5" fmla="*/ 273 h 348"/>
              <a:gd name="T6" fmla="*/ 0 w 2708"/>
              <a:gd name="T7" fmla="*/ 74 h 348"/>
              <a:gd name="T8" fmla="*/ 75 w 2708"/>
              <a:gd name="T9" fmla="*/ 0 h 348"/>
              <a:gd name="T10" fmla="*/ 2634 w 2708"/>
              <a:gd name="T11" fmla="*/ 0 h 348"/>
              <a:gd name="T12" fmla="*/ 2708 w 2708"/>
              <a:gd name="T13" fmla="*/ 74 h 348"/>
              <a:gd name="T14" fmla="*/ 2708 w 2708"/>
              <a:gd name="T15" fmla="*/ 273 h 348"/>
              <a:gd name="T16" fmla="*/ 2634 w 2708"/>
              <a:gd name="T17" fmla="*/ 348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08" h="348">
                <a:moveTo>
                  <a:pt x="2634" y="348"/>
                </a:moveTo>
                <a:cubicBezTo>
                  <a:pt x="75" y="348"/>
                  <a:pt x="75" y="348"/>
                  <a:pt x="75" y="348"/>
                </a:cubicBezTo>
                <a:cubicBezTo>
                  <a:pt x="34" y="348"/>
                  <a:pt x="0" y="314"/>
                  <a:pt x="0" y="273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33"/>
                  <a:pt x="34" y="0"/>
                  <a:pt x="75" y="0"/>
                </a:cubicBezTo>
                <a:cubicBezTo>
                  <a:pt x="2634" y="0"/>
                  <a:pt x="2634" y="0"/>
                  <a:pt x="2634" y="0"/>
                </a:cubicBezTo>
                <a:cubicBezTo>
                  <a:pt x="2675" y="0"/>
                  <a:pt x="2708" y="33"/>
                  <a:pt x="2708" y="74"/>
                </a:cubicBezTo>
                <a:cubicBezTo>
                  <a:pt x="2708" y="273"/>
                  <a:pt x="2708" y="273"/>
                  <a:pt x="2708" y="273"/>
                </a:cubicBezTo>
                <a:cubicBezTo>
                  <a:pt x="2708" y="314"/>
                  <a:pt x="2675" y="348"/>
                  <a:pt x="2634" y="348"/>
                </a:cubicBezTo>
                <a:close/>
              </a:path>
            </a:pathLst>
          </a:custGeom>
          <a:solidFill>
            <a:srgbClr val="F4A4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1" name="Google Shape;191;p14"/>
          <p:cNvSpPr/>
          <p:nvPr/>
        </p:nvSpPr>
        <p:spPr>
          <a:xfrm>
            <a:off x="8153400" y="4031600"/>
            <a:ext cx="990600" cy="586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4"/>
          <p:cNvSpPr/>
          <p:nvPr/>
        </p:nvSpPr>
        <p:spPr>
          <a:xfrm>
            <a:off x="0" y="3384039"/>
            <a:ext cx="3342440" cy="1238489"/>
          </a:xfrm>
          <a:custGeom>
            <a:avLst/>
            <a:gdLst/>
            <a:ahLst/>
            <a:cxnLst/>
            <a:rect l="l" t="t" r="r" b="b"/>
            <a:pathLst>
              <a:path w="44471" h="27496" extrusionOk="0">
                <a:moveTo>
                  <a:pt x="18161" y="0"/>
                </a:moveTo>
                <a:cubicBezTo>
                  <a:pt x="18007" y="0"/>
                  <a:pt x="17854" y="4"/>
                  <a:pt x="17703" y="11"/>
                </a:cubicBezTo>
                <a:cubicBezTo>
                  <a:pt x="17642" y="22"/>
                  <a:pt x="17581" y="22"/>
                  <a:pt x="17520" y="32"/>
                </a:cubicBezTo>
                <a:cubicBezTo>
                  <a:pt x="15566" y="174"/>
                  <a:pt x="14010" y="897"/>
                  <a:pt x="12148" y="2087"/>
                </a:cubicBezTo>
                <a:cubicBezTo>
                  <a:pt x="12097" y="2117"/>
                  <a:pt x="12046" y="2148"/>
                  <a:pt x="11995" y="2178"/>
                </a:cubicBezTo>
                <a:cubicBezTo>
                  <a:pt x="11334" y="2616"/>
                  <a:pt x="10632" y="3094"/>
                  <a:pt x="9859" y="3633"/>
                </a:cubicBezTo>
                <a:cubicBezTo>
                  <a:pt x="8017" y="4895"/>
                  <a:pt x="6420" y="5994"/>
                  <a:pt x="5026" y="6970"/>
                </a:cubicBezTo>
                <a:lnTo>
                  <a:pt x="4385" y="7408"/>
                </a:lnTo>
                <a:cubicBezTo>
                  <a:pt x="3653" y="7916"/>
                  <a:pt x="2992" y="8395"/>
                  <a:pt x="2351" y="8832"/>
                </a:cubicBezTo>
                <a:cubicBezTo>
                  <a:pt x="1598" y="9371"/>
                  <a:pt x="906" y="9860"/>
                  <a:pt x="265" y="10318"/>
                </a:cubicBezTo>
                <a:cubicBezTo>
                  <a:pt x="245" y="10338"/>
                  <a:pt x="224" y="10348"/>
                  <a:pt x="204" y="10368"/>
                </a:cubicBezTo>
                <a:lnTo>
                  <a:pt x="204" y="27287"/>
                </a:lnTo>
                <a:lnTo>
                  <a:pt x="1" y="27379"/>
                </a:lnTo>
                <a:cubicBezTo>
                  <a:pt x="51" y="27389"/>
                  <a:pt x="102" y="27389"/>
                  <a:pt x="153" y="27389"/>
                </a:cubicBezTo>
                <a:lnTo>
                  <a:pt x="204" y="27389"/>
                </a:lnTo>
                <a:cubicBezTo>
                  <a:pt x="387" y="27399"/>
                  <a:pt x="560" y="27410"/>
                  <a:pt x="743" y="27420"/>
                </a:cubicBezTo>
                <a:cubicBezTo>
                  <a:pt x="1858" y="27469"/>
                  <a:pt x="2999" y="27496"/>
                  <a:pt x="4167" y="27496"/>
                </a:cubicBezTo>
                <a:cubicBezTo>
                  <a:pt x="4927" y="27496"/>
                  <a:pt x="5699" y="27484"/>
                  <a:pt x="6481" y="27460"/>
                </a:cubicBezTo>
                <a:cubicBezTo>
                  <a:pt x="8089" y="27410"/>
                  <a:pt x="9757" y="27308"/>
                  <a:pt x="11446" y="27135"/>
                </a:cubicBezTo>
                <a:cubicBezTo>
                  <a:pt x="11873" y="27094"/>
                  <a:pt x="12301" y="27043"/>
                  <a:pt x="12718" y="26992"/>
                </a:cubicBezTo>
                <a:cubicBezTo>
                  <a:pt x="14020" y="26840"/>
                  <a:pt x="15332" y="26646"/>
                  <a:pt x="16665" y="26412"/>
                </a:cubicBezTo>
                <a:lnTo>
                  <a:pt x="17103" y="26341"/>
                </a:lnTo>
                <a:cubicBezTo>
                  <a:pt x="17499" y="26270"/>
                  <a:pt x="17896" y="26199"/>
                  <a:pt x="18273" y="26117"/>
                </a:cubicBezTo>
                <a:cubicBezTo>
                  <a:pt x="18374" y="26097"/>
                  <a:pt x="18476" y="26077"/>
                  <a:pt x="18568" y="26056"/>
                </a:cubicBezTo>
                <a:cubicBezTo>
                  <a:pt x="18802" y="26016"/>
                  <a:pt x="19025" y="25965"/>
                  <a:pt x="19249" y="25924"/>
                </a:cubicBezTo>
                <a:cubicBezTo>
                  <a:pt x="20338" y="25690"/>
                  <a:pt x="21396" y="25446"/>
                  <a:pt x="22424" y="25171"/>
                </a:cubicBezTo>
                <a:cubicBezTo>
                  <a:pt x="23705" y="24846"/>
                  <a:pt x="24936" y="24490"/>
                  <a:pt x="26137" y="24113"/>
                </a:cubicBezTo>
                <a:cubicBezTo>
                  <a:pt x="26961" y="23849"/>
                  <a:pt x="27765" y="23574"/>
                  <a:pt x="28558" y="23299"/>
                </a:cubicBezTo>
                <a:cubicBezTo>
                  <a:pt x="29026" y="23126"/>
                  <a:pt x="29484" y="22964"/>
                  <a:pt x="29942" y="22791"/>
                </a:cubicBezTo>
                <a:cubicBezTo>
                  <a:pt x="32567" y="21794"/>
                  <a:pt x="35141" y="20654"/>
                  <a:pt x="37643" y="19372"/>
                </a:cubicBezTo>
                <a:lnTo>
                  <a:pt x="37654" y="19372"/>
                </a:lnTo>
                <a:cubicBezTo>
                  <a:pt x="39017" y="18660"/>
                  <a:pt x="40279" y="17958"/>
                  <a:pt x="41428" y="17287"/>
                </a:cubicBezTo>
                <a:lnTo>
                  <a:pt x="41448" y="17266"/>
                </a:lnTo>
                <a:cubicBezTo>
                  <a:pt x="42557" y="16615"/>
                  <a:pt x="43575" y="15984"/>
                  <a:pt x="44470" y="15394"/>
                </a:cubicBezTo>
                <a:lnTo>
                  <a:pt x="43565" y="14794"/>
                </a:lnTo>
                <a:cubicBezTo>
                  <a:pt x="42049" y="13787"/>
                  <a:pt x="40614" y="12830"/>
                  <a:pt x="39261" y="11925"/>
                </a:cubicBezTo>
                <a:cubicBezTo>
                  <a:pt x="37725" y="10897"/>
                  <a:pt x="36290" y="9931"/>
                  <a:pt x="34958" y="9025"/>
                </a:cubicBezTo>
                <a:cubicBezTo>
                  <a:pt x="33869" y="8283"/>
                  <a:pt x="32841" y="7591"/>
                  <a:pt x="31875" y="6919"/>
                </a:cubicBezTo>
                <a:cubicBezTo>
                  <a:pt x="30196" y="5780"/>
                  <a:pt x="28691" y="4752"/>
                  <a:pt x="27337" y="3806"/>
                </a:cubicBezTo>
                <a:cubicBezTo>
                  <a:pt x="24855" y="2097"/>
                  <a:pt x="22220" y="245"/>
                  <a:pt x="18914" y="22"/>
                </a:cubicBezTo>
                <a:lnTo>
                  <a:pt x="18903" y="22"/>
                </a:lnTo>
                <a:cubicBezTo>
                  <a:pt x="18658" y="9"/>
                  <a:pt x="18409" y="0"/>
                  <a:pt x="1816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4"/>
          <p:cNvSpPr/>
          <p:nvPr/>
        </p:nvSpPr>
        <p:spPr>
          <a:xfrm>
            <a:off x="1030005" y="3665282"/>
            <a:ext cx="8148418" cy="1129891"/>
          </a:xfrm>
          <a:custGeom>
            <a:avLst/>
            <a:gdLst/>
            <a:ahLst/>
            <a:cxnLst/>
            <a:rect l="l" t="t" r="r" b="b"/>
            <a:pathLst>
              <a:path w="71329" h="25085" extrusionOk="0">
                <a:moveTo>
                  <a:pt x="29907" y="0"/>
                </a:moveTo>
                <a:cubicBezTo>
                  <a:pt x="29516" y="0"/>
                  <a:pt x="29120" y="1"/>
                  <a:pt x="28721" y="4"/>
                </a:cubicBezTo>
                <a:cubicBezTo>
                  <a:pt x="28080" y="14"/>
                  <a:pt x="24306" y="65"/>
                  <a:pt x="19209" y="574"/>
                </a:cubicBezTo>
                <a:lnTo>
                  <a:pt x="18435" y="645"/>
                </a:lnTo>
                <a:cubicBezTo>
                  <a:pt x="18222" y="675"/>
                  <a:pt x="18018" y="696"/>
                  <a:pt x="17805" y="716"/>
                </a:cubicBezTo>
                <a:cubicBezTo>
                  <a:pt x="17398" y="767"/>
                  <a:pt x="17001" y="808"/>
                  <a:pt x="16625" y="859"/>
                </a:cubicBezTo>
                <a:cubicBezTo>
                  <a:pt x="16350" y="889"/>
                  <a:pt x="16085" y="920"/>
                  <a:pt x="15831" y="960"/>
                </a:cubicBezTo>
                <a:cubicBezTo>
                  <a:pt x="15760" y="960"/>
                  <a:pt x="15689" y="971"/>
                  <a:pt x="15617" y="981"/>
                </a:cubicBezTo>
                <a:cubicBezTo>
                  <a:pt x="10795" y="1632"/>
                  <a:pt x="8526" y="2374"/>
                  <a:pt x="6695" y="3127"/>
                </a:cubicBezTo>
                <a:cubicBezTo>
                  <a:pt x="6471" y="3219"/>
                  <a:pt x="6257" y="3310"/>
                  <a:pt x="6054" y="3402"/>
                </a:cubicBezTo>
                <a:cubicBezTo>
                  <a:pt x="4162" y="4236"/>
                  <a:pt x="2341" y="5223"/>
                  <a:pt x="611" y="6352"/>
                </a:cubicBezTo>
                <a:cubicBezTo>
                  <a:pt x="1" y="9079"/>
                  <a:pt x="82" y="10982"/>
                  <a:pt x="255" y="12152"/>
                </a:cubicBezTo>
                <a:cubicBezTo>
                  <a:pt x="265" y="12223"/>
                  <a:pt x="275" y="12284"/>
                  <a:pt x="285" y="12345"/>
                </a:cubicBezTo>
                <a:cubicBezTo>
                  <a:pt x="713" y="15153"/>
                  <a:pt x="2086" y="17442"/>
                  <a:pt x="4172" y="19253"/>
                </a:cubicBezTo>
                <a:cubicBezTo>
                  <a:pt x="5240" y="20179"/>
                  <a:pt x="6420" y="20962"/>
                  <a:pt x="7682" y="21583"/>
                </a:cubicBezTo>
                <a:cubicBezTo>
                  <a:pt x="9971" y="22742"/>
                  <a:pt x="12697" y="23587"/>
                  <a:pt x="15699" y="24167"/>
                </a:cubicBezTo>
                <a:cubicBezTo>
                  <a:pt x="19020" y="24796"/>
                  <a:pt x="22701" y="25085"/>
                  <a:pt x="26558" y="25085"/>
                </a:cubicBezTo>
                <a:cubicBezTo>
                  <a:pt x="26753" y="25085"/>
                  <a:pt x="26948" y="25084"/>
                  <a:pt x="27144" y="25082"/>
                </a:cubicBezTo>
                <a:cubicBezTo>
                  <a:pt x="29800" y="25062"/>
                  <a:pt x="32526" y="24899"/>
                  <a:pt x="35263" y="24625"/>
                </a:cubicBezTo>
                <a:cubicBezTo>
                  <a:pt x="38234" y="24319"/>
                  <a:pt x="41215" y="23882"/>
                  <a:pt x="44134" y="23312"/>
                </a:cubicBezTo>
                <a:cubicBezTo>
                  <a:pt x="46118" y="22936"/>
                  <a:pt x="48072" y="22488"/>
                  <a:pt x="49974" y="22000"/>
                </a:cubicBezTo>
                <a:cubicBezTo>
                  <a:pt x="51114" y="21705"/>
                  <a:pt x="52233" y="21400"/>
                  <a:pt x="53332" y="21074"/>
                </a:cubicBezTo>
                <a:cubicBezTo>
                  <a:pt x="59080" y="19334"/>
                  <a:pt x="64655" y="17065"/>
                  <a:pt x="69976" y="14288"/>
                </a:cubicBezTo>
                <a:cubicBezTo>
                  <a:pt x="70434" y="11918"/>
                  <a:pt x="70881" y="9547"/>
                  <a:pt x="71329" y="7177"/>
                </a:cubicBezTo>
                <a:cubicBezTo>
                  <a:pt x="70993" y="7054"/>
                  <a:pt x="70668" y="6943"/>
                  <a:pt x="70352" y="6820"/>
                </a:cubicBezTo>
                <a:lnTo>
                  <a:pt x="69732" y="6597"/>
                </a:lnTo>
                <a:cubicBezTo>
                  <a:pt x="69406" y="6485"/>
                  <a:pt x="69081" y="6373"/>
                  <a:pt x="68765" y="6271"/>
                </a:cubicBezTo>
                <a:cubicBezTo>
                  <a:pt x="68409" y="6149"/>
                  <a:pt x="68053" y="6027"/>
                  <a:pt x="67697" y="5915"/>
                </a:cubicBezTo>
                <a:lnTo>
                  <a:pt x="67575" y="5874"/>
                </a:lnTo>
                <a:cubicBezTo>
                  <a:pt x="67178" y="5742"/>
                  <a:pt x="66802" y="5620"/>
                  <a:pt x="66415" y="5498"/>
                </a:cubicBezTo>
                <a:lnTo>
                  <a:pt x="66395" y="5498"/>
                </a:lnTo>
                <a:cubicBezTo>
                  <a:pt x="65459" y="5203"/>
                  <a:pt x="64543" y="4918"/>
                  <a:pt x="63627" y="4653"/>
                </a:cubicBezTo>
                <a:cubicBezTo>
                  <a:pt x="62875" y="4440"/>
                  <a:pt x="62122" y="4226"/>
                  <a:pt x="61389" y="4033"/>
                </a:cubicBezTo>
                <a:cubicBezTo>
                  <a:pt x="60341" y="3748"/>
                  <a:pt x="59314" y="3483"/>
                  <a:pt x="58296" y="3239"/>
                </a:cubicBezTo>
                <a:cubicBezTo>
                  <a:pt x="57269" y="2995"/>
                  <a:pt x="56262" y="2761"/>
                  <a:pt x="55275" y="2558"/>
                </a:cubicBezTo>
                <a:cubicBezTo>
                  <a:pt x="53443" y="2161"/>
                  <a:pt x="51694" y="1835"/>
                  <a:pt x="50015" y="1561"/>
                </a:cubicBezTo>
                <a:cubicBezTo>
                  <a:pt x="49018" y="1398"/>
                  <a:pt x="48051" y="1245"/>
                  <a:pt x="47115" y="1113"/>
                </a:cubicBezTo>
                <a:cubicBezTo>
                  <a:pt x="46841" y="1082"/>
                  <a:pt x="46424" y="1021"/>
                  <a:pt x="45884" y="950"/>
                </a:cubicBezTo>
                <a:cubicBezTo>
                  <a:pt x="44572" y="787"/>
                  <a:pt x="42537" y="553"/>
                  <a:pt x="39963" y="360"/>
                </a:cubicBezTo>
                <a:cubicBezTo>
                  <a:pt x="39821" y="350"/>
                  <a:pt x="39668" y="340"/>
                  <a:pt x="39505" y="330"/>
                </a:cubicBezTo>
                <a:cubicBezTo>
                  <a:pt x="39404" y="319"/>
                  <a:pt x="39302" y="309"/>
                  <a:pt x="39200" y="309"/>
                </a:cubicBezTo>
                <a:cubicBezTo>
                  <a:pt x="38661" y="269"/>
                  <a:pt x="38101" y="238"/>
                  <a:pt x="37521" y="207"/>
                </a:cubicBezTo>
                <a:cubicBezTo>
                  <a:pt x="36545" y="146"/>
                  <a:pt x="35517" y="106"/>
                  <a:pt x="34439" y="65"/>
                </a:cubicBezTo>
                <a:lnTo>
                  <a:pt x="34296" y="65"/>
                </a:lnTo>
                <a:cubicBezTo>
                  <a:pt x="34093" y="55"/>
                  <a:pt x="33889" y="45"/>
                  <a:pt x="33686" y="45"/>
                </a:cubicBezTo>
                <a:lnTo>
                  <a:pt x="33310" y="35"/>
                </a:lnTo>
                <a:cubicBezTo>
                  <a:pt x="32218" y="12"/>
                  <a:pt x="31081" y="0"/>
                  <a:pt x="29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4"/>
          <p:cNvSpPr/>
          <p:nvPr/>
        </p:nvSpPr>
        <p:spPr>
          <a:xfrm>
            <a:off x="608653" y="3665057"/>
            <a:ext cx="3239997" cy="997601"/>
          </a:xfrm>
          <a:custGeom>
            <a:avLst/>
            <a:gdLst/>
            <a:ahLst/>
            <a:cxnLst/>
            <a:rect l="l" t="t" r="r" b="b"/>
            <a:pathLst>
              <a:path w="43108" h="22148" extrusionOk="0">
                <a:moveTo>
                  <a:pt x="35638" y="1"/>
                </a:moveTo>
                <a:cubicBezTo>
                  <a:pt x="35203" y="1"/>
                  <a:pt x="34763" y="3"/>
                  <a:pt x="34317" y="9"/>
                </a:cubicBezTo>
                <a:lnTo>
                  <a:pt x="34246" y="29"/>
                </a:lnTo>
                <a:cubicBezTo>
                  <a:pt x="24021" y="3590"/>
                  <a:pt x="14437" y="7924"/>
                  <a:pt x="5871" y="12350"/>
                </a:cubicBezTo>
                <a:cubicBezTo>
                  <a:pt x="3857" y="13388"/>
                  <a:pt x="1903" y="14435"/>
                  <a:pt x="1" y="15483"/>
                </a:cubicBezTo>
                <a:cubicBezTo>
                  <a:pt x="1832" y="17854"/>
                  <a:pt x="3857" y="20082"/>
                  <a:pt x="6034" y="22147"/>
                </a:cubicBezTo>
                <a:cubicBezTo>
                  <a:pt x="7224" y="21201"/>
                  <a:pt x="8465" y="20235"/>
                  <a:pt x="9768" y="19258"/>
                </a:cubicBezTo>
                <a:cubicBezTo>
                  <a:pt x="15038" y="15270"/>
                  <a:pt x="20562" y="11627"/>
                  <a:pt x="26300" y="8331"/>
                </a:cubicBezTo>
                <a:cubicBezTo>
                  <a:pt x="31692" y="5218"/>
                  <a:pt x="37308" y="2502"/>
                  <a:pt x="43097" y="212"/>
                </a:cubicBezTo>
                <a:lnTo>
                  <a:pt x="43107" y="212"/>
                </a:lnTo>
                <a:cubicBezTo>
                  <a:pt x="42080" y="151"/>
                  <a:pt x="41052" y="101"/>
                  <a:pt x="40024" y="70"/>
                </a:cubicBezTo>
                <a:lnTo>
                  <a:pt x="39892" y="70"/>
                </a:lnTo>
                <a:cubicBezTo>
                  <a:pt x="39689" y="60"/>
                  <a:pt x="39485" y="50"/>
                  <a:pt x="39282" y="50"/>
                </a:cubicBezTo>
                <a:lnTo>
                  <a:pt x="38895" y="40"/>
                </a:lnTo>
                <a:cubicBezTo>
                  <a:pt x="37847" y="18"/>
                  <a:pt x="36761" y="1"/>
                  <a:pt x="35638" y="1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4"/>
          <p:cNvSpPr/>
          <p:nvPr/>
        </p:nvSpPr>
        <p:spPr>
          <a:xfrm>
            <a:off x="1268565" y="3708523"/>
            <a:ext cx="3519066" cy="1280378"/>
          </a:xfrm>
          <a:custGeom>
            <a:avLst/>
            <a:gdLst/>
            <a:ahLst/>
            <a:cxnLst/>
            <a:rect l="l" t="t" r="r" b="b"/>
            <a:pathLst>
              <a:path w="46821" h="28426" extrusionOk="0">
                <a:moveTo>
                  <a:pt x="42690" y="0"/>
                </a:moveTo>
                <a:cubicBezTo>
                  <a:pt x="42680" y="0"/>
                  <a:pt x="42670" y="11"/>
                  <a:pt x="42649" y="11"/>
                </a:cubicBezTo>
                <a:cubicBezTo>
                  <a:pt x="28518" y="6033"/>
                  <a:pt x="15607" y="13379"/>
                  <a:pt x="4498" y="20623"/>
                </a:cubicBezTo>
                <a:cubicBezTo>
                  <a:pt x="2961" y="21630"/>
                  <a:pt x="1466" y="22627"/>
                  <a:pt x="1" y="23614"/>
                </a:cubicBezTo>
                <a:cubicBezTo>
                  <a:pt x="2117" y="25364"/>
                  <a:pt x="4335" y="26971"/>
                  <a:pt x="6665" y="28426"/>
                </a:cubicBezTo>
                <a:cubicBezTo>
                  <a:pt x="8486" y="26737"/>
                  <a:pt x="10439" y="24987"/>
                  <a:pt x="12515" y="23207"/>
                </a:cubicBezTo>
                <a:cubicBezTo>
                  <a:pt x="15852" y="20358"/>
                  <a:pt x="19514" y="17438"/>
                  <a:pt x="23482" y="14559"/>
                </a:cubicBezTo>
                <a:cubicBezTo>
                  <a:pt x="31977" y="8404"/>
                  <a:pt x="39872" y="3907"/>
                  <a:pt x="46790" y="621"/>
                </a:cubicBezTo>
                <a:cubicBezTo>
                  <a:pt x="46800" y="611"/>
                  <a:pt x="46810" y="611"/>
                  <a:pt x="46821" y="601"/>
                </a:cubicBezTo>
                <a:cubicBezTo>
                  <a:pt x="45824" y="438"/>
                  <a:pt x="44867" y="295"/>
                  <a:pt x="43931" y="163"/>
                </a:cubicBezTo>
                <a:cubicBezTo>
                  <a:pt x="43646" y="122"/>
                  <a:pt x="43229" y="61"/>
                  <a:pt x="42690" y="0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4"/>
          <p:cNvSpPr/>
          <p:nvPr/>
        </p:nvSpPr>
        <p:spPr>
          <a:xfrm>
            <a:off x="2704664" y="3780455"/>
            <a:ext cx="2706211" cy="1213040"/>
          </a:xfrm>
          <a:custGeom>
            <a:avLst/>
            <a:gdLst/>
            <a:ahLst/>
            <a:cxnLst/>
            <a:rect l="l" t="t" r="r" b="b"/>
            <a:pathLst>
              <a:path w="36006" h="26931" extrusionOk="0">
                <a:moveTo>
                  <a:pt x="32973" y="1"/>
                </a:moveTo>
                <a:cubicBezTo>
                  <a:pt x="32973" y="11"/>
                  <a:pt x="32963" y="11"/>
                  <a:pt x="32953" y="21"/>
                </a:cubicBezTo>
                <a:cubicBezTo>
                  <a:pt x="30522" y="1771"/>
                  <a:pt x="28131" y="3531"/>
                  <a:pt x="25791" y="5311"/>
                </a:cubicBezTo>
                <a:cubicBezTo>
                  <a:pt x="25333" y="5657"/>
                  <a:pt x="24875" y="6013"/>
                  <a:pt x="24417" y="6359"/>
                </a:cubicBezTo>
                <a:lnTo>
                  <a:pt x="24377" y="6390"/>
                </a:lnTo>
                <a:cubicBezTo>
                  <a:pt x="23146" y="7336"/>
                  <a:pt x="21935" y="8282"/>
                  <a:pt x="20734" y="9228"/>
                </a:cubicBezTo>
                <a:cubicBezTo>
                  <a:pt x="17550" y="11741"/>
                  <a:pt x="14477" y="14254"/>
                  <a:pt x="11507" y="16767"/>
                </a:cubicBezTo>
                <a:cubicBezTo>
                  <a:pt x="9228" y="18700"/>
                  <a:pt x="7010" y="20623"/>
                  <a:pt x="4863" y="22536"/>
                </a:cubicBezTo>
                <a:cubicBezTo>
                  <a:pt x="3815" y="23461"/>
                  <a:pt x="2788" y="24377"/>
                  <a:pt x="1781" y="25303"/>
                </a:cubicBezTo>
                <a:cubicBezTo>
                  <a:pt x="1180" y="25842"/>
                  <a:pt x="590" y="26391"/>
                  <a:pt x="0" y="26931"/>
                </a:cubicBezTo>
                <a:lnTo>
                  <a:pt x="8628" y="26931"/>
                </a:lnTo>
                <a:lnTo>
                  <a:pt x="9034" y="26473"/>
                </a:lnTo>
                <a:cubicBezTo>
                  <a:pt x="10296" y="25018"/>
                  <a:pt x="11619" y="23553"/>
                  <a:pt x="12982" y="22078"/>
                </a:cubicBezTo>
                <a:cubicBezTo>
                  <a:pt x="13318" y="21712"/>
                  <a:pt x="13653" y="21355"/>
                  <a:pt x="13989" y="20989"/>
                </a:cubicBezTo>
                <a:cubicBezTo>
                  <a:pt x="14447" y="20511"/>
                  <a:pt x="14895" y="20033"/>
                  <a:pt x="15352" y="19565"/>
                </a:cubicBezTo>
                <a:cubicBezTo>
                  <a:pt x="17906" y="16889"/>
                  <a:pt x="20439" y="14366"/>
                  <a:pt x="22942" y="11996"/>
                </a:cubicBezTo>
                <a:cubicBezTo>
                  <a:pt x="25007" y="10063"/>
                  <a:pt x="27042" y="8221"/>
                  <a:pt x="29046" y="6471"/>
                </a:cubicBezTo>
                <a:cubicBezTo>
                  <a:pt x="29087" y="6441"/>
                  <a:pt x="29118" y="6410"/>
                  <a:pt x="29148" y="6390"/>
                </a:cubicBezTo>
                <a:cubicBezTo>
                  <a:pt x="29321" y="6237"/>
                  <a:pt x="29484" y="6095"/>
                  <a:pt x="29647" y="5952"/>
                </a:cubicBezTo>
                <a:lnTo>
                  <a:pt x="29667" y="5942"/>
                </a:lnTo>
                <a:cubicBezTo>
                  <a:pt x="31824" y="4080"/>
                  <a:pt x="33930" y="2341"/>
                  <a:pt x="35985" y="703"/>
                </a:cubicBezTo>
                <a:lnTo>
                  <a:pt x="36005" y="692"/>
                </a:lnTo>
                <a:cubicBezTo>
                  <a:pt x="34967" y="438"/>
                  <a:pt x="33960" y="214"/>
                  <a:pt x="32973" y="1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4"/>
          <p:cNvSpPr/>
          <p:nvPr/>
        </p:nvSpPr>
        <p:spPr>
          <a:xfrm>
            <a:off x="3970900" y="3846892"/>
            <a:ext cx="1840668" cy="1146151"/>
          </a:xfrm>
          <a:custGeom>
            <a:avLst/>
            <a:gdLst/>
            <a:ahLst/>
            <a:cxnLst/>
            <a:rect l="l" t="t" r="r" b="b"/>
            <a:pathLst>
              <a:path w="24490" h="25446" extrusionOk="0">
                <a:moveTo>
                  <a:pt x="22251" y="1"/>
                </a:moveTo>
                <a:cubicBezTo>
                  <a:pt x="20939" y="1364"/>
                  <a:pt x="19657" y="2727"/>
                  <a:pt x="18395" y="4081"/>
                </a:cubicBezTo>
                <a:cubicBezTo>
                  <a:pt x="17836" y="4671"/>
                  <a:pt x="17296" y="5261"/>
                  <a:pt x="16757" y="5851"/>
                </a:cubicBezTo>
                <a:cubicBezTo>
                  <a:pt x="16666" y="5942"/>
                  <a:pt x="16584" y="6034"/>
                  <a:pt x="16503" y="6125"/>
                </a:cubicBezTo>
                <a:cubicBezTo>
                  <a:pt x="12850" y="10114"/>
                  <a:pt x="9391" y="14051"/>
                  <a:pt x="6126" y="17947"/>
                </a:cubicBezTo>
                <a:cubicBezTo>
                  <a:pt x="5759" y="18385"/>
                  <a:pt x="5383" y="18833"/>
                  <a:pt x="5017" y="19270"/>
                </a:cubicBezTo>
                <a:cubicBezTo>
                  <a:pt x="3287" y="21356"/>
                  <a:pt x="1619" y="23411"/>
                  <a:pt x="1" y="25446"/>
                </a:cubicBezTo>
                <a:lnTo>
                  <a:pt x="5861" y="25446"/>
                </a:lnTo>
                <a:cubicBezTo>
                  <a:pt x="7499" y="22861"/>
                  <a:pt x="9168" y="20369"/>
                  <a:pt x="10856" y="17958"/>
                </a:cubicBezTo>
                <a:cubicBezTo>
                  <a:pt x="11833" y="16564"/>
                  <a:pt x="12820" y="15190"/>
                  <a:pt x="13817" y="13858"/>
                </a:cubicBezTo>
                <a:cubicBezTo>
                  <a:pt x="15811" y="11161"/>
                  <a:pt x="17805" y="8598"/>
                  <a:pt x="19809" y="6166"/>
                </a:cubicBezTo>
                <a:cubicBezTo>
                  <a:pt x="20206" y="5668"/>
                  <a:pt x="20603" y="5179"/>
                  <a:pt x="21010" y="4701"/>
                </a:cubicBezTo>
                <a:cubicBezTo>
                  <a:pt x="21234" y="4426"/>
                  <a:pt x="21457" y="4162"/>
                  <a:pt x="21691" y="3887"/>
                </a:cubicBezTo>
                <a:cubicBezTo>
                  <a:pt x="22627" y="2768"/>
                  <a:pt x="23563" y="1690"/>
                  <a:pt x="24489" y="632"/>
                </a:cubicBezTo>
                <a:cubicBezTo>
                  <a:pt x="23726" y="408"/>
                  <a:pt x="22984" y="194"/>
                  <a:pt x="22251" y="1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4"/>
          <p:cNvSpPr/>
          <p:nvPr/>
        </p:nvSpPr>
        <p:spPr>
          <a:xfrm>
            <a:off x="0" y="3655373"/>
            <a:ext cx="3860067" cy="1338123"/>
          </a:xfrm>
          <a:custGeom>
            <a:avLst/>
            <a:gdLst/>
            <a:ahLst/>
            <a:cxnLst/>
            <a:rect l="l" t="t" r="r" b="b"/>
            <a:pathLst>
              <a:path w="51358" h="29708" extrusionOk="0">
                <a:moveTo>
                  <a:pt x="194" y="0"/>
                </a:moveTo>
                <a:lnTo>
                  <a:pt x="194" y="21274"/>
                </a:lnTo>
                <a:lnTo>
                  <a:pt x="1" y="21365"/>
                </a:lnTo>
                <a:cubicBezTo>
                  <a:pt x="51" y="21375"/>
                  <a:pt x="102" y="21375"/>
                  <a:pt x="153" y="21375"/>
                </a:cubicBezTo>
                <a:lnTo>
                  <a:pt x="194" y="21375"/>
                </a:lnTo>
                <a:lnTo>
                  <a:pt x="194" y="24275"/>
                </a:lnTo>
                <a:cubicBezTo>
                  <a:pt x="133" y="24560"/>
                  <a:pt x="72" y="24845"/>
                  <a:pt x="21" y="25129"/>
                </a:cubicBezTo>
                <a:cubicBezTo>
                  <a:pt x="72" y="25150"/>
                  <a:pt x="133" y="25170"/>
                  <a:pt x="194" y="25191"/>
                </a:cubicBezTo>
                <a:cubicBezTo>
                  <a:pt x="2005" y="25842"/>
                  <a:pt x="3907" y="26442"/>
                  <a:pt x="5850" y="26971"/>
                </a:cubicBezTo>
                <a:lnTo>
                  <a:pt x="6349" y="27093"/>
                </a:lnTo>
                <a:cubicBezTo>
                  <a:pt x="6634" y="27174"/>
                  <a:pt x="6909" y="27246"/>
                  <a:pt x="7204" y="27317"/>
                </a:cubicBezTo>
                <a:cubicBezTo>
                  <a:pt x="7366" y="27358"/>
                  <a:pt x="7539" y="27408"/>
                  <a:pt x="7712" y="27449"/>
                </a:cubicBezTo>
                <a:cubicBezTo>
                  <a:pt x="7946" y="27500"/>
                  <a:pt x="8180" y="27561"/>
                  <a:pt x="8424" y="27622"/>
                </a:cubicBezTo>
                <a:lnTo>
                  <a:pt x="8730" y="27693"/>
                </a:lnTo>
                <a:cubicBezTo>
                  <a:pt x="8933" y="27744"/>
                  <a:pt x="9137" y="27785"/>
                  <a:pt x="9340" y="27836"/>
                </a:cubicBezTo>
                <a:cubicBezTo>
                  <a:pt x="9564" y="27887"/>
                  <a:pt x="9798" y="27937"/>
                  <a:pt x="10032" y="27988"/>
                </a:cubicBezTo>
                <a:cubicBezTo>
                  <a:pt x="10052" y="27998"/>
                  <a:pt x="10083" y="28009"/>
                  <a:pt x="10103" y="28009"/>
                </a:cubicBezTo>
                <a:cubicBezTo>
                  <a:pt x="10266" y="28039"/>
                  <a:pt x="10418" y="28080"/>
                  <a:pt x="10581" y="28110"/>
                </a:cubicBezTo>
                <a:cubicBezTo>
                  <a:pt x="10642" y="28131"/>
                  <a:pt x="10703" y="28141"/>
                  <a:pt x="10775" y="28151"/>
                </a:cubicBezTo>
                <a:cubicBezTo>
                  <a:pt x="10886" y="28182"/>
                  <a:pt x="11019" y="28202"/>
                  <a:pt x="11141" y="28232"/>
                </a:cubicBezTo>
                <a:cubicBezTo>
                  <a:pt x="11181" y="28243"/>
                  <a:pt x="11222" y="28253"/>
                  <a:pt x="11263" y="28253"/>
                </a:cubicBezTo>
                <a:cubicBezTo>
                  <a:pt x="11446" y="28294"/>
                  <a:pt x="11629" y="28334"/>
                  <a:pt x="11802" y="28365"/>
                </a:cubicBezTo>
                <a:lnTo>
                  <a:pt x="12351" y="28477"/>
                </a:lnTo>
                <a:cubicBezTo>
                  <a:pt x="13989" y="28792"/>
                  <a:pt x="15648" y="29077"/>
                  <a:pt x="17306" y="29311"/>
                </a:cubicBezTo>
                <a:cubicBezTo>
                  <a:pt x="18262" y="29443"/>
                  <a:pt x="19229" y="29575"/>
                  <a:pt x="20185" y="29677"/>
                </a:cubicBezTo>
                <a:lnTo>
                  <a:pt x="20419" y="29708"/>
                </a:lnTo>
                <a:lnTo>
                  <a:pt x="41489" y="29708"/>
                </a:lnTo>
                <a:cubicBezTo>
                  <a:pt x="42771" y="29555"/>
                  <a:pt x="43941" y="29402"/>
                  <a:pt x="45009" y="29240"/>
                </a:cubicBezTo>
                <a:cubicBezTo>
                  <a:pt x="46118" y="29067"/>
                  <a:pt x="47115" y="28904"/>
                  <a:pt x="47970" y="28751"/>
                </a:cubicBezTo>
                <a:cubicBezTo>
                  <a:pt x="48682" y="27408"/>
                  <a:pt x="49394" y="26065"/>
                  <a:pt x="50106" y="24723"/>
                </a:cubicBezTo>
                <a:lnTo>
                  <a:pt x="51358" y="22352"/>
                </a:lnTo>
                <a:cubicBezTo>
                  <a:pt x="51348" y="22352"/>
                  <a:pt x="51337" y="22342"/>
                  <a:pt x="51337" y="22322"/>
                </a:cubicBezTo>
                <a:cubicBezTo>
                  <a:pt x="50625" y="21782"/>
                  <a:pt x="49903" y="21243"/>
                  <a:pt x="49181" y="20724"/>
                </a:cubicBezTo>
                <a:lnTo>
                  <a:pt x="49089" y="20663"/>
                </a:lnTo>
                <a:cubicBezTo>
                  <a:pt x="48723" y="20399"/>
                  <a:pt x="48356" y="20134"/>
                  <a:pt x="47980" y="19870"/>
                </a:cubicBezTo>
                <a:cubicBezTo>
                  <a:pt x="47817" y="19758"/>
                  <a:pt x="47665" y="19646"/>
                  <a:pt x="47502" y="19534"/>
                </a:cubicBezTo>
                <a:cubicBezTo>
                  <a:pt x="47410" y="19463"/>
                  <a:pt x="47309" y="19402"/>
                  <a:pt x="47217" y="19330"/>
                </a:cubicBezTo>
                <a:lnTo>
                  <a:pt x="46566" y="18893"/>
                </a:lnTo>
                <a:cubicBezTo>
                  <a:pt x="46230" y="18659"/>
                  <a:pt x="45894" y="18425"/>
                  <a:pt x="45549" y="18201"/>
                </a:cubicBezTo>
                <a:cubicBezTo>
                  <a:pt x="45213" y="17977"/>
                  <a:pt x="44877" y="17753"/>
                  <a:pt x="44531" y="17530"/>
                </a:cubicBezTo>
                <a:cubicBezTo>
                  <a:pt x="44409" y="17448"/>
                  <a:pt x="44277" y="17367"/>
                  <a:pt x="44155" y="17285"/>
                </a:cubicBezTo>
                <a:cubicBezTo>
                  <a:pt x="43819" y="17072"/>
                  <a:pt x="43493" y="16858"/>
                  <a:pt x="43158" y="16645"/>
                </a:cubicBezTo>
                <a:cubicBezTo>
                  <a:pt x="42425" y="16177"/>
                  <a:pt x="41703" y="15719"/>
                  <a:pt x="40980" y="15291"/>
                </a:cubicBezTo>
                <a:cubicBezTo>
                  <a:pt x="40604" y="15057"/>
                  <a:pt x="40228" y="14834"/>
                  <a:pt x="39861" y="14620"/>
                </a:cubicBezTo>
                <a:cubicBezTo>
                  <a:pt x="39109" y="14172"/>
                  <a:pt x="38376" y="13755"/>
                  <a:pt x="37654" y="13348"/>
                </a:cubicBezTo>
                <a:cubicBezTo>
                  <a:pt x="37277" y="13135"/>
                  <a:pt x="36911" y="12931"/>
                  <a:pt x="36545" y="12728"/>
                </a:cubicBezTo>
                <a:lnTo>
                  <a:pt x="36423" y="12656"/>
                </a:lnTo>
                <a:cubicBezTo>
                  <a:pt x="36077" y="12473"/>
                  <a:pt x="35741" y="12290"/>
                  <a:pt x="35405" y="12107"/>
                </a:cubicBezTo>
                <a:cubicBezTo>
                  <a:pt x="34103" y="11415"/>
                  <a:pt x="32852" y="10774"/>
                  <a:pt x="31631" y="10174"/>
                </a:cubicBezTo>
                <a:cubicBezTo>
                  <a:pt x="31092" y="9909"/>
                  <a:pt x="30552" y="9655"/>
                  <a:pt x="30023" y="9401"/>
                </a:cubicBezTo>
                <a:cubicBezTo>
                  <a:pt x="29281" y="9055"/>
                  <a:pt x="27531" y="8241"/>
                  <a:pt x="25018" y="7213"/>
                </a:cubicBezTo>
                <a:cubicBezTo>
                  <a:pt x="24692" y="7081"/>
                  <a:pt x="24346" y="6949"/>
                  <a:pt x="24000" y="6806"/>
                </a:cubicBezTo>
                <a:lnTo>
                  <a:pt x="23695" y="6684"/>
                </a:lnTo>
                <a:lnTo>
                  <a:pt x="23390" y="6562"/>
                </a:lnTo>
                <a:cubicBezTo>
                  <a:pt x="23360" y="6542"/>
                  <a:pt x="23329" y="6532"/>
                  <a:pt x="23288" y="6522"/>
                </a:cubicBezTo>
                <a:cubicBezTo>
                  <a:pt x="23003" y="6410"/>
                  <a:pt x="22719" y="6298"/>
                  <a:pt x="22434" y="6186"/>
                </a:cubicBezTo>
                <a:cubicBezTo>
                  <a:pt x="22271" y="6125"/>
                  <a:pt x="22118" y="6064"/>
                  <a:pt x="21956" y="6003"/>
                </a:cubicBezTo>
                <a:cubicBezTo>
                  <a:pt x="20806" y="5575"/>
                  <a:pt x="19585" y="5128"/>
                  <a:pt x="18262" y="4670"/>
                </a:cubicBezTo>
                <a:cubicBezTo>
                  <a:pt x="18130" y="4619"/>
                  <a:pt x="17978" y="4568"/>
                  <a:pt x="17835" y="4528"/>
                </a:cubicBezTo>
                <a:cubicBezTo>
                  <a:pt x="17825" y="4517"/>
                  <a:pt x="17805" y="4517"/>
                  <a:pt x="17794" y="4507"/>
                </a:cubicBezTo>
                <a:cubicBezTo>
                  <a:pt x="17713" y="4477"/>
                  <a:pt x="17642" y="4456"/>
                  <a:pt x="17560" y="4426"/>
                </a:cubicBezTo>
                <a:cubicBezTo>
                  <a:pt x="17235" y="4314"/>
                  <a:pt x="16909" y="4202"/>
                  <a:pt x="16584" y="4100"/>
                </a:cubicBezTo>
                <a:cubicBezTo>
                  <a:pt x="15963" y="3897"/>
                  <a:pt x="15343" y="3693"/>
                  <a:pt x="14712" y="3490"/>
                </a:cubicBezTo>
                <a:cubicBezTo>
                  <a:pt x="14081" y="3296"/>
                  <a:pt x="13430" y="3093"/>
                  <a:pt x="12779" y="2900"/>
                </a:cubicBezTo>
                <a:cubicBezTo>
                  <a:pt x="12535" y="2828"/>
                  <a:pt x="11873" y="2635"/>
                  <a:pt x="10856" y="2360"/>
                </a:cubicBezTo>
                <a:cubicBezTo>
                  <a:pt x="10225" y="2188"/>
                  <a:pt x="9462" y="1984"/>
                  <a:pt x="8567" y="1770"/>
                </a:cubicBezTo>
                <a:cubicBezTo>
                  <a:pt x="7875" y="1597"/>
                  <a:pt x="7102" y="1414"/>
                  <a:pt x="6278" y="1221"/>
                </a:cubicBezTo>
                <a:cubicBezTo>
                  <a:pt x="5891" y="1129"/>
                  <a:pt x="5494" y="1048"/>
                  <a:pt x="5087" y="957"/>
                </a:cubicBezTo>
                <a:lnTo>
                  <a:pt x="5026" y="936"/>
                </a:lnTo>
                <a:cubicBezTo>
                  <a:pt x="4752" y="885"/>
                  <a:pt x="4487" y="824"/>
                  <a:pt x="4202" y="763"/>
                </a:cubicBezTo>
                <a:cubicBezTo>
                  <a:pt x="3897" y="702"/>
                  <a:pt x="3582" y="631"/>
                  <a:pt x="3256" y="570"/>
                </a:cubicBezTo>
                <a:lnTo>
                  <a:pt x="2747" y="468"/>
                </a:lnTo>
                <a:cubicBezTo>
                  <a:pt x="2605" y="438"/>
                  <a:pt x="2442" y="407"/>
                  <a:pt x="2310" y="387"/>
                </a:cubicBezTo>
                <a:cubicBezTo>
                  <a:pt x="2168" y="356"/>
                  <a:pt x="2025" y="326"/>
                  <a:pt x="1883" y="305"/>
                </a:cubicBezTo>
                <a:lnTo>
                  <a:pt x="1527" y="234"/>
                </a:lnTo>
                <a:cubicBezTo>
                  <a:pt x="1333" y="204"/>
                  <a:pt x="1140" y="163"/>
                  <a:pt x="957" y="132"/>
                </a:cubicBezTo>
                <a:lnTo>
                  <a:pt x="652" y="71"/>
                </a:lnTo>
                <a:lnTo>
                  <a:pt x="591" y="71"/>
                </a:lnTo>
                <a:lnTo>
                  <a:pt x="336" y="21"/>
                </a:lnTo>
                <a:lnTo>
                  <a:pt x="265" y="10"/>
                </a:lnTo>
                <a:lnTo>
                  <a:pt x="194" y="0"/>
                </a:ln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4"/>
          <p:cNvSpPr/>
          <p:nvPr/>
        </p:nvSpPr>
        <p:spPr>
          <a:xfrm>
            <a:off x="1104188" y="3812525"/>
            <a:ext cx="1805418" cy="1180969"/>
          </a:xfrm>
          <a:custGeom>
            <a:avLst/>
            <a:gdLst/>
            <a:ahLst/>
            <a:cxnLst/>
            <a:rect l="l" t="t" r="r" b="b"/>
            <a:pathLst>
              <a:path w="24021" h="26219" extrusionOk="0">
                <a:moveTo>
                  <a:pt x="0" y="1"/>
                </a:moveTo>
                <a:lnTo>
                  <a:pt x="21" y="21"/>
                </a:lnTo>
                <a:cubicBezTo>
                  <a:pt x="621" y="550"/>
                  <a:pt x="1211" y="1110"/>
                  <a:pt x="1801" y="1700"/>
                </a:cubicBezTo>
                <a:lnTo>
                  <a:pt x="1832" y="1730"/>
                </a:lnTo>
                <a:cubicBezTo>
                  <a:pt x="3175" y="3053"/>
                  <a:pt x="4446" y="4447"/>
                  <a:pt x="5637" y="5912"/>
                </a:cubicBezTo>
                <a:cubicBezTo>
                  <a:pt x="6858" y="7397"/>
                  <a:pt x="7997" y="8944"/>
                  <a:pt x="9045" y="10561"/>
                </a:cubicBezTo>
                <a:lnTo>
                  <a:pt x="9055" y="10582"/>
                </a:lnTo>
                <a:cubicBezTo>
                  <a:pt x="9228" y="10846"/>
                  <a:pt x="9401" y="11121"/>
                  <a:pt x="9574" y="11395"/>
                </a:cubicBezTo>
                <a:cubicBezTo>
                  <a:pt x="10001" y="12077"/>
                  <a:pt x="10418" y="12769"/>
                  <a:pt x="10825" y="13491"/>
                </a:cubicBezTo>
                <a:cubicBezTo>
                  <a:pt x="11029" y="13858"/>
                  <a:pt x="11232" y="14224"/>
                  <a:pt x="11426" y="14600"/>
                </a:cubicBezTo>
                <a:cubicBezTo>
                  <a:pt x="11436" y="14621"/>
                  <a:pt x="11446" y="14641"/>
                  <a:pt x="11456" y="14661"/>
                </a:cubicBezTo>
                <a:cubicBezTo>
                  <a:pt x="11538" y="14814"/>
                  <a:pt x="11619" y="14966"/>
                  <a:pt x="11700" y="15109"/>
                </a:cubicBezTo>
                <a:cubicBezTo>
                  <a:pt x="12158" y="15994"/>
                  <a:pt x="12585" y="16869"/>
                  <a:pt x="12972" y="17734"/>
                </a:cubicBezTo>
                <a:cubicBezTo>
                  <a:pt x="13440" y="18771"/>
                  <a:pt x="13857" y="19799"/>
                  <a:pt x="14244" y="20806"/>
                </a:cubicBezTo>
                <a:cubicBezTo>
                  <a:pt x="14284" y="20928"/>
                  <a:pt x="14335" y="21050"/>
                  <a:pt x="14376" y="21172"/>
                </a:cubicBezTo>
                <a:cubicBezTo>
                  <a:pt x="14478" y="21437"/>
                  <a:pt x="14569" y="21702"/>
                  <a:pt x="14661" y="21956"/>
                </a:cubicBezTo>
                <a:cubicBezTo>
                  <a:pt x="15180" y="23441"/>
                  <a:pt x="15607" y="24866"/>
                  <a:pt x="15953" y="26219"/>
                </a:cubicBezTo>
                <a:lnTo>
                  <a:pt x="24021" y="26219"/>
                </a:lnTo>
                <a:cubicBezTo>
                  <a:pt x="23970" y="26127"/>
                  <a:pt x="23919" y="26036"/>
                  <a:pt x="23848" y="25944"/>
                </a:cubicBezTo>
                <a:cubicBezTo>
                  <a:pt x="23593" y="25496"/>
                  <a:pt x="23329" y="25039"/>
                  <a:pt x="23054" y="24581"/>
                </a:cubicBezTo>
                <a:cubicBezTo>
                  <a:pt x="22495" y="23624"/>
                  <a:pt x="21905" y="22658"/>
                  <a:pt x="21274" y="21681"/>
                </a:cubicBezTo>
                <a:cubicBezTo>
                  <a:pt x="20714" y="20806"/>
                  <a:pt x="20124" y="19921"/>
                  <a:pt x="19514" y="19026"/>
                </a:cubicBezTo>
                <a:cubicBezTo>
                  <a:pt x="19198" y="18578"/>
                  <a:pt x="18883" y="18131"/>
                  <a:pt x="18557" y="17673"/>
                </a:cubicBezTo>
                <a:cubicBezTo>
                  <a:pt x="18008" y="16899"/>
                  <a:pt x="17428" y="16116"/>
                  <a:pt x="16838" y="15333"/>
                </a:cubicBezTo>
                <a:cubicBezTo>
                  <a:pt x="16319" y="14651"/>
                  <a:pt x="15790" y="13959"/>
                  <a:pt x="15231" y="13278"/>
                </a:cubicBezTo>
                <a:cubicBezTo>
                  <a:pt x="15180" y="13206"/>
                  <a:pt x="15109" y="13125"/>
                  <a:pt x="15047" y="13054"/>
                </a:cubicBezTo>
                <a:cubicBezTo>
                  <a:pt x="14783" y="12718"/>
                  <a:pt x="14518" y="12392"/>
                  <a:pt x="14234" y="12057"/>
                </a:cubicBezTo>
                <a:cubicBezTo>
                  <a:pt x="13654" y="11355"/>
                  <a:pt x="13043" y="10653"/>
                  <a:pt x="12423" y="9941"/>
                </a:cubicBezTo>
                <a:lnTo>
                  <a:pt x="12168" y="9666"/>
                </a:lnTo>
                <a:cubicBezTo>
                  <a:pt x="10764" y="8079"/>
                  <a:pt x="9259" y="6502"/>
                  <a:pt x="7661" y="4945"/>
                </a:cubicBezTo>
                <a:cubicBezTo>
                  <a:pt x="6359" y="3674"/>
                  <a:pt x="4996" y="2422"/>
                  <a:pt x="3561" y="1181"/>
                </a:cubicBezTo>
                <a:cubicBezTo>
                  <a:pt x="3419" y="1130"/>
                  <a:pt x="3276" y="1079"/>
                  <a:pt x="3144" y="1039"/>
                </a:cubicBezTo>
                <a:lnTo>
                  <a:pt x="3093" y="1018"/>
                </a:lnTo>
                <a:cubicBezTo>
                  <a:pt x="3012" y="988"/>
                  <a:pt x="2941" y="967"/>
                  <a:pt x="2859" y="937"/>
                </a:cubicBezTo>
                <a:cubicBezTo>
                  <a:pt x="2534" y="825"/>
                  <a:pt x="2208" y="723"/>
                  <a:pt x="1872" y="611"/>
                </a:cubicBezTo>
                <a:cubicBezTo>
                  <a:pt x="1262" y="408"/>
                  <a:pt x="641" y="204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4"/>
          <p:cNvSpPr/>
          <p:nvPr/>
        </p:nvSpPr>
        <p:spPr>
          <a:xfrm>
            <a:off x="643076" y="3735097"/>
            <a:ext cx="1408574" cy="1258397"/>
          </a:xfrm>
          <a:custGeom>
            <a:avLst/>
            <a:gdLst/>
            <a:ahLst/>
            <a:cxnLst/>
            <a:rect l="l" t="t" r="r" b="b"/>
            <a:pathLst>
              <a:path w="18741" h="27938" extrusionOk="0">
                <a:moveTo>
                  <a:pt x="1" y="0"/>
                </a:moveTo>
                <a:lnTo>
                  <a:pt x="21" y="21"/>
                </a:lnTo>
                <a:cubicBezTo>
                  <a:pt x="1995" y="2473"/>
                  <a:pt x="3765" y="5087"/>
                  <a:pt x="5291" y="7844"/>
                </a:cubicBezTo>
                <a:cubicBezTo>
                  <a:pt x="5718" y="8607"/>
                  <a:pt x="6135" y="9401"/>
                  <a:pt x="6532" y="10225"/>
                </a:cubicBezTo>
                <a:cubicBezTo>
                  <a:pt x="7092" y="11354"/>
                  <a:pt x="7621" y="12535"/>
                  <a:pt x="8119" y="13776"/>
                </a:cubicBezTo>
                <a:lnTo>
                  <a:pt x="8150" y="13847"/>
                </a:lnTo>
                <a:cubicBezTo>
                  <a:pt x="8557" y="14844"/>
                  <a:pt x="8923" y="15872"/>
                  <a:pt x="9279" y="16930"/>
                </a:cubicBezTo>
                <a:cubicBezTo>
                  <a:pt x="9350" y="17143"/>
                  <a:pt x="9422" y="17357"/>
                  <a:pt x="9483" y="17581"/>
                </a:cubicBezTo>
                <a:cubicBezTo>
                  <a:pt x="9523" y="17693"/>
                  <a:pt x="9554" y="17805"/>
                  <a:pt x="9595" y="17937"/>
                </a:cubicBezTo>
                <a:cubicBezTo>
                  <a:pt x="9635" y="18069"/>
                  <a:pt x="9676" y="18201"/>
                  <a:pt x="9717" y="18323"/>
                </a:cubicBezTo>
                <a:cubicBezTo>
                  <a:pt x="9737" y="18415"/>
                  <a:pt x="9767" y="18496"/>
                  <a:pt x="9788" y="18578"/>
                </a:cubicBezTo>
                <a:cubicBezTo>
                  <a:pt x="10083" y="19585"/>
                  <a:pt x="10337" y="20572"/>
                  <a:pt x="10561" y="21528"/>
                </a:cubicBezTo>
                <a:cubicBezTo>
                  <a:pt x="10856" y="22830"/>
                  <a:pt x="11100" y="24092"/>
                  <a:pt x="11294" y="25303"/>
                </a:cubicBezTo>
                <a:cubicBezTo>
                  <a:pt x="11294" y="25313"/>
                  <a:pt x="11294" y="25323"/>
                  <a:pt x="11294" y="25333"/>
                </a:cubicBezTo>
                <a:cubicBezTo>
                  <a:pt x="11426" y="26218"/>
                  <a:pt x="11538" y="27083"/>
                  <a:pt x="11629" y="27907"/>
                </a:cubicBezTo>
                <a:lnTo>
                  <a:pt x="11863" y="27938"/>
                </a:lnTo>
                <a:lnTo>
                  <a:pt x="18741" y="27938"/>
                </a:lnTo>
                <a:cubicBezTo>
                  <a:pt x="18446" y="27175"/>
                  <a:pt x="18120" y="26401"/>
                  <a:pt x="17774" y="25618"/>
                </a:cubicBezTo>
                <a:cubicBezTo>
                  <a:pt x="17744" y="25537"/>
                  <a:pt x="17713" y="25455"/>
                  <a:pt x="17683" y="25374"/>
                </a:cubicBezTo>
                <a:cubicBezTo>
                  <a:pt x="17154" y="24133"/>
                  <a:pt x="16594" y="22881"/>
                  <a:pt x="15984" y="21610"/>
                </a:cubicBezTo>
                <a:cubicBezTo>
                  <a:pt x="15943" y="21508"/>
                  <a:pt x="15892" y="21406"/>
                  <a:pt x="15841" y="21315"/>
                </a:cubicBezTo>
                <a:cubicBezTo>
                  <a:pt x="15455" y="20501"/>
                  <a:pt x="15048" y="19687"/>
                  <a:pt x="14620" y="18863"/>
                </a:cubicBezTo>
                <a:cubicBezTo>
                  <a:pt x="14376" y="18374"/>
                  <a:pt x="14112" y="17876"/>
                  <a:pt x="13847" y="17387"/>
                </a:cubicBezTo>
                <a:cubicBezTo>
                  <a:pt x="13735" y="17184"/>
                  <a:pt x="13623" y="16970"/>
                  <a:pt x="13511" y="16767"/>
                </a:cubicBezTo>
                <a:cubicBezTo>
                  <a:pt x="13237" y="16258"/>
                  <a:pt x="12952" y="15749"/>
                  <a:pt x="12657" y="15241"/>
                </a:cubicBezTo>
                <a:cubicBezTo>
                  <a:pt x="12250" y="14529"/>
                  <a:pt x="11823" y="13806"/>
                  <a:pt x="11385" y="13094"/>
                </a:cubicBezTo>
                <a:lnTo>
                  <a:pt x="11365" y="13043"/>
                </a:lnTo>
                <a:cubicBezTo>
                  <a:pt x="10561" y="11721"/>
                  <a:pt x="9706" y="10398"/>
                  <a:pt x="8811" y="9075"/>
                </a:cubicBezTo>
                <a:cubicBezTo>
                  <a:pt x="7845" y="7651"/>
                  <a:pt x="6817" y="6237"/>
                  <a:pt x="5728" y="4823"/>
                </a:cubicBezTo>
                <a:cubicBezTo>
                  <a:pt x="4965" y="3816"/>
                  <a:pt x="4162" y="2798"/>
                  <a:pt x="3317" y="1801"/>
                </a:cubicBezTo>
                <a:cubicBezTo>
                  <a:pt x="2982" y="1404"/>
                  <a:pt x="2646" y="1008"/>
                  <a:pt x="2320" y="621"/>
                </a:cubicBezTo>
                <a:lnTo>
                  <a:pt x="2290" y="590"/>
                </a:lnTo>
                <a:cubicBezTo>
                  <a:pt x="1659" y="418"/>
                  <a:pt x="896" y="214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4"/>
          <p:cNvSpPr/>
          <p:nvPr/>
        </p:nvSpPr>
        <p:spPr>
          <a:xfrm>
            <a:off x="315826" y="3690190"/>
            <a:ext cx="611802" cy="1247857"/>
          </a:xfrm>
          <a:custGeom>
            <a:avLst/>
            <a:gdLst/>
            <a:ahLst/>
            <a:cxnLst/>
            <a:rect l="l" t="t" r="r" b="b"/>
            <a:pathLst>
              <a:path w="8140" h="27704" extrusionOk="0">
                <a:moveTo>
                  <a:pt x="0" y="0"/>
                </a:moveTo>
                <a:lnTo>
                  <a:pt x="0" y="0"/>
                </a:lnTo>
                <a:cubicBezTo>
                  <a:pt x="1659" y="5688"/>
                  <a:pt x="2462" y="11599"/>
                  <a:pt x="2391" y="17520"/>
                </a:cubicBezTo>
                <a:cubicBezTo>
                  <a:pt x="2350" y="20429"/>
                  <a:pt x="2106" y="23329"/>
                  <a:pt x="1648" y="26198"/>
                </a:cubicBezTo>
                <a:cubicBezTo>
                  <a:pt x="3754" y="26768"/>
                  <a:pt x="5932" y="27276"/>
                  <a:pt x="8139" y="27704"/>
                </a:cubicBezTo>
                <a:cubicBezTo>
                  <a:pt x="7336" y="18395"/>
                  <a:pt x="5291" y="9238"/>
                  <a:pt x="2076" y="468"/>
                </a:cubicBezTo>
                <a:cubicBezTo>
                  <a:pt x="2076" y="458"/>
                  <a:pt x="2076" y="458"/>
                  <a:pt x="2076" y="458"/>
                </a:cubicBezTo>
                <a:cubicBezTo>
                  <a:pt x="1414" y="306"/>
                  <a:pt x="723" y="153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4"/>
          <p:cNvSpPr/>
          <p:nvPr/>
        </p:nvSpPr>
        <p:spPr>
          <a:xfrm>
            <a:off x="0" y="3658571"/>
            <a:ext cx="177453" cy="1089758"/>
          </a:xfrm>
          <a:custGeom>
            <a:avLst/>
            <a:gdLst/>
            <a:ahLst/>
            <a:cxnLst/>
            <a:rect l="l" t="t" r="r" b="b"/>
            <a:pathLst>
              <a:path w="2361" h="24194" extrusionOk="0">
                <a:moveTo>
                  <a:pt x="591" y="0"/>
                </a:moveTo>
                <a:cubicBezTo>
                  <a:pt x="530" y="1354"/>
                  <a:pt x="428" y="2768"/>
                  <a:pt x="255" y="4223"/>
                </a:cubicBezTo>
                <a:lnTo>
                  <a:pt x="255" y="4284"/>
                </a:lnTo>
                <a:cubicBezTo>
                  <a:pt x="235" y="4446"/>
                  <a:pt x="214" y="4609"/>
                  <a:pt x="194" y="4782"/>
                </a:cubicBezTo>
                <a:lnTo>
                  <a:pt x="194" y="21203"/>
                </a:lnTo>
                <a:lnTo>
                  <a:pt x="1" y="21294"/>
                </a:lnTo>
                <a:cubicBezTo>
                  <a:pt x="51" y="21304"/>
                  <a:pt x="102" y="21304"/>
                  <a:pt x="153" y="21304"/>
                </a:cubicBezTo>
                <a:lnTo>
                  <a:pt x="194" y="21304"/>
                </a:lnTo>
                <a:lnTo>
                  <a:pt x="194" y="24194"/>
                </a:lnTo>
                <a:cubicBezTo>
                  <a:pt x="387" y="23258"/>
                  <a:pt x="570" y="22301"/>
                  <a:pt x="743" y="21335"/>
                </a:cubicBezTo>
                <a:cubicBezTo>
                  <a:pt x="764" y="21223"/>
                  <a:pt x="784" y="21111"/>
                  <a:pt x="804" y="20999"/>
                </a:cubicBezTo>
                <a:cubicBezTo>
                  <a:pt x="804" y="20979"/>
                  <a:pt x="814" y="20948"/>
                  <a:pt x="814" y="20918"/>
                </a:cubicBezTo>
                <a:cubicBezTo>
                  <a:pt x="1842" y="14936"/>
                  <a:pt x="2361" y="8882"/>
                  <a:pt x="2340" y="2808"/>
                </a:cubicBezTo>
                <a:cubicBezTo>
                  <a:pt x="2340" y="2788"/>
                  <a:pt x="2340" y="2768"/>
                  <a:pt x="2340" y="2737"/>
                </a:cubicBezTo>
                <a:cubicBezTo>
                  <a:pt x="2340" y="2086"/>
                  <a:pt x="2330" y="1435"/>
                  <a:pt x="2320" y="774"/>
                </a:cubicBezTo>
                <a:cubicBezTo>
                  <a:pt x="2310" y="621"/>
                  <a:pt x="2310" y="468"/>
                  <a:pt x="2310" y="316"/>
                </a:cubicBezTo>
                <a:cubicBezTo>
                  <a:pt x="2168" y="285"/>
                  <a:pt x="2025" y="255"/>
                  <a:pt x="1883" y="234"/>
                </a:cubicBezTo>
                <a:lnTo>
                  <a:pt x="1527" y="163"/>
                </a:lnTo>
                <a:cubicBezTo>
                  <a:pt x="1333" y="133"/>
                  <a:pt x="1140" y="92"/>
                  <a:pt x="957" y="61"/>
                </a:cubicBezTo>
                <a:lnTo>
                  <a:pt x="6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3" name="Google Shape;203;p14"/>
          <p:cNvGrpSpPr/>
          <p:nvPr/>
        </p:nvGrpSpPr>
        <p:grpSpPr>
          <a:xfrm>
            <a:off x="0" y="4437375"/>
            <a:ext cx="9144000" cy="706250"/>
            <a:chOff x="0" y="4437375"/>
            <a:chExt cx="9144000" cy="706250"/>
          </a:xfrm>
        </p:grpSpPr>
        <p:sp>
          <p:nvSpPr>
            <p:cNvPr id="204" name="Google Shape;204;p14"/>
            <p:cNvSpPr/>
            <p:nvPr/>
          </p:nvSpPr>
          <p:spPr>
            <a:xfrm>
              <a:off x="0" y="4437425"/>
              <a:ext cx="9144000" cy="706200"/>
            </a:xfrm>
            <a:prstGeom prst="rect">
              <a:avLst/>
            </a:pr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14"/>
            <p:cNvSpPr/>
            <p:nvPr/>
          </p:nvSpPr>
          <p:spPr>
            <a:xfrm>
              <a:off x="3379600" y="4437375"/>
              <a:ext cx="1540755" cy="706110"/>
            </a:xfrm>
            <a:custGeom>
              <a:avLst/>
              <a:gdLst/>
              <a:ahLst/>
              <a:cxnLst/>
              <a:rect l="l" t="t" r="r" b="b"/>
              <a:pathLst>
                <a:path w="12922" h="5922" extrusionOk="0">
                  <a:moveTo>
                    <a:pt x="4243" y="0"/>
                  </a:moveTo>
                  <a:cubicBezTo>
                    <a:pt x="4243" y="0"/>
                    <a:pt x="4121" y="3673"/>
                    <a:pt x="1" y="5922"/>
                  </a:cubicBezTo>
                  <a:lnTo>
                    <a:pt x="12921" y="5922"/>
                  </a:lnTo>
                  <a:cubicBezTo>
                    <a:pt x="12921" y="5922"/>
                    <a:pt x="8638" y="4223"/>
                    <a:pt x="86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" name="Google Shape;207;p14"/>
          <p:cNvSpPr/>
          <p:nvPr/>
        </p:nvSpPr>
        <p:spPr>
          <a:xfrm>
            <a:off x="913897" y="4515693"/>
            <a:ext cx="314078" cy="324035"/>
          </a:xfrm>
          <a:custGeom>
            <a:avLst/>
            <a:gdLst/>
            <a:ahLst/>
            <a:cxnLst/>
            <a:rect l="l" t="t" r="r" b="b"/>
            <a:pathLst>
              <a:path w="5962" h="6151" extrusionOk="0">
                <a:moveTo>
                  <a:pt x="3072" y="1"/>
                </a:moveTo>
                <a:cubicBezTo>
                  <a:pt x="2450" y="1"/>
                  <a:pt x="1915" y="585"/>
                  <a:pt x="1760" y="1205"/>
                </a:cubicBezTo>
                <a:cubicBezTo>
                  <a:pt x="1607" y="1856"/>
                  <a:pt x="1770" y="2548"/>
                  <a:pt x="1923" y="3199"/>
                </a:cubicBezTo>
                <a:cubicBezTo>
                  <a:pt x="1745" y="2996"/>
                  <a:pt x="1483" y="2899"/>
                  <a:pt x="1216" y="2899"/>
                </a:cubicBezTo>
                <a:cubicBezTo>
                  <a:pt x="949" y="2899"/>
                  <a:pt x="677" y="2996"/>
                  <a:pt x="478" y="3179"/>
                </a:cubicBezTo>
                <a:cubicBezTo>
                  <a:pt x="92" y="3556"/>
                  <a:pt x="0" y="4176"/>
                  <a:pt x="193" y="4675"/>
                </a:cubicBezTo>
                <a:cubicBezTo>
                  <a:pt x="437" y="5295"/>
                  <a:pt x="956" y="5600"/>
                  <a:pt x="1312" y="5794"/>
                </a:cubicBezTo>
                <a:cubicBezTo>
                  <a:pt x="1772" y="6029"/>
                  <a:pt x="2288" y="6150"/>
                  <a:pt x="2816" y="6150"/>
                </a:cubicBezTo>
                <a:cubicBezTo>
                  <a:pt x="2837" y="6150"/>
                  <a:pt x="2858" y="6150"/>
                  <a:pt x="2879" y="6150"/>
                </a:cubicBezTo>
                <a:cubicBezTo>
                  <a:pt x="3276" y="6140"/>
                  <a:pt x="4415" y="6119"/>
                  <a:pt x="5117" y="5265"/>
                </a:cubicBezTo>
                <a:cubicBezTo>
                  <a:pt x="5199" y="5173"/>
                  <a:pt x="5962" y="4227"/>
                  <a:pt x="5524" y="3606"/>
                </a:cubicBezTo>
                <a:cubicBezTo>
                  <a:pt x="5349" y="3356"/>
                  <a:pt x="5004" y="3205"/>
                  <a:pt x="4600" y="3205"/>
                </a:cubicBezTo>
                <a:cubicBezTo>
                  <a:pt x="4349" y="3205"/>
                  <a:pt x="4075" y="3264"/>
                  <a:pt x="3805" y="3393"/>
                </a:cubicBezTo>
                <a:cubicBezTo>
                  <a:pt x="4100" y="2772"/>
                  <a:pt x="4385" y="2131"/>
                  <a:pt x="4354" y="1450"/>
                </a:cubicBezTo>
                <a:cubicBezTo>
                  <a:pt x="4314" y="768"/>
                  <a:pt x="3836" y="56"/>
                  <a:pt x="3164" y="5"/>
                </a:cubicBezTo>
                <a:cubicBezTo>
                  <a:pt x="3133" y="2"/>
                  <a:pt x="3103" y="1"/>
                  <a:pt x="307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4"/>
          <p:cNvSpPr/>
          <p:nvPr/>
        </p:nvSpPr>
        <p:spPr>
          <a:xfrm>
            <a:off x="423174" y="4326724"/>
            <a:ext cx="425022" cy="438930"/>
          </a:xfrm>
          <a:custGeom>
            <a:avLst/>
            <a:gdLst/>
            <a:ahLst/>
            <a:cxnLst/>
            <a:rect l="l" t="t" r="r" b="b"/>
            <a:pathLst>
              <a:path w="8068" h="8332" extrusionOk="0">
                <a:moveTo>
                  <a:pt x="4159" y="0"/>
                </a:moveTo>
                <a:cubicBezTo>
                  <a:pt x="3307" y="0"/>
                  <a:pt x="2585" y="789"/>
                  <a:pt x="2381" y="1633"/>
                </a:cubicBezTo>
                <a:cubicBezTo>
                  <a:pt x="2167" y="2519"/>
                  <a:pt x="2381" y="3444"/>
                  <a:pt x="2605" y="4340"/>
                </a:cubicBezTo>
                <a:cubicBezTo>
                  <a:pt x="2362" y="4066"/>
                  <a:pt x="2005" y="3936"/>
                  <a:pt x="1643" y="3936"/>
                </a:cubicBezTo>
                <a:cubicBezTo>
                  <a:pt x="1278" y="3936"/>
                  <a:pt x="907" y="4069"/>
                  <a:pt x="641" y="4319"/>
                </a:cubicBezTo>
                <a:cubicBezTo>
                  <a:pt x="112" y="4818"/>
                  <a:pt x="0" y="5662"/>
                  <a:pt x="254" y="6344"/>
                </a:cubicBezTo>
                <a:cubicBezTo>
                  <a:pt x="580" y="7178"/>
                  <a:pt x="1292" y="7595"/>
                  <a:pt x="1781" y="7850"/>
                </a:cubicBezTo>
                <a:cubicBezTo>
                  <a:pt x="2382" y="8160"/>
                  <a:pt x="3054" y="8331"/>
                  <a:pt x="3731" y="8331"/>
                </a:cubicBezTo>
                <a:cubicBezTo>
                  <a:pt x="3786" y="8331"/>
                  <a:pt x="3841" y="8330"/>
                  <a:pt x="3897" y="8328"/>
                </a:cubicBezTo>
                <a:cubicBezTo>
                  <a:pt x="4436" y="8318"/>
                  <a:pt x="5992" y="8297"/>
                  <a:pt x="6928" y="7148"/>
                </a:cubicBezTo>
                <a:cubicBezTo>
                  <a:pt x="7030" y="7015"/>
                  <a:pt x="8068" y="5733"/>
                  <a:pt x="7478" y="4899"/>
                </a:cubicBezTo>
                <a:cubicBezTo>
                  <a:pt x="7240" y="4554"/>
                  <a:pt x="6773" y="4349"/>
                  <a:pt x="6229" y="4349"/>
                </a:cubicBezTo>
                <a:cubicBezTo>
                  <a:pt x="5890" y="4349"/>
                  <a:pt x="5521" y="4428"/>
                  <a:pt x="5158" y="4604"/>
                </a:cubicBezTo>
                <a:cubicBezTo>
                  <a:pt x="5535" y="3770"/>
                  <a:pt x="5931" y="2885"/>
                  <a:pt x="5891" y="1969"/>
                </a:cubicBezTo>
                <a:cubicBezTo>
                  <a:pt x="5840" y="1043"/>
                  <a:pt x="5199" y="77"/>
                  <a:pt x="4283" y="6"/>
                </a:cubicBezTo>
                <a:cubicBezTo>
                  <a:pt x="4242" y="2"/>
                  <a:pt x="4200" y="0"/>
                  <a:pt x="41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14"/>
          <p:cNvSpPr txBox="1">
            <a:spLocks noGrp="1"/>
          </p:cNvSpPr>
          <p:nvPr>
            <p:ph type="title"/>
          </p:nvPr>
        </p:nvSpPr>
        <p:spPr>
          <a:xfrm>
            <a:off x="713225" y="2129475"/>
            <a:ext cx="49911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11" name="Google Shape;211;p14"/>
          <p:cNvSpPr txBox="1">
            <a:spLocks noGrp="1"/>
          </p:cNvSpPr>
          <p:nvPr>
            <p:ph type="subTitle" idx="1"/>
          </p:nvPr>
        </p:nvSpPr>
        <p:spPr>
          <a:xfrm>
            <a:off x="713225" y="1006225"/>
            <a:ext cx="4991100" cy="10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14"/>
          <p:cNvSpPr/>
          <p:nvPr/>
        </p:nvSpPr>
        <p:spPr>
          <a:xfrm>
            <a:off x="5908657" y="1904931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4"/>
          <p:cNvSpPr/>
          <p:nvPr/>
        </p:nvSpPr>
        <p:spPr>
          <a:xfrm flipH="1">
            <a:off x="6794423" y="1538368"/>
            <a:ext cx="1160954" cy="143429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AutoShape 3"/>
          <p:cNvSpPr>
            <a:spLocks noChangeAspect="1" noChangeArrowheads="1" noTextEdit="1"/>
          </p:cNvSpPr>
          <p:nvPr userDrawn="1"/>
        </p:nvSpPr>
        <p:spPr bwMode="auto">
          <a:xfrm>
            <a:off x="985838" y="106363"/>
            <a:ext cx="7348537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8EBAA1B-04B2-4461-8652-69DD7D0DA3DC}"/>
              </a:ext>
            </a:extLst>
          </p:cNvPr>
          <p:cNvGrpSpPr/>
          <p:nvPr userDrawn="1"/>
        </p:nvGrpSpPr>
        <p:grpSpPr>
          <a:xfrm>
            <a:off x="8080693" y="172357"/>
            <a:ext cx="746125" cy="814387"/>
            <a:chOff x="4278313" y="166688"/>
            <a:chExt cx="746125" cy="814387"/>
          </a:xfrm>
        </p:grpSpPr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4278313" y="166688"/>
              <a:ext cx="746125" cy="814387"/>
            </a:xfrm>
            <a:custGeom>
              <a:avLst/>
              <a:gdLst>
                <a:gd name="T0" fmla="*/ 260 w 275"/>
                <a:gd name="T1" fmla="*/ 0 h 298"/>
                <a:gd name="T2" fmla="*/ 266 w 275"/>
                <a:gd name="T3" fmla="*/ 10 h 298"/>
                <a:gd name="T4" fmla="*/ 270 w 275"/>
                <a:gd name="T5" fmla="*/ 76 h 298"/>
                <a:gd name="T6" fmla="*/ 236 w 275"/>
                <a:gd name="T7" fmla="*/ 104 h 298"/>
                <a:gd name="T8" fmla="*/ 217 w 275"/>
                <a:gd name="T9" fmla="*/ 81 h 298"/>
                <a:gd name="T10" fmla="*/ 224 w 275"/>
                <a:gd name="T11" fmla="*/ 110 h 298"/>
                <a:gd name="T12" fmla="*/ 229 w 275"/>
                <a:gd name="T13" fmla="*/ 126 h 298"/>
                <a:gd name="T14" fmla="*/ 260 w 275"/>
                <a:gd name="T15" fmla="*/ 171 h 298"/>
                <a:gd name="T16" fmla="*/ 271 w 275"/>
                <a:gd name="T17" fmla="*/ 238 h 298"/>
                <a:gd name="T18" fmla="*/ 221 w 275"/>
                <a:gd name="T19" fmla="*/ 277 h 298"/>
                <a:gd name="T20" fmla="*/ 180 w 275"/>
                <a:gd name="T21" fmla="*/ 285 h 298"/>
                <a:gd name="T22" fmla="*/ 142 w 275"/>
                <a:gd name="T23" fmla="*/ 298 h 298"/>
                <a:gd name="T24" fmla="*/ 121 w 275"/>
                <a:gd name="T25" fmla="*/ 296 h 298"/>
                <a:gd name="T26" fmla="*/ 91 w 275"/>
                <a:gd name="T27" fmla="*/ 284 h 298"/>
                <a:gd name="T28" fmla="*/ 31 w 275"/>
                <a:gd name="T29" fmla="*/ 268 h 298"/>
                <a:gd name="T30" fmla="*/ 0 w 275"/>
                <a:gd name="T31" fmla="*/ 228 h 298"/>
                <a:gd name="T32" fmla="*/ 7 w 275"/>
                <a:gd name="T33" fmla="*/ 182 h 298"/>
                <a:gd name="T34" fmla="*/ 45 w 275"/>
                <a:gd name="T35" fmla="*/ 125 h 298"/>
                <a:gd name="T36" fmla="*/ 49 w 275"/>
                <a:gd name="T37" fmla="*/ 104 h 298"/>
                <a:gd name="T38" fmla="*/ 56 w 275"/>
                <a:gd name="T39" fmla="*/ 78 h 298"/>
                <a:gd name="T40" fmla="*/ 37 w 275"/>
                <a:gd name="T41" fmla="*/ 104 h 298"/>
                <a:gd name="T42" fmla="*/ 14 w 275"/>
                <a:gd name="T43" fmla="*/ 92 h 298"/>
                <a:gd name="T44" fmla="*/ 1 w 275"/>
                <a:gd name="T45" fmla="*/ 43 h 298"/>
                <a:gd name="T46" fmla="*/ 14 w 275"/>
                <a:gd name="T47" fmla="*/ 0 h 298"/>
                <a:gd name="T48" fmla="*/ 21 w 275"/>
                <a:gd name="T49" fmla="*/ 6 h 298"/>
                <a:gd name="T50" fmla="*/ 67 w 275"/>
                <a:gd name="T51" fmla="*/ 47 h 298"/>
                <a:gd name="T52" fmla="*/ 74 w 275"/>
                <a:gd name="T53" fmla="*/ 58 h 298"/>
                <a:gd name="T54" fmla="*/ 96 w 275"/>
                <a:gd name="T55" fmla="*/ 44 h 298"/>
                <a:gd name="T56" fmla="*/ 161 w 275"/>
                <a:gd name="T57" fmla="*/ 40 h 298"/>
                <a:gd name="T58" fmla="*/ 199 w 275"/>
                <a:gd name="T59" fmla="*/ 58 h 298"/>
                <a:gd name="T60" fmla="*/ 226 w 275"/>
                <a:gd name="T61" fmla="*/ 29 h 298"/>
                <a:gd name="T62" fmla="*/ 258 w 275"/>
                <a:gd name="T63" fmla="*/ 0 h 298"/>
                <a:gd name="T64" fmla="*/ 166 w 275"/>
                <a:gd name="T65" fmla="*/ 255 h 298"/>
                <a:gd name="T66" fmla="*/ 198 w 275"/>
                <a:gd name="T67" fmla="*/ 208 h 298"/>
                <a:gd name="T68" fmla="*/ 158 w 275"/>
                <a:gd name="T69" fmla="*/ 164 h 298"/>
                <a:gd name="T70" fmla="*/ 94 w 275"/>
                <a:gd name="T71" fmla="*/ 173 h 298"/>
                <a:gd name="T72" fmla="*/ 76 w 275"/>
                <a:gd name="T73" fmla="*/ 224 h 298"/>
                <a:gd name="T74" fmla="*/ 136 w 275"/>
                <a:gd name="T75" fmla="*/ 260 h 298"/>
                <a:gd name="T76" fmla="*/ 174 w 275"/>
                <a:gd name="T77" fmla="*/ 112 h 298"/>
                <a:gd name="T78" fmla="*/ 174 w 275"/>
                <a:gd name="T79" fmla="*/ 136 h 298"/>
                <a:gd name="T80" fmla="*/ 87 w 275"/>
                <a:gd name="T81" fmla="*/ 124 h 298"/>
                <a:gd name="T82" fmla="*/ 112 w 275"/>
                <a:gd name="T83" fmla="*/ 124 h 298"/>
                <a:gd name="T84" fmla="*/ 87 w 275"/>
                <a:gd name="T85" fmla="*/ 1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5" h="298">
                  <a:moveTo>
                    <a:pt x="258" y="0"/>
                  </a:moveTo>
                  <a:cubicBezTo>
                    <a:pt x="259" y="0"/>
                    <a:pt x="259" y="0"/>
                    <a:pt x="260" y="0"/>
                  </a:cubicBezTo>
                  <a:cubicBezTo>
                    <a:pt x="260" y="1"/>
                    <a:pt x="262" y="2"/>
                    <a:pt x="262" y="3"/>
                  </a:cubicBezTo>
                  <a:cubicBezTo>
                    <a:pt x="263" y="5"/>
                    <a:pt x="265" y="8"/>
                    <a:pt x="266" y="10"/>
                  </a:cubicBezTo>
                  <a:cubicBezTo>
                    <a:pt x="272" y="28"/>
                    <a:pt x="275" y="46"/>
                    <a:pt x="274" y="64"/>
                  </a:cubicBezTo>
                  <a:cubicBezTo>
                    <a:pt x="273" y="68"/>
                    <a:pt x="272" y="73"/>
                    <a:pt x="270" y="76"/>
                  </a:cubicBezTo>
                  <a:cubicBezTo>
                    <a:pt x="265" y="88"/>
                    <a:pt x="256" y="96"/>
                    <a:pt x="244" y="101"/>
                  </a:cubicBezTo>
                  <a:cubicBezTo>
                    <a:pt x="242" y="103"/>
                    <a:pt x="239" y="103"/>
                    <a:pt x="236" y="104"/>
                  </a:cubicBezTo>
                  <a:cubicBezTo>
                    <a:pt x="232" y="94"/>
                    <a:pt x="227" y="84"/>
                    <a:pt x="217" y="78"/>
                  </a:cubicBezTo>
                  <a:cubicBezTo>
                    <a:pt x="217" y="79"/>
                    <a:pt x="217" y="80"/>
                    <a:pt x="217" y="81"/>
                  </a:cubicBezTo>
                  <a:cubicBezTo>
                    <a:pt x="219" y="86"/>
                    <a:pt x="221" y="91"/>
                    <a:pt x="222" y="96"/>
                  </a:cubicBezTo>
                  <a:cubicBezTo>
                    <a:pt x="223" y="101"/>
                    <a:pt x="224" y="105"/>
                    <a:pt x="224" y="110"/>
                  </a:cubicBezTo>
                  <a:cubicBezTo>
                    <a:pt x="225" y="113"/>
                    <a:pt x="226" y="117"/>
                    <a:pt x="227" y="121"/>
                  </a:cubicBezTo>
                  <a:cubicBezTo>
                    <a:pt x="227" y="123"/>
                    <a:pt x="227" y="124"/>
                    <a:pt x="229" y="126"/>
                  </a:cubicBezTo>
                  <a:cubicBezTo>
                    <a:pt x="232" y="130"/>
                    <a:pt x="235" y="133"/>
                    <a:pt x="238" y="137"/>
                  </a:cubicBezTo>
                  <a:cubicBezTo>
                    <a:pt x="247" y="147"/>
                    <a:pt x="254" y="158"/>
                    <a:pt x="260" y="171"/>
                  </a:cubicBezTo>
                  <a:cubicBezTo>
                    <a:pt x="268" y="186"/>
                    <a:pt x="272" y="202"/>
                    <a:pt x="273" y="219"/>
                  </a:cubicBezTo>
                  <a:cubicBezTo>
                    <a:pt x="273" y="225"/>
                    <a:pt x="273" y="232"/>
                    <a:pt x="271" y="238"/>
                  </a:cubicBezTo>
                  <a:cubicBezTo>
                    <a:pt x="267" y="247"/>
                    <a:pt x="261" y="255"/>
                    <a:pt x="254" y="261"/>
                  </a:cubicBezTo>
                  <a:cubicBezTo>
                    <a:pt x="244" y="268"/>
                    <a:pt x="233" y="273"/>
                    <a:pt x="221" y="277"/>
                  </a:cubicBezTo>
                  <a:cubicBezTo>
                    <a:pt x="209" y="280"/>
                    <a:pt x="196" y="283"/>
                    <a:pt x="184" y="284"/>
                  </a:cubicBezTo>
                  <a:cubicBezTo>
                    <a:pt x="182" y="284"/>
                    <a:pt x="181" y="284"/>
                    <a:pt x="180" y="285"/>
                  </a:cubicBezTo>
                  <a:cubicBezTo>
                    <a:pt x="171" y="291"/>
                    <a:pt x="161" y="295"/>
                    <a:pt x="150" y="297"/>
                  </a:cubicBezTo>
                  <a:cubicBezTo>
                    <a:pt x="147" y="297"/>
                    <a:pt x="144" y="297"/>
                    <a:pt x="142" y="298"/>
                  </a:cubicBezTo>
                  <a:cubicBezTo>
                    <a:pt x="138" y="298"/>
                    <a:pt x="135" y="298"/>
                    <a:pt x="131" y="298"/>
                  </a:cubicBezTo>
                  <a:cubicBezTo>
                    <a:pt x="128" y="297"/>
                    <a:pt x="125" y="297"/>
                    <a:pt x="121" y="296"/>
                  </a:cubicBezTo>
                  <a:cubicBezTo>
                    <a:pt x="111" y="295"/>
                    <a:pt x="101" y="291"/>
                    <a:pt x="93" y="285"/>
                  </a:cubicBezTo>
                  <a:cubicBezTo>
                    <a:pt x="92" y="284"/>
                    <a:pt x="91" y="284"/>
                    <a:pt x="91" y="284"/>
                  </a:cubicBezTo>
                  <a:cubicBezTo>
                    <a:pt x="85" y="283"/>
                    <a:pt x="78" y="283"/>
                    <a:pt x="72" y="281"/>
                  </a:cubicBezTo>
                  <a:cubicBezTo>
                    <a:pt x="58" y="279"/>
                    <a:pt x="44" y="275"/>
                    <a:pt x="31" y="268"/>
                  </a:cubicBezTo>
                  <a:cubicBezTo>
                    <a:pt x="22" y="263"/>
                    <a:pt x="14" y="257"/>
                    <a:pt x="8" y="249"/>
                  </a:cubicBezTo>
                  <a:cubicBezTo>
                    <a:pt x="3" y="243"/>
                    <a:pt x="0" y="236"/>
                    <a:pt x="0" y="228"/>
                  </a:cubicBezTo>
                  <a:cubicBezTo>
                    <a:pt x="0" y="222"/>
                    <a:pt x="0" y="216"/>
                    <a:pt x="1" y="211"/>
                  </a:cubicBezTo>
                  <a:cubicBezTo>
                    <a:pt x="2" y="201"/>
                    <a:pt x="4" y="191"/>
                    <a:pt x="7" y="182"/>
                  </a:cubicBezTo>
                  <a:cubicBezTo>
                    <a:pt x="13" y="167"/>
                    <a:pt x="22" y="153"/>
                    <a:pt x="32" y="140"/>
                  </a:cubicBezTo>
                  <a:cubicBezTo>
                    <a:pt x="36" y="135"/>
                    <a:pt x="41" y="130"/>
                    <a:pt x="45" y="125"/>
                  </a:cubicBezTo>
                  <a:cubicBezTo>
                    <a:pt x="45" y="124"/>
                    <a:pt x="46" y="124"/>
                    <a:pt x="46" y="123"/>
                  </a:cubicBezTo>
                  <a:cubicBezTo>
                    <a:pt x="47" y="117"/>
                    <a:pt x="48" y="111"/>
                    <a:pt x="49" y="104"/>
                  </a:cubicBezTo>
                  <a:cubicBezTo>
                    <a:pt x="50" y="96"/>
                    <a:pt x="53" y="88"/>
                    <a:pt x="56" y="80"/>
                  </a:cubicBezTo>
                  <a:cubicBezTo>
                    <a:pt x="56" y="80"/>
                    <a:pt x="56" y="79"/>
                    <a:pt x="56" y="78"/>
                  </a:cubicBezTo>
                  <a:cubicBezTo>
                    <a:pt x="51" y="81"/>
                    <a:pt x="47" y="85"/>
                    <a:pt x="44" y="90"/>
                  </a:cubicBezTo>
                  <a:cubicBezTo>
                    <a:pt x="42" y="94"/>
                    <a:pt x="39" y="99"/>
                    <a:pt x="37" y="104"/>
                  </a:cubicBezTo>
                  <a:cubicBezTo>
                    <a:pt x="37" y="104"/>
                    <a:pt x="37" y="104"/>
                    <a:pt x="36" y="104"/>
                  </a:cubicBezTo>
                  <a:cubicBezTo>
                    <a:pt x="28" y="102"/>
                    <a:pt x="20" y="98"/>
                    <a:pt x="14" y="92"/>
                  </a:cubicBezTo>
                  <a:cubicBezTo>
                    <a:pt x="7" y="85"/>
                    <a:pt x="2" y="77"/>
                    <a:pt x="1" y="68"/>
                  </a:cubicBezTo>
                  <a:cubicBezTo>
                    <a:pt x="0" y="59"/>
                    <a:pt x="0" y="51"/>
                    <a:pt x="1" y="43"/>
                  </a:cubicBezTo>
                  <a:cubicBezTo>
                    <a:pt x="2" y="31"/>
                    <a:pt x="5" y="20"/>
                    <a:pt x="9" y="9"/>
                  </a:cubicBezTo>
                  <a:cubicBezTo>
                    <a:pt x="10" y="6"/>
                    <a:pt x="11" y="3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cubicBezTo>
                    <a:pt x="18" y="2"/>
                    <a:pt x="20" y="4"/>
                    <a:pt x="21" y="6"/>
                  </a:cubicBezTo>
                  <a:cubicBezTo>
                    <a:pt x="28" y="15"/>
                    <a:pt x="35" y="23"/>
                    <a:pt x="45" y="28"/>
                  </a:cubicBezTo>
                  <a:cubicBezTo>
                    <a:pt x="54" y="33"/>
                    <a:pt x="61" y="39"/>
                    <a:pt x="67" y="47"/>
                  </a:cubicBezTo>
                  <a:cubicBezTo>
                    <a:pt x="69" y="51"/>
                    <a:pt x="72" y="54"/>
                    <a:pt x="74" y="58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5" y="58"/>
                    <a:pt x="75" y="57"/>
                    <a:pt x="75" y="57"/>
                  </a:cubicBezTo>
                  <a:cubicBezTo>
                    <a:pt x="81" y="52"/>
                    <a:pt x="88" y="48"/>
                    <a:pt x="96" y="44"/>
                  </a:cubicBezTo>
                  <a:cubicBezTo>
                    <a:pt x="107" y="40"/>
                    <a:pt x="119" y="38"/>
                    <a:pt x="132" y="37"/>
                  </a:cubicBezTo>
                  <a:cubicBezTo>
                    <a:pt x="142" y="37"/>
                    <a:pt x="151" y="38"/>
                    <a:pt x="161" y="40"/>
                  </a:cubicBezTo>
                  <a:cubicBezTo>
                    <a:pt x="173" y="42"/>
                    <a:pt x="183" y="46"/>
                    <a:pt x="193" y="53"/>
                  </a:cubicBezTo>
                  <a:cubicBezTo>
                    <a:pt x="195" y="55"/>
                    <a:pt x="197" y="57"/>
                    <a:pt x="199" y="58"/>
                  </a:cubicBezTo>
                  <a:cubicBezTo>
                    <a:pt x="199" y="58"/>
                    <a:pt x="199" y="58"/>
                    <a:pt x="199" y="57"/>
                  </a:cubicBezTo>
                  <a:cubicBezTo>
                    <a:pt x="206" y="46"/>
                    <a:pt x="215" y="36"/>
                    <a:pt x="226" y="29"/>
                  </a:cubicBezTo>
                  <a:cubicBezTo>
                    <a:pt x="236" y="24"/>
                    <a:pt x="245" y="16"/>
                    <a:pt x="252" y="7"/>
                  </a:cubicBezTo>
                  <a:cubicBezTo>
                    <a:pt x="254" y="5"/>
                    <a:pt x="256" y="3"/>
                    <a:pt x="258" y="0"/>
                  </a:cubicBezTo>
                  <a:close/>
                  <a:moveTo>
                    <a:pt x="136" y="260"/>
                  </a:moveTo>
                  <a:cubicBezTo>
                    <a:pt x="147" y="260"/>
                    <a:pt x="157" y="259"/>
                    <a:pt x="166" y="255"/>
                  </a:cubicBezTo>
                  <a:cubicBezTo>
                    <a:pt x="175" y="252"/>
                    <a:pt x="183" y="247"/>
                    <a:pt x="189" y="240"/>
                  </a:cubicBezTo>
                  <a:cubicBezTo>
                    <a:pt x="196" y="231"/>
                    <a:pt x="199" y="220"/>
                    <a:pt x="198" y="208"/>
                  </a:cubicBezTo>
                  <a:cubicBezTo>
                    <a:pt x="198" y="199"/>
                    <a:pt x="195" y="191"/>
                    <a:pt x="190" y="183"/>
                  </a:cubicBezTo>
                  <a:cubicBezTo>
                    <a:pt x="182" y="173"/>
                    <a:pt x="170" y="167"/>
                    <a:pt x="158" y="164"/>
                  </a:cubicBezTo>
                  <a:cubicBezTo>
                    <a:pt x="147" y="161"/>
                    <a:pt x="135" y="161"/>
                    <a:pt x="124" y="162"/>
                  </a:cubicBezTo>
                  <a:cubicBezTo>
                    <a:pt x="114" y="164"/>
                    <a:pt x="103" y="167"/>
                    <a:pt x="94" y="173"/>
                  </a:cubicBezTo>
                  <a:cubicBezTo>
                    <a:pt x="88" y="177"/>
                    <a:pt x="83" y="182"/>
                    <a:pt x="79" y="189"/>
                  </a:cubicBezTo>
                  <a:cubicBezTo>
                    <a:pt x="74" y="200"/>
                    <a:pt x="73" y="212"/>
                    <a:pt x="76" y="224"/>
                  </a:cubicBezTo>
                  <a:cubicBezTo>
                    <a:pt x="79" y="237"/>
                    <a:pt x="88" y="246"/>
                    <a:pt x="100" y="252"/>
                  </a:cubicBezTo>
                  <a:cubicBezTo>
                    <a:pt x="111" y="258"/>
                    <a:pt x="124" y="260"/>
                    <a:pt x="136" y="260"/>
                  </a:cubicBezTo>
                  <a:close/>
                  <a:moveTo>
                    <a:pt x="186" y="124"/>
                  </a:moveTo>
                  <a:cubicBezTo>
                    <a:pt x="186" y="117"/>
                    <a:pt x="181" y="112"/>
                    <a:pt x="174" y="112"/>
                  </a:cubicBezTo>
                  <a:cubicBezTo>
                    <a:pt x="166" y="112"/>
                    <a:pt x="161" y="116"/>
                    <a:pt x="161" y="124"/>
                  </a:cubicBezTo>
                  <a:cubicBezTo>
                    <a:pt x="161" y="131"/>
                    <a:pt x="166" y="136"/>
                    <a:pt x="174" y="136"/>
                  </a:cubicBezTo>
                  <a:cubicBezTo>
                    <a:pt x="181" y="137"/>
                    <a:pt x="186" y="132"/>
                    <a:pt x="186" y="124"/>
                  </a:cubicBezTo>
                  <a:close/>
                  <a:moveTo>
                    <a:pt x="87" y="124"/>
                  </a:moveTo>
                  <a:cubicBezTo>
                    <a:pt x="87" y="131"/>
                    <a:pt x="92" y="136"/>
                    <a:pt x="99" y="136"/>
                  </a:cubicBezTo>
                  <a:cubicBezTo>
                    <a:pt x="106" y="137"/>
                    <a:pt x="112" y="132"/>
                    <a:pt x="112" y="124"/>
                  </a:cubicBezTo>
                  <a:cubicBezTo>
                    <a:pt x="111" y="117"/>
                    <a:pt x="107" y="112"/>
                    <a:pt x="99" y="112"/>
                  </a:cubicBezTo>
                  <a:cubicBezTo>
                    <a:pt x="92" y="112"/>
                    <a:pt x="87" y="116"/>
                    <a:pt x="87" y="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7"/>
            <p:cNvSpPr>
              <a:spLocks/>
            </p:cNvSpPr>
            <p:nvPr userDrawn="1"/>
          </p:nvSpPr>
          <p:spPr bwMode="auto">
            <a:xfrm>
              <a:off x="4548188" y="669925"/>
              <a:ext cx="69850" cy="107950"/>
            </a:xfrm>
            <a:custGeom>
              <a:avLst/>
              <a:gdLst>
                <a:gd name="T0" fmla="*/ 0 w 26"/>
                <a:gd name="T1" fmla="*/ 20 h 40"/>
                <a:gd name="T2" fmla="*/ 4 w 26"/>
                <a:gd name="T3" fmla="*/ 7 h 40"/>
                <a:gd name="T4" fmla="*/ 22 w 26"/>
                <a:gd name="T5" fmla="*/ 8 h 40"/>
                <a:gd name="T6" fmla="*/ 22 w 26"/>
                <a:gd name="T7" fmla="*/ 33 h 40"/>
                <a:gd name="T8" fmla="*/ 11 w 26"/>
                <a:gd name="T9" fmla="*/ 39 h 40"/>
                <a:gd name="T10" fmla="*/ 3 w 26"/>
                <a:gd name="T11" fmla="*/ 32 h 40"/>
                <a:gd name="T12" fmla="*/ 0 w 26"/>
                <a:gd name="T1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0">
                  <a:moveTo>
                    <a:pt x="0" y="20"/>
                  </a:moveTo>
                  <a:cubicBezTo>
                    <a:pt x="0" y="16"/>
                    <a:pt x="1" y="11"/>
                    <a:pt x="4" y="7"/>
                  </a:cubicBezTo>
                  <a:cubicBezTo>
                    <a:pt x="9" y="0"/>
                    <a:pt x="17" y="0"/>
                    <a:pt x="22" y="8"/>
                  </a:cubicBezTo>
                  <a:cubicBezTo>
                    <a:pt x="26" y="16"/>
                    <a:pt x="26" y="25"/>
                    <a:pt x="22" y="33"/>
                  </a:cubicBezTo>
                  <a:cubicBezTo>
                    <a:pt x="19" y="38"/>
                    <a:pt x="15" y="40"/>
                    <a:pt x="11" y="39"/>
                  </a:cubicBezTo>
                  <a:cubicBezTo>
                    <a:pt x="7" y="38"/>
                    <a:pt x="4" y="35"/>
                    <a:pt x="3" y="32"/>
                  </a:cubicBezTo>
                  <a:cubicBezTo>
                    <a:pt x="1" y="28"/>
                    <a:pt x="0" y="25"/>
                    <a:pt x="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4683125" y="669925"/>
              <a:ext cx="68262" cy="111125"/>
            </a:xfrm>
            <a:custGeom>
              <a:avLst/>
              <a:gdLst>
                <a:gd name="T0" fmla="*/ 25 w 25"/>
                <a:gd name="T1" fmla="*/ 20 h 41"/>
                <a:gd name="T2" fmla="*/ 20 w 25"/>
                <a:gd name="T3" fmla="*/ 35 h 41"/>
                <a:gd name="T4" fmla="*/ 4 w 25"/>
                <a:gd name="T5" fmla="*/ 35 h 41"/>
                <a:gd name="T6" fmla="*/ 0 w 25"/>
                <a:gd name="T7" fmla="*/ 22 h 41"/>
                <a:gd name="T8" fmla="*/ 4 w 25"/>
                <a:gd name="T9" fmla="*/ 7 h 41"/>
                <a:gd name="T10" fmla="*/ 20 w 25"/>
                <a:gd name="T11" fmla="*/ 7 h 41"/>
                <a:gd name="T12" fmla="*/ 25 w 25"/>
                <a:gd name="T1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1">
                  <a:moveTo>
                    <a:pt x="25" y="20"/>
                  </a:moveTo>
                  <a:cubicBezTo>
                    <a:pt x="24" y="26"/>
                    <a:pt x="24" y="31"/>
                    <a:pt x="20" y="35"/>
                  </a:cubicBezTo>
                  <a:cubicBezTo>
                    <a:pt x="16" y="41"/>
                    <a:pt x="9" y="41"/>
                    <a:pt x="4" y="35"/>
                  </a:cubicBezTo>
                  <a:cubicBezTo>
                    <a:pt x="1" y="31"/>
                    <a:pt x="0" y="26"/>
                    <a:pt x="0" y="22"/>
                  </a:cubicBezTo>
                  <a:cubicBezTo>
                    <a:pt x="0" y="16"/>
                    <a:pt x="1" y="11"/>
                    <a:pt x="4" y="7"/>
                  </a:cubicBezTo>
                  <a:cubicBezTo>
                    <a:pt x="8" y="1"/>
                    <a:pt x="16" y="0"/>
                    <a:pt x="20" y="7"/>
                  </a:cubicBezTo>
                  <a:cubicBezTo>
                    <a:pt x="23" y="11"/>
                    <a:pt x="24" y="15"/>
                    <a:pt x="25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 preserve="1" userDrawn="1">
  <p:cSld name="1_Quote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5"/>
          <p:cNvSpPr>
            <a:spLocks/>
          </p:cNvSpPr>
          <p:nvPr userDrawn="1"/>
        </p:nvSpPr>
        <p:spPr bwMode="auto">
          <a:xfrm>
            <a:off x="76200" y="103188"/>
            <a:ext cx="8937171" cy="952726"/>
          </a:xfrm>
          <a:custGeom>
            <a:avLst/>
            <a:gdLst>
              <a:gd name="T0" fmla="*/ 2634 w 2708"/>
              <a:gd name="T1" fmla="*/ 348 h 348"/>
              <a:gd name="T2" fmla="*/ 75 w 2708"/>
              <a:gd name="T3" fmla="*/ 348 h 348"/>
              <a:gd name="T4" fmla="*/ 0 w 2708"/>
              <a:gd name="T5" fmla="*/ 273 h 348"/>
              <a:gd name="T6" fmla="*/ 0 w 2708"/>
              <a:gd name="T7" fmla="*/ 74 h 348"/>
              <a:gd name="T8" fmla="*/ 75 w 2708"/>
              <a:gd name="T9" fmla="*/ 0 h 348"/>
              <a:gd name="T10" fmla="*/ 2634 w 2708"/>
              <a:gd name="T11" fmla="*/ 0 h 348"/>
              <a:gd name="T12" fmla="*/ 2708 w 2708"/>
              <a:gd name="T13" fmla="*/ 74 h 348"/>
              <a:gd name="T14" fmla="*/ 2708 w 2708"/>
              <a:gd name="T15" fmla="*/ 273 h 348"/>
              <a:gd name="T16" fmla="*/ 2634 w 2708"/>
              <a:gd name="T17" fmla="*/ 348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08" h="348">
                <a:moveTo>
                  <a:pt x="2634" y="348"/>
                </a:moveTo>
                <a:cubicBezTo>
                  <a:pt x="75" y="348"/>
                  <a:pt x="75" y="348"/>
                  <a:pt x="75" y="348"/>
                </a:cubicBezTo>
                <a:cubicBezTo>
                  <a:pt x="34" y="348"/>
                  <a:pt x="0" y="314"/>
                  <a:pt x="0" y="273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33"/>
                  <a:pt x="34" y="0"/>
                  <a:pt x="75" y="0"/>
                </a:cubicBezTo>
                <a:cubicBezTo>
                  <a:pt x="2634" y="0"/>
                  <a:pt x="2634" y="0"/>
                  <a:pt x="2634" y="0"/>
                </a:cubicBezTo>
                <a:cubicBezTo>
                  <a:pt x="2675" y="0"/>
                  <a:pt x="2708" y="33"/>
                  <a:pt x="2708" y="74"/>
                </a:cubicBezTo>
                <a:cubicBezTo>
                  <a:pt x="2708" y="273"/>
                  <a:pt x="2708" y="273"/>
                  <a:pt x="2708" y="273"/>
                </a:cubicBezTo>
                <a:cubicBezTo>
                  <a:pt x="2708" y="314"/>
                  <a:pt x="2675" y="348"/>
                  <a:pt x="2634" y="348"/>
                </a:cubicBezTo>
                <a:close/>
              </a:path>
            </a:pathLst>
          </a:custGeom>
          <a:solidFill>
            <a:srgbClr val="F4A4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4" name="Google Shape;204;p14"/>
          <p:cNvSpPr/>
          <p:nvPr/>
        </p:nvSpPr>
        <p:spPr>
          <a:xfrm>
            <a:off x="0" y="4704693"/>
            <a:ext cx="9144000" cy="438931"/>
          </a:xfrm>
          <a:prstGeom prst="rect">
            <a:avLst/>
          </a:prstGeom>
          <a:solidFill>
            <a:srgbClr val="BCD7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359CBBD9-F0C2-4009-9226-C29EE6F20D69}"/>
              </a:ext>
            </a:extLst>
          </p:cNvPr>
          <p:cNvGrpSpPr/>
          <p:nvPr userDrawn="1"/>
        </p:nvGrpSpPr>
        <p:grpSpPr>
          <a:xfrm>
            <a:off x="6286500" y="3906677"/>
            <a:ext cx="2857548" cy="1064465"/>
            <a:chOff x="5173823" y="3492196"/>
            <a:chExt cx="3970225" cy="1478947"/>
          </a:xfrm>
        </p:grpSpPr>
        <p:sp>
          <p:nvSpPr>
            <p:cNvPr id="191" name="Google Shape;191;p14"/>
            <p:cNvSpPr/>
            <p:nvPr/>
          </p:nvSpPr>
          <p:spPr>
            <a:xfrm>
              <a:off x="8153448" y="4340071"/>
              <a:ext cx="990600" cy="5865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14"/>
            <p:cNvSpPr/>
            <p:nvPr/>
          </p:nvSpPr>
          <p:spPr>
            <a:xfrm>
              <a:off x="5173823" y="3492196"/>
              <a:ext cx="3970177" cy="1478947"/>
            </a:xfrm>
            <a:custGeom>
              <a:avLst/>
              <a:gdLst/>
              <a:ahLst/>
              <a:cxnLst/>
              <a:rect l="l" t="t" r="r" b="b"/>
              <a:pathLst>
                <a:path w="52823" h="27491" extrusionOk="0">
                  <a:moveTo>
                    <a:pt x="37114" y="1"/>
                  </a:moveTo>
                  <a:cubicBezTo>
                    <a:pt x="36934" y="1"/>
                    <a:pt x="36753" y="6"/>
                    <a:pt x="36575" y="15"/>
                  </a:cubicBezTo>
                  <a:cubicBezTo>
                    <a:pt x="36524" y="25"/>
                    <a:pt x="36453" y="35"/>
                    <a:pt x="36392" y="35"/>
                  </a:cubicBezTo>
                  <a:cubicBezTo>
                    <a:pt x="34469" y="167"/>
                    <a:pt x="32943" y="869"/>
                    <a:pt x="31122" y="2019"/>
                  </a:cubicBezTo>
                  <a:lnTo>
                    <a:pt x="31112" y="2019"/>
                  </a:lnTo>
                  <a:cubicBezTo>
                    <a:pt x="30379" y="2487"/>
                    <a:pt x="29596" y="3016"/>
                    <a:pt x="28731" y="3627"/>
                  </a:cubicBezTo>
                  <a:cubicBezTo>
                    <a:pt x="26035" y="5478"/>
                    <a:pt x="23878" y="6974"/>
                    <a:pt x="22067" y="8235"/>
                  </a:cubicBezTo>
                  <a:cubicBezTo>
                    <a:pt x="20205" y="9538"/>
                    <a:pt x="18730" y="10596"/>
                    <a:pt x="17459" y="11542"/>
                  </a:cubicBezTo>
                  <a:lnTo>
                    <a:pt x="17428" y="11572"/>
                  </a:lnTo>
                  <a:cubicBezTo>
                    <a:pt x="16736" y="12081"/>
                    <a:pt x="16105" y="12569"/>
                    <a:pt x="15505" y="13047"/>
                  </a:cubicBezTo>
                  <a:cubicBezTo>
                    <a:pt x="14905" y="13536"/>
                    <a:pt x="14244" y="14044"/>
                    <a:pt x="13552" y="14594"/>
                  </a:cubicBezTo>
                  <a:cubicBezTo>
                    <a:pt x="12972" y="15031"/>
                    <a:pt x="12372" y="15489"/>
                    <a:pt x="11731" y="15967"/>
                  </a:cubicBezTo>
                  <a:cubicBezTo>
                    <a:pt x="10693" y="16730"/>
                    <a:pt x="9584" y="17544"/>
                    <a:pt x="8394" y="18379"/>
                  </a:cubicBezTo>
                  <a:cubicBezTo>
                    <a:pt x="5942" y="20088"/>
                    <a:pt x="3144" y="21919"/>
                    <a:pt x="0" y="23832"/>
                  </a:cubicBezTo>
                  <a:cubicBezTo>
                    <a:pt x="519" y="24005"/>
                    <a:pt x="1099" y="24178"/>
                    <a:pt x="1710" y="24361"/>
                  </a:cubicBezTo>
                  <a:cubicBezTo>
                    <a:pt x="3439" y="24880"/>
                    <a:pt x="5494" y="25429"/>
                    <a:pt x="7844" y="25917"/>
                  </a:cubicBezTo>
                  <a:cubicBezTo>
                    <a:pt x="8088" y="25968"/>
                    <a:pt x="8333" y="26019"/>
                    <a:pt x="8577" y="26070"/>
                  </a:cubicBezTo>
                  <a:cubicBezTo>
                    <a:pt x="12718" y="26884"/>
                    <a:pt x="16919" y="27352"/>
                    <a:pt x="21141" y="27464"/>
                  </a:cubicBezTo>
                  <a:cubicBezTo>
                    <a:pt x="21790" y="27481"/>
                    <a:pt x="22439" y="27490"/>
                    <a:pt x="23088" y="27490"/>
                  </a:cubicBezTo>
                  <a:cubicBezTo>
                    <a:pt x="26203" y="27490"/>
                    <a:pt x="29314" y="27288"/>
                    <a:pt x="32404" y="26884"/>
                  </a:cubicBezTo>
                  <a:lnTo>
                    <a:pt x="32424" y="26884"/>
                  </a:lnTo>
                  <a:cubicBezTo>
                    <a:pt x="33584" y="26741"/>
                    <a:pt x="34774" y="26558"/>
                    <a:pt x="35975" y="26334"/>
                  </a:cubicBezTo>
                  <a:cubicBezTo>
                    <a:pt x="41774" y="25287"/>
                    <a:pt x="47441" y="23547"/>
                    <a:pt x="52823" y="21136"/>
                  </a:cubicBezTo>
                  <a:lnTo>
                    <a:pt x="52823" y="8327"/>
                  </a:lnTo>
                  <a:cubicBezTo>
                    <a:pt x="51846" y="7666"/>
                    <a:pt x="50930" y="7035"/>
                    <a:pt x="50045" y="6455"/>
                  </a:cubicBezTo>
                  <a:cubicBezTo>
                    <a:pt x="48662" y="5498"/>
                    <a:pt x="47400" y="4634"/>
                    <a:pt x="46240" y="3830"/>
                  </a:cubicBezTo>
                  <a:lnTo>
                    <a:pt x="46210" y="3810"/>
                  </a:lnTo>
                  <a:cubicBezTo>
                    <a:pt x="43727" y="2090"/>
                    <a:pt x="41092" y="249"/>
                    <a:pt x="37786" y="25"/>
                  </a:cubicBezTo>
                  <a:lnTo>
                    <a:pt x="37776" y="25"/>
                  </a:lnTo>
                  <a:cubicBezTo>
                    <a:pt x="37557" y="8"/>
                    <a:pt x="37336" y="1"/>
                    <a:pt x="37114" y="1"/>
                  </a:cubicBezTo>
                  <a:close/>
                </a:path>
              </a:pathLst>
            </a:custGeom>
            <a:solidFill>
              <a:srgbClr val="AEC8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" name="Google Shape;207;p14"/>
          <p:cNvSpPr/>
          <p:nvPr/>
        </p:nvSpPr>
        <p:spPr>
          <a:xfrm>
            <a:off x="913897" y="4515693"/>
            <a:ext cx="314078" cy="324035"/>
          </a:xfrm>
          <a:custGeom>
            <a:avLst/>
            <a:gdLst/>
            <a:ahLst/>
            <a:cxnLst/>
            <a:rect l="l" t="t" r="r" b="b"/>
            <a:pathLst>
              <a:path w="5962" h="6151" extrusionOk="0">
                <a:moveTo>
                  <a:pt x="3072" y="1"/>
                </a:moveTo>
                <a:cubicBezTo>
                  <a:pt x="2450" y="1"/>
                  <a:pt x="1915" y="585"/>
                  <a:pt x="1760" y="1205"/>
                </a:cubicBezTo>
                <a:cubicBezTo>
                  <a:pt x="1607" y="1856"/>
                  <a:pt x="1770" y="2548"/>
                  <a:pt x="1923" y="3199"/>
                </a:cubicBezTo>
                <a:cubicBezTo>
                  <a:pt x="1745" y="2996"/>
                  <a:pt x="1483" y="2899"/>
                  <a:pt x="1216" y="2899"/>
                </a:cubicBezTo>
                <a:cubicBezTo>
                  <a:pt x="949" y="2899"/>
                  <a:pt x="677" y="2996"/>
                  <a:pt x="478" y="3179"/>
                </a:cubicBezTo>
                <a:cubicBezTo>
                  <a:pt x="92" y="3556"/>
                  <a:pt x="0" y="4176"/>
                  <a:pt x="193" y="4675"/>
                </a:cubicBezTo>
                <a:cubicBezTo>
                  <a:pt x="437" y="5295"/>
                  <a:pt x="956" y="5600"/>
                  <a:pt x="1312" y="5794"/>
                </a:cubicBezTo>
                <a:cubicBezTo>
                  <a:pt x="1772" y="6029"/>
                  <a:pt x="2288" y="6150"/>
                  <a:pt x="2816" y="6150"/>
                </a:cubicBezTo>
                <a:cubicBezTo>
                  <a:pt x="2837" y="6150"/>
                  <a:pt x="2858" y="6150"/>
                  <a:pt x="2879" y="6150"/>
                </a:cubicBezTo>
                <a:cubicBezTo>
                  <a:pt x="3276" y="6140"/>
                  <a:pt x="4415" y="6119"/>
                  <a:pt x="5117" y="5265"/>
                </a:cubicBezTo>
                <a:cubicBezTo>
                  <a:pt x="5199" y="5173"/>
                  <a:pt x="5962" y="4227"/>
                  <a:pt x="5524" y="3606"/>
                </a:cubicBezTo>
                <a:cubicBezTo>
                  <a:pt x="5349" y="3356"/>
                  <a:pt x="5004" y="3205"/>
                  <a:pt x="4600" y="3205"/>
                </a:cubicBezTo>
                <a:cubicBezTo>
                  <a:pt x="4349" y="3205"/>
                  <a:pt x="4075" y="3264"/>
                  <a:pt x="3805" y="3393"/>
                </a:cubicBezTo>
                <a:cubicBezTo>
                  <a:pt x="4100" y="2772"/>
                  <a:pt x="4385" y="2131"/>
                  <a:pt x="4354" y="1450"/>
                </a:cubicBezTo>
                <a:cubicBezTo>
                  <a:pt x="4314" y="768"/>
                  <a:pt x="3836" y="56"/>
                  <a:pt x="3164" y="5"/>
                </a:cubicBezTo>
                <a:cubicBezTo>
                  <a:pt x="3133" y="2"/>
                  <a:pt x="3103" y="1"/>
                  <a:pt x="307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14"/>
          <p:cNvSpPr/>
          <p:nvPr/>
        </p:nvSpPr>
        <p:spPr>
          <a:xfrm>
            <a:off x="274848" y="4515693"/>
            <a:ext cx="425022" cy="438930"/>
          </a:xfrm>
          <a:custGeom>
            <a:avLst/>
            <a:gdLst/>
            <a:ahLst/>
            <a:cxnLst/>
            <a:rect l="l" t="t" r="r" b="b"/>
            <a:pathLst>
              <a:path w="8068" h="8332" extrusionOk="0">
                <a:moveTo>
                  <a:pt x="4159" y="0"/>
                </a:moveTo>
                <a:cubicBezTo>
                  <a:pt x="3307" y="0"/>
                  <a:pt x="2585" y="789"/>
                  <a:pt x="2381" y="1633"/>
                </a:cubicBezTo>
                <a:cubicBezTo>
                  <a:pt x="2167" y="2519"/>
                  <a:pt x="2381" y="3444"/>
                  <a:pt x="2605" y="4340"/>
                </a:cubicBezTo>
                <a:cubicBezTo>
                  <a:pt x="2362" y="4066"/>
                  <a:pt x="2005" y="3936"/>
                  <a:pt x="1643" y="3936"/>
                </a:cubicBezTo>
                <a:cubicBezTo>
                  <a:pt x="1278" y="3936"/>
                  <a:pt x="907" y="4069"/>
                  <a:pt x="641" y="4319"/>
                </a:cubicBezTo>
                <a:cubicBezTo>
                  <a:pt x="112" y="4818"/>
                  <a:pt x="0" y="5662"/>
                  <a:pt x="254" y="6344"/>
                </a:cubicBezTo>
                <a:cubicBezTo>
                  <a:pt x="580" y="7178"/>
                  <a:pt x="1292" y="7595"/>
                  <a:pt x="1781" y="7850"/>
                </a:cubicBezTo>
                <a:cubicBezTo>
                  <a:pt x="2382" y="8160"/>
                  <a:pt x="3054" y="8331"/>
                  <a:pt x="3731" y="8331"/>
                </a:cubicBezTo>
                <a:cubicBezTo>
                  <a:pt x="3786" y="8331"/>
                  <a:pt x="3841" y="8330"/>
                  <a:pt x="3897" y="8328"/>
                </a:cubicBezTo>
                <a:cubicBezTo>
                  <a:pt x="4436" y="8318"/>
                  <a:pt x="5992" y="8297"/>
                  <a:pt x="6928" y="7148"/>
                </a:cubicBezTo>
                <a:cubicBezTo>
                  <a:pt x="7030" y="7015"/>
                  <a:pt x="8068" y="5733"/>
                  <a:pt x="7478" y="4899"/>
                </a:cubicBezTo>
                <a:cubicBezTo>
                  <a:pt x="7240" y="4554"/>
                  <a:pt x="6773" y="4349"/>
                  <a:pt x="6229" y="4349"/>
                </a:cubicBezTo>
                <a:cubicBezTo>
                  <a:pt x="5890" y="4349"/>
                  <a:pt x="5521" y="4428"/>
                  <a:pt x="5158" y="4604"/>
                </a:cubicBezTo>
                <a:cubicBezTo>
                  <a:pt x="5535" y="3770"/>
                  <a:pt x="5931" y="2885"/>
                  <a:pt x="5891" y="1969"/>
                </a:cubicBezTo>
                <a:cubicBezTo>
                  <a:pt x="5840" y="1043"/>
                  <a:pt x="5199" y="77"/>
                  <a:pt x="4283" y="6"/>
                </a:cubicBezTo>
                <a:cubicBezTo>
                  <a:pt x="4242" y="2"/>
                  <a:pt x="4200" y="0"/>
                  <a:pt x="41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AutoShape 3"/>
          <p:cNvSpPr>
            <a:spLocks noChangeAspect="1" noChangeArrowheads="1" noTextEdit="1"/>
          </p:cNvSpPr>
          <p:nvPr userDrawn="1"/>
        </p:nvSpPr>
        <p:spPr bwMode="auto">
          <a:xfrm>
            <a:off x="985838" y="106363"/>
            <a:ext cx="7348537" cy="95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A4C9DC6C-CB83-454C-9DA2-9C74BF3F3530}"/>
              </a:ext>
            </a:extLst>
          </p:cNvPr>
          <p:cNvGrpSpPr/>
          <p:nvPr userDrawn="1"/>
        </p:nvGrpSpPr>
        <p:grpSpPr>
          <a:xfrm>
            <a:off x="8073073" y="172357"/>
            <a:ext cx="746125" cy="814387"/>
            <a:chOff x="4278313" y="166688"/>
            <a:chExt cx="746125" cy="814387"/>
          </a:xfrm>
        </p:grpSpPr>
        <p:sp>
          <p:nvSpPr>
            <p:cNvPr id="5" name="Freeform 6"/>
            <p:cNvSpPr>
              <a:spLocks noEditPoints="1"/>
            </p:cNvSpPr>
            <p:nvPr userDrawn="1"/>
          </p:nvSpPr>
          <p:spPr bwMode="auto">
            <a:xfrm>
              <a:off x="4278313" y="166688"/>
              <a:ext cx="746125" cy="814387"/>
            </a:xfrm>
            <a:custGeom>
              <a:avLst/>
              <a:gdLst>
                <a:gd name="T0" fmla="*/ 260 w 275"/>
                <a:gd name="T1" fmla="*/ 0 h 298"/>
                <a:gd name="T2" fmla="*/ 266 w 275"/>
                <a:gd name="T3" fmla="*/ 10 h 298"/>
                <a:gd name="T4" fmla="*/ 270 w 275"/>
                <a:gd name="T5" fmla="*/ 76 h 298"/>
                <a:gd name="T6" fmla="*/ 236 w 275"/>
                <a:gd name="T7" fmla="*/ 104 h 298"/>
                <a:gd name="T8" fmla="*/ 217 w 275"/>
                <a:gd name="T9" fmla="*/ 81 h 298"/>
                <a:gd name="T10" fmla="*/ 224 w 275"/>
                <a:gd name="T11" fmla="*/ 110 h 298"/>
                <a:gd name="T12" fmla="*/ 229 w 275"/>
                <a:gd name="T13" fmla="*/ 126 h 298"/>
                <a:gd name="T14" fmla="*/ 260 w 275"/>
                <a:gd name="T15" fmla="*/ 171 h 298"/>
                <a:gd name="T16" fmla="*/ 271 w 275"/>
                <a:gd name="T17" fmla="*/ 238 h 298"/>
                <a:gd name="T18" fmla="*/ 221 w 275"/>
                <a:gd name="T19" fmla="*/ 277 h 298"/>
                <a:gd name="T20" fmla="*/ 180 w 275"/>
                <a:gd name="T21" fmla="*/ 285 h 298"/>
                <a:gd name="T22" fmla="*/ 142 w 275"/>
                <a:gd name="T23" fmla="*/ 298 h 298"/>
                <a:gd name="T24" fmla="*/ 121 w 275"/>
                <a:gd name="T25" fmla="*/ 296 h 298"/>
                <a:gd name="T26" fmla="*/ 91 w 275"/>
                <a:gd name="T27" fmla="*/ 284 h 298"/>
                <a:gd name="T28" fmla="*/ 31 w 275"/>
                <a:gd name="T29" fmla="*/ 268 h 298"/>
                <a:gd name="T30" fmla="*/ 0 w 275"/>
                <a:gd name="T31" fmla="*/ 228 h 298"/>
                <a:gd name="T32" fmla="*/ 7 w 275"/>
                <a:gd name="T33" fmla="*/ 182 h 298"/>
                <a:gd name="T34" fmla="*/ 45 w 275"/>
                <a:gd name="T35" fmla="*/ 125 h 298"/>
                <a:gd name="T36" fmla="*/ 49 w 275"/>
                <a:gd name="T37" fmla="*/ 104 h 298"/>
                <a:gd name="T38" fmla="*/ 56 w 275"/>
                <a:gd name="T39" fmla="*/ 78 h 298"/>
                <a:gd name="T40" fmla="*/ 37 w 275"/>
                <a:gd name="T41" fmla="*/ 104 h 298"/>
                <a:gd name="T42" fmla="*/ 14 w 275"/>
                <a:gd name="T43" fmla="*/ 92 h 298"/>
                <a:gd name="T44" fmla="*/ 1 w 275"/>
                <a:gd name="T45" fmla="*/ 43 h 298"/>
                <a:gd name="T46" fmla="*/ 14 w 275"/>
                <a:gd name="T47" fmla="*/ 0 h 298"/>
                <a:gd name="T48" fmla="*/ 21 w 275"/>
                <a:gd name="T49" fmla="*/ 6 h 298"/>
                <a:gd name="T50" fmla="*/ 67 w 275"/>
                <a:gd name="T51" fmla="*/ 47 h 298"/>
                <a:gd name="T52" fmla="*/ 74 w 275"/>
                <a:gd name="T53" fmla="*/ 58 h 298"/>
                <a:gd name="T54" fmla="*/ 96 w 275"/>
                <a:gd name="T55" fmla="*/ 44 h 298"/>
                <a:gd name="T56" fmla="*/ 161 w 275"/>
                <a:gd name="T57" fmla="*/ 40 h 298"/>
                <a:gd name="T58" fmla="*/ 199 w 275"/>
                <a:gd name="T59" fmla="*/ 58 h 298"/>
                <a:gd name="T60" fmla="*/ 226 w 275"/>
                <a:gd name="T61" fmla="*/ 29 h 298"/>
                <a:gd name="T62" fmla="*/ 258 w 275"/>
                <a:gd name="T63" fmla="*/ 0 h 298"/>
                <a:gd name="T64" fmla="*/ 166 w 275"/>
                <a:gd name="T65" fmla="*/ 255 h 298"/>
                <a:gd name="T66" fmla="*/ 198 w 275"/>
                <a:gd name="T67" fmla="*/ 208 h 298"/>
                <a:gd name="T68" fmla="*/ 158 w 275"/>
                <a:gd name="T69" fmla="*/ 164 h 298"/>
                <a:gd name="T70" fmla="*/ 94 w 275"/>
                <a:gd name="T71" fmla="*/ 173 h 298"/>
                <a:gd name="T72" fmla="*/ 76 w 275"/>
                <a:gd name="T73" fmla="*/ 224 h 298"/>
                <a:gd name="T74" fmla="*/ 136 w 275"/>
                <a:gd name="T75" fmla="*/ 260 h 298"/>
                <a:gd name="T76" fmla="*/ 174 w 275"/>
                <a:gd name="T77" fmla="*/ 112 h 298"/>
                <a:gd name="T78" fmla="*/ 174 w 275"/>
                <a:gd name="T79" fmla="*/ 136 h 298"/>
                <a:gd name="T80" fmla="*/ 87 w 275"/>
                <a:gd name="T81" fmla="*/ 124 h 298"/>
                <a:gd name="T82" fmla="*/ 112 w 275"/>
                <a:gd name="T83" fmla="*/ 124 h 298"/>
                <a:gd name="T84" fmla="*/ 87 w 275"/>
                <a:gd name="T85" fmla="*/ 1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75" h="298">
                  <a:moveTo>
                    <a:pt x="258" y="0"/>
                  </a:moveTo>
                  <a:cubicBezTo>
                    <a:pt x="259" y="0"/>
                    <a:pt x="259" y="0"/>
                    <a:pt x="260" y="0"/>
                  </a:cubicBezTo>
                  <a:cubicBezTo>
                    <a:pt x="260" y="1"/>
                    <a:pt x="262" y="2"/>
                    <a:pt x="262" y="3"/>
                  </a:cubicBezTo>
                  <a:cubicBezTo>
                    <a:pt x="263" y="5"/>
                    <a:pt x="265" y="8"/>
                    <a:pt x="266" y="10"/>
                  </a:cubicBezTo>
                  <a:cubicBezTo>
                    <a:pt x="272" y="28"/>
                    <a:pt x="275" y="46"/>
                    <a:pt x="274" y="64"/>
                  </a:cubicBezTo>
                  <a:cubicBezTo>
                    <a:pt x="273" y="68"/>
                    <a:pt x="272" y="73"/>
                    <a:pt x="270" y="76"/>
                  </a:cubicBezTo>
                  <a:cubicBezTo>
                    <a:pt x="265" y="88"/>
                    <a:pt x="256" y="96"/>
                    <a:pt x="244" y="101"/>
                  </a:cubicBezTo>
                  <a:cubicBezTo>
                    <a:pt x="242" y="103"/>
                    <a:pt x="239" y="103"/>
                    <a:pt x="236" y="104"/>
                  </a:cubicBezTo>
                  <a:cubicBezTo>
                    <a:pt x="232" y="94"/>
                    <a:pt x="227" y="84"/>
                    <a:pt x="217" y="78"/>
                  </a:cubicBezTo>
                  <a:cubicBezTo>
                    <a:pt x="217" y="79"/>
                    <a:pt x="217" y="80"/>
                    <a:pt x="217" y="81"/>
                  </a:cubicBezTo>
                  <a:cubicBezTo>
                    <a:pt x="219" y="86"/>
                    <a:pt x="221" y="91"/>
                    <a:pt x="222" y="96"/>
                  </a:cubicBezTo>
                  <a:cubicBezTo>
                    <a:pt x="223" y="101"/>
                    <a:pt x="224" y="105"/>
                    <a:pt x="224" y="110"/>
                  </a:cubicBezTo>
                  <a:cubicBezTo>
                    <a:pt x="225" y="113"/>
                    <a:pt x="226" y="117"/>
                    <a:pt x="227" y="121"/>
                  </a:cubicBezTo>
                  <a:cubicBezTo>
                    <a:pt x="227" y="123"/>
                    <a:pt x="227" y="124"/>
                    <a:pt x="229" y="126"/>
                  </a:cubicBezTo>
                  <a:cubicBezTo>
                    <a:pt x="232" y="130"/>
                    <a:pt x="235" y="133"/>
                    <a:pt x="238" y="137"/>
                  </a:cubicBezTo>
                  <a:cubicBezTo>
                    <a:pt x="247" y="147"/>
                    <a:pt x="254" y="158"/>
                    <a:pt x="260" y="171"/>
                  </a:cubicBezTo>
                  <a:cubicBezTo>
                    <a:pt x="268" y="186"/>
                    <a:pt x="272" y="202"/>
                    <a:pt x="273" y="219"/>
                  </a:cubicBezTo>
                  <a:cubicBezTo>
                    <a:pt x="273" y="225"/>
                    <a:pt x="273" y="232"/>
                    <a:pt x="271" y="238"/>
                  </a:cubicBezTo>
                  <a:cubicBezTo>
                    <a:pt x="267" y="247"/>
                    <a:pt x="261" y="255"/>
                    <a:pt x="254" y="261"/>
                  </a:cubicBezTo>
                  <a:cubicBezTo>
                    <a:pt x="244" y="268"/>
                    <a:pt x="233" y="273"/>
                    <a:pt x="221" y="277"/>
                  </a:cubicBezTo>
                  <a:cubicBezTo>
                    <a:pt x="209" y="280"/>
                    <a:pt x="196" y="283"/>
                    <a:pt x="184" y="284"/>
                  </a:cubicBezTo>
                  <a:cubicBezTo>
                    <a:pt x="182" y="284"/>
                    <a:pt x="181" y="284"/>
                    <a:pt x="180" y="285"/>
                  </a:cubicBezTo>
                  <a:cubicBezTo>
                    <a:pt x="171" y="291"/>
                    <a:pt x="161" y="295"/>
                    <a:pt x="150" y="297"/>
                  </a:cubicBezTo>
                  <a:cubicBezTo>
                    <a:pt x="147" y="297"/>
                    <a:pt x="144" y="297"/>
                    <a:pt x="142" y="298"/>
                  </a:cubicBezTo>
                  <a:cubicBezTo>
                    <a:pt x="138" y="298"/>
                    <a:pt x="135" y="298"/>
                    <a:pt x="131" y="298"/>
                  </a:cubicBezTo>
                  <a:cubicBezTo>
                    <a:pt x="128" y="297"/>
                    <a:pt x="125" y="297"/>
                    <a:pt x="121" y="296"/>
                  </a:cubicBezTo>
                  <a:cubicBezTo>
                    <a:pt x="111" y="295"/>
                    <a:pt x="101" y="291"/>
                    <a:pt x="93" y="285"/>
                  </a:cubicBezTo>
                  <a:cubicBezTo>
                    <a:pt x="92" y="284"/>
                    <a:pt x="91" y="284"/>
                    <a:pt x="91" y="284"/>
                  </a:cubicBezTo>
                  <a:cubicBezTo>
                    <a:pt x="85" y="283"/>
                    <a:pt x="78" y="283"/>
                    <a:pt x="72" y="281"/>
                  </a:cubicBezTo>
                  <a:cubicBezTo>
                    <a:pt x="58" y="279"/>
                    <a:pt x="44" y="275"/>
                    <a:pt x="31" y="268"/>
                  </a:cubicBezTo>
                  <a:cubicBezTo>
                    <a:pt x="22" y="263"/>
                    <a:pt x="14" y="257"/>
                    <a:pt x="8" y="249"/>
                  </a:cubicBezTo>
                  <a:cubicBezTo>
                    <a:pt x="3" y="243"/>
                    <a:pt x="0" y="236"/>
                    <a:pt x="0" y="228"/>
                  </a:cubicBezTo>
                  <a:cubicBezTo>
                    <a:pt x="0" y="222"/>
                    <a:pt x="0" y="216"/>
                    <a:pt x="1" y="211"/>
                  </a:cubicBezTo>
                  <a:cubicBezTo>
                    <a:pt x="2" y="201"/>
                    <a:pt x="4" y="191"/>
                    <a:pt x="7" y="182"/>
                  </a:cubicBezTo>
                  <a:cubicBezTo>
                    <a:pt x="13" y="167"/>
                    <a:pt x="22" y="153"/>
                    <a:pt x="32" y="140"/>
                  </a:cubicBezTo>
                  <a:cubicBezTo>
                    <a:pt x="36" y="135"/>
                    <a:pt x="41" y="130"/>
                    <a:pt x="45" y="125"/>
                  </a:cubicBezTo>
                  <a:cubicBezTo>
                    <a:pt x="45" y="124"/>
                    <a:pt x="46" y="124"/>
                    <a:pt x="46" y="123"/>
                  </a:cubicBezTo>
                  <a:cubicBezTo>
                    <a:pt x="47" y="117"/>
                    <a:pt x="48" y="111"/>
                    <a:pt x="49" y="104"/>
                  </a:cubicBezTo>
                  <a:cubicBezTo>
                    <a:pt x="50" y="96"/>
                    <a:pt x="53" y="88"/>
                    <a:pt x="56" y="80"/>
                  </a:cubicBezTo>
                  <a:cubicBezTo>
                    <a:pt x="56" y="80"/>
                    <a:pt x="56" y="79"/>
                    <a:pt x="56" y="78"/>
                  </a:cubicBezTo>
                  <a:cubicBezTo>
                    <a:pt x="51" y="81"/>
                    <a:pt x="47" y="85"/>
                    <a:pt x="44" y="90"/>
                  </a:cubicBezTo>
                  <a:cubicBezTo>
                    <a:pt x="42" y="94"/>
                    <a:pt x="39" y="99"/>
                    <a:pt x="37" y="104"/>
                  </a:cubicBezTo>
                  <a:cubicBezTo>
                    <a:pt x="37" y="104"/>
                    <a:pt x="37" y="104"/>
                    <a:pt x="36" y="104"/>
                  </a:cubicBezTo>
                  <a:cubicBezTo>
                    <a:pt x="28" y="102"/>
                    <a:pt x="20" y="98"/>
                    <a:pt x="14" y="92"/>
                  </a:cubicBezTo>
                  <a:cubicBezTo>
                    <a:pt x="7" y="85"/>
                    <a:pt x="2" y="77"/>
                    <a:pt x="1" y="68"/>
                  </a:cubicBezTo>
                  <a:cubicBezTo>
                    <a:pt x="0" y="59"/>
                    <a:pt x="0" y="51"/>
                    <a:pt x="1" y="43"/>
                  </a:cubicBezTo>
                  <a:cubicBezTo>
                    <a:pt x="2" y="31"/>
                    <a:pt x="5" y="20"/>
                    <a:pt x="9" y="9"/>
                  </a:cubicBezTo>
                  <a:cubicBezTo>
                    <a:pt x="10" y="6"/>
                    <a:pt x="11" y="3"/>
                    <a:pt x="14" y="0"/>
                  </a:cubicBezTo>
                  <a:cubicBezTo>
                    <a:pt x="15" y="0"/>
                    <a:pt x="15" y="0"/>
                    <a:pt x="16" y="0"/>
                  </a:cubicBezTo>
                  <a:cubicBezTo>
                    <a:pt x="18" y="2"/>
                    <a:pt x="20" y="4"/>
                    <a:pt x="21" y="6"/>
                  </a:cubicBezTo>
                  <a:cubicBezTo>
                    <a:pt x="28" y="15"/>
                    <a:pt x="35" y="23"/>
                    <a:pt x="45" y="28"/>
                  </a:cubicBezTo>
                  <a:cubicBezTo>
                    <a:pt x="54" y="33"/>
                    <a:pt x="61" y="39"/>
                    <a:pt x="67" y="47"/>
                  </a:cubicBezTo>
                  <a:cubicBezTo>
                    <a:pt x="69" y="51"/>
                    <a:pt x="72" y="54"/>
                    <a:pt x="74" y="58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75" y="58"/>
                    <a:pt x="75" y="57"/>
                    <a:pt x="75" y="57"/>
                  </a:cubicBezTo>
                  <a:cubicBezTo>
                    <a:pt x="81" y="52"/>
                    <a:pt x="88" y="48"/>
                    <a:pt x="96" y="44"/>
                  </a:cubicBezTo>
                  <a:cubicBezTo>
                    <a:pt x="107" y="40"/>
                    <a:pt x="119" y="38"/>
                    <a:pt x="132" y="37"/>
                  </a:cubicBezTo>
                  <a:cubicBezTo>
                    <a:pt x="142" y="37"/>
                    <a:pt x="151" y="38"/>
                    <a:pt x="161" y="40"/>
                  </a:cubicBezTo>
                  <a:cubicBezTo>
                    <a:pt x="173" y="42"/>
                    <a:pt x="183" y="46"/>
                    <a:pt x="193" y="53"/>
                  </a:cubicBezTo>
                  <a:cubicBezTo>
                    <a:pt x="195" y="55"/>
                    <a:pt x="197" y="57"/>
                    <a:pt x="199" y="58"/>
                  </a:cubicBezTo>
                  <a:cubicBezTo>
                    <a:pt x="199" y="58"/>
                    <a:pt x="199" y="58"/>
                    <a:pt x="199" y="57"/>
                  </a:cubicBezTo>
                  <a:cubicBezTo>
                    <a:pt x="206" y="46"/>
                    <a:pt x="215" y="36"/>
                    <a:pt x="226" y="29"/>
                  </a:cubicBezTo>
                  <a:cubicBezTo>
                    <a:pt x="236" y="24"/>
                    <a:pt x="245" y="16"/>
                    <a:pt x="252" y="7"/>
                  </a:cubicBezTo>
                  <a:cubicBezTo>
                    <a:pt x="254" y="5"/>
                    <a:pt x="256" y="3"/>
                    <a:pt x="258" y="0"/>
                  </a:cubicBezTo>
                  <a:close/>
                  <a:moveTo>
                    <a:pt x="136" y="260"/>
                  </a:moveTo>
                  <a:cubicBezTo>
                    <a:pt x="147" y="260"/>
                    <a:pt x="157" y="259"/>
                    <a:pt x="166" y="255"/>
                  </a:cubicBezTo>
                  <a:cubicBezTo>
                    <a:pt x="175" y="252"/>
                    <a:pt x="183" y="247"/>
                    <a:pt x="189" y="240"/>
                  </a:cubicBezTo>
                  <a:cubicBezTo>
                    <a:pt x="196" y="231"/>
                    <a:pt x="199" y="220"/>
                    <a:pt x="198" y="208"/>
                  </a:cubicBezTo>
                  <a:cubicBezTo>
                    <a:pt x="198" y="199"/>
                    <a:pt x="195" y="191"/>
                    <a:pt x="190" y="183"/>
                  </a:cubicBezTo>
                  <a:cubicBezTo>
                    <a:pt x="182" y="173"/>
                    <a:pt x="170" y="167"/>
                    <a:pt x="158" y="164"/>
                  </a:cubicBezTo>
                  <a:cubicBezTo>
                    <a:pt x="147" y="161"/>
                    <a:pt x="135" y="161"/>
                    <a:pt x="124" y="162"/>
                  </a:cubicBezTo>
                  <a:cubicBezTo>
                    <a:pt x="114" y="164"/>
                    <a:pt x="103" y="167"/>
                    <a:pt x="94" y="173"/>
                  </a:cubicBezTo>
                  <a:cubicBezTo>
                    <a:pt x="88" y="177"/>
                    <a:pt x="83" y="182"/>
                    <a:pt x="79" y="189"/>
                  </a:cubicBezTo>
                  <a:cubicBezTo>
                    <a:pt x="74" y="200"/>
                    <a:pt x="73" y="212"/>
                    <a:pt x="76" y="224"/>
                  </a:cubicBezTo>
                  <a:cubicBezTo>
                    <a:pt x="79" y="237"/>
                    <a:pt x="88" y="246"/>
                    <a:pt x="100" y="252"/>
                  </a:cubicBezTo>
                  <a:cubicBezTo>
                    <a:pt x="111" y="258"/>
                    <a:pt x="124" y="260"/>
                    <a:pt x="136" y="260"/>
                  </a:cubicBezTo>
                  <a:close/>
                  <a:moveTo>
                    <a:pt x="186" y="124"/>
                  </a:moveTo>
                  <a:cubicBezTo>
                    <a:pt x="186" y="117"/>
                    <a:pt x="181" y="112"/>
                    <a:pt x="174" y="112"/>
                  </a:cubicBezTo>
                  <a:cubicBezTo>
                    <a:pt x="166" y="112"/>
                    <a:pt x="161" y="116"/>
                    <a:pt x="161" y="124"/>
                  </a:cubicBezTo>
                  <a:cubicBezTo>
                    <a:pt x="161" y="131"/>
                    <a:pt x="166" y="136"/>
                    <a:pt x="174" y="136"/>
                  </a:cubicBezTo>
                  <a:cubicBezTo>
                    <a:pt x="181" y="137"/>
                    <a:pt x="186" y="132"/>
                    <a:pt x="186" y="124"/>
                  </a:cubicBezTo>
                  <a:close/>
                  <a:moveTo>
                    <a:pt x="87" y="124"/>
                  </a:moveTo>
                  <a:cubicBezTo>
                    <a:pt x="87" y="131"/>
                    <a:pt x="92" y="136"/>
                    <a:pt x="99" y="136"/>
                  </a:cubicBezTo>
                  <a:cubicBezTo>
                    <a:pt x="106" y="137"/>
                    <a:pt x="112" y="132"/>
                    <a:pt x="112" y="124"/>
                  </a:cubicBezTo>
                  <a:cubicBezTo>
                    <a:pt x="111" y="117"/>
                    <a:pt x="107" y="112"/>
                    <a:pt x="99" y="112"/>
                  </a:cubicBezTo>
                  <a:cubicBezTo>
                    <a:pt x="92" y="112"/>
                    <a:pt x="87" y="116"/>
                    <a:pt x="87" y="12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7"/>
            <p:cNvSpPr>
              <a:spLocks/>
            </p:cNvSpPr>
            <p:nvPr userDrawn="1"/>
          </p:nvSpPr>
          <p:spPr bwMode="auto">
            <a:xfrm>
              <a:off x="4548188" y="669925"/>
              <a:ext cx="69850" cy="107950"/>
            </a:xfrm>
            <a:custGeom>
              <a:avLst/>
              <a:gdLst>
                <a:gd name="T0" fmla="*/ 0 w 26"/>
                <a:gd name="T1" fmla="*/ 20 h 40"/>
                <a:gd name="T2" fmla="*/ 4 w 26"/>
                <a:gd name="T3" fmla="*/ 7 h 40"/>
                <a:gd name="T4" fmla="*/ 22 w 26"/>
                <a:gd name="T5" fmla="*/ 8 h 40"/>
                <a:gd name="T6" fmla="*/ 22 w 26"/>
                <a:gd name="T7" fmla="*/ 33 h 40"/>
                <a:gd name="T8" fmla="*/ 11 w 26"/>
                <a:gd name="T9" fmla="*/ 39 h 40"/>
                <a:gd name="T10" fmla="*/ 3 w 26"/>
                <a:gd name="T11" fmla="*/ 32 h 40"/>
                <a:gd name="T12" fmla="*/ 0 w 26"/>
                <a:gd name="T1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40">
                  <a:moveTo>
                    <a:pt x="0" y="20"/>
                  </a:moveTo>
                  <a:cubicBezTo>
                    <a:pt x="0" y="16"/>
                    <a:pt x="1" y="11"/>
                    <a:pt x="4" y="7"/>
                  </a:cubicBezTo>
                  <a:cubicBezTo>
                    <a:pt x="9" y="0"/>
                    <a:pt x="17" y="0"/>
                    <a:pt x="22" y="8"/>
                  </a:cubicBezTo>
                  <a:cubicBezTo>
                    <a:pt x="26" y="16"/>
                    <a:pt x="26" y="25"/>
                    <a:pt x="22" y="33"/>
                  </a:cubicBezTo>
                  <a:cubicBezTo>
                    <a:pt x="19" y="38"/>
                    <a:pt x="15" y="40"/>
                    <a:pt x="11" y="39"/>
                  </a:cubicBezTo>
                  <a:cubicBezTo>
                    <a:pt x="7" y="38"/>
                    <a:pt x="4" y="35"/>
                    <a:pt x="3" y="32"/>
                  </a:cubicBezTo>
                  <a:cubicBezTo>
                    <a:pt x="1" y="28"/>
                    <a:pt x="0" y="25"/>
                    <a:pt x="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8"/>
            <p:cNvSpPr>
              <a:spLocks/>
            </p:cNvSpPr>
            <p:nvPr userDrawn="1"/>
          </p:nvSpPr>
          <p:spPr bwMode="auto">
            <a:xfrm>
              <a:off x="4683125" y="669925"/>
              <a:ext cx="68262" cy="111125"/>
            </a:xfrm>
            <a:custGeom>
              <a:avLst/>
              <a:gdLst>
                <a:gd name="T0" fmla="*/ 25 w 25"/>
                <a:gd name="T1" fmla="*/ 20 h 41"/>
                <a:gd name="T2" fmla="*/ 20 w 25"/>
                <a:gd name="T3" fmla="*/ 35 h 41"/>
                <a:gd name="T4" fmla="*/ 4 w 25"/>
                <a:gd name="T5" fmla="*/ 35 h 41"/>
                <a:gd name="T6" fmla="*/ 0 w 25"/>
                <a:gd name="T7" fmla="*/ 22 h 41"/>
                <a:gd name="T8" fmla="*/ 4 w 25"/>
                <a:gd name="T9" fmla="*/ 7 h 41"/>
                <a:gd name="T10" fmla="*/ 20 w 25"/>
                <a:gd name="T11" fmla="*/ 7 h 41"/>
                <a:gd name="T12" fmla="*/ 25 w 25"/>
                <a:gd name="T13" fmla="*/ 2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5" h="41">
                  <a:moveTo>
                    <a:pt x="25" y="20"/>
                  </a:moveTo>
                  <a:cubicBezTo>
                    <a:pt x="24" y="26"/>
                    <a:pt x="24" y="31"/>
                    <a:pt x="20" y="35"/>
                  </a:cubicBezTo>
                  <a:cubicBezTo>
                    <a:pt x="16" y="41"/>
                    <a:pt x="9" y="41"/>
                    <a:pt x="4" y="35"/>
                  </a:cubicBezTo>
                  <a:cubicBezTo>
                    <a:pt x="1" y="31"/>
                    <a:pt x="0" y="26"/>
                    <a:pt x="0" y="22"/>
                  </a:cubicBezTo>
                  <a:cubicBezTo>
                    <a:pt x="0" y="16"/>
                    <a:pt x="1" y="11"/>
                    <a:pt x="4" y="7"/>
                  </a:cubicBezTo>
                  <a:cubicBezTo>
                    <a:pt x="8" y="1"/>
                    <a:pt x="16" y="0"/>
                    <a:pt x="20" y="7"/>
                  </a:cubicBezTo>
                  <a:cubicBezTo>
                    <a:pt x="23" y="11"/>
                    <a:pt x="24" y="15"/>
                    <a:pt x="25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141400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3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"/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5"/>
          <p:cNvSpPr txBox="1">
            <a:spLocks noGrp="1"/>
          </p:cNvSpPr>
          <p:nvPr>
            <p:ph type="title" hasCustomPrompt="1"/>
          </p:nvPr>
        </p:nvSpPr>
        <p:spPr>
          <a:xfrm>
            <a:off x="1702650" y="6154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33" name="Google Shape;233;p15"/>
          <p:cNvSpPr txBox="1">
            <a:spLocks noGrp="1"/>
          </p:cNvSpPr>
          <p:nvPr>
            <p:ph type="subTitle" idx="1"/>
          </p:nvPr>
        </p:nvSpPr>
        <p:spPr>
          <a:xfrm>
            <a:off x="2466600" y="1137600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4" name="Google Shape;234;p15"/>
          <p:cNvSpPr txBox="1">
            <a:spLocks noGrp="1"/>
          </p:cNvSpPr>
          <p:nvPr>
            <p:ph type="title" idx="2" hasCustomPrompt="1"/>
          </p:nvPr>
        </p:nvSpPr>
        <p:spPr>
          <a:xfrm>
            <a:off x="1702650" y="218752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35" name="Google Shape;235;p15"/>
          <p:cNvSpPr txBox="1">
            <a:spLocks noGrp="1"/>
          </p:cNvSpPr>
          <p:nvPr>
            <p:ph type="subTitle" idx="3"/>
          </p:nvPr>
        </p:nvSpPr>
        <p:spPr>
          <a:xfrm>
            <a:off x="2466600" y="270952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36" name="Google Shape;236;p15"/>
          <p:cNvSpPr txBox="1">
            <a:spLocks noGrp="1"/>
          </p:cNvSpPr>
          <p:nvPr>
            <p:ph type="title" idx="4" hasCustomPrompt="1"/>
          </p:nvPr>
        </p:nvSpPr>
        <p:spPr>
          <a:xfrm>
            <a:off x="1702650" y="36992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4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37" name="Google Shape;237;p15"/>
          <p:cNvSpPr txBox="1">
            <a:spLocks noGrp="1"/>
          </p:cNvSpPr>
          <p:nvPr>
            <p:ph type="subTitle" idx="5"/>
          </p:nvPr>
        </p:nvSpPr>
        <p:spPr>
          <a:xfrm>
            <a:off x="2119800" y="4221275"/>
            <a:ext cx="49044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8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240" name="Google Shape;240;p16"/>
          <p:cNvGrpSpPr/>
          <p:nvPr/>
        </p:nvGrpSpPr>
        <p:grpSpPr>
          <a:xfrm>
            <a:off x="-3" y="4271978"/>
            <a:ext cx="9183627" cy="871505"/>
            <a:chOff x="-3" y="4271978"/>
            <a:chExt cx="9183627" cy="871505"/>
          </a:xfrm>
        </p:grpSpPr>
        <p:sp>
          <p:nvSpPr>
            <p:cNvPr id="241" name="Google Shape;241;p16"/>
            <p:cNvSpPr/>
            <p:nvPr/>
          </p:nvSpPr>
          <p:spPr>
            <a:xfrm>
              <a:off x="4444850" y="4530576"/>
              <a:ext cx="4706129" cy="612907"/>
            </a:xfrm>
            <a:custGeom>
              <a:avLst/>
              <a:gdLst/>
              <a:ahLst/>
              <a:cxnLst/>
              <a:rect l="l" t="t" r="r" b="b"/>
              <a:pathLst>
                <a:path w="21366" h="8303" extrusionOk="0">
                  <a:moveTo>
                    <a:pt x="20047" y="1"/>
                  </a:moveTo>
                  <a:cubicBezTo>
                    <a:pt x="4858" y="1"/>
                    <a:pt x="0" y="8302"/>
                    <a:pt x="0" y="8302"/>
                  </a:cubicBezTo>
                  <a:lnTo>
                    <a:pt x="21365" y="8302"/>
                  </a:lnTo>
                  <a:lnTo>
                    <a:pt x="21365" y="21"/>
                  </a:lnTo>
                  <a:cubicBezTo>
                    <a:pt x="20917" y="7"/>
                    <a:pt x="20478" y="1"/>
                    <a:pt x="200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16"/>
            <p:cNvSpPr/>
            <p:nvPr/>
          </p:nvSpPr>
          <p:spPr>
            <a:xfrm>
              <a:off x="0" y="4271978"/>
              <a:ext cx="5707534" cy="871503"/>
            </a:xfrm>
            <a:custGeom>
              <a:avLst/>
              <a:gdLst/>
              <a:ahLst/>
              <a:cxnLst/>
              <a:rect l="l" t="t" r="r" b="b"/>
              <a:pathLst>
                <a:path w="75989" h="25984" extrusionOk="0">
                  <a:moveTo>
                    <a:pt x="0" y="0"/>
                  </a:moveTo>
                  <a:lnTo>
                    <a:pt x="0" y="25984"/>
                  </a:lnTo>
                  <a:lnTo>
                    <a:pt x="72367" y="25984"/>
                  </a:lnTo>
                  <a:cubicBezTo>
                    <a:pt x="73170" y="25129"/>
                    <a:pt x="73872" y="24173"/>
                    <a:pt x="74432" y="23146"/>
                  </a:cubicBezTo>
                  <a:cubicBezTo>
                    <a:pt x="74991" y="22128"/>
                    <a:pt x="75398" y="21029"/>
                    <a:pt x="75632" y="19890"/>
                  </a:cubicBezTo>
                  <a:cubicBezTo>
                    <a:pt x="75683" y="19676"/>
                    <a:pt x="75724" y="19452"/>
                    <a:pt x="75765" y="19218"/>
                  </a:cubicBezTo>
                  <a:cubicBezTo>
                    <a:pt x="75978" y="17794"/>
                    <a:pt x="75988" y="16339"/>
                    <a:pt x="75805" y="14905"/>
                  </a:cubicBezTo>
                  <a:cubicBezTo>
                    <a:pt x="75775" y="14701"/>
                    <a:pt x="75744" y="14498"/>
                    <a:pt x="75714" y="14284"/>
                  </a:cubicBezTo>
                  <a:cubicBezTo>
                    <a:pt x="74595" y="13674"/>
                    <a:pt x="73252" y="12972"/>
                    <a:pt x="71715" y="12239"/>
                  </a:cubicBezTo>
                  <a:cubicBezTo>
                    <a:pt x="71695" y="12229"/>
                    <a:pt x="71675" y="12219"/>
                    <a:pt x="71654" y="12209"/>
                  </a:cubicBezTo>
                  <a:cubicBezTo>
                    <a:pt x="69884" y="11364"/>
                    <a:pt x="67860" y="10479"/>
                    <a:pt x="65591" y="9604"/>
                  </a:cubicBezTo>
                  <a:cubicBezTo>
                    <a:pt x="65560" y="9594"/>
                    <a:pt x="65530" y="9584"/>
                    <a:pt x="65499" y="9574"/>
                  </a:cubicBezTo>
                  <a:cubicBezTo>
                    <a:pt x="65397" y="9523"/>
                    <a:pt x="65286" y="9482"/>
                    <a:pt x="65184" y="9441"/>
                  </a:cubicBezTo>
                  <a:cubicBezTo>
                    <a:pt x="65164" y="9431"/>
                    <a:pt x="65143" y="9431"/>
                    <a:pt x="65133" y="9421"/>
                  </a:cubicBezTo>
                  <a:cubicBezTo>
                    <a:pt x="64736" y="9268"/>
                    <a:pt x="64339" y="9126"/>
                    <a:pt x="63922" y="8973"/>
                  </a:cubicBezTo>
                  <a:cubicBezTo>
                    <a:pt x="62956" y="8627"/>
                    <a:pt x="61928" y="8271"/>
                    <a:pt x="60748" y="7915"/>
                  </a:cubicBezTo>
                  <a:cubicBezTo>
                    <a:pt x="60595" y="7864"/>
                    <a:pt x="60433" y="7814"/>
                    <a:pt x="60280" y="7773"/>
                  </a:cubicBezTo>
                  <a:lnTo>
                    <a:pt x="59639" y="7580"/>
                  </a:lnTo>
                  <a:cubicBezTo>
                    <a:pt x="59385" y="7508"/>
                    <a:pt x="59120" y="7437"/>
                    <a:pt x="58856" y="7366"/>
                  </a:cubicBezTo>
                  <a:lnTo>
                    <a:pt x="58652" y="7305"/>
                  </a:lnTo>
                  <a:lnTo>
                    <a:pt x="58449" y="7254"/>
                  </a:lnTo>
                  <a:lnTo>
                    <a:pt x="58388" y="7234"/>
                  </a:lnTo>
                  <a:cubicBezTo>
                    <a:pt x="57269" y="6939"/>
                    <a:pt x="56007" y="6623"/>
                    <a:pt x="54573" y="6308"/>
                  </a:cubicBezTo>
                  <a:cubicBezTo>
                    <a:pt x="52233" y="5779"/>
                    <a:pt x="49414" y="5229"/>
                    <a:pt x="45925" y="4650"/>
                  </a:cubicBezTo>
                  <a:cubicBezTo>
                    <a:pt x="45437" y="4568"/>
                    <a:pt x="44948" y="4487"/>
                    <a:pt x="44450" y="4405"/>
                  </a:cubicBezTo>
                  <a:lnTo>
                    <a:pt x="43381" y="4232"/>
                  </a:lnTo>
                  <a:cubicBezTo>
                    <a:pt x="42863" y="4151"/>
                    <a:pt x="42344" y="4070"/>
                    <a:pt x="41825" y="3988"/>
                  </a:cubicBezTo>
                  <a:cubicBezTo>
                    <a:pt x="41682" y="3968"/>
                    <a:pt x="41560" y="3948"/>
                    <a:pt x="41428" y="3937"/>
                  </a:cubicBezTo>
                  <a:lnTo>
                    <a:pt x="40797" y="3836"/>
                  </a:lnTo>
                  <a:cubicBezTo>
                    <a:pt x="40573" y="3805"/>
                    <a:pt x="40360" y="3775"/>
                    <a:pt x="40146" y="3744"/>
                  </a:cubicBezTo>
                  <a:cubicBezTo>
                    <a:pt x="39505" y="3642"/>
                    <a:pt x="38864" y="3551"/>
                    <a:pt x="38234" y="3459"/>
                  </a:cubicBezTo>
                  <a:cubicBezTo>
                    <a:pt x="36901" y="3266"/>
                    <a:pt x="35609" y="3093"/>
                    <a:pt x="34367" y="2930"/>
                  </a:cubicBezTo>
                  <a:cubicBezTo>
                    <a:pt x="31814" y="2584"/>
                    <a:pt x="29474" y="2299"/>
                    <a:pt x="27429" y="2065"/>
                  </a:cubicBezTo>
                  <a:cubicBezTo>
                    <a:pt x="25903" y="1892"/>
                    <a:pt x="24540" y="1740"/>
                    <a:pt x="23359" y="1628"/>
                  </a:cubicBezTo>
                  <a:lnTo>
                    <a:pt x="23248" y="1608"/>
                  </a:lnTo>
                  <a:cubicBezTo>
                    <a:pt x="22698" y="1557"/>
                    <a:pt x="22210" y="1506"/>
                    <a:pt x="21752" y="1465"/>
                  </a:cubicBezTo>
                  <a:lnTo>
                    <a:pt x="21742" y="1465"/>
                  </a:lnTo>
                  <a:cubicBezTo>
                    <a:pt x="21650" y="1455"/>
                    <a:pt x="21559" y="1435"/>
                    <a:pt x="21477" y="1435"/>
                  </a:cubicBezTo>
                  <a:cubicBezTo>
                    <a:pt x="20165" y="1302"/>
                    <a:pt x="19280" y="1231"/>
                    <a:pt x="18913" y="1201"/>
                  </a:cubicBezTo>
                  <a:cubicBezTo>
                    <a:pt x="17082" y="1038"/>
                    <a:pt x="15281" y="895"/>
                    <a:pt x="13542" y="773"/>
                  </a:cubicBezTo>
                  <a:cubicBezTo>
                    <a:pt x="12646" y="702"/>
                    <a:pt x="11772" y="641"/>
                    <a:pt x="10907" y="590"/>
                  </a:cubicBezTo>
                  <a:cubicBezTo>
                    <a:pt x="10205" y="539"/>
                    <a:pt x="9503" y="499"/>
                    <a:pt x="8821" y="458"/>
                  </a:cubicBezTo>
                  <a:cubicBezTo>
                    <a:pt x="8816" y="453"/>
                    <a:pt x="8813" y="450"/>
                    <a:pt x="8811" y="450"/>
                  </a:cubicBezTo>
                  <a:cubicBezTo>
                    <a:pt x="8808" y="450"/>
                    <a:pt x="8806" y="453"/>
                    <a:pt x="8801" y="458"/>
                  </a:cubicBezTo>
                  <a:cubicBezTo>
                    <a:pt x="8485" y="438"/>
                    <a:pt x="8180" y="417"/>
                    <a:pt x="7865" y="397"/>
                  </a:cubicBezTo>
                  <a:cubicBezTo>
                    <a:pt x="7488" y="377"/>
                    <a:pt x="7112" y="356"/>
                    <a:pt x="6735" y="336"/>
                  </a:cubicBezTo>
                  <a:lnTo>
                    <a:pt x="6705" y="336"/>
                  </a:lnTo>
                  <a:cubicBezTo>
                    <a:pt x="6674" y="326"/>
                    <a:pt x="6644" y="326"/>
                    <a:pt x="6603" y="326"/>
                  </a:cubicBezTo>
                  <a:cubicBezTo>
                    <a:pt x="4935" y="234"/>
                    <a:pt x="3317" y="153"/>
                    <a:pt x="1771" y="8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D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0" y="4320074"/>
              <a:ext cx="2061018" cy="538485"/>
            </a:xfrm>
            <a:custGeom>
              <a:avLst/>
              <a:gdLst/>
              <a:ahLst/>
              <a:cxnLst/>
              <a:rect l="l" t="t" r="r" b="b"/>
              <a:pathLst>
                <a:path w="27440" h="16055" extrusionOk="0">
                  <a:moveTo>
                    <a:pt x="21477" y="1"/>
                  </a:moveTo>
                  <a:cubicBezTo>
                    <a:pt x="21437" y="11"/>
                    <a:pt x="21406" y="21"/>
                    <a:pt x="21365" y="31"/>
                  </a:cubicBezTo>
                  <a:cubicBezTo>
                    <a:pt x="13979" y="1547"/>
                    <a:pt x="6807" y="3958"/>
                    <a:pt x="0" y="7214"/>
                  </a:cubicBezTo>
                  <a:lnTo>
                    <a:pt x="0" y="15475"/>
                  </a:lnTo>
                  <a:cubicBezTo>
                    <a:pt x="265" y="15668"/>
                    <a:pt x="529" y="15862"/>
                    <a:pt x="794" y="16055"/>
                  </a:cubicBezTo>
                  <a:cubicBezTo>
                    <a:pt x="2137" y="14610"/>
                    <a:pt x="3561" y="13227"/>
                    <a:pt x="5057" y="11934"/>
                  </a:cubicBezTo>
                  <a:cubicBezTo>
                    <a:pt x="5067" y="11924"/>
                    <a:pt x="5087" y="11914"/>
                    <a:pt x="5098" y="11904"/>
                  </a:cubicBezTo>
                  <a:cubicBezTo>
                    <a:pt x="7326" y="9981"/>
                    <a:pt x="9706" y="8252"/>
                    <a:pt x="12229" y="6736"/>
                  </a:cubicBezTo>
                  <a:cubicBezTo>
                    <a:pt x="12799" y="6390"/>
                    <a:pt x="13389" y="6054"/>
                    <a:pt x="14000" y="5718"/>
                  </a:cubicBezTo>
                  <a:cubicBezTo>
                    <a:pt x="17591" y="3755"/>
                    <a:pt x="21396" y="2218"/>
                    <a:pt x="25353" y="1150"/>
                  </a:cubicBezTo>
                  <a:cubicBezTo>
                    <a:pt x="26035" y="967"/>
                    <a:pt x="26696" y="804"/>
                    <a:pt x="27358" y="652"/>
                  </a:cubicBezTo>
                  <a:cubicBezTo>
                    <a:pt x="27388" y="642"/>
                    <a:pt x="27409" y="642"/>
                    <a:pt x="27439" y="642"/>
                  </a:cubicBezTo>
                  <a:cubicBezTo>
                    <a:pt x="25903" y="458"/>
                    <a:pt x="24540" y="316"/>
                    <a:pt x="23370" y="194"/>
                  </a:cubicBezTo>
                  <a:lnTo>
                    <a:pt x="23248" y="184"/>
                  </a:lnTo>
                  <a:cubicBezTo>
                    <a:pt x="22708" y="123"/>
                    <a:pt x="22210" y="72"/>
                    <a:pt x="21762" y="31"/>
                  </a:cubicBezTo>
                  <a:lnTo>
                    <a:pt x="21752" y="31"/>
                  </a:lnTo>
                  <a:cubicBezTo>
                    <a:pt x="21660" y="21"/>
                    <a:pt x="21569" y="1"/>
                    <a:pt x="21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16"/>
            <p:cNvSpPr/>
            <p:nvPr/>
          </p:nvSpPr>
          <p:spPr>
            <a:xfrm>
              <a:off x="652561" y="4388329"/>
              <a:ext cx="2606617" cy="548379"/>
            </a:xfrm>
            <a:custGeom>
              <a:avLst/>
              <a:gdLst/>
              <a:ahLst/>
              <a:cxnLst/>
              <a:rect l="l" t="t" r="r" b="b"/>
              <a:pathLst>
                <a:path w="34704" h="16350" extrusionOk="0">
                  <a:moveTo>
                    <a:pt x="29546" y="0"/>
                  </a:moveTo>
                  <a:cubicBezTo>
                    <a:pt x="17245" y="2269"/>
                    <a:pt x="7275" y="6766"/>
                    <a:pt x="1" y="10917"/>
                  </a:cubicBezTo>
                  <a:lnTo>
                    <a:pt x="7316" y="16350"/>
                  </a:lnTo>
                  <a:cubicBezTo>
                    <a:pt x="14600" y="8434"/>
                    <a:pt x="24174" y="2991"/>
                    <a:pt x="34704" y="774"/>
                  </a:cubicBezTo>
                  <a:cubicBezTo>
                    <a:pt x="34185" y="682"/>
                    <a:pt x="33656" y="601"/>
                    <a:pt x="33137" y="529"/>
                  </a:cubicBezTo>
                  <a:cubicBezTo>
                    <a:pt x="33005" y="509"/>
                    <a:pt x="32872" y="489"/>
                    <a:pt x="32750" y="468"/>
                  </a:cubicBezTo>
                  <a:cubicBezTo>
                    <a:pt x="32537" y="438"/>
                    <a:pt x="32333" y="407"/>
                    <a:pt x="32109" y="367"/>
                  </a:cubicBezTo>
                  <a:cubicBezTo>
                    <a:pt x="31896" y="336"/>
                    <a:pt x="31672" y="306"/>
                    <a:pt x="31458" y="275"/>
                  </a:cubicBezTo>
                  <a:cubicBezTo>
                    <a:pt x="30817" y="183"/>
                    <a:pt x="30176" y="82"/>
                    <a:pt x="29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16"/>
            <p:cNvSpPr/>
            <p:nvPr/>
          </p:nvSpPr>
          <p:spPr>
            <a:xfrm>
              <a:off x="1684957" y="4483515"/>
              <a:ext cx="2704411" cy="563070"/>
            </a:xfrm>
            <a:custGeom>
              <a:avLst/>
              <a:gdLst/>
              <a:ahLst/>
              <a:cxnLst/>
              <a:rect l="l" t="t" r="r" b="b"/>
              <a:pathLst>
                <a:path w="36006" h="16788" extrusionOk="0">
                  <a:moveTo>
                    <a:pt x="32129" y="1"/>
                  </a:moveTo>
                  <a:lnTo>
                    <a:pt x="31977" y="31"/>
                  </a:lnTo>
                  <a:cubicBezTo>
                    <a:pt x="18558" y="2127"/>
                    <a:pt x="7743" y="6939"/>
                    <a:pt x="1" y="11365"/>
                  </a:cubicBezTo>
                  <a:lnTo>
                    <a:pt x="7305" y="16788"/>
                  </a:lnTo>
                  <a:cubicBezTo>
                    <a:pt x="7489" y="16594"/>
                    <a:pt x="7672" y="16401"/>
                    <a:pt x="7865" y="16198"/>
                  </a:cubicBezTo>
                  <a:cubicBezTo>
                    <a:pt x="8048" y="16004"/>
                    <a:pt x="8241" y="15801"/>
                    <a:pt x="8445" y="15597"/>
                  </a:cubicBezTo>
                  <a:cubicBezTo>
                    <a:pt x="8852" y="15190"/>
                    <a:pt x="9289" y="14763"/>
                    <a:pt x="9747" y="14326"/>
                  </a:cubicBezTo>
                  <a:lnTo>
                    <a:pt x="10093" y="14000"/>
                  </a:lnTo>
                  <a:cubicBezTo>
                    <a:pt x="10195" y="13898"/>
                    <a:pt x="10296" y="13807"/>
                    <a:pt x="10419" y="13695"/>
                  </a:cubicBezTo>
                  <a:cubicBezTo>
                    <a:pt x="10541" y="13593"/>
                    <a:pt x="10653" y="13481"/>
                    <a:pt x="10785" y="13369"/>
                  </a:cubicBezTo>
                  <a:cubicBezTo>
                    <a:pt x="11873" y="12382"/>
                    <a:pt x="13094" y="11375"/>
                    <a:pt x="14437" y="10378"/>
                  </a:cubicBezTo>
                  <a:cubicBezTo>
                    <a:pt x="14590" y="10266"/>
                    <a:pt x="14732" y="10154"/>
                    <a:pt x="14895" y="10042"/>
                  </a:cubicBezTo>
                  <a:cubicBezTo>
                    <a:pt x="15353" y="9696"/>
                    <a:pt x="15831" y="9361"/>
                    <a:pt x="16330" y="9025"/>
                  </a:cubicBezTo>
                  <a:cubicBezTo>
                    <a:pt x="16645" y="8811"/>
                    <a:pt x="16970" y="8598"/>
                    <a:pt x="17306" y="8384"/>
                  </a:cubicBezTo>
                  <a:lnTo>
                    <a:pt x="17316" y="8364"/>
                  </a:lnTo>
                  <a:cubicBezTo>
                    <a:pt x="17571" y="8201"/>
                    <a:pt x="17825" y="8048"/>
                    <a:pt x="18079" y="7886"/>
                  </a:cubicBezTo>
                  <a:cubicBezTo>
                    <a:pt x="18344" y="7723"/>
                    <a:pt x="18598" y="7570"/>
                    <a:pt x="18863" y="7407"/>
                  </a:cubicBezTo>
                  <a:cubicBezTo>
                    <a:pt x="19046" y="7295"/>
                    <a:pt x="19229" y="7194"/>
                    <a:pt x="19412" y="7082"/>
                  </a:cubicBezTo>
                  <a:cubicBezTo>
                    <a:pt x="19778" y="6878"/>
                    <a:pt x="20145" y="6665"/>
                    <a:pt x="20521" y="6461"/>
                  </a:cubicBezTo>
                  <a:cubicBezTo>
                    <a:pt x="20704" y="6359"/>
                    <a:pt x="20898" y="6258"/>
                    <a:pt x="21091" y="6156"/>
                  </a:cubicBezTo>
                  <a:cubicBezTo>
                    <a:pt x="21274" y="6054"/>
                    <a:pt x="21467" y="5953"/>
                    <a:pt x="21650" y="5861"/>
                  </a:cubicBezTo>
                  <a:cubicBezTo>
                    <a:pt x="21844" y="5759"/>
                    <a:pt x="22037" y="5668"/>
                    <a:pt x="22220" y="5576"/>
                  </a:cubicBezTo>
                  <a:cubicBezTo>
                    <a:pt x="22403" y="5474"/>
                    <a:pt x="22586" y="5393"/>
                    <a:pt x="22770" y="5301"/>
                  </a:cubicBezTo>
                  <a:cubicBezTo>
                    <a:pt x="22820" y="5281"/>
                    <a:pt x="22851" y="5261"/>
                    <a:pt x="22902" y="5240"/>
                  </a:cubicBezTo>
                  <a:cubicBezTo>
                    <a:pt x="23238" y="5078"/>
                    <a:pt x="23573" y="4915"/>
                    <a:pt x="23919" y="4762"/>
                  </a:cubicBezTo>
                  <a:lnTo>
                    <a:pt x="24540" y="4477"/>
                  </a:lnTo>
                  <a:cubicBezTo>
                    <a:pt x="26005" y="3836"/>
                    <a:pt x="27439" y="3287"/>
                    <a:pt x="28833" y="2819"/>
                  </a:cubicBezTo>
                  <a:cubicBezTo>
                    <a:pt x="29087" y="2727"/>
                    <a:pt x="29332" y="2636"/>
                    <a:pt x="29586" y="2565"/>
                  </a:cubicBezTo>
                  <a:cubicBezTo>
                    <a:pt x="29810" y="2483"/>
                    <a:pt x="30023" y="2422"/>
                    <a:pt x="30237" y="2361"/>
                  </a:cubicBezTo>
                  <a:cubicBezTo>
                    <a:pt x="32068" y="1802"/>
                    <a:pt x="33930" y="1334"/>
                    <a:pt x="35812" y="978"/>
                  </a:cubicBezTo>
                  <a:lnTo>
                    <a:pt x="36006" y="937"/>
                  </a:lnTo>
                  <a:cubicBezTo>
                    <a:pt x="35985" y="937"/>
                    <a:pt x="35965" y="937"/>
                    <a:pt x="35945" y="927"/>
                  </a:cubicBezTo>
                  <a:cubicBezTo>
                    <a:pt x="34815" y="632"/>
                    <a:pt x="33564" y="316"/>
                    <a:pt x="32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0" y="4654838"/>
              <a:ext cx="9183625" cy="488644"/>
            </a:xfrm>
            <a:custGeom>
              <a:avLst/>
              <a:gdLst/>
              <a:ahLst/>
              <a:cxnLst/>
              <a:rect l="l" t="t" r="r" b="b"/>
              <a:pathLst>
                <a:path w="122269" h="14569" extrusionOk="0">
                  <a:moveTo>
                    <a:pt x="45599" y="0"/>
                  </a:moveTo>
                  <a:cubicBezTo>
                    <a:pt x="44206" y="0"/>
                    <a:pt x="43137" y="0"/>
                    <a:pt x="42415" y="10"/>
                  </a:cubicBezTo>
                  <a:cubicBezTo>
                    <a:pt x="41621" y="20"/>
                    <a:pt x="40807" y="20"/>
                    <a:pt x="39983" y="41"/>
                  </a:cubicBezTo>
                  <a:cubicBezTo>
                    <a:pt x="38437" y="51"/>
                    <a:pt x="36850" y="81"/>
                    <a:pt x="35232" y="122"/>
                  </a:cubicBezTo>
                  <a:cubicBezTo>
                    <a:pt x="32028" y="193"/>
                    <a:pt x="28701" y="315"/>
                    <a:pt x="25242" y="488"/>
                  </a:cubicBezTo>
                  <a:cubicBezTo>
                    <a:pt x="23838" y="549"/>
                    <a:pt x="22413" y="631"/>
                    <a:pt x="20969" y="712"/>
                  </a:cubicBezTo>
                  <a:cubicBezTo>
                    <a:pt x="18771" y="834"/>
                    <a:pt x="16543" y="987"/>
                    <a:pt x="14254" y="1150"/>
                  </a:cubicBezTo>
                  <a:lnTo>
                    <a:pt x="14020" y="1170"/>
                  </a:lnTo>
                  <a:lnTo>
                    <a:pt x="12636" y="1272"/>
                  </a:lnTo>
                  <a:lnTo>
                    <a:pt x="11649" y="1353"/>
                  </a:lnTo>
                  <a:cubicBezTo>
                    <a:pt x="9503" y="1516"/>
                    <a:pt x="7315" y="1709"/>
                    <a:pt x="5098" y="1923"/>
                  </a:cubicBezTo>
                  <a:cubicBezTo>
                    <a:pt x="3419" y="2076"/>
                    <a:pt x="1720" y="2238"/>
                    <a:pt x="0" y="2432"/>
                  </a:cubicBezTo>
                  <a:lnTo>
                    <a:pt x="0" y="14569"/>
                  </a:lnTo>
                  <a:lnTo>
                    <a:pt x="121872" y="14569"/>
                  </a:lnTo>
                  <a:lnTo>
                    <a:pt x="121872" y="7030"/>
                  </a:lnTo>
                  <a:lnTo>
                    <a:pt x="122167" y="6969"/>
                  </a:lnTo>
                  <a:lnTo>
                    <a:pt x="122269" y="6949"/>
                  </a:lnTo>
                  <a:lnTo>
                    <a:pt x="121862" y="6857"/>
                  </a:lnTo>
                  <a:lnTo>
                    <a:pt x="121323" y="6756"/>
                  </a:lnTo>
                  <a:cubicBezTo>
                    <a:pt x="120672" y="6633"/>
                    <a:pt x="120000" y="6511"/>
                    <a:pt x="119288" y="6379"/>
                  </a:cubicBezTo>
                  <a:cubicBezTo>
                    <a:pt x="119257" y="6369"/>
                    <a:pt x="119227" y="6359"/>
                    <a:pt x="119196" y="6359"/>
                  </a:cubicBezTo>
                  <a:cubicBezTo>
                    <a:pt x="118291" y="6186"/>
                    <a:pt x="117324" y="6023"/>
                    <a:pt x="116327" y="5850"/>
                  </a:cubicBezTo>
                  <a:cubicBezTo>
                    <a:pt x="115768" y="5758"/>
                    <a:pt x="115208" y="5657"/>
                    <a:pt x="114659" y="5565"/>
                  </a:cubicBezTo>
                  <a:cubicBezTo>
                    <a:pt x="114160" y="5484"/>
                    <a:pt x="113672" y="5402"/>
                    <a:pt x="113184" y="5331"/>
                  </a:cubicBezTo>
                  <a:cubicBezTo>
                    <a:pt x="112940" y="5290"/>
                    <a:pt x="112726" y="5260"/>
                    <a:pt x="112472" y="5219"/>
                  </a:cubicBezTo>
                  <a:cubicBezTo>
                    <a:pt x="112217" y="5168"/>
                    <a:pt x="111963" y="5138"/>
                    <a:pt x="111709" y="5097"/>
                  </a:cubicBezTo>
                  <a:cubicBezTo>
                    <a:pt x="111556" y="5067"/>
                    <a:pt x="111414" y="5046"/>
                    <a:pt x="111261" y="5026"/>
                  </a:cubicBezTo>
                  <a:cubicBezTo>
                    <a:pt x="111027" y="4995"/>
                    <a:pt x="110793" y="4955"/>
                    <a:pt x="110549" y="4914"/>
                  </a:cubicBezTo>
                  <a:cubicBezTo>
                    <a:pt x="110305" y="4884"/>
                    <a:pt x="110060" y="4843"/>
                    <a:pt x="109816" y="4802"/>
                  </a:cubicBezTo>
                  <a:cubicBezTo>
                    <a:pt x="108707" y="4639"/>
                    <a:pt x="107619" y="4477"/>
                    <a:pt x="106561" y="4324"/>
                  </a:cubicBezTo>
                  <a:lnTo>
                    <a:pt x="105665" y="4192"/>
                  </a:lnTo>
                  <a:cubicBezTo>
                    <a:pt x="105574" y="4182"/>
                    <a:pt x="105492" y="4171"/>
                    <a:pt x="105401" y="4161"/>
                  </a:cubicBezTo>
                  <a:cubicBezTo>
                    <a:pt x="104689" y="4059"/>
                    <a:pt x="103987" y="3958"/>
                    <a:pt x="103305" y="3866"/>
                  </a:cubicBezTo>
                  <a:cubicBezTo>
                    <a:pt x="103213" y="3856"/>
                    <a:pt x="103122" y="3846"/>
                    <a:pt x="103030" y="3836"/>
                  </a:cubicBezTo>
                  <a:lnTo>
                    <a:pt x="102756" y="3795"/>
                  </a:lnTo>
                  <a:cubicBezTo>
                    <a:pt x="102135" y="3714"/>
                    <a:pt x="101525" y="3632"/>
                    <a:pt x="100924" y="3551"/>
                  </a:cubicBezTo>
                  <a:cubicBezTo>
                    <a:pt x="97699" y="3123"/>
                    <a:pt x="94851" y="2788"/>
                    <a:pt x="92521" y="2533"/>
                  </a:cubicBezTo>
                  <a:lnTo>
                    <a:pt x="92500" y="2533"/>
                  </a:lnTo>
                  <a:lnTo>
                    <a:pt x="92053" y="2483"/>
                  </a:lnTo>
                  <a:cubicBezTo>
                    <a:pt x="90974" y="2371"/>
                    <a:pt x="90018" y="2269"/>
                    <a:pt x="89184" y="2177"/>
                  </a:cubicBezTo>
                  <a:lnTo>
                    <a:pt x="89092" y="2167"/>
                  </a:lnTo>
                  <a:lnTo>
                    <a:pt x="89062" y="2167"/>
                  </a:lnTo>
                  <a:cubicBezTo>
                    <a:pt x="87414" y="2004"/>
                    <a:pt x="86315" y="1903"/>
                    <a:pt x="85857" y="1862"/>
                  </a:cubicBezTo>
                  <a:cubicBezTo>
                    <a:pt x="84697" y="1760"/>
                    <a:pt x="83537" y="1658"/>
                    <a:pt x="82398" y="1567"/>
                  </a:cubicBezTo>
                  <a:lnTo>
                    <a:pt x="82245" y="1557"/>
                  </a:lnTo>
                  <a:cubicBezTo>
                    <a:pt x="80394" y="1404"/>
                    <a:pt x="78593" y="1272"/>
                    <a:pt x="76833" y="1150"/>
                  </a:cubicBezTo>
                  <a:lnTo>
                    <a:pt x="75632" y="1058"/>
                  </a:lnTo>
                  <a:lnTo>
                    <a:pt x="74493" y="987"/>
                  </a:lnTo>
                  <a:lnTo>
                    <a:pt x="74473" y="987"/>
                  </a:lnTo>
                  <a:lnTo>
                    <a:pt x="73435" y="926"/>
                  </a:lnTo>
                  <a:lnTo>
                    <a:pt x="72143" y="845"/>
                  </a:lnTo>
                  <a:cubicBezTo>
                    <a:pt x="72092" y="834"/>
                    <a:pt x="72041" y="834"/>
                    <a:pt x="71990" y="834"/>
                  </a:cubicBezTo>
                  <a:lnTo>
                    <a:pt x="71899" y="834"/>
                  </a:lnTo>
                  <a:lnTo>
                    <a:pt x="71695" y="824"/>
                  </a:lnTo>
                  <a:cubicBezTo>
                    <a:pt x="69925" y="722"/>
                    <a:pt x="68205" y="631"/>
                    <a:pt x="66547" y="539"/>
                  </a:cubicBezTo>
                  <a:cubicBezTo>
                    <a:pt x="64868" y="458"/>
                    <a:pt x="63241" y="387"/>
                    <a:pt x="61684" y="326"/>
                  </a:cubicBezTo>
                  <a:lnTo>
                    <a:pt x="61023" y="305"/>
                  </a:lnTo>
                  <a:cubicBezTo>
                    <a:pt x="60982" y="295"/>
                    <a:pt x="60931" y="295"/>
                    <a:pt x="60880" y="295"/>
                  </a:cubicBezTo>
                  <a:cubicBezTo>
                    <a:pt x="59761" y="254"/>
                    <a:pt x="58683" y="224"/>
                    <a:pt x="57645" y="193"/>
                  </a:cubicBezTo>
                  <a:lnTo>
                    <a:pt x="57543" y="193"/>
                  </a:lnTo>
                  <a:lnTo>
                    <a:pt x="57370" y="183"/>
                  </a:lnTo>
                  <a:lnTo>
                    <a:pt x="57197" y="183"/>
                  </a:lnTo>
                  <a:cubicBezTo>
                    <a:pt x="53677" y="81"/>
                    <a:pt x="50646" y="31"/>
                    <a:pt x="48204" y="10"/>
                  </a:cubicBezTo>
                  <a:cubicBezTo>
                    <a:pt x="47237" y="0"/>
                    <a:pt x="46373" y="0"/>
                    <a:pt x="455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5164982" y="4762301"/>
              <a:ext cx="1497017" cy="162937"/>
            </a:xfrm>
            <a:custGeom>
              <a:avLst/>
              <a:gdLst/>
              <a:ahLst/>
              <a:cxnLst/>
              <a:rect l="l" t="t" r="r" b="b"/>
              <a:pathLst>
                <a:path w="19931" h="4858" extrusionOk="0">
                  <a:moveTo>
                    <a:pt x="10809" y="1"/>
                  </a:moveTo>
                  <a:cubicBezTo>
                    <a:pt x="7965" y="1"/>
                    <a:pt x="4119" y="489"/>
                    <a:pt x="1282" y="2239"/>
                  </a:cubicBezTo>
                  <a:cubicBezTo>
                    <a:pt x="488" y="2738"/>
                    <a:pt x="0" y="3185"/>
                    <a:pt x="71" y="3572"/>
                  </a:cubicBezTo>
                  <a:cubicBezTo>
                    <a:pt x="203" y="4182"/>
                    <a:pt x="987" y="4335"/>
                    <a:pt x="1607" y="4365"/>
                  </a:cubicBezTo>
                  <a:lnTo>
                    <a:pt x="11842" y="4813"/>
                  </a:lnTo>
                  <a:cubicBezTo>
                    <a:pt x="12392" y="4837"/>
                    <a:pt x="12952" y="4858"/>
                    <a:pt x="13512" y="4858"/>
                  </a:cubicBezTo>
                  <a:cubicBezTo>
                    <a:pt x="15328" y="4858"/>
                    <a:pt x="17146" y="4641"/>
                    <a:pt x="18608" y="3623"/>
                  </a:cubicBezTo>
                  <a:cubicBezTo>
                    <a:pt x="19310" y="3134"/>
                    <a:pt x="19930" y="2209"/>
                    <a:pt x="19493" y="1466"/>
                  </a:cubicBezTo>
                  <a:cubicBezTo>
                    <a:pt x="19249" y="1069"/>
                    <a:pt x="18760" y="927"/>
                    <a:pt x="17896" y="723"/>
                  </a:cubicBezTo>
                  <a:cubicBezTo>
                    <a:pt x="16848" y="479"/>
                    <a:pt x="16390" y="621"/>
                    <a:pt x="14864" y="398"/>
                  </a:cubicBezTo>
                  <a:cubicBezTo>
                    <a:pt x="14386" y="326"/>
                    <a:pt x="14081" y="265"/>
                    <a:pt x="13897" y="235"/>
                  </a:cubicBezTo>
                  <a:cubicBezTo>
                    <a:pt x="13209" y="104"/>
                    <a:pt x="12114" y="1"/>
                    <a:pt x="1080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8048104" y="4976957"/>
              <a:ext cx="340924" cy="49505"/>
            </a:xfrm>
            <a:custGeom>
              <a:avLst/>
              <a:gdLst/>
              <a:ahLst/>
              <a:cxnLst/>
              <a:rect l="l" t="t" r="r" b="b"/>
              <a:pathLst>
                <a:path w="4539" h="1476" extrusionOk="0">
                  <a:moveTo>
                    <a:pt x="2269" y="0"/>
                  </a:moveTo>
                  <a:cubicBezTo>
                    <a:pt x="1018" y="0"/>
                    <a:pt x="1" y="336"/>
                    <a:pt x="1" y="733"/>
                  </a:cubicBezTo>
                  <a:cubicBezTo>
                    <a:pt x="1" y="1140"/>
                    <a:pt x="1018" y="1475"/>
                    <a:pt x="2269" y="1475"/>
                  </a:cubicBezTo>
                  <a:cubicBezTo>
                    <a:pt x="3521" y="1475"/>
                    <a:pt x="4538" y="1140"/>
                    <a:pt x="4538" y="733"/>
                  </a:cubicBezTo>
                  <a:cubicBezTo>
                    <a:pt x="4538" y="336"/>
                    <a:pt x="352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3451709" y="4853429"/>
              <a:ext cx="340849" cy="49505"/>
            </a:xfrm>
            <a:custGeom>
              <a:avLst/>
              <a:gdLst/>
              <a:ahLst/>
              <a:cxnLst/>
              <a:rect l="l" t="t" r="r" b="b"/>
              <a:pathLst>
                <a:path w="4538" h="1476" extrusionOk="0">
                  <a:moveTo>
                    <a:pt x="2269" y="0"/>
                  </a:moveTo>
                  <a:cubicBezTo>
                    <a:pt x="1018" y="0"/>
                    <a:pt x="0" y="336"/>
                    <a:pt x="0" y="743"/>
                  </a:cubicBezTo>
                  <a:cubicBezTo>
                    <a:pt x="0" y="1150"/>
                    <a:pt x="1018" y="1475"/>
                    <a:pt x="2269" y="1475"/>
                  </a:cubicBezTo>
                  <a:cubicBezTo>
                    <a:pt x="3521" y="1475"/>
                    <a:pt x="4538" y="1150"/>
                    <a:pt x="4538" y="743"/>
                  </a:cubicBezTo>
                  <a:cubicBezTo>
                    <a:pt x="4538" y="336"/>
                    <a:pt x="352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3274448" y="4976957"/>
              <a:ext cx="340849" cy="49505"/>
            </a:xfrm>
            <a:custGeom>
              <a:avLst/>
              <a:gdLst/>
              <a:ahLst/>
              <a:cxnLst/>
              <a:rect l="l" t="t" r="r" b="b"/>
              <a:pathLst>
                <a:path w="4538" h="1476" extrusionOk="0">
                  <a:moveTo>
                    <a:pt x="2269" y="0"/>
                  </a:moveTo>
                  <a:cubicBezTo>
                    <a:pt x="1007" y="0"/>
                    <a:pt x="0" y="336"/>
                    <a:pt x="0" y="733"/>
                  </a:cubicBezTo>
                  <a:cubicBezTo>
                    <a:pt x="0" y="1140"/>
                    <a:pt x="1007" y="1475"/>
                    <a:pt x="2269" y="1475"/>
                  </a:cubicBezTo>
                  <a:cubicBezTo>
                    <a:pt x="3520" y="1475"/>
                    <a:pt x="4538" y="1140"/>
                    <a:pt x="4538" y="733"/>
                  </a:cubicBezTo>
                  <a:cubicBezTo>
                    <a:pt x="4538" y="336"/>
                    <a:pt x="3520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1597077" y="4853429"/>
              <a:ext cx="340924" cy="49505"/>
            </a:xfrm>
            <a:custGeom>
              <a:avLst/>
              <a:gdLst/>
              <a:ahLst/>
              <a:cxnLst/>
              <a:rect l="l" t="t" r="r" b="b"/>
              <a:pathLst>
                <a:path w="4539" h="1476" extrusionOk="0">
                  <a:moveTo>
                    <a:pt x="2269" y="0"/>
                  </a:moveTo>
                  <a:cubicBezTo>
                    <a:pt x="1018" y="0"/>
                    <a:pt x="1" y="336"/>
                    <a:pt x="1" y="743"/>
                  </a:cubicBezTo>
                  <a:cubicBezTo>
                    <a:pt x="1" y="1150"/>
                    <a:pt x="1018" y="1475"/>
                    <a:pt x="2269" y="1475"/>
                  </a:cubicBezTo>
                  <a:cubicBezTo>
                    <a:pt x="3531" y="1475"/>
                    <a:pt x="4538" y="1150"/>
                    <a:pt x="4538" y="743"/>
                  </a:cubicBezTo>
                  <a:cubicBezTo>
                    <a:pt x="4538" y="336"/>
                    <a:pt x="353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3814643" y="4908032"/>
              <a:ext cx="648124" cy="93845"/>
            </a:xfrm>
            <a:custGeom>
              <a:avLst/>
              <a:gdLst/>
              <a:ahLst/>
              <a:cxnLst/>
              <a:rect l="l" t="t" r="r" b="b"/>
              <a:pathLst>
                <a:path w="8629" h="2798" extrusionOk="0">
                  <a:moveTo>
                    <a:pt x="4315" y="0"/>
                  </a:moveTo>
                  <a:cubicBezTo>
                    <a:pt x="1934" y="0"/>
                    <a:pt x="1" y="621"/>
                    <a:pt x="1" y="1394"/>
                  </a:cubicBezTo>
                  <a:cubicBezTo>
                    <a:pt x="1" y="2167"/>
                    <a:pt x="1934" y="2798"/>
                    <a:pt x="4315" y="2798"/>
                  </a:cubicBezTo>
                  <a:cubicBezTo>
                    <a:pt x="6695" y="2798"/>
                    <a:pt x="8628" y="2167"/>
                    <a:pt x="8628" y="1394"/>
                  </a:cubicBezTo>
                  <a:cubicBezTo>
                    <a:pt x="8628" y="621"/>
                    <a:pt x="6695" y="0"/>
                    <a:pt x="4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16"/>
            <p:cNvSpPr/>
            <p:nvPr/>
          </p:nvSpPr>
          <p:spPr>
            <a:xfrm flipH="1">
              <a:off x="-3" y="4403337"/>
              <a:ext cx="2222280" cy="410476"/>
            </a:xfrm>
            <a:custGeom>
              <a:avLst/>
              <a:gdLst/>
              <a:ahLst/>
              <a:cxnLst/>
              <a:rect l="l" t="t" r="r" b="b"/>
              <a:pathLst>
                <a:path w="29587" h="5465" extrusionOk="0">
                  <a:moveTo>
                    <a:pt x="3714" y="2738"/>
                  </a:moveTo>
                  <a:lnTo>
                    <a:pt x="3714" y="3725"/>
                  </a:lnTo>
                  <a:lnTo>
                    <a:pt x="1527" y="3725"/>
                  </a:lnTo>
                  <a:lnTo>
                    <a:pt x="1527" y="2738"/>
                  </a:lnTo>
                  <a:close/>
                  <a:moveTo>
                    <a:pt x="7428" y="2738"/>
                  </a:moveTo>
                  <a:lnTo>
                    <a:pt x="7428" y="3725"/>
                  </a:lnTo>
                  <a:lnTo>
                    <a:pt x="5230" y="3725"/>
                  </a:lnTo>
                  <a:lnTo>
                    <a:pt x="5230" y="2738"/>
                  </a:lnTo>
                  <a:close/>
                  <a:moveTo>
                    <a:pt x="11121" y="2738"/>
                  </a:moveTo>
                  <a:lnTo>
                    <a:pt x="11121" y="3725"/>
                  </a:lnTo>
                  <a:lnTo>
                    <a:pt x="8933" y="3725"/>
                  </a:lnTo>
                  <a:lnTo>
                    <a:pt x="8933" y="2738"/>
                  </a:lnTo>
                  <a:close/>
                  <a:moveTo>
                    <a:pt x="14824" y="2738"/>
                  </a:moveTo>
                  <a:lnTo>
                    <a:pt x="14824" y="3725"/>
                  </a:lnTo>
                  <a:lnTo>
                    <a:pt x="12637" y="3725"/>
                  </a:lnTo>
                  <a:lnTo>
                    <a:pt x="12637" y="2738"/>
                  </a:lnTo>
                  <a:close/>
                  <a:moveTo>
                    <a:pt x="18527" y="2738"/>
                  </a:moveTo>
                  <a:lnTo>
                    <a:pt x="18527" y="3725"/>
                  </a:lnTo>
                  <a:lnTo>
                    <a:pt x="16340" y="3725"/>
                  </a:lnTo>
                  <a:lnTo>
                    <a:pt x="16340" y="2738"/>
                  </a:lnTo>
                  <a:close/>
                  <a:moveTo>
                    <a:pt x="22241" y="2738"/>
                  </a:moveTo>
                  <a:lnTo>
                    <a:pt x="22241" y="3725"/>
                  </a:lnTo>
                  <a:lnTo>
                    <a:pt x="20043" y="3725"/>
                  </a:lnTo>
                  <a:lnTo>
                    <a:pt x="20043" y="2738"/>
                  </a:lnTo>
                  <a:close/>
                  <a:moveTo>
                    <a:pt x="25944" y="2738"/>
                  </a:moveTo>
                  <a:lnTo>
                    <a:pt x="25944" y="3725"/>
                  </a:lnTo>
                  <a:lnTo>
                    <a:pt x="23746" y="3725"/>
                  </a:lnTo>
                  <a:lnTo>
                    <a:pt x="23746" y="2738"/>
                  </a:lnTo>
                  <a:close/>
                  <a:moveTo>
                    <a:pt x="764" y="1"/>
                  </a:moveTo>
                  <a:lnTo>
                    <a:pt x="1" y="998"/>
                  </a:lnTo>
                  <a:lnTo>
                    <a:pt x="1" y="5464"/>
                  </a:lnTo>
                  <a:lnTo>
                    <a:pt x="1527" y="5464"/>
                  </a:lnTo>
                  <a:lnTo>
                    <a:pt x="1527" y="4589"/>
                  </a:lnTo>
                  <a:lnTo>
                    <a:pt x="3714" y="4589"/>
                  </a:lnTo>
                  <a:lnTo>
                    <a:pt x="3714" y="5464"/>
                  </a:lnTo>
                  <a:lnTo>
                    <a:pt x="5230" y="5464"/>
                  </a:lnTo>
                  <a:lnTo>
                    <a:pt x="5230" y="4589"/>
                  </a:lnTo>
                  <a:lnTo>
                    <a:pt x="7428" y="4589"/>
                  </a:lnTo>
                  <a:lnTo>
                    <a:pt x="7428" y="5464"/>
                  </a:lnTo>
                  <a:lnTo>
                    <a:pt x="8933" y="5464"/>
                  </a:lnTo>
                  <a:lnTo>
                    <a:pt x="8933" y="4589"/>
                  </a:lnTo>
                  <a:lnTo>
                    <a:pt x="11131" y="4589"/>
                  </a:lnTo>
                  <a:lnTo>
                    <a:pt x="11131" y="5464"/>
                  </a:lnTo>
                  <a:lnTo>
                    <a:pt x="12637" y="5464"/>
                  </a:lnTo>
                  <a:lnTo>
                    <a:pt x="12637" y="4589"/>
                  </a:lnTo>
                  <a:lnTo>
                    <a:pt x="14824" y="4589"/>
                  </a:lnTo>
                  <a:lnTo>
                    <a:pt x="14824" y="5464"/>
                  </a:lnTo>
                  <a:lnTo>
                    <a:pt x="16340" y="5464"/>
                  </a:lnTo>
                  <a:lnTo>
                    <a:pt x="16340" y="4589"/>
                  </a:lnTo>
                  <a:lnTo>
                    <a:pt x="18537" y="4589"/>
                  </a:lnTo>
                  <a:lnTo>
                    <a:pt x="18537" y="5464"/>
                  </a:lnTo>
                  <a:lnTo>
                    <a:pt x="20043" y="5464"/>
                  </a:lnTo>
                  <a:lnTo>
                    <a:pt x="20043" y="4589"/>
                  </a:lnTo>
                  <a:lnTo>
                    <a:pt x="22241" y="4589"/>
                  </a:lnTo>
                  <a:lnTo>
                    <a:pt x="22241" y="5464"/>
                  </a:lnTo>
                  <a:lnTo>
                    <a:pt x="23746" y="5464"/>
                  </a:lnTo>
                  <a:lnTo>
                    <a:pt x="23746" y="4589"/>
                  </a:lnTo>
                  <a:lnTo>
                    <a:pt x="25944" y="4589"/>
                  </a:lnTo>
                  <a:lnTo>
                    <a:pt x="25944" y="5464"/>
                  </a:lnTo>
                  <a:lnTo>
                    <a:pt x="27460" y="5464"/>
                  </a:lnTo>
                  <a:lnTo>
                    <a:pt x="27460" y="4589"/>
                  </a:lnTo>
                  <a:lnTo>
                    <a:pt x="29586" y="4589"/>
                  </a:lnTo>
                  <a:lnTo>
                    <a:pt x="29586" y="3725"/>
                  </a:lnTo>
                  <a:lnTo>
                    <a:pt x="27450" y="3725"/>
                  </a:lnTo>
                  <a:lnTo>
                    <a:pt x="27450" y="2738"/>
                  </a:lnTo>
                  <a:lnTo>
                    <a:pt x="29586" y="2738"/>
                  </a:lnTo>
                  <a:lnTo>
                    <a:pt x="29586" y="1873"/>
                  </a:lnTo>
                  <a:lnTo>
                    <a:pt x="27450" y="1873"/>
                  </a:lnTo>
                  <a:lnTo>
                    <a:pt x="27450" y="998"/>
                  </a:lnTo>
                  <a:lnTo>
                    <a:pt x="26687" y="11"/>
                  </a:lnTo>
                  <a:lnTo>
                    <a:pt x="25934" y="998"/>
                  </a:lnTo>
                  <a:lnTo>
                    <a:pt x="25934" y="1873"/>
                  </a:lnTo>
                  <a:lnTo>
                    <a:pt x="23746" y="1873"/>
                  </a:lnTo>
                  <a:lnTo>
                    <a:pt x="23746" y="998"/>
                  </a:lnTo>
                  <a:lnTo>
                    <a:pt x="22983" y="11"/>
                  </a:lnTo>
                  <a:lnTo>
                    <a:pt x="22230" y="998"/>
                  </a:lnTo>
                  <a:lnTo>
                    <a:pt x="22230" y="1873"/>
                  </a:lnTo>
                  <a:lnTo>
                    <a:pt x="20043" y="1873"/>
                  </a:lnTo>
                  <a:lnTo>
                    <a:pt x="20043" y="998"/>
                  </a:lnTo>
                  <a:lnTo>
                    <a:pt x="19280" y="11"/>
                  </a:lnTo>
                  <a:lnTo>
                    <a:pt x="18527" y="998"/>
                  </a:lnTo>
                  <a:lnTo>
                    <a:pt x="18527" y="1873"/>
                  </a:lnTo>
                  <a:lnTo>
                    <a:pt x="16340" y="1873"/>
                  </a:lnTo>
                  <a:lnTo>
                    <a:pt x="16340" y="998"/>
                  </a:lnTo>
                  <a:lnTo>
                    <a:pt x="15577" y="11"/>
                  </a:lnTo>
                  <a:lnTo>
                    <a:pt x="14814" y="998"/>
                  </a:lnTo>
                  <a:lnTo>
                    <a:pt x="14814" y="1873"/>
                  </a:lnTo>
                  <a:lnTo>
                    <a:pt x="12637" y="1873"/>
                  </a:lnTo>
                  <a:lnTo>
                    <a:pt x="12637" y="998"/>
                  </a:lnTo>
                  <a:lnTo>
                    <a:pt x="11874" y="11"/>
                  </a:lnTo>
                  <a:lnTo>
                    <a:pt x="11111" y="998"/>
                  </a:lnTo>
                  <a:lnTo>
                    <a:pt x="11111" y="1873"/>
                  </a:lnTo>
                  <a:lnTo>
                    <a:pt x="8933" y="1873"/>
                  </a:lnTo>
                  <a:lnTo>
                    <a:pt x="8933" y="998"/>
                  </a:lnTo>
                  <a:lnTo>
                    <a:pt x="8170" y="11"/>
                  </a:lnTo>
                  <a:lnTo>
                    <a:pt x="7428" y="998"/>
                  </a:lnTo>
                  <a:lnTo>
                    <a:pt x="7428" y="1873"/>
                  </a:lnTo>
                  <a:lnTo>
                    <a:pt x="5230" y="1873"/>
                  </a:lnTo>
                  <a:lnTo>
                    <a:pt x="5230" y="998"/>
                  </a:lnTo>
                  <a:lnTo>
                    <a:pt x="4467" y="1"/>
                  </a:lnTo>
                  <a:lnTo>
                    <a:pt x="3704" y="998"/>
                  </a:lnTo>
                  <a:lnTo>
                    <a:pt x="3704" y="1873"/>
                  </a:lnTo>
                  <a:lnTo>
                    <a:pt x="1527" y="1873"/>
                  </a:lnTo>
                  <a:lnTo>
                    <a:pt x="1527" y="99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10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/>
          </p:cNvSpPr>
          <p:nvPr userDrawn="1"/>
        </p:nvSpPr>
        <p:spPr bwMode="auto">
          <a:xfrm>
            <a:off x="76200" y="103188"/>
            <a:ext cx="8937171" cy="952726"/>
          </a:xfrm>
          <a:custGeom>
            <a:avLst/>
            <a:gdLst>
              <a:gd name="T0" fmla="*/ 2634 w 2708"/>
              <a:gd name="T1" fmla="*/ 348 h 348"/>
              <a:gd name="T2" fmla="*/ 75 w 2708"/>
              <a:gd name="T3" fmla="*/ 348 h 348"/>
              <a:gd name="T4" fmla="*/ 0 w 2708"/>
              <a:gd name="T5" fmla="*/ 273 h 348"/>
              <a:gd name="T6" fmla="*/ 0 w 2708"/>
              <a:gd name="T7" fmla="*/ 74 h 348"/>
              <a:gd name="T8" fmla="*/ 75 w 2708"/>
              <a:gd name="T9" fmla="*/ 0 h 348"/>
              <a:gd name="T10" fmla="*/ 2634 w 2708"/>
              <a:gd name="T11" fmla="*/ 0 h 348"/>
              <a:gd name="T12" fmla="*/ 2708 w 2708"/>
              <a:gd name="T13" fmla="*/ 74 h 348"/>
              <a:gd name="T14" fmla="*/ 2708 w 2708"/>
              <a:gd name="T15" fmla="*/ 273 h 348"/>
              <a:gd name="T16" fmla="*/ 2634 w 2708"/>
              <a:gd name="T17" fmla="*/ 348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708" h="348">
                <a:moveTo>
                  <a:pt x="2634" y="348"/>
                </a:moveTo>
                <a:cubicBezTo>
                  <a:pt x="75" y="348"/>
                  <a:pt x="75" y="348"/>
                  <a:pt x="75" y="348"/>
                </a:cubicBezTo>
                <a:cubicBezTo>
                  <a:pt x="34" y="348"/>
                  <a:pt x="0" y="314"/>
                  <a:pt x="0" y="273"/>
                </a:cubicBezTo>
                <a:cubicBezTo>
                  <a:pt x="0" y="74"/>
                  <a:pt x="0" y="74"/>
                  <a:pt x="0" y="74"/>
                </a:cubicBezTo>
                <a:cubicBezTo>
                  <a:pt x="0" y="33"/>
                  <a:pt x="34" y="0"/>
                  <a:pt x="75" y="0"/>
                </a:cubicBezTo>
                <a:cubicBezTo>
                  <a:pt x="2634" y="0"/>
                  <a:pt x="2634" y="0"/>
                  <a:pt x="2634" y="0"/>
                </a:cubicBezTo>
                <a:cubicBezTo>
                  <a:pt x="2675" y="0"/>
                  <a:pt x="2708" y="33"/>
                  <a:pt x="2708" y="74"/>
                </a:cubicBezTo>
                <a:cubicBezTo>
                  <a:pt x="2708" y="273"/>
                  <a:pt x="2708" y="273"/>
                  <a:pt x="2708" y="273"/>
                </a:cubicBezTo>
                <a:cubicBezTo>
                  <a:pt x="2708" y="314"/>
                  <a:pt x="2675" y="348"/>
                  <a:pt x="2634" y="348"/>
                </a:cubicBezTo>
                <a:close/>
              </a:path>
            </a:pathLst>
          </a:custGeom>
          <a:solidFill>
            <a:srgbClr val="F4A4A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6"/>
          <p:cNvSpPr>
            <a:spLocks noEditPoints="1"/>
          </p:cNvSpPr>
          <p:nvPr userDrawn="1"/>
        </p:nvSpPr>
        <p:spPr bwMode="auto">
          <a:xfrm>
            <a:off x="8057662" y="172357"/>
            <a:ext cx="746125" cy="814387"/>
          </a:xfrm>
          <a:custGeom>
            <a:avLst/>
            <a:gdLst>
              <a:gd name="T0" fmla="*/ 260 w 275"/>
              <a:gd name="T1" fmla="*/ 0 h 298"/>
              <a:gd name="T2" fmla="*/ 266 w 275"/>
              <a:gd name="T3" fmla="*/ 10 h 298"/>
              <a:gd name="T4" fmla="*/ 270 w 275"/>
              <a:gd name="T5" fmla="*/ 76 h 298"/>
              <a:gd name="T6" fmla="*/ 236 w 275"/>
              <a:gd name="T7" fmla="*/ 104 h 298"/>
              <a:gd name="T8" fmla="*/ 217 w 275"/>
              <a:gd name="T9" fmla="*/ 81 h 298"/>
              <a:gd name="T10" fmla="*/ 224 w 275"/>
              <a:gd name="T11" fmla="*/ 110 h 298"/>
              <a:gd name="T12" fmla="*/ 229 w 275"/>
              <a:gd name="T13" fmla="*/ 126 h 298"/>
              <a:gd name="T14" fmla="*/ 260 w 275"/>
              <a:gd name="T15" fmla="*/ 171 h 298"/>
              <a:gd name="T16" fmla="*/ 271 w 275"/>
              <a:gd name="T17" fmla="*/ 238 h 298"/>
              <a:gd name="T18" fmla="*/ 221 w 275"/>
              <a:gd name="T19" fmla="*/ 277 h 298"/>
              <a:gd name="T20" fmla="*/ 180 w 275"/>
              <a:gd name="T21" fmla="*/ 285 h 298"/>
              <a:gd name="T22" fmla="*/ 142 w 275"/>
              <a:gd name="T23" fmla="*/ 298 h 298"/>
              <a:gd name="T24" fmla="*/ 121 w 275"/>
              <a:gd name="T25" fmla="*/ 296 h 298"/>
              <a:gd name="T26" fmla="*/ 91 w 275"/>
              <a:gd name="T27" fmla="*/ 284 h 298"/>
              <a:gd name="T28" fmla="*/ 31 w 275"/>
              <a:gd name="T29" fmla="*/ 268 h 298"/>
              <a:gd name="T30" fmla="*/ 0 w 275"/>
              <a:gd name="T31" fmla="*/ 228 h 298"/>
              <a:gd name="T32" fmla="*/ 7 w 275"/>
              <a:gd name="T33" fmla="*/ 182 h 298"/>
              <a:gd name="T34" fmla="*/ 45 w 275"/>
              <a:gd name="T35" fmla="*/ 125 h 298"/>
              <a:gd name="T36" fmla="*/ 49 w 275"/>
              <a:gd name="T37" fmla="*/ 104 h 298"/>
              <a:gd name="T38" fmla="*/ 56 w 275"/>
              <a:gd name="T39" fmla="*/ 78 h 298"/>
              <a:gd name="T40" fmla="*/ 37 w 275"/>
              <a:gd name="T41" fmla="*/ 104 h 298"/>
              <a:gd name="T42" fmla="*/ 14 w 275"/>
              <a:gd name="T43" fmla="*/ 92 h 298"/>
              <a:gd name="T44" fmla="*/ 1 w 275"/>
              <a:gd name="T45" fmla="*/ 43 h 298"/>
              <a:gd name="T46" fmla="*/ 14 w 275"/>
              <a:gd name="T47" fmla="*/ 0 h 298"/>
              <a:gd name="T48" fmla="*/ 21 w 275"/>
              <a:gd name="T49" fmla="*/ 6 h 298"/>
              <a:gd name="T50" fmla="*/ 67 w 275"/>
              <a:gd name="T51" fmla="*/ 47 h 298"/>
              <a:gd name="T52" fmla="*/ 74 w 275"/>
              <a:gd name="T53" fmla="*/ 58 h 298"/>
              <a:gd name="T54" fmla="*/ 96 w 275"/>
              <a:gd name="T55" fmla="*/ 44 h 298"/>
              <a:gd name="T56" fmla="*/ 161 w 275"/>
              <a:gd name="T57" fmla="*/ 40 h 298"/>
              <a:gd name="T58" fmla="*/ 199 w 275"/>
              <a:gd name="T59" fmla="*/ 58 h 298"/>
              <a:gd name="T60" fmla="*/ 226 w 275"/>
              <a:gd name="T61" fmla="*/ 29 h 298"/>
              <a:gd name="T62" fmla="*/ 258 w 275"/>
              <a:gd name="T63" fmla="*/ 0 h 298"/>
              <a:gd name="T64" fmla="*/ 166 w 275"/>
              <a:gd name="T65" fmla="*/ 255 h 298"/>
              <a:gd name="T66" fmla="*/ 198 w 275"/>
              <a:gd name="T67" fmla="*/ 208 h 298"/>
              <a:gd name="T68" fmla="*/ 158 w 275"/>
              <a:gd name="T69" fmla="*/ 164 h 298"/>
              <a:gd name="T70" fmla="*/ 94 w 275"/>
              <a:gd name="T71" fmla="*/ 173 h 298"/>
              <a:gd name="T72" fmla="*/ 76 w 275"/>
              <a:gd name="T73" fmla="*/ 224 h 298"/>
              <a:gd name="T74" fmla="*/ 136 w 275"/>
              <a:gd name="T75" fmla="*/ 260 h 298"/>
              <a:gd name="T76" fmla="*/ 174 w 275"/>
              <a:gd name="T77" fmla="*/ 112 h 298"/>
              <a:gd name="T78" fmla="*/ 174 w 275"/>
              <a:gd name="T79" fmla="*/ 136 h 298"/>
              <a:gd name="T80" fmla="*/ 87 w 275"/>
              <a:gd name="T81" fmla="*/ 124 h 298"/>
              <a:gd name="T82" fmla="*/ 112 w 275"/>
              <a:gd name="T83" fmla="*/ 124 h 298"/>
              <a:gd name="T84" fmla="*/ 87 w 275"/>
              <a:gd name="T85" fmla="*/ 124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75" h="298">
                <a:moveTo>
                  <a:pt x="258" y="0"/>
                </a:moveTo>
                <a:cubicBezTo>
                  <a:pt x="259" y="0"/>
                  <a:pt x="259" y="0"/>
                  <a:pt x="260" y="0"/>
                </a:cubicBezTo>
                <a:cubicBezTo>
                  <a:pt x="260" y="1"/>
                  <a:pt x="262" y="2"/>
                  <a:pt x="262" y="3"/>
                </a:cubicBezTo>
                <a:cubicBezTo>
                  <a:pt x="263" y="5"/>
                  <a:pt x="265" y="8"/>
                  <a:pt x="266" y="10"/>
                </a:cubicBezTo>
                <a:cubicBezTo>
                  <a:pt x="272" y="28"/>
                  <a:pt x="275" y="46"/>
                  <a:pt x="274" y="64"/>
                </a:cubicBezTo>
                <a:cubicBezTo>
                  <a:pt x="273" y="68"/>
                  <a:pt x="272" y="73"/>
                  <a:pt x="270" y="76"/>
                </a:cubicBezTo>
                <a:cubicBezTo>
                  <a:pt x="265" y="88"/>
                  <a:pt x="256" y="96"/>
                  <a:pt x="244" y="101"/>
                </a:cubicBezTo>
                <a:cubicBezTo>
                  <a:pt x="242" y="103"/>
                  <a:pt x="239" y="103"/>
                  <a:pt x="236" y="104"/>
                </a:cubicBezTo>
                <a:cubicBezTo>
                  <a:pt x="232" y="94"/>
                  <a:pt x="227" y="84"/>
                  <a:pt x="217" y="78"/>
                </a:cubicBezTo>
                <a:cubicBezTo>
                  <a:pt x="217" y="79"/>
                  <a:pt x="217" y="80"/>
                  <a:pt x="217" y="81"/>
                </a:cubicBezTo>
                <a:cubicBezTo>
                  <a:pt x="219" y="86"/>
                  <a:pt x="221" y="91"/>
                  <a:pt x="222" y="96"/>
                </a:cubicBezTo>
                <a:cubicBezTo>
                  <a:pt x="223" y="101"/>
                  <a:pt x="224" y="105"/>
                  <a:pt x="224" y="110"/>
                </a:cubicBezTo>
                <a:cubicBezTo>
                  <a:pt x="225" y="113"/>
                  <a:pt x="226" y="117"/>
                  <a:pt x="227" y="121"/>
                </a:cubicBezTo>
                <a:cubicBezTo>
                  <a:pt x="227" y="123"/>
                  <a:pt x="227" y="124"/>
                  <a:pt x="229" y="126"/>
                </a:cubicBezTo>
                <a:cubicBezTo>
                  <a:pt x="232" y="130"/>
                  <a:pt x="235" y="133"/>
                  <a:pt x="238" y="137"/>
                </a:cubicBezTo>
                <a:cubicBezTo>
                  <a:pt x="247" y="147"/>
                  <a:pt x="254" y="158"/>
                  <a:pt x="260" y="171"/>
                </a:cubicBezTo>
                <a:cubicBezTo>
                  <a:pt x="268" y="186"/>
                  <a:pt x="272" y="202"/>
                  <a:pt x="273" y="219"/>
                </a:cubicBezTo>
                <a:cubicBezTo>
                  <a:pt x="273" y="225"/>
                  <a:pt x="273" y="232"/>
                  <a:pt x="271" y="238"/>
                </a:cubicBezTo>
                <a:cubicBezTo>
                  <a:pt x="267" y="247"/>
                  <a:pt x="261" y="255"/>
                  <a:pt x="254" y="261"/>
                </a:cubicBezTo>
                <a:cubicBezTo>
                  <a:pt x="244" y="268"/>
                  <a:pt x="233" y="273"/>
                  <a:pt x="221" y="277"/>
                </a:cubicBezTo>
                <a:cubicBezTo>
                  <a:pt x="209" y="280"/>
                  <a:pt x="196" y="283"/>
                  <a:pt x="184" y="284"/>
                </a:cubicBezTo>
                <a:cubicBezTo>
                  <a:pt x="182" y="284"/>
                  <a:pt x="181" y="284"/>
                  <a:pt x="180" y="285"/>
                </a:cubicBezTo>
                <a:cubicBezTo>
                  <a:pt x="171" y="291"/>
                  <a:pt x="161" y="295"/>
                  <a:pt x="150" y="297"/>
                </a:cubicBezTo>
                <a:cubicBezTo>
                  <a:pt x="147" y="297"/>
                  <a:pt x="144" y="297"/>
                  <a:pt x="142" y="298"/>
                </a:cubicBezTo>
                <a:cubicBezTo>
                  <a:pt x="138" y="298"/>
                  <a:pt x="135" y="298"/>
                  <a:pt x="131" y="298"/>
                </a:cubicBezTo>
                <a:cubicBezTo>
                  <a:pt x="128" y="297"/>
                  <a:pt x="125" y="297"/>
                  <a:pt x="121" y="296"/>
                </a:cubicBezTo>
                <a:cubicBezTo>
                  <a:pt x="111" y="295"/>
                  <a:pt x="101" y="291"/>
                  <a:pt x="93" y="285"/>
                </a:cubicBezTo>
                <a:cubicBezTo>
                  <a:pt x="92" y="284"/>
                  <a:pt x="91" y="284"/>
                  <a:pt x="91" y="284"/>
                </a:cubicBezTo>
                <a:cubicBezTo>
                  <a:pt x="85" y="283"/>
                  <a:pt x="78" y="283"/>
                  <a:pt x="72" y="281"/>
                </a:cubicBezTo>
                <a:cubicBezTo>
                  <a:pt x="58" y="279"/>
                  <a:pt x="44" y="275"/>
                  <a:pt x="31" y="268"/>
                </a:cubicBezTo>
                <a:cubicBezTo>
                  <a:pt x="22" y="263"/>
                  <a:pt x="14" y="257"/>
                  <a:pt x="8" y="249"/>
                </a:cubicBezTo>
                <a:cubicBezTo>
                  <a:pt x="3" y="243"/>
                  <a:pt x="0" y="236"/>
                  <a:pt x="0" y="228"/>
                </a:cubicBezTo>
                <a:cubicBezTo>
                  <a:pt x="0" y="222"/>
                  <a:pt x="0" y="216"/>
                  <a:pt x="1" y="211"/>
                </a:cubicBezTo>
                <a:cubicBezTo>
                  <a:pt x="2" y="201"/>
                  <a:pt x="4" y="191"/>
                  <a:pt x="7" y="182"/>
                </a:cubicBezTo>
                <a:cubicBezTo>
                  <a:pt x="13" y="167"/>
                  <a:pt x="22" y="153"/>
                  <a:pt x="32" y="140"/>
                </a:cubicBezTo>
                <a:cubicBezTo>
                  <a:pt x="36" y="135"/>
                  <a:pt x="41" y="130"/>
                  <a:pt x="45" y="125"/>
                </a:cubicBezTo>
                <a:cubicBezTo>
                  <a:pt x="45" y="124"/>
                  <a:pt x="46" y="124"/>
                  <a:pt x="46" y="123"/>
                </a:cubicBezTo>
                <a:cubicBezTo>
                  <a:pt x="47" y="117"/>
                  <a:pt x="48" y="111"/>
                  <a:pt x="49" y="104"/>
                </a:cubicBezTo>
                <a:cubicBezTo>
                  <a:pt x="50" y="96"/>
                  <a:pt x="53" y="88"/>
                  <a:pt x="56" y="80"/>
                </a:cubicBezTo>
                <a:cubicBezTo>
                  <a:pt x="56" y="80"/>
                  <a:pt x="56" y="79"/>
                  <a:pt x="56" y="78"/>
                </a:cubicBezTo>
                <a:cubicBezTo>
                  <a:pt x="51" y="81"/>
                  <a:pt x="47" y="85"/>
                  <a:pt x="44" y="90"/>
                </a:cubicBezTo>
                <a:cubicBezTo>
                  <a:pt x="42" y="94"/>
                  <a:pt x="39" y="99"/>
                  <a:pt x="37" y="104"/>
                </a:cubicBezTo>
                <a:cubicBezTo>
                  <a:pt x="37" y="104"/>
                  <a:pt x="37" y="104"/>
                  <a:pt x="36" y="104"/>
                </a:cubicBezTo>
                <a:cubicBezTo>
                  <a:pt x="28" y="102"/>
                  <a:pt x="20" y="98"/>
                  <a:pt x="14" y="92"/>
                </a:cubicBezTo>
                <a:cubicBezTo>
                  <a:pt x="7" y="85"/>
                  <a:pt x="2" y="77"/>
                  <a:pt x="1" y="68"/>
                </a:cubicBezTo>
                <a:cubicBezTo>
                  <a:pt x="0" y="59"/>
                  <a:pt x="0" y="51"/>
                  <a:pt x="1" y="43"/>
                </a:cubicBezTo>
                <a:cubicBezTo>
                  <a:pt x="2" y="31"/>
                  <a:pt x="5" y="20"/>
                  <a:pt x="9" y="9"/>
                </a:cubicBezTo>
                <a:cubicBezTo>
                  <a:pt x="10" y="6"/>
                  <a:pt x="11" y="3"/>
                  <a:pt x="14" y="0"/>
                </a:cubicBezTo>
                <a:cubicBezTo>
                  <a:pt x="15" y="0"/>
                  <a:pt x="15" y="0"/>
                  <a:pt x="16" y="0"/>
                </a:cubicBezTo>
                <a:cubicBezTo>
                  <a:pt x="18" y="2"/>
                  <a:pt x="20" y="4"/>
                  <a:pt x="21" y="6"/>
                </a:cubicBezTo>
                <a:cubicBezTo>
                  <a:pt x="28" y="15"/>
                  <a:pt x="35" y="23"/>
                  <a:pt x="45" y="28"/>
                </a:cubicBezTo>
                <a:cubicBezTo>
                  <a:pt x="54" y="33"/>
                  <a:pt x="61" y="39"/>
                  <a:pt x="67" y="47"/>
                </a:cubicBezTo>
                <a:cubicBezTo>
                  <a:pt x="69" y="51"/>
                  <a:pt x="72" y="54"/>
                  <a:pt x="74" y="58"/>
                </a:cubicBezTo>
                <a:cubicBezTo>
                  <a:pt x="74" y="58"/>
                  <a:pt x="74" y="58"/>
                  <a:pt x="74" y="58"/>
                </a:cubicBezTo>
                <a:cubicBezTo>
                  <a:pt x="75" y="58"/>
                  <a:pt x="75" y="57"/>
                  <a:pt x="75" y="57"/>
                </a:cubicBezTo>
                <a:cubicBezTo>
                  <a:pt x="81" y="52"/>
                  <a:pt x="88" y="48"/>
                  <a:pt x="96" y="44"/>
                </a:cubicBezTo>
                <a:cubicBezTo>
                  <a:pt x="107" y="40"/>
                  <a:pt x="119" y="38"/>
                  <a:pt x="132" y="37"/>
                </a:cubicBezTo>
                <a:cubicBezTo>
                  <a:pt x="142" y="37"/>
                  <a:pt x="151" y="38"/>
                  <a:pt x="161" y="40"/>
                </a:cubicBezTo>
                <a:cubicBezTo>
                  <a:pt x="173" y="42"/>
                  <a:pt x="183" y="46"/>
                  <a:pt x="193" y="53"/>
                </a:cubicBezTo>
                <a:cubicBezTo>
                  <a:pt x="195" y="55"/>
                  <a:pt x="197" y="57"/>
                  <a:pt x="199" y="58"/>
                </a:cubicBezTo>
                <a:cubicBezTo>
                  <a:pt x="199" y="58"/>
                  <a:pt x="199" y="58"/>
                  <a:pt x="199" y="57"/>
                </a:cubicBezTo>
                <a:cubicBezTo>
                  <a:pt x="206" y="46"/>
                  <a:pt x="215" y="36"/>
                  <a:pt x="226" y="29"/>
                </a:cubicBezTo>
                <a:cubicBezTo>
                  <a:pt x="236" y="24"/>
                  <a:pt x="245" y="16"/>
                  <a:pt x="252" y="7"/>
                </a:cubicBezTo>
                <a:cubicBezTo>
                  <a:pt x="254" y="5"/>
                  <a:pt x="256" y="3"/>
                  <a:pt x="258" y="0"/>
                </a:cubicBezTo>
                <a:close/>
                <a:moveTo>
                  <a:pt x="136" y="260"/>
                </a:moveTo>
                <a:cubicBezTo>
                  <a:pt x="147" y="260"/>
                  <a:pt x="157" y="259"/>
                  <a:pt x="166" y="255"/>
                </a:cubicBezTo>
                <a:cubicBezTo>
                  <a:pt x="175" y="252"/>
                  <a:pt x="183" y="247"/>
                  <a:pt x="189" y="240"/>
                </a:cubicBezTo>
                <a:cubicBezTo>
                  <a:pt x="196" y="231"/>
                  <a:pt x="199" y="220"/>
                  <a:pt x="198" y="208"/>
                </a:cubicBezTo>
                <a:cubicBezTo>
                  <a:pt x="198" y="199"/>
                  <a:pt x="195" y="191"/>
                  <a:pt x="190" y="183"/>
                </a:cubicBezTo>
                <a:cubicBezTo>
                  <a:pt x="182" y="173"/>
                  <a:pt x="170" y="167"/>
                  <a:pt x="158" y="164"/>
                </a:cubicBezTo>
                <a:cubicBezTo>
                  <a:pt x="147" y="161"/>
                  <a:pt x="135" y="161"/>
                  <a:pt x="124" y="162"/>
                </a:cubicBezTo>
                <a:cubicBezTo>
                  <a:pt x="114" y="164"/>
                  <a:pt x="103" y="167"/>
                  <a:pt x="94" y="173"/>
                </a:cubicBezTo>
                <a:cubicBezTo>
                  <a:pt x="88" y="177"/>
                  <a:pt x="83" y="182"/>
                  <a:pt x="79" y="189"/>
                </a:cubicBezTo>
                <a:cubicBezTo>
                  <a:pt x="74" y="200"/>
                  <a:pt x="73" y="212"/>
                  <a:pt x="76" y="224"/>
                </a:cubicBezTo>
                <a:cubicBezTo>
                  <a:pt x="79" y="237"/>
                  <a:pt x="88" y="246"/>
                  <a:pt x="100" y="252"/>
                </a:cubicBezTo>
                <a:cubicBezTo>
                  <a:pt x="111" y="258"/>
                  <a:pt x="124" y="260"/>
                  <a:pt x="136" y="260"/>
                </a:cubicBezTo>
                <a:close/>
                <a:moveTo>
                  <a:pt x="186" y="124"/>
                </a:moveTo>
                <a:cubicBezTo>
                  <a:pt x="186" y="117"/>
                  <a:pt x="181" y="112"/>
                  <a:pt x="174" y="112"/>
                </a:cubicBezTo>
                <a:cubicBezTo>
                  <a:pt x="166" y="112"/>
                  <a:pt x="161" y="116"/>
                  <a:pt x="161" y="124"/>
                </a:cubicBezTo>
                <a:cubicBezTo>
                  <a:pt x="161" y="131"/>
                  <a:pt x="166" y="136"/>
                  <a:pt x="174" y="136"/>
                </a:cubicBezTo>
                <a:cubicBezTo>
                  <a:pt x="181" y="137"/>
                  <a:pt x="186" y="132"/>
                  <a:pt x="186" y="124"/>
                </a:cubicBezTo>
                <a:close/>
                <a:moveTo>
                  <a:pt x="87" y="124"/>
                </a:moveTo>
                <a:cubicBezTo>
                  <a:pt x="87" y="131"/>
                  <a:pt x="92" y="136"/>
                  <a:pt x="99" y="136"/>
                </a:cubicBezTo>
                <a:cubicBezTo>
                  <a:pt x="106" y="137"/>
                  <a:pt x="112" y="132"/>
                  <a:pt x="112" y="124"/>
                </a:cubicBezTo>
                <a:cubicBezTo>
                  <a:pt x="111" y="117"/>
                  <a:pt x="107" y="112"/>
                  <a:pt x="99" y="112"/>
                </a:cubicBezTo>
                <a:cubicBezTo>
                  <a:pt x="92" y="112"/>
                  <a:pt x="87" y="116"/>
                  <a:pt x="87" y="1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5" name="Google Shape;255;p1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" name="Google Shape;215;p15">
            <a:extLst>
              <a:ext uri="{FF2B5EF4-FFF2-40B4-BE49-F238E27FC236}">
                <a16:creationId xmlns:a16="http://schemas.microsoft.com/office/drawing/2014/main" id="{72F86CB9-3A33-4703-B611-33BBACE94951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8"/>
          <p:cNvSpPr txBox="1">
            <a:spLocks noGrp="1"/>
          </p:cNvSpPr>
          <p:nvPr>
            <p:ph type="subTitle" idx="1"/>
          </p:nvPr>
        </p:nvSpPr>
        <p:spPr>
          <a:xfrm>
            <a:off x="713225" y="2683250"/>
            <a:ext cx="28239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267" name="Google Shape;267;p18"/>
          <p:cNvSpPr txBox="1">
            <a:spLocks noGrp="1"/>
          </p:cNvSpPr>
          <p:nvPr>
            <p:ph type="title"/>
          </p:nvPr>
        </p:nvSpPr>
        <p:spPr>
          <a:xfrm>
            <a:off x="713225" y="992600"/>
            <a:ext cx="2388300" cy="10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268" name="Google Shape;268;p18"/>
          <p:cNvGrpSpPr/>
          <p:nvPr/>
        </p:nvGrpSpPr>
        <p:grpSpPr>
          <a:xfrm>
            <a:off x="3101528" y="2936519"/>
            <a:ext cx="5893265" cy="2206875"/>
            <a:chOff x="238125" y="2311925"/>
            <a:chExt cx="7082400" cy="2652175"/>
          </a:xfrm>
        </p:grpSpPr>
        <p:sp>
          <p:nvSpPr>
            <p:cNvPr id="269" name="Google Shape;269;p18"/>
            <p:cNvSpPr/>
            <p:nvPr/>
          </p:nvSpPr>
          <p:spPr>
            <a:xfrm>
              <a:off x="4886475" y="3050550"/>
              <a:ext cx="2117325" cy="1679575"/>
            </a:xfrm>
            <a:custGeom>
              <a:avLst/>
              <a:gdLst/>
              <a:ahLst/>
              <a:cxnLst/>
              <a:rect l="l" t="t" r="r" b="b"/>
              <a:pathLst>
                <a:path w="84693" h="67183" extrusionOk="0">
                  <a:moveTo>
                    <a:pt x="6390" y="0"/>
                  </a:moveTo>
                  <a:cubicBezTo>
                    <a:pt x="4605" y="0"/>
                    <a:pt x="2780" y="41"/>
                    <a:pt x="914" y="125"/>
                  </a:cubicBezTo>
                  <a:lnTo>
                    <a:pt x="0" y="57366"/>
                  </a:lnTo>
                  <a:lnTo>
                    <a:pt x="84692" y="67182"/>
                  </a:lnTo>
                  <a:cubicBezTo>
                    <a:pt x="84692" y="67182"/>
                    <a:pt x="78713" y="0"/>
                    <a:pt x="6390" y="0"/>
                  </a:cubicBezTo>
                  <a:close/>
                </a:path>
              </a:pathLst>
            </a:custGeom>
            <a:solidFill>
              <a:srgbClr val="FEC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8"/>
            <p:cNvSpPr/>
            <p:nvPr/>
          </p:nvSpPr>
          <p:spPr>
            <a:xfrm>
              <a:off x="6611425" y="3911150"/>
              <a:ext cx="228300" cy="791850"/>
            </a:xfrm>
            <a:custGeom>
              <a:avLst/>
              <a:gdLst/>
              <a:ahLst/>
              <a:cxnLst/>
              <a:rect l="l" t="t" r="r" b="b"/>
              <a:pathLst>
                <a:path w="9132" h="31674" extrusionOk="0">
                  <a:moveTo>
                    <a:pt x="4166" y="0"/>
                  </a:moveTo>
                  <a:cubicBezTo>
                    <a:pt x="3310" y="9074"/>
                    <a:pt x="1941" y="20945"/>
                    <a:pt x="0" y="30989"/>
                  </a:cubicBezTo>
                  <a:lnTo>
                    <a:pt x="6449" y="31674"/>
                  </a:lnTo>
                  <a:cubicBezTo>
                    <a:pt x="7819" y="24312"/>
                    <a:pt x="8675" y="16893"/>
                    <a:pt x="9131" y="9417"/>
                  </a:cubicBezTo>
                  <a:cubicBezTo>
                    <a:pt x="7648" y="6164"/>
                    <a:pt x="5993" y="3025"/>
                    <a:pt x="4166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18"/>
            <p:cNvSpPr/>
            <p:nvPr/>
          </p:nvSpPr>
          <p:spPr>
            <a:xfrm>
              <a:off x="6241875" y="3507375"/>
              <a:ext cx="278250" cy="1154250"/>
            </a:xfrm>
            <a:custGeom>
              <a:avLst/>
              <a:gdLst/>
              <a:ahLst/>
              <a:cxnLst/>
              <a:rect l="l" t="t" r="r" b="b"/>
              <a:pathLst>
                <a:path w="11130" h="46170" extrusionOk="0">
                  <a:moveTo>
                    <a:pt x="5651" y="0"/>
                  </a:moveTo>
                  <a:cubicBezTo>
                    <a:pt x="4510" y="13583"/>
                    <a:pt x="2740" y="30304"/>
                    <a:pt x="1" y="45371"/>
                  </a:cubicBezTo>
                  <a:lnTo>
                    <a:pt x="7135" y="46170"/>
                  </a:lnTo>
                  <a:cubicBezTo>
                    <a:pt x="9360" y="32815"/>
                    <a:pt x="10502" y="18206"/>
                    <a:pt x="11130" y="5536"/>
                  </a:cubicBezTo>
                  <a:cubicBezTo>
                    <a:pt x="9418" y="3596"/>
                    <a:pt x="7591" y="1712"/>
                    <a:pt x="5651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8"/>
            <p:cNvSpPr/>
            <p:nvPr/>
          </p:nvSpPr>
          <p:spPr>
            <a:xfrm>
              <a:off x="5896625" y="3280525"/>
              <a:ext cx="296775" cy="1342575"/>
            </a:xfrm>
            <a:custGeom>
              <a:avLst/>
              <a:gdLst/>
              <a:ahLst/>
              <a:cxnLst/>
              <a:rect l="l" t="t" r="r" b="b"/>
              <a:pathLst>
                <a:path w="11871" h="53703" extrusionOk="0">
                  <a:moveTo>
                    <a:pt x="6449" y="0"/>
                  </a:moveTo>
                  <a:cubicBezTo>
                    <a:pt x="5308" y="15010"/>
                    <a:pt x="3310" y="35269"/>
                    <a:pt x="0" y="52847"/>
                  </a:cubicBezTo>
                  <a:lnTo>
                    <a:pt x="7191" y="53703"/>
                  </a:lnTo>
                  <a:cubicBezTo>
                    <a:pt x="10159" y="37039"/>
                    <a:pt x="11414" y="18034"/>
                    <a:pt x="11871" y="3253"/>
                  </a:cubicBezTo>
                  <a:cubicBezTo>
                    <a:pt x="10159" y="2112"/>
                    <a:pt x="8332" y="1027"/>
                    <a:pt x="6449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18"/>
            <p:cNvSpPr/>
            <p:nvPr/>
          </p:nvSpPr>
          <p:spPr>
            <a:xfrm>
              <a:off x="5585575" y="3147825"/>
              <a:ext cx="275400" cy="1435325"/>
            </a:xfrm>
            <a:custGeom>
              <a:avLst/>
              <a:gdLst/>
              <a:ahLst/>
              <a:cxnLst/>
              <a:rect l="l" t="t" r="r" b="b"/>
              <a:pathLst>
                <a:path w="11016" h="57413" extrusionOk="0">
                  <a:moveTo>
                    <a:pt x="6050" y="1"/>
                  </a:moveTo>
                  <a:cubicBezTo>
                    <a:pt x="5194" y="15124"/>
                    <a:pt x="3482" y="37438"/>
                    <a:pt x="1" y="56728"/>
                  </a:cubicBezTo>
                  <a:lnTo>
                    <a:pt x="6278" y="57413"/>
                  </a:lnTo>
                  <a:cubicBezTo>
                    <a:pt x="9589" y="38580"/>
                    <a:pt x="10673" y="16950"/>
                    <a:pt x="11015" y="1713"/>
                  </a:cubicBezTo>
                  <a:cubicBezTo>
                    <a:pt x="9417" y="1085"/>
                    <a:pt x="7762" y="514"/>
                    <a:pt x="6050" y="1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8"/>
            <p:cNvSpPr/>
            <p:nvPr/>
          </p:nvSpPr>
          <p:spPr>
            <a:xfrm>
              <a:off x="5241725" y="3075075"/>
              <a:ext cx="286800" cy="1469575"/>
            </a:xfrm>
            <a:custGeom>
              <a:avLst/>
              <a:gdLst/>
              <a:ahLst/>
              <a:cxnLst/>
              <a:rect l="l" t="t" r="r" b="b"/>
              <a:pathLst>
                <a:path w="11472" h="58783" extrusionOk="0">
                  <a:moveTo>
                    <a:pt x="6393" y="0"/>
                  </a:moveTo>
                  <a:cubicBezTo>
                    <a:pt x="5537" y="15523"/>
                    <a:pt x="3653" y="38522"/>
                    <a:pt x="1" y="58040"/>
                  </a:cubicBezTo>
                  <a:lnTo>
                    <a:pt x="6393" y="58782"/>
                  </a:lnTo>
                  <a:cubicBezTo>
                    <a:pt x="9988" y="39321"/>
                    <a:pt x="11130" y="16493"/>
                    <a:pt x="11472" y="799"/>
                  </a:cubicBezTo>
                  <a:cubicBezTo>
                    <a:pt x="9817" y="457"/>
                    <a:pt x="8162" y="171"/>
                    <a:pt x="6393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8"/>
            <p:cNvSpPr/>
            <p:nvPr/>
          </p:nvSpPr>
          <p:spPr>
            <a:xfrm>
              <a:off x="1456550" y="2311925"/>
              <a:ext cx="2218625" cy="1039400"/>
            </a:xfrm>
            <a:custGeom>
              <a:avLst/>
              <a:gdLst/>
              <a:ahLst/>
              <a:cxnLst/>
              <a:rect l="l" t="t" r="r" b="b"/>
              <a:pathLst>
                <a:path w="88745" h="41576" extrusionOk="0">
                  <a:moveTo>
                    <a:pt x="61097" y="0"/>
                  </a:moveTo>
                  <a:cubicBezTo>
                    <a:pt x="16366" y="0"/>
                    <a:pt x="1" y="41484"/>
                    <a:pt x="1" y="41484"/>
                  </a:cubicBezTo>
                  <a:cubicBezTo>
                    <a:pt x="1894" y="41545"/>
                    <a:pt x="3750" y="41575"/>
                    <a:pt x="5570" y="41575"/>
                  </a:cubicBezTo>
                  <a:cubicBezTo>
                    <a:pt x="69324" y="41575"/>
                    <a:pt x="88745" y="4731"/>
                    <a:pt x="88745" y="4731"/>
                  </a:cubicBezTo>
                  <a:cubicBezTo>
                    <a:pt x="78519" y="1405"/>
                    <a:pt x="69328" y="0"/>
                    <a:pt x="61097" y="0"/>
                  </a:cubicBezTo>
                  <a:close/>
                </a:path>
              </a:pathLst>
            </a:custGeom>
            <a:solidFill>
              <a:srgbClr val="A8BC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18"/>
            <p:cNvSpPr/>
            <p:nvPr/>
          </p:nvSpPr>
          <p:spPr>
            <a:xfrm>
              <a:off x="2462425" y="2385950"/>
              <a:ext cx="3519825" cy="2575300"/>
            </a:xfrm>
            <a:custGeom>
              <a:avLst/>
              <a:gdLst/>
              <a:ahLst/>
              <a:cxnLst/>
              <a:rect l="l" t="t" r="r" b="b"/>
              <a:pathLst>
                <a:path w="140793" h="103012" extrusionOk="0">
                  <a:moveTo>
                    <a:pt x="64204" y="0"/>
                  </a:moveTo>
                  <a:cubicBezTo>
                    <a:pt x="63462" y="58"/>
                    <a:pt x="62720" y="58"/>
                    <a:pt x="62035" y="115"/>
                  </a:cubicBezTo>
                  <a:cubicBezTo>
                    <a:pt x="61693" y="115"/>
                    <a:pt x="61351" y="172"/>
                    <a:pt x="61065" y="172"/>
                  </a:cubicBezTo>
                  <a:cubicBezTo>
                    <a:pt x="60666" y="229"/>
                    <a:pt x="60266" y="229"/>
                    <a:pt x="59867" y="286"/>
                  </a:cubicBezTo>
                  <a:cubicBezTo>
                    <a:pt x="58668" y="343"/>
                    <a:pt x="57470" y="457"/>
                    <a:pt x="56271" y="628"/>
                  </a:cubicBezTo>
                  <a:lnTo>
                    <a:pt x="54673" y="856"/>
                  </a:lnTo>
                  <a:lnTo>
                    <a:pt x="53703" y="971"/>
                  </a:lnTo>
                  <a:cubicBezTo>
                    <a:pt x="52847" y="1142"/>
                    <a:pt x="52048" y="1256"/>
                    <a:pt x="51249" y="1427"/>
                  </a:cubicBezTo>
                  <a:cubicBezTo>
                    <a:pt x="50850" y="1484"/>
                    <a:pt x="50450" y="1541"/>
                    <a:pt x="50051" y="1655"/>
                  </a:cubicBezTo>
                  <a:cubicBezTo>
                    <a:pt x="49651" y="1713"/>
                    <a:pt x="49252" y="1827"/>
                    <a:pt x="48852" y="1884"/>
                  </a:cubicBezTo>
                  <a:lnTo>
                    <a:pt x="47654" y="2169"/>
                  </a:lnTo>
                  <a:lnTo>
                    <a:pt x="46798" y="2397"/>
                  </a:lnTo>
                  <a:lnTo>
                    <a:pt x="45885" y="2626"/>
                  </a:lnTo>
                  <a:cubicBezTo>
                    <a:pt x="45314" y="2740"/>
                    <a:pt x="44743" y="2911"/>
                    <a:pt x="44115" y="3082"/>
                  </a:cubicBezTo>
                  <a:lnTo>
                    <a:pt x="42974" y="3425"/>
                  </a:lnTo>
                  <a:lnTo>
                    <a:pt x="41947" y="3767"/>
                  </a:lnTo>
                  <a:lnTo>
                    <a:pt x="41776" y="3824"/>
                  </a:lnTo>
                  <a:cubicBezTo>
                    <a:pt x="40235" y="4281"/>
                    <a:pt x="38751" y="4794"/>
                    <a:pt x="37324" y="5365"/>
                  </a:cubicBezTo>
                  <a:lnTo>
                    <a:pt x="36525" y="5707"/>
                  </a:lnTo>
                  <a:lnTo>
                    <a:pt x="35726" y="6050"/>
                  </a:lnTo>
                  <a:lnTo>
                    <a:pt x="34984" y="6335"/>
                  </a:lnTo>
                  <a:lnTo>
                    <a:pt x="34071" y="6735"/>
                  </a:lnTo>
                  <a:cubicBezTo>
                    <a:pt x="33386" y="7077"/>
                    <a:pt x="32644" y="7420"/>
                    <a:pt x="31960" y="7762"/>
                  </a:cubicBezTo>
                  <a:cubicBezTo>
                    <a:pt x="31389" y="7990"/>
                    <a:pt x="30875" y="8276"/>
                    <a:pt x="30362" y="8561"/>
                  </a:cubicBezTo>
                  <a:cubicBezTo>
                    <a:pt x="29277" y="9132"/>
                    <a:pt x="28250" y="9702"/>
                    <a:pt x="27223" y="10273"/>
                  </a:cubicBezTo>
                  <a:cubicBezTo>
                    <a:pt x="26709" y="10558"/>
                    <a:pt x="26195" y="10901"/>
                    <a:pt x="25682" y="11186"/>
                  </a:cubicBezTo>
                  <a:cubicBezTo>
                    <a:pt x="25168" y="11529"/>
                    <a:pt x="24712" y="11814"/>
                    <a:pt x="24198" y="12156"/>
                  </a:cubicBezTo>
                  <a:cubicBezTo>
                    <a:pt x="23342" y="12727"/>
                    <a:pt x="22429" y="13355"/>
                    <a:pt x="21630" y="13983"/>
                  </a:cubicBezTo>
                  <a:lnTo>
                    <a:pt x="21059" y="14382"/>
                  </a:lnTo>
                  <a:lnTo>
                    <a:pt x="20260" y="15010"/>
                  </a:lnTo>
                  <a:cubicBezTo>
                    <a:pt x="19689" y="15409"/>
                    <a:pt x="19176" y="15866"/>
                    <a:pt x="18605" y="16322"/>
                  </a:cubicBezTo>
                  <a:cubicBezTo>
                    <a:pt x="18206" y="16722"/>
                    <a:pt x="17749" y="17064"/>
                    <a:pt x="17350" y="17407"/>
                  </a:cubicBezTo>
                  <a:lnTo>
                    <a:pt x="17293" y="17464"/>
                  </a:lnTo>
                  <a:cubicBezTo>
                    <a:pt x="16950" y="17806"/>
                    <a:pt x="16551" y="18092"/>
                    <a:pt x="16208" y="18434"/>
                  </a:cubicBezTo>
                  <a:lnTo>
                    <a:pt x="15866" y="18776"/>
                  </a:lnTo>
                  <a:lnTo>
                    <a:pt x="15067" y="19575"/>
                  </a:lnTo>
                  <a:cubicBezTo>
                    <a:pt x="14839" y="19804"/>
                    <a:pt x="14553" y="20032"/>
                    <a:pt x="14325" y="20260"/>
                  </a:cubicBezTo>
                  <a:cubicBezTo>
                    <a:pt x="13811" y="20831"/>
                    <a:pt x="13298" y="21345"/>
                    <a:pt x="12784" y="21915"/>
                  </a:cubicBezTo>
                  <a:cubicBezTo>
                    <a:pt x="12556" y="22201"/>
                    <a:pt x="12270" y="22486"/>
                    <a:pt x="12042" y="22771"/>
                  </a:cubicBezTo>
                  <a:lnTo>
                    <a:pt x="11814" y="23000"/>
                  </a:lnTo>
                  <a:cubicBezTo>
                    <a:pt x="11643" y="23285"/>
                    <a:pt x="11414" y="23570"/>
                    <a:pt x="11129" y="23913"/>
                  </a:cubicBezTo>
                  <a:cubicBezTo>
                    <a:pt x="10844" y="24255"/>
                    <a:pt x="10558" y="24598"/>
                    <a:pt x="10273" y="24940"/>
                  </a:cubicBezTo>
                  <a:cubicBezTo>
                    <a:pt x="9988" y="25282"/>
                    <a:pt x="9759" y="25682"/>
                    <a:pt x="9474" y="26024"/>
                  </a:cubicBezTo>
                  <a:lnTo>
                    <a:pt x="9417" y="26081"/>
                  </a:lnTo>
                  <a:cubicBezTo>
                    <a:pt x="9132" y="26424"/>
                    <a:pt x="8903" y="26766"/>
                    <a:pt x="8675" y="27109"/>
                  </a:cubicBezTo>
                  <a:cubicBezTo>
                    <a:pt x="8447" y="27451"/>
                    <a:pt x="8218" y="27793"/>
                    <a:pt x="7990" y="28136"/>
                  </a:cubicBezTo>
                  <a:cubicBezTo>
                    <a:pt x="7705" y="28535"/>
                    <a:pt x="7534" y="28878"/>
                    <a:pt x="7248" y="29220"/>
                  </a:cubicBezTo>
                  <a:cubicBezTo>
                    <a:pt x="7020" y="29620"/>
                    <a:pt x="6792" y="29962"/>
                    <a:pt x="6563" y="30362"/>
                  </a:cubicBezTo>
                  <a:cubicBezTo>
                    <a:pt x="6335" y="30761"/>
                    <a:pt x="6107" y="31103"/>
                    <a:pt x="5879" y="31503"/>
                  </a:cubicBezTo>
                  <a:cubicBezTo>
                    <a:pt x="5479" y="32245"/>
                    <a:pt x="5022" y="33101"/>
                    <a:pt x="4680" y="33843"/>
                  </a:cubicBezTo>
                  <a:cubicBezTo>
                    <a:pt x="4338" y="34585"/>
                    <a:pt x="3995" y="35327"/>
                    <a:pt x="3653" y="36069"/>
                  </a:cubicBezTo>
                  <a:cubicBezTo>
                    <a:pt x="3482" y="36582"/>
                    <a:pt x="3253" y="37096"/>
                    <a:pt x="3082" y="37609"/>
                  </a:cubicBezTo>
                  <a:lnTo>
                    <a:pt x="2683" y="38580"/>
                  </a:lnTo>
                  <a:cubicBezTo>
                    <a:pt x="2511" y="39036"/>
                    <a:pt x="2340" y="39550"/>
                    <a:pt x="2226" y="39949"/>
                  </a:cubicBezTo>
                  <a:cubicBezTo>
                    <a:pt x="2112" y="40292"/>
                    <a:pt x="1998" y="40691"/>
                    <a:pt x="1884" y="41091"/>
                  </a:cubicBezTo>
                  <a:lnTo>
                    <a:pt x="1884" y="41148"/>
                  </a:lnTo>
                  <a:cubicBezTo>
                    <a:pt x="1769" y="41547"/>
                    <a:pt x="1655" y="41947"/>
                    <a:pt x="1541" y="42346"/>
                  </a:cubicBezTo>
                  <a:cubicBezTo>
                    <a:pt x="1541" y="42346"/>
                    <a:pt x="1541" y="42346"/>
                    <a:pt x="1541" y="42403"/>
                  </a:cubicBezTo>
                  <a:cubicBezTo>
                    <a:pt x="1427" y="42746"/>
                    <a:pt x="1370" y="43145"/>
                    <a:pt x="1256" y="43545"/>
                  </a:cubicBezTo>
                  <a:cubicBezTo>
                    <a:pt x="1256" y="43659"/>
                    <a:pt x="1199" y="43830"/>
                    <a:pt x="1199" y="43944"/>
                  </a:cubicBezTo>
                  <a:cubicBezTo>
                    <a:pt x="1085" y="44230"/>
                    <a:pt x="1028" y="44629"/>
                    <a:pt x="970" y="44971"/>
                  </a:cubicBezTo>
                  <a:cubicBezTo>
                    <a:pt x="685" y="46227"/>
                    <a:pt x="457" y="47540"/>
                    <a:pt x="343" y="48909"/>
                  </a:cubicBezTo>
                  <a:cubicBezTo>
                    <a:pt x="286" y="49309"/>
                    <a:pt x="229" y="49651"/>
                    <a:pt x="229" y="50051"/>
                  </a:cubicBezTo>
                  <a:cubicBezTo>
                    <a:pt x="114" y="51420"/>
                    <a:pt x="0" y="52847"/>
                    <a:pt x="0" y="54217"/>
                  </a:cubicBezTo>
                  <a:cubicBezTo>
                    <a:pt x="0" y="54616"/>
                    <a:pt x="0" y="55073"/>
                    <a:pt x="0" y="55472"/>
                  </a:cubicBezTo>
                  <a:cubicBezTo>
                    <a:pt x="57" y="55872"/>
                    <a:pt x="57" y="56214"/>
                    <a:pt x="57" y="56614"/>
                  </a:cubicBezTo>
                  <a:cubicBezTo>
                    <a:pt x="114" y="56842"/>
                    <a:pt x="114" y="57127"/>
                    <a:pt x="114" y="57413"/>
                  </a:cubicBezTo>
                  <a:cubicBezTo>
                    <a:pt x="114" y="57641"/>
                    <a:pt x="172" y="57926"/>
                    <a:pt x="172" y="58212"/>
                  </a:cubicBezTo>
                  <a:cubicBezTo>
                    <a:pt x="172" y="58212"/>
                    <a:pt x="172" y="58269"/>
                    <a:pt x="172" y="58269"/>
                  </a:cubicBezTo>
                  <a:lnTo>
                    <a:pt x="172" y="58440"/>
                  </a:lnTo>
                  <a:lnTo>
                    <a:pt x="172" y="58611"/>
                  </a:lnTo>
                  <a:cubicBezTo>
                    <a:pt x="172" y="58839"/>
                    <a:pt x="229" y="59011"/>
                    <a:pt x="229" y="59239"/>
                  </a:cubicBezTo>
                  <a:cubicBezTo>
                    <a:pt x="286" y="59695"/>
                    <a:pt x="343" y="60095"/>
                    <a:pt x="400" y="60494"/>
                  </a:cubicBezTo>
                  <a:cubicBezTo>
                    <a:pt x="400" y="60494"/>
                    <a:pt x="400" y="60551"/>
                    <a:pt x="400" y="60551"/>
                  </a:cubicBezTo>
                  <a:cubicBezTo>
                    <a:pt x="457" y="60951"/>
                    <a:pt x="514" y="61350"/>
                    <a:pt x="571" y="61807"/>
                  </a:cubicBezTo>
                  <a:cubicBezTo>
                    <a:pt x="685" y="62207"/>
                    <a:pt x="742" y="62606"/>
                    <a:pt x="799" y="63063"/>
                  </a:cubicBezTo>
                  <a:cubicBezTo>
                    <a:pt x="856" y="63291"/>
                    <a:pt x="913" y="63576"/>
                    <a:pt x="970" y="63804"/>
                  </a:cubicBezTo>
                  <a:cubicBezTo>
                    <a:pt x="970" y="63862"/>
                    <a:pt x="1028" y="63919"/>
                    <a:pt x="1028" y="63976"/>
                  </a:cubicBezTo>
                  <a:lnTo>
                    <a:pt x="1028" y="64090"/>
                  </a:lnTo>
                  <a:cubicBezTo>
                    <a:pt x="1028" y="64204"/>
                    <a:pt x="1085" y="64318"/>
                    <a:pt x="1085" y="64375"/>
                  </a:cubicBezTo>
                  <a:cubicBezTo>
                    <a:pt x="1142" y="64775"/>
                    <a:pt x="1256" y="65117"/>
                    <a:pt x="1313" y="65459"/>
                  </a:cubicBezTo>
                  <a:cubicBezTo>
                    <a:pt x="1370" y="65517"/>
                    <a:pt x="1370" y="65574"/>
                    <a:pt x="1370" y="65631"/>
                  </a:cubicBezTo>
                  <a:cubicBezTo>
                    <a:pt x="1427" y="65916"/>
                    <a:pt x="1484" y="66144"/>
                    <a:pt x="1598" y="66430"/>
                  </a:cubicBezTo>
                  <a:cubicBezTo>
                    <a:pt x="1655" y="66715"/>
                    <a:pt x="1712" y="67000"/>
                    <a:pt x="1827" y="67229"/>
                  </a:cubicBezTo>
                  <a:cubicBezTo>
                    <a:pt x="1827" y="67343"/>
                    <a:pt x="1941" y="67514"/>
                    <a:pt x="1941" y="67628"/>
                  </a:cubicBezTo>
                  <a:cubicBezTo>
                    <a:pt x="1998" y="67913"/>
                    <a:pt x="2112" y="68199"/>
                    <a:pt x="2169" y="68484"/>
                  </a:cubicBezTo>
                  <a:cubicBezTo>
                    <a:pt x="2283" y="68712"/>
                    <a:pt x="2340" y="68998"/>
                    <a:pt x="2454" y="69226"/>
                  </a:cubicBezTo>
                  <a:cubicBezTo>
                    <a:pt x="2568" y="69626"/>
                    <a:pt x="2683" y="70025"/>
                    <a:pt x="2854" y="70425"/>
                  </a:cubicBezTo>
                  <a:cubicBezTo>
                    <a:pt x="2968" y="70824"/>
                    <a:pt x="3139" y="71166"/>
                    <a:pt x="3253" y="71566"/>
                  </a:cubicBezTo>
                  <a:cubicBezTo>
                    <a:pt x="3310" y="71623"/>
                    <a:pt x="3310" y="71623"/>
                    <a:pt x="3253" y="71623"/>
                  </a:cubicBezTo>
                  <a:cubicBezTo>
                    <a:pt x="3424" y="72023"/>
                    <a:pt x="3596" y="72365"/>
                    <a:pt x="3767" y="72764"/>
                  </a:cubicBezTo>
                  <a:cubicBezTo>
                    <a:pt x="3881" y="73164"/>
                    <a:pt x="4052" y="73506"/>
                    <a:pt x="4281" y="73963"/>
                  </a:cubicBezTo>
                  <a:cubicBezTo>
                    <a:pt x="4452" y="74419"/>
                    <a:pt x="4680" y="74876"/>
                    <a:pt x="4908" y="75333"/>
                  </a:cubicBezTo>
                  <a:lnTo>
                    <a:pt x="4965" y="75561"/>
                  </a:lnTo>
                  <a:cubicBezTo>
                    <a:pt x="5194" y="75903"/>
                    <a:pt x="5365" y="76303"/>
                    <a:pt x="5536" y="76702"/>
                  </a:cubicBezTo>
                  <a:cubicBezTo>
                    <a:pt x="5764" y="77045"/>
                    <a:pt x="5936" y="77387"/>
                    <a:pt x="6164" y="77730"/>
                  </a:cubicBezTo>
                  <a:cubicBezTo>
                    <a:pt x="6278" y="78015"/>
                    <a:pt x="6392" y="78243"/>
                    <a:pt x="6563" y="78528"/>
                  </a:cubicBezTo>
                  <a:cubicBezTo>
                    <a:pt x="6906" y="79099"/>
                    <a:pt x="7248" y="79670"/>
                    <a:pt x="7591" y="80241"/>
                  </a:cubicBezTo>
                  <a:cubicBezTo>
                    <a:pt x="7762" y="80526"/>
                    <a:pt x="7933" y="80811"/>
                    <a:pt x="8104" y="81097"/>
                  </a:cubicBezTo>
                  <a:cubicBezTo>
                    <a:pt x="8333" y="81439"/>
                    <a:pt x="8504" y="81781"/>
                    <a:pt x="8846" y="82181"/>
                  </a:cubicBezTo>
                  <a:cubicBezTo>
                    <a:pt x="9132" y="82638"/>
                    <a:pt x="9417" y="83094"/>
                    <a:pt x="9759" y="83494"/>
                  </a:cubicBezTo>
                  <a:cubicBezTo>
                    <a:pt x="10045" y="83950"/>
                    <a:pt x="10387" y="84407"/>
                    <a:pt x="10672" y="84806"/>
                  </a:cubicBezTo>
                  <a:cubicBezTo>
                    <a:pt x="10958" y="85206"/>
                    <a:pt x="11243" y="85548"/>
                    <a:pt x="11586" y="85948"/>
                  </a:cubicBezTo>
                  <a:cubicBezTo>
                    <a:pt x="11871" y="86347"/>
                    <a:pt x="12270" y="86804"/>
                    <a:pt x="12613" y="87203"/>
                  </a:cubicBezTo>
                  <a:cubicBezTo>
                    <a:pt x="12784" y="87431"/>
                    <a:pt x="12955" y="87603"/>
                    <a:pt x="13126" y="87831"/>
                  </a:cubicBezTo>
                  <a:lnTo>
                    <a:pt x="13640" y="88459"/>
                  </a:lnTo>
                  <a:cubicBezTo>
                    <a:pt x="13868" y="88687"/>
                    <a:pt x="14097" y="88972"/>
                    <a:pt x="14382" y="89258"/>
                  </a:cubicBezTo>
                  <a:lnTo>
                    <a:pt x="14439" y="89315"/>
                  </a:lnTo>
                  <a:cubicBezTo>
                    <a:pt x="14724" y="89657"/>
                    <a:pt x="15067" y="90000"/>
                    <a:pt x="15352" y="90285"/>
                  </a:cubicBezTo>
                  <a:cubicBezTo>
                    <a:pt x="15409" y="90399"/>
                    <a:pt x="15466" y="90456"/>
                    <a:pt x="15523" y="90513"/>
                  </a:cubicBezTo>
                  <a:cubicBezTo>
                    <a:pt x="15809" y="90798"/>
                    <a:pt x="16151" y="91141"/>
                    <a:pt x="16436" y="91426"/>
                  </a:cubicBezTo>
                  <a:lnTo>
                    <a:pt x="17521" y="92454"/>
                  </a:lnTo>
                  <a:cubicBezTo>
                    <a:pt x="17863" y="92796"/>
                    <a:pt x="18206" y="93138"/>
                    <a:pt x="18605" y="93481"/>
                  </a:cubicBezTo>
                  <a:cubicBezTo>
                    <a:pt x="18948" y="93823"/>
                    <a:pt x="19404" y="94166"/>
                    <a:pt x="19689" y="94508"/>
                  </a:cubicBezTo>
                  <a:cubicBezTo>
                    <a:pt x="20032" y="94793"/>
                    <a:pt x="20431" y="95079"/>
                    <a:pt x="20717" y="95364"/>
                  </a:cubicBezTo>
                  <a:lnTo>
                    <a:pt x="20945" y="95535"/>
                  </a:lnTo>
                  <a:cubicBezTo>
                    <a:pt x="21345" y="95821"/>
                    <a:pt x="21630" y="96106"/>
                    <a:pt x="22029" y="96448"/>
                  </a:cubicBezTo>
                  <a:cubicBezTo>
                    <a:pt x="22429" y="96734"/>
                    <a:pt x="22828" y="97076"/>
                    <a:pt x="23228" y="97362"/>
                  </a:cubicBezTo>
                  <a:cubicBezTo>
                    <a:pt x="23627" y="97647"/>
                    <a:pt x="23970" y="97932"/>
                    <a:pt x="24369" y="98218"/>
                  </a:cubicBezTo>
                  <a:lnTo>
                    <a:pt x="24540" y="98389"/>
                  </a:lnTo>
                  <a:cubicBezTo>
                    <a:pt x="24940" y="98674"/>
                    <a:pt x="25339" y="98902"/>
                    <a:pt x="25739" y="99188"/>
                  </a:cubicBezTo>
                  <a:lnTo>
                    <a:pt x="26994" y="100044"/>
                  </a:lnTo>
                  <a:lnTo>
                    <a:pt x="28307" y="100900"/>
                  </a:lnTo>
                  <a:lnTo>
                    <a:pt x="29620" y="101756"/>
                  </a:lnTo>
                  <a:lnTo>
                    <a:pt x="30875" y="102498"/>
                  </a:lnTo>
                  <a:cubicBezTo>
                    <a:pt x="31161" y="102669"/>
                    <a:pt x="31503" y="102840"/>
                    <a:pt x="31788" y="103011"/>
                  </a:cubicBezTo>
                  <a:lnTo>
                    <a:pt x="114540" y="103011"/>
                  </a:lnTo>
                  <a:lnTo>
                    <a:pt x="114825" y="102840"/>
                  </a:lnTo>
                  <a:cubicBezTo>
                    <a:pt x="115396" y="102498"/>
                    <a:pt x="115967" y="102155"/>
                    <a:pt x="116537" y="101756"/>
                  </a:cubicBezTo>
                  <a:cubicBezTo>
                    <a:pt x="116880" y="101528"/>
                    <a:pt x="117222" y="101299"/>
                    <a:pt x="117565" y="101071"/>
                  </a:cubicBezTo>
                  <a:cubicBezTo>
                    <a:pt x="117907" y="100786"/>
                    <a:pt x="118192" y="100557"/>
                    <a:pt x="118535" y="100329"/>
                  </a:cubicBezTo>
                  <a:cubicBezTo>
                    <a:pt x="118877" y="100101"/>
                    <a:pt x="119220" y="99816"/>
                    <a:pt x="119505" y="99644"/>
                  </a:cubicBezTo>
                  <a:cubicBezTo>
                    <a:pt x="119848" y="99416"/>
                    <a:pt x="120076" y="99245"/>
                    <a:pt x="120361" y="98959"/>
                  </a:cubicBezTo>
                  <a:cubicBezTo>
                    <a:pt x="120704" y="98731"/>
                    <a:pt x="121103" y="98446"/>
                    <a:pt x="121445" y="98160"/>
                  </a:cubicBezTo>
                  <a:cubicBezTo>
                    <a:pt x="122016" y="97704"/>
                    <a:pt x="122530" y="97247"/>
                    <a:pt x="123101" y="96791"/>
                  </a:cubicBezTo>
                  <a:cubicBezTo>
                    <a:pt x="123728" y="96220"/>
                    <a:pt x="124356" y="95649"/>
                    <a:pt x="124984" y="95079"/>
                  </a:cubicBezTo>
                  <a:lnTo>
                    <a:pt x="125669" y="94394"/>
                  </a:lnTo>
                  <a:lnTo>
                    <a:pt x="126296" y="93766"/>
                  </a:lnTo>
                  <a:cubicBezTo>
                    <a:pt x="126525" y="93538"/>
                    <a:pt x="126810" y="93252"/>
                    <a:pt x="127095" y="92967"/>
                  </a:cubicBezTo>
                  <a:cubicBezTo>
                    <a:pt x="127951" y="92054"/>
                    <a:pt x="128750" y="91141"/>
                    <a:pt x="129549" y="90171"/>
                  </a:cubicBezTo>
                  <a:cubicBezTo>
                    <a:pt x="129778" y="89942"/>
                    <a:pt x="129949" y="89714"/>
                    <a:pt x="130120" y="89486"/>
                  </a:cubicBezTo>
                  <a:cubicBezTo>
                    <a:pt x="130177" y="89429"/>
                    <a:pt x="130234" y="89315"/>
                    <a:pt x="130291" y="89258"/>
                  </a:cubicBezTo>
                  <a:cubicBezTo>
                    <a:pt x="130520" y="88972"/>
                    <a:pt x="130691" y="88744"/>
                    <a:pt x="130919" y="88459"/>
                  </a:cubicBezTo>
                  <a:cubicBezTo>
                    <a:pt x="131604" y="87603"/>
                    <a:pt x="132232" y="86689"/>
                    <a:pt x="132802" y="85776"/>
                  </a:cubicBezTo>
                  <a:lnTo>
                    <a:pt x="133430" y="84863"/>
                  </a:lnTo>
                  <a:cubicBezTo>
                    <a:pt x="133658" y="84464"/>
                    <a:pt x="133887" y="84121"/>
                    <a:pt x="134115" y="83722"/>
                  </a:cubicBezTo>
                  <a:cubicBezTo>
                    <a:pt x="134343" y="83322"/>
                    <a:pt x="134572" y="82980"/>
                    <a:pt x="134800" y="82580"/>
                  </a:cubicBezTo>
                  <a:cubicBezTo>
                    <a:pt x="135028" y="82181"/>
                    <a:pt x="135314" y="81724"/>
                    <a:pt x="135428" y="81382"/>
                  </a:cubicBezTo>
                  <a:cubicBezTo>
                    <a:pt x="135599" y="81097"/>
                    <a:pt x="135770" y="80811"/>
                    <a:pt x="135884" y="80526"/>
                  </a:cubicBezTo>
                  <a:cubicBezTo>
                    <a:pt x="136112" y="80012"/>
                    <a:pt x="136398" y="79499"/>
                    <a:pt x="136626" y="78985"/>
                  </a:cubicBezTo>
                  <a:cubicBezTo>
                    <a:pt x="136797" y="78643"/>
                    <a:pt x="136969" y="78243"/>
                    <a:pt x="137140" y="77844"/>
                  </a:cubicBezTo>
                  <a:cubicBezTo>
                    <a:pt x="137140" y="77844"/>
                    <a:pt x="137140" y="77787"/>
                    <a:pt x="137140" y="77787"/>
                  </a:cubicBezTo>
                  <a:cubicBezTo>
                    <a:pt x="137197" y="77672"/>
                    <a:pt x="137197" y="77558"/>
                    <a:pt x="137254" y="77444"/>
                  </a:cubicBezTo>
                  <a:cubicBezTo>
                    <a:pt x="137539" y="76759"/>
                    <a:pt x="137825" y="76017"/>
                    <a:pt x="138110" y="75333"/>
                  </a:cubicBezTo>
                  <a:lnTo>
                    <a:pt x="138281" y="74762"/>
                  </a:lnTo>
                  <a:cubicBezTo>
                    <a:pt x="138281" y="74705"/>
                    <a:pt x="138338" y="74591"/>
                    <a:pt x="138338" y="74534"/>
                  </a:cubicBezTo>
                  <a:cubicBezTo>
                    <a:pt x="138452" y="74362"/>
                    <a:pt x="138509" y="74191"/>
                    <a:pt x="138567" y="73963"/>
                  </a:cubicBezTo>
                  <a:cubicBezTo>
                    <a:pt x="138681" y="73563"/>
                    <a:pt x="138795" y="73164"/>
                    <a:pt x="138909" y="72764"/>
                  </a:cubicBezTo>
                  <a:cubicBezTo>
                    <a:pt x="139023" y="72479"/>
                    <a:pt x="139080" y="72194"/>
                    <a:pt x="139137" y="71908"/>
                  </a:cubicBezTo>
                  <a:lnTo>
                    <a:pt x="139365" y="71224"/>
                  </a:lnTo>
                  <a:cubicBezTo>
                    <a:pt x="139423" y="70995"/>
                    <a:pt x="139480" y="70767"/>
                    <a:pt x="139537" y="70482"/>
                  </a:cubicBezTo>
                  <a:cubicBezTo>
                    <a:pt x="139651" y="70025"/>
                    <a:pt x="139765" y="69569"/>
                    <a:pt x="139879" y="69055"/>
                  </a:cubicBezTo>
                  <a:cubicBezTo>
                    <a:pt x="139936" y="68655"/>
                    <a:pt x="140050" y="68199"/>
                    <a:pt x="140107" y="67799"/>
                  </a:cubicBezTo>
                  <a:lnTo>
                    <a:pt x="140107" y="67742"/>
                  </a:lnTo>
                  <a:lnTo>
                    <a:pt x="140107" y="67628"/>
                  </a:lnTo>
                  <a:cubicBezTo>
                    <a:pt x="140164" y="67172"/>
                    <a:pt x="140279" y="66658"/>
                    <a:pt x="140336" y="66201"/>
                  </a:cubicBezTo>
                  <a:cubicBezTo>
                    <a:pt x="140393" y="65745"/>
                    <a:pt x="140450" y="65288"/>
                    <a:pt x="140507" y="64889"/>
                  </a:cubicBezTo>
                  <a:lnTo>
                    <a:pt x="140564" y="64261"/>
                  </a:lnTo>
                  <a:lnTo>
                    <a:pt x="140564" y="64090"/>
                  </a:lnTo>
                  <a:cubicBezTo>
                    <a:pt x="140621" y="63747"/>
                    <a:pt x="140621" y="63462"/>
                    <a:pt x="140678" y="63063"/>
                  </a:cubicBezTo>
                  <a:cubicBezTo>
                    <a:pt x="140678" y="62663"/>
                    <a:pt x="140735" y="62321"/>
                    <a:pt x="140735" y="61978"/>
                  </a:cubicBezTo>
                  <a:lnTo>
                    <a:pt x="140735" y="61693"/>
                  </a:lnTo>
                  <a:lnTo>
                    <a:pt x="140735" y="60723"/>
                  </a:lnTo>
                  <a:cubicBezTo>
                    <a:pt x="140735" y="59867"/>
                    <a:pt x="140792" y="59296"/>
                    <a:pt x="140735" y="58269"/>
                  </a:cubicBezTo>
                  <a:cubicBezTo>
                    <a:pt x="140735" y="57299"/>
                    <a:pt x="140621" y="56328"/>
                    <a:pt x="140564" y="55358"/>
                  </a:cubicBezTo>
                  <a:cubicBezTo>
                    <a:pt x="140450" y="54388"/>
                    <a:pt x="140336" y="53418"/>
                    <a:pt x="140164" y="52448"/>
                  </a:cubicBezTo>
                  <a:cubicBezTo>
                    <a:pt x="140107" y="51991"/>
                    <a:pt x="139993" y="51477"/>
                    <a:pt x="139936" y="51021"/>
                  </a:cubicBezTo>
                  <a:cubicBezTo>
                    <a:pt x="139822" y="50564"/>
                    <a:pt x="139765" y="50165"/>
                    <a:pt x="139651" y="49708"/>
                  </a:cubicBezTo>
                  <a:lnTo>
                    <a:pt x="139651" y="49594"/>
                  </a:lnTo>
                  <a:cubicBezTo>
                    <a:pt x="139537" y="49080"/>
                    <a:pt x="139423" y="48681"/>
                    <a:pt x="139308" y="48167"/>
                  </a:cubicBezTo>
                  <a:cubicBezTo>
                    <a:pt x="139194" y="47711"/>
                    <a:pt x="139023" y="47140"/>
                    <a:pt x="138966" y="46741"/>
                  </a:cubicBezTo>
                  <a:cubicBezTo>
                    <a:pt x="138852" y="46341"/>
                    <a:pt x="138738" y="45999"/>
                    <a:pt x="138624" y="45656"/>
                  </a:cubicBezTo>
                  <a:cubicBezTo>
                    <a:pt x="138567" y="45485"/>
                    <a:pt x="138509" y="45314"/>
                    <a:pt x="138452" y="45143"/>
                  </a:cubicBezTo>
                  <a:cubicBezTo>
                    <a:pt x="138338" y="44800"/>
                    <a:pt x="138224" y="44458"/>
                    <a:pt x="138110" y="44172"/>
                  </a:cubicBezTo>
                  <a:cubicBezTo>
                    <a:pt x="137882" y="43488"/>
                    <a:pt x="137653" y="42860"/>
                    <a:pt x="137425" y="42175"/>
                  </a:cubicBezTo>
                  <a:cubicBezTo>
                    <a:pt x="137254" y="41890"/>
                    <a:pt x="137140" y="41547"/>
                    <a:pt x="137026" y="41205"/>
                  </a:cubicBezTo>
                  <a:cubicBezTo>
                    <a:pt x="136626" y="40292"/>
                    <a:pt x="136227" y="39436"/>
                    <a:pt x="135827" y="38523"/>
                  </a:cubicBezTo>
                  <a:cubicBezTo>
                    <a:pt x="135599" y="38066"/>
                    <a:pt x="135314" y="37609"/>
                    <a:pt x="135142" y="37210"/>
                  </a:cubicBezTo>
                  <a:cubicBezTo>
                    <a:pt x="134914" y="36810"/>
                    <a:pt x="134686" y="36411"/>
                    <a:pt x="134515" y="36011"/>
                  </a:cubicBezTo>
                  <a:lnTo>
                    <a:pt x="134343" y="35783"/>
                  </a:lnTo>
                  <a:cubicBezTo>
                    <a:pt x="134115" y="35384"/>
                    <a:pt x="133944" y="34984"/>
                    <a:pt x="133658" y="34585"/>
                  </a:cubicBezTo>
                  <a:cubicBezTo>
                    <a:pt x="133430" y="34185"/>
                    <a:pt x="133202" y="33786"/>
                    <a:pt x="132974" y="33443"/>
                  </a:cubicBezTo>
                  <a:lnTo>
                    <a:pt x="132802" y="33158"/>
                  </a:lnTo>
                  <a:cubicBezTo>
                    <a:pt x="132631" y="32873"/>
                    <a:pt x="132460" y="32587"/>
                    <a:pt x="132289" y="32302"/>
                  </a:cubicBezTo>
                  <a:cubicBezTo>
                    <a:pt x="132175" y="32188"/>
                    <a:pt x="132118" y="32074"/>
                    <a:pt x="132003" y="31960"/>
                  </a:cubicBezTo>
                  <a:cubicBezTo>
                    <a:pt x="131775" y="31560"/>
                    <a:pt x="131490" y="31161"/>
                    <a:pt x="131204" y="30761"/>
                  </a:cubicBezTo>
                  <a:cubicBezTo>
                    <a:pt x="130634" y="29962"/>
                    <a:pt x="130063" y="29163"/>
                    <a:pt x="129435" y="28307"/>
                  </a:cubicBezTo>
                  <a:cubicBezTo>
                    <a:pt x="129093" y="27908"/>
                    <a:pt x="128808" y="27508"/>
                    <a:pt x="128465" y="27109"/>
                  </a:cubicBezTo>
                  <a:cubicBezTo>
                    <a:pt x="127780" y="26310"/>
                    <a:pt x="127095" y="25511"/>
                    <a:pt x="126354" y="24712"/>
                  </a:cubicBezTo>
                  <a:cubicBezTo>
                    <a:pt x="126011" y="24369"/>
                    <a:pt x="125726" y="23970"/>
                    <a:pt x="125383" y="23627"/>
                  </a:cubicBezTo>
                  <a:lnTo>
                    <a:pt x="124527" y="22771"/>
                  </a:lnTo>
                  <a:cubicBezTo>
                    <a:pt x="124356" y="22600"/>
                    <a:pt x="124185" y="22429"/>
                    <a:pt x="124014" y="22258"/>
                  </a:cubicBezTo>
                  <a:lnTo>
                    <a:pt x="123158" y="21402"/>
                  </a:lnTo>
                  <a:lnTo>
                    <a:pt x="122073" y="20431"/>
                  </a:lnTo>
                  <a:lnTo>
                    <a:pt x="121902" y="20260"/>
                  </a:lnTo>
                  <a:lnTo>
                    <a:pt x="120932" y="19404"/>
                  </a:lnTo>
                  <a:cubicBezTo>
                    <a:pt x="120875" y="19347"/>
                    <a:pt x="120761" y="19233"/>
                    <a:pt x="120704" y="19176"/>
                  </a:cubicBezTo>
                  <a:lnTo>
                    <a:pt x="119619" y="18263"/>
                  </a:lnTo>
                  <a:lnTo>
                    <a:pt x="118934" y="17692"/>
                  </a:lnTo>
                  <a:lnTo>
                    <a:pt x="118078" y="17007"/>
                  </a:lnTo>
                  <a:lnTo>
                    <a:pt x="117336" y="16437"/>
                  </a:lnTo>
                  <a:lnTo>
                    <a:pt x="116480" y="15809"/>
                  </a:lnTo>
                  <a:cubicBezTo>
                    <a:pt x="116024" y="15466"/>
                    <a:pt x="115567" y="15124"/>
                    <a:pt x="115054" y="14782"/>
                  </a:cubicBezTo>
                  <a:lnTo>
                    <a:pt x="114483" y="14382"/>
                  </a:lnTo>
                  <a:lnTo>
                    <a:pt x="113855" y="13925"/>
                  </a:lnTo>
                  <a:lnTo>
                    <a:pt x="113798" y="13868"/>
                  </a:lnTo>
                  <a:lnTo>
                    <a:pt x="113741" y="13868"/>
                  </a:lnTo>
                  <a:cubicBezTo>
                    <a:pt x="113684" y="13811"/>
                    <a:pt x="113627" y="13811"/>
                    <a:pt x="113570" y="13754"/>
                  </a:cubicBezTo>
                  <a:cubicBezTo>
                    <a:pt x="113227" y="13469"/>
                    <a:pt x="112885" y="13241"/>
                    <a:pt x="112543" y="13012"/>
                  </a:cubicBezTo>
                  <a:lnTo>
                    <a:pt x="111915" y="12613"/>
                  </a:lnTo>
                  <a:cubicBezTo>
                    <a:pt x="111515" y="12385"/>
                    <a:pt x="111116" y="12156"/>
                    <a:pt x="110716" y="11928"/>
                  </a:cubicBezTo>
                  <a:lnTo>
                    <a:pt x="109518" y="11186"/>
                  </a:lnTo>
                  <a:cubicBezTo>
                    <a:pt x="109175" y="11015"/>
                    <a:pt x="108776" y="10787"/>
                    <a:pt x="108433" y="10615"/>
                  </a:cubicBezTo>
                  <a:cubicBezTo>
                    <a:pt x="108148" y="10444"/>
                    <a:pt x="107806" y="10273"/>
                    <a:pt x="107520" y="10102"/>
                  </a:cubicBezTo>
                  <a:cubicBezTo>
                    <a:pt x="107349" y="9988"/>
                    <a:pt x="107178" y="9931"/>
                    <a:pt x="107007" y="9816"/>
                  </a:cubicBezTo>
                  <a:cubicBezTo>
                    <a:pt x="106721" y="9645"/>
                    <a:pt x="106493" y="9531"/>
                    <a:pt x="106094" y="9360"/>
                  </a:cubicBezTo>
                  <a:cubicBezTo>
                    <a:pt x="105694" y="9132"/>
                    <a:pt x="105295" y="8903"/>
                    <a:pt x="104838" y="8732"/>
                  </a:cubicBezTo>
                  <a:lnTo>
                    <a:pt x="104039" y="8333"/>
                  </a:lnTo>
                  <a:cubicBezTo>
                    <a:pt x="103811" y="8218"/>
                    <a:pt x="103583" y="8104"/>
                    <a:pt x="103354" y="7990"/>
                  </a:cubicBezTo>
                  <a:lnTo>
                    <a:pt x="102441" y="7534"/>
                  </a:lnTo>
                  <a:cubicBezTo>
                    <a:pt x="101471" y="7134"/>
                    <a:pt x="100501" y="6678"/>
                    <a:pt x="99531" y="6278"/>
                  </a:cubicBezTo>
                  <a:cubicBezTo>
                    <a:pt x="98960" y="6050"/>
                    <a:pt x="98389" y="5879"/>
                    <a:pt x="97876" y="5650"/>
                  </a:cubicBezTo>
                  <a:cubicBezTo>
                    <a:pt x="97134" y="5365"/>
                    <a:pt x="96449" y="5080"/>
                    <a:pt x="95707" y="4851"/>
                  </a:cubicBezTo>
                  <a:lnTo>
                    <a:pt x="94394" y="4395"/>
                  </a:lnTo>
                  <a:lnTo>
                    <a:pt x="94223" y="4338"/>
                  </a:lnTo>
                  <a:lnTo>
                    <a:pt x="92511" y="3824"/>
                  </a:lnTo>
                  <a:lnTo>
                    <a:pt x="91027" y="3368"/>
                  </a:lnTo>
                  <a:lnTo>
                    <a:pt x="90456" y="3196"/>
                  </a:lnTo>
                  <a:cubicBezTo>
                    <a:pt x="89943" y="3082"/>
                    <a:pt x="89543" y="2968"/>
                    <a:pt x="88916" y="2797"/>
                  </a:cubicBezTo>
                  <a:cubicBezTo>
                    <a:pt x="88345" y="2626"/>
                    <a:pt x="87774" y="2512"/>
                    <a:pt x="87146" y="2340"/>
                  </a:cubicBezTo>
                  <a:cubicBezTo>
                    <a:pt x="86519" y="2169"/>
                    <a:pt x="85891" y="2055"/>
                    <a:pt x="85263" y="1941"/>
                  </a:cubicBezTo>
                  <a:lnTo>
                    <a:pt x="83950" y="1655"/>
                  </a:lnTo>
                  <a:lnTo>
                    <a:pt x="83037" y="1484"/>
                  </a:lnTo>
                  <a:cubicBezTo>
                    <a:pt x="82238" y="1313"/>
                    <a:pt x="81439" y="1199"/>
                    <a:pt x="80583" y="1028"/>
                  </a:cubicBezTo>
                  <a:lnTo>
                    <a:pt x="79499" y="914"/>
                  </a:lnTo>
                  <a:cubicBezTo>
                    <a:pt x="79214" y="856"/>
                    <a:pt x="78928" y="742"/>
                    <a:pt x="78586" y="742"/>
                  </a:cubicBezTo>
                  <a:cubicBezTo>
                    <a:pt x="78072" y="685"/>
                    <a:pt x="77387" y="628"/>
                    <a:pt x="76931" y="571"/>
                  </a:cubicBezTo>
                  <a:cubicBezTo>
                    <a:pt x="76417" y="514"/>
                    <a:pt x="75904" y="457"/>
                    <a:pt x="75390" y="400"/>
                  </a:cubicBezTo>
                  <a:cubicBezTo>
                    <a:pt x="74876" y="343"/>
                    <a:pt x="74363" y="229"/>
                    <a:pt x="73906" y="229"/>
                  </a:cubicBezTo>
                  <a:cubicBezTo>
                    <a:pt x="73221" y="172"/>
                    <a:pt x="72536" y="172"/>
                    <a:pt x="71852" y="115"/>
                  </a:cubicBezTo>
                  <a:lnTo>
                    <a:pt x="71794" y="115"/>
                  </a:lnTo>
                  <a:cubicBezTo>
                    <a:pt x="71110" y="58"/>
                    <a:pt x="70425" y="0"/>
                    <a:pt x="69740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8"/>
            <p:cNvSpPr/>
            <p:nvPr/>
          </p:nvSpPr>
          <p:spPr>
            <a:xfrm>
              <a:off x="2446725" y="2421625"/>
              <a:ext cx="1265550" cy="1811975"/>
            </a:xfrm>
            <a:custGeom>
              <a:avLst/>
              <a:gdLst/>
              <a:ahLst/>
              <a:cxnLst/>
              <a:rect l="l" t="t" r="r" b="b"/>
              <a:pathLst>
                <a:path w="50622" h="72479" extrusionOk="0">
                  <a:moveTo>
                    <a:pt x="50622" y="0"/>
                  </a:moveTo>
                  <a:lnTo>
                    <a:pt x="50622" y="0"/>
                  </a:lnTo>
                  <a:cubicBezTo>
                    <a:pt x="44344" y="1256"/>
                    <a:pt x="38237" y="3310"/>
                    <a:pt x="32473" y="6107"/>
                  </a:cubicBezTo>
                  <a:cubicBezTo>
                    <a:pt x="17350" y="19119"/>
                    <a:pt x="7134" y="35326"/>
                    <a:pt x="685" y="48510"/>
                  </a:cubicBezTo>
                  <a:cubicBezTo>
                    <a:pt x="1" y="56728"/>
                    <a:pt x="1427" y="64946"/>
                    <a:pt x="4851" y="72479"/>
                  </a:cubicBezTo>
                  <a:cubicBezTo>
                    <a:pt x="13013" y="38465"/>
                    <a:pt x="37667" y="11985"/>
                    <a:pt x="50622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18"/>
            <p:cNvSpPr/>
            <p:nvPr/>
          </p:nvSpPr>
          <p:spPr>
            <a:xfrm>
              <a:off x="2729225" y="2380300"/>
              <a:ext cx="1473850" cy="2526725"/>
            </a:xfrm>
            <a:custGeom>
              <a:avLst/>
              <a:gdLst/>
              <a:ahLst/>
              <a:cxnLst/>
              <a:rect l="l" t="t" r="r" b="b"/>
              <a:pathLst>
                <a:path w="58954" h="101069" extrusionOk="0">
                  <a:moveTo>
                    <a:pt x="55825" y="0"/>
                  </a:moveTo>
                  <a:cubicBezTo>
                    <a:pt x="53584" y="0"/>
                    <a:pt x="51361" y="89"/>
                    <a:pt x="49138" y="284"/>
                  </a:cubicBezTo>
                  <a:cubicBezTo>
                    <a:pt x="36411" y="10784"/>
                    <a:pt x="11186" y="36751"/>
                    <a:pt x="0" y="84975"/>
                  </a:cubicBezTo>
                  <a:cubicBezTo>
                    <a:pt x="4908" y="91310"/>
                    <a:pt x="10844" y="96789"/>
                    <a:pt x="17635" y="101069"/>
                  </a:cubicBezTo>
                  <a:cubicBezTo>
                    <a:pt x="20431" y="77328"/>
                    <a:pt x="29677" y="26992"/>
                    <a:pt x="58954" y="55"/>
                  </a:cubicBezTo>
                  <a:cubicBezTo>
                    <a:pt x="57906" y="19"/>
                    <a:pt x="56863" y="0"/>
                    <a:pt x="55825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18"/>
            <p:cNvSpPr/>
            <p:nvPr/>
          </p:nvSpPr>
          <p:spPr>
            <a:xfrm>
              <a:off x="3461150" y="2387375"/>
              <a:ext cx="1013025" cy="2572450"/>
            </a:xfrm>
            <a:custGeom>
              <a:avLst/>
              <a:gdLst/>
              <a:ahLst/>
              <a:cxnLst/>
              <a:rect l="l" t="t" r="r" b="b"/>
              <a:pathLst>
                <a:path w="40521" h="102898" extrusionOk="0">
                  <a:moveTo>
                    <a:pt x="33843" y="1"/>
                  </a:moveTo>
                  <a:cubicBezTo>
                    <a:pt x="22714" y="18377"/>
                    <a:pt x="14040" y="38066"/>
                    <a:pt x="7876" y="58668"/>
                  </a:cubicBezTo>
                  <a:cubicBezTo>
                    <a:pt x="3539" y="73050"/>
                    <a:pt x="913" y="87888"/>
                    <a:pt x="0" y="102897"/>
                  </a:cubicBezTo>
                  <a:lnTo>
                    <a:pt x="24426" y="102897"/>
                  </a:lnTo>
                  <a:cubicBezTo>
                    <a:pt x="24712" y="90799"/>
                    <a:pt x="25339" y="75789"/>
                    <a:pt x="26880" y="60609"/>
                  </a:cubicBezTo>
                  <a:cubicBezTo>
                    <a:pt x="29106" y="38294"/>
                    <a:pt x="33158" y="15523"/>
                    <a:pt x="40520" y="799"/>
                  </a:cubicBezTo>
                  <a:lnTo>
                    <a:pt x="39436" y="628"/>
                  </a:lnTo>
                  <a:cubicBezTo>
                    <a:pt x="39150" y="571"/>
                    <a:pt x="38865" y="514"/>
                    <a:pt x="38580" y="514"/>
                  </a:cubicBezTo>
                  <a:cubicBezTo>
                    <a:pt x="38009" y="400"/>
                    <a:pt x="37381" y="343"/>
                    <a:pt x="36868" y="286"/>
                  </a:cubicBezTo>
                  <a:cubicBezTo>
                    <a:pt x="36354" y="229"/>
                    <a:pt x="35840" y="172"/>
                    <a:pt x="35327" y="115"/>
                  </a:cubicBezTo>
                  <a:cubicBezTo>
                    <a:pt x="34813" y="58"/>
                    <a:pt x="34357" y="1"/>
                    <a:pt x="33843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18"/>
            <p:cNvSpPr/>
            <p:nvPr/>
          </p:nvSpPr>
          <p:spPr>
            <a:xfrm>
              <a:off x="4318625" y="2428750"/>
              <a:ext cx="453725" cy="2531075"/>
            </a:xfrm>
            <a:custGeom>
              <a:avLst/>
              <a:gdLst/>
              <a:ahLst/>
              <a:cxnLst/>
              <a:rect l="l" t="t" r="r" b="b"/>
              <a:pathLst>
                <a:path w="18149" h="101243" extrusionOk="0">
                  <a:moveTo>
                    <a:pt x="10901" y="1"/>
                  </a:moveTo>
                  <a:cubicBezTo>
                    <a:pt x="8276" y="9303"/>
                    <a:pt x="2854" y="31161"/>
                    <a:pt x="914" y="60038"/>
                  </a:cubicBezTo>
                  <a:cubicBezTo>
                    <a:pt x="0" y="73735"/>
                    <a:pt x="0" y="87546"/>
                    <a:pt x="914" y="101242"/>
                  </a:cubicBezTo>
                  <a:lnTo>
                    <a:pt x="17122" y="101242"/>
                  </a:lnTo>
                  <a:cubicBezTo>
                    <a:pt x="15866" y="91084"/>
                    <a:pt x="14496" y="77159"/>
                    <a:pt x="13926" y="61921"/>
                  </a:cubicBezTo>
                  <a:cubicBezTo>
                    <a:pt x="13241" y="42289"/>
                    <a:pt x="13926" y="20546"/>
                    <a:pt x="18149" y="1884"/>
                  </a:cubicBezTo>
                  <a:lnTo>
                    <a:pt x="16665" y="1427"/>
                  </a:lnTo>
                  <a:lnTo>
                    <a:pt x="16094" y="1313"/>
                  </a:lnTo>
                  <a:cubicBezTo>
                    <a:pt x="15581" y="1142"/>
                    <a:pt x="15181" y="1028"/>
                    <a:pt x="14553" y="857"/>
                  </a:cubicBezTo>
                  <a:cubicBezTo>
                    <a:pt x="13983" y="742"/>
                    <a:pt x="13412" y="571"/>
                    <a:pt x="12784" y="457"/>
                  </a:cubicBezTo>
                  <a:cubicBezTo>
                    <a:pt x="12156" y="286"/>
                    <a:pt x="11529" y="115"/>
                    <a:pt x="10901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18"/>
            <p:cNvSpPr/>
            <p:nvPr/>
          </p:nvSpPr>
          <p:spPr>
            <a:xfrm>
              <a:off x="4882200" y="2538600"/>
              <a:ext cx="612100" cy="2421225"/>
            </a:xfrm>
            <a:custGeom>
              <a:avLst/>
              <a:gdLst/>
              <a:ahLst/>
              <a:cxnLst/>
              <a:rect l="l" t="t" r="r" b="b"/>
              <a:pathLst>
                <a:path w="24484" h="96849" extrusionOk="0">
                  <a:moveTo>
                    <a:pt x="2625" y="1"/>
                  </a:moveTo>
                  <a:cubicBezTo>
                    <a:pt x="571" y="19690"/>
                    <a:pt x="0" y="39436"/>
                    <a:pt x="970" y="59182"/>
                  </a:cubicBezTo>
                  <a:cubicBezTo>
                    <a:pt x="1712" y="71681"/>
                    <a:pt x="3253" y="84750"/>
                    <a:pt x="6164" y="96848"/>
                  </a:cubicBezTo>
                  <a:lnTo>
                    <a:pt x="17635" y="96848"/>
                  </a:lnTo>
                  <a:lnTo>
                    <a:pt x="17863" y="96734"/>
                  </a:lnTo>
                  <a:cubicBezTo>
                    <a:pt x="18491" y="96335"/>
                    <a:pt x="19062" y="95992"/>
                    <a:pt x="19632" y="95593"/>
                  </a:cubicBezTo>
                  <a:cubicBezTo>
                    <a:pt x="19975" y="95365"/>
                    <a:pt x="20317" y="95136"/>
                    <a:pt x="20660" y="94908"/>
                  </a:cubicBezTo>
                  <a:cubicBezTo>
                    <a:pt x="20945" y="94680"/>
                    <a:pt x="21287" y="94451"/>
                    <a:pt x="21630" y="94166"/>
                  </a:cubicBezTo>
                  <a:cubicBezTo>
                    <a:pt x="21972" y="93938"/>
                    <a:pt x="22315" y="93710"/>
                    <a:pt x="22600" y="93481"/>
                  </a:cubicBezTo>
                  <a:cubicBezTo>
                    <a:pt x="22885" y="93253"/>
                    <a:pt x="23114" y="93082"/>
                    <a:pt x="23456" y="92853"/>
                  </a:cubicBezTo>
                  <a:cubicBezTo>
                    <a:pt x="23798" y="92568"/>
                    <a:pt x="24141" y="92283"/>
                    <a:pt x="24483" y="91997"/>
                  </a:cubicBezTo>
                  <a:cubicBezTo>
                    <a:pt x="19918" y="82296"/>
                    <a:pt x="16436" y="72194"/>
                    <a:pt x="14039" y="61750"/>
                  </a:cubicBezTo>
                  <a:cubicBezTo>
                    <a:pt x="10501" y="46513"/>
                    <a:pt x="8047" y="26938"/>
                    <a:pt x="9246" y="3083"/>
                  </a:cubicBezTo>
                  <a:cubicBezTo>
                    <a:pt x="8789" y="2854"/>
                    <a:pt x="8389" y="2626"/>
                    <a:pt x="7990" y="2455"/>
                  </a:cubicBezTo>
                  <a:lnTo>
                    <a:pt x="7191" y="2055"/>
                  </a:lnTo>
                  <a:cubicBezTo>
                    <a:pt x="6963" y="1941"/>
                    <a:pt x="6677" y="1827"/>
                    <a:pt x="6449" y="1713"/>
                  </a:cubicBezTo>
                  <a:lnTo>
                    <a:pt x="5593" y="1256"/>
                  </a:lnTo>
                  <a:cubicBezTo>
                    <a:pt x="4623" y="857"/>
                    <a:pt x="3653" y="400"/>
                    <a:pt x="2625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18"/>
            <p:cNvSpPr/>
            <p:nvPr/>
          </p:nvSpPr>
          <p:spPr>
            <a:xfrm>
              <a:off x="5228900" y="2679850"/>
              <a:ext cx="746200" cy="1827700"/>
            </a:xfrm>
            <a:custGeom>
              <a:avLst/>
              <a:gdLst/>
              <a:ahLst/>
              <a:cxnLst/>
              <a:rect l="l" t="t" r="r" b="b"/>
              <a:pathLst>
                <a:path w="29848" h="73108" extrusionOk="0">
                  <a:moveTo>
                    <a:pt x="0" y="1"/>
                  </a:moveTo>
                  <a:cubicBezTo>
                    <a:pt x="2397" y="15124"/>
                    <a:pt x="8732" y="47026"/>
                    <a:pt x="22657" y="73107"/>
                  </a:cubicBezTo>
                  <a:cubicBezTo>
                    <a:pt x="26481" y="67058"/>
                    <a:pt x="28935" y="60209"/>
                    <a:pt x="29791" y="53133"/>
                  </a:cubicBezTo>
                  <a:lnTo>
                    <a:pt x="29848" y="52505"/>
                  </a:lnTo>
                  <a:cubicBezTo>
                    <a:pt x="22486" y="41034"/>
                    <a:pt x="13640" y="24712"/>
                    <a:pt x="8846" y="6278"/>
                  </a:cubicBezTo>
                  <a:cubicBezTo>
                    <a:pt x="6050" y="3996"/>
                    <a:pt x="3139" y="1884"/>
                    <a:pt x="0" y="1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18"/>
            <p:cNvSpPr/>
            <p:nvPr/>
          </p:nvSpPr>
          <p:spPr>
            <a:xfrm>
              <a:off x="467825" y="3086075"/>
              <a:ext cx="2214350" cy="1596950"/>
            </a:xfrm>
            <a:custGeom>
              <a:avLst/>
              <a:gdLst/>
              <a:ahLst/>
              <a:cxnLst/>
              <a:rect l="l" t="t" r="r" b="b"/>
              <a:pathLst>
                <a:path w="88574" h="63878" extrusionOk="0">
                  <a:moveTo>
                    <a:pt x="74996" y="0"/>
                  </a:moveTo>
                  <a:cubicBezTo>
                    <a:pt x="10144" y="0"/>
                    <a:pt x="0" y="63878"/>
                    <a:pt x="0" y="63878"/>
                  </a:cubicBezTo>
                  <a:lnTo>
                    <a:pt x="85263" y="60225"/>
                  </a:lnTo>
                  <a:lnTo>
                    <a:pt x="88573" y="873"/>
                  </a:lnTo>
                  <a:cubicBezTo>
                    <a:pt x="83800" y="279"/>
                    <a:pt x="79279" y="0"/>
                    <a:pt x="74996" y="0"/>
                  </a:cubicBezTo>
                  <a:close/>
                </a:path>
              </a:pathLst>
            </a:custGeom>
            <a:solidFill>
              <a:srgbClr val="FEC5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18"/>
            <p:cNvSpPr/>
            <p:nvPr/>
          </p:nvSpPr>
          <p:spPr>
            <a:xfrm>
              <a:off x="671850" y="3855500"/>
              <a:ext cx="191200" cy="817550"/>
            </a:xfrm>
            <a:custGeom>
              <a:avLst/>
              <a:gdLst/>
              <a:ahLst/>
              <a:cxnLst/>
              <a:rect l="l" t="t" r="r" b="b"/>
              <a:pathLst>
                <a:path w="7648" h="32702" extrusionOk="0">
                  <a:moveTo>
                    <a:pt x="5764" y="0"/>
                  </a:moveTo>
                  <a:cubicBezTo>
                    <a:pt x="3710" y="3025"/>
                    <a:pt x="1827" y="6164"/>
                    <a:pt x="172" y="9417"/>
                  </a:cubicBezTo>
                  <a:cubicBezTo>
                    <a:pt x="0" y="17178"/>
                    <a:pt x="343" y="24940"/>
                    <a:pt x="1142" y="32701"/>
                  </a:cubicBezTo>
                  <a:lnTo>
                    <a:pt x="7648" y="32416"/>
                  </a:lnTo>
                  <a:cubicBezTo>
                    <a:pt x="6449" y="21858"/>
                    <a:pt x="5993" y="9474"/>
                    <a:pt x="5764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18"/>
            <p:cNvSpPr/>
            <p:nvPr/>
          </p:nvSpPr>
          <p:spPr>
            <a:xfrm>
              <a:off x="1022825" y="3466000"/>
              <a:ext cx="211175" cy="1191350"/>
            </a:xfrm>
            <a:custGeom>
              <a:avLst/>
              <a:gdLst/>
              <a:ahLst/>
              <a:cxnLst/>
              <a:rect l="l" t="t" r="r" b="b"/>
              <a:pathLst>
                <a:path w="8447" h="47654" extrusionOk="0">
                  <a:moveTo>
                    <a:pt x="6221" y="0"/>
                  </a:moveTo>
                  <a:cubicBezTo>
                    <a:pt x="4167" y="1598"/>
                    <a:pt x="2226" y="3367"/>
                    <a:pt x="343" y="5194"/>
                  </a:cubicBezTo>
                  <a:cubicBezTo>
                    <a:pt x="1" y="18434"/>
                    <a:pt x="115" y="33614"/>
                    <a:pt x="1313" y="47654"/>
                  </a:cubicBezTo>
                  <a:lnTo>
                    <a:pt x="8447" y="47368"/>
                  </a:lnTo>
                  <a:cubicBezTo>
                    <a:pt x="6849" y="31560"/>
                    <a:pt x="6335" y="14097"/>
                    <a:pt x="6221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18"/>
            <p:cNvSpPr/>
            <p:nvPr/>
          </p:nvSpPr>
          <p:spPr>
            <a:xfrm>
              <a:off x="1358125" y="3253400"/>
              <a:ext cx="222575" cy="1389675"/>
            </a:xfrm>
            <a:custGeom>
              <a:avLst/>
              <a:gdLst/>
              <a:ahLst/>
              <a:cxnLst/>
              <a:rect l="l" t="t" r="r" b="b"/>
              <a:pathLst>
                <a:path w="8903" h="55587" extrusionOk="0">
                  <a:moveTo>
                    <a:pt x="6449" y="1"/>
                  </a:moveTo>
                  <a:cubicBezTo>
                    <a:pt x="4451" y="914"/>
                    <a:pt x="2568" y="1941"/>
                    <a:pt x="799" y="2969"/>
                  </a:cubicBezTo>
                  <a:cubicBezTo>
                    <a:pt x="171" y="18320"/>
                    <a:pt x="0" y="38066"/>
                    <a:pt x="1712" y="55587"/>
                  </a:cubicBezTo>
                  <a:lnTo>
                    <a:pt x="8903" y="55244"/>
                  </a:lnTo>
                  <a:cubicBezTo>
                    <a:pt x="6963" y="36811"/>
                    <a:pt x="6449" y="15638"/>
                    <a:pt x="6449" y="1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18"/>
            <p:cNvSpPr/>
            <p:nvPr/>
          </p:nvSpPr>
          <p:spPr>
            <a:xfrm>
              <a:off x="1689125" y="3140700"/>
              <a:ext cx="205475" cy="1488125"/>
            </a:xfrm>
            <a:custGeom>
              <a:avLst/>
              <a:gdLst/>
              <a:ahLst/>
              <a:cxnLst/>
              <a:rect l="l" t="t" r="r" b="b"/>
              <a:pathLst>
                <a:path w="8219" h="59525" extrusionOk="0">
                  <a:moveTo>
                    <a:pt x="6392" y="0"/>
                  </a:moveTo>
                  <a:lnTo>
                    <a:pt x="6392" y="0"/>
                  </a:lnTo>
                  <a:cubicBezTo>
                    <a:pt x="4623" y="400"/>
                    <a:pt x="2968" y="913"/>
                    <a:pt x="1313" y="1427"/>
                  </a:cubicBezTo>
                  <a:cubicBezTo>
                    <a:pt x="457" y="17235"/>
                    <a:pt x="0" y="39721"/>
                    <a:pt x="1884" y="59524"/>
                  </a:cubicBezTo>
                  <a:lnTo>
                    <a:pt x="8218" y="59239"/>
                  </a:lnTo>
                  <a:cubicBezTo>
                    <a:pt x="6164" y="39036"/>
                    <a:pt x="6107" y="15752"/>
                    <a:pt x="6392" y="0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18"/>
            <p:cNvSpPr/>
            <p:nvPr/>
          </p:nvSpPr>
          <p:spPr>
            <a:xfrm>
              <a:off x="2027250" y="3090750"/>
              <a:ext cx="214050" cy="1522375"/>
            </a:xfrm>
            <a:custGeom>
              <a:avLst/>
              <a:gdLst/>
              <a:ahLst/>
              <a:cxnLst/>
              <a:rect l="l" t="t" r="r" b="b"/>
              <a:pathLst>
                <a:path w="8562" h="60895" extrusionOk="0">
                  <a:moveTo>
                    <a:pt x="6507" y="1"/>
                  </a:moveTo>
                  <a:cubicBezTo>
                    <a:pt x="4738" y="115"/>
                    <a:pt x="3083" y="286"/>
                    <a:pt x="1428" y="457"/>
                  </a:cubicBezTo>
                  <a:cubicBezTo>
                    <a:pt x="572" y="16722"/>
                    <a:pt x="1" y="40463"/>
                    <a:pt x="2113" y="60894"/>
                  </a:cubicBezTo>
                  <a:lnTo>
                    <a:pt x="8561" y="60666"/>
                  </a:lnTo>
                  <a:cubicBezTo>
                    <a:pt x="6336" y="40178"/>
                    <a:pt x="6222" y="16152"/>
                    <a:pt x="6507" y="1"/>
                  </a:cubicBezTo>
                  <a:close/>
                </a:path>
              </a:pathLst>
            </a:custGeom>
            <a:solidFill>
              <a:srgbClr val="F4B00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18"/>
            <p:cNvSpPr/>
            <p:nvPr/>
          </p:nvSpPr>
          <p:spPr>
            <a:xfrm>
              <a:off x="238125" y="3817325"/>
              <a:ext cx="7082400" cy="1146775"/>
            </a:xfrm>
            <a:custGeom>
              <a:avLst/>
              <a:gdLst/>
              <a:ahLst/>
              <a:cxnLst/>
              <a:rect l="l" t="t" r="r" b="b"/>
              <a:pathLst>
                <a:path w="283296" h="45871" extrusionOk="0">
                  <a:moveTo>
                    <a:pt x="112870" y="1"/>
                  </a:moveTo>
                  <a:cubicBezTo>
                    <a:pt x="111315" y="1"/>
                    <a:pt x="109774" y="15"/>
                    <a:pt x="108262" y="44"/>
                  </a:cubicBezTo>
                  <a:lnTo>
                    <a:pt x="108091" y="44"/>
                  </a:lnTo>
                  <a:cubicBezTo>
                    <a:pt x="104781" y="158"/>
                    <a:pt x="101585" y="272"/>
                    <a:pt x="98446" y="443"/>
                  </a:cubicBezTo>
                  <a:cubicBezTo>
                    <a:pt x="95250" y="671"/>
                    <a:pt x="92111" y="957"/>
                    <a:pt x="89086" y="1242"/>
                  </a:cubicBezTo>
                  <a:cubicBezTo>
                    <a:pt x="22200" y="8547"/>
                    <a:pt x="0" y="45699"/>
                    <a:pt x="0" y="45699"/>
                  </a:cubicBezTo>
                  <a:lnTo>
                    <a:pt x="280614" y="45699"/>
                  </a:lnTo>
                  <a:cubicBezTo>
                    <a:pt x="281184" y="45699"/>
                    <a:pt x="281812" y="45756"/>
                    <a:pt x="282440" y="45871"/>
                  </a:cubicBezTo>
                  <a:lnTo>
                    <a:pt x="283296" y="45871"/>
                  </a:lnTo>
                  <a:cubicBezTo>
                    <a:pt x="283296" y="45871"/>
                    <a:pt x="270741" y="30690"/>
                    <a:pt x="227082" y="17507"/>
                  </a:cubicBezTo>
                  <a:cubicBezTo>
                    <a:pt x="223601" y="16423"/>
                    <a:pt x="219891" y="15395"/>
                    <a:pt x="215953" y="14368"/>
                  </a:cubicBezTo>
                  <a:cubicBezTo>
                    <a:pt x="210931" y="13055"/>
                    <a:pt x="205509" y="11800"/>
                    <a:pt x="199802" y="10544"/>
                  </a:cubicBezTo>
                  <a:cubicBezTo>
                    <a:pt x="195636" y="9688"/>
                    <a:pt x="191242" y="8832"/>
                    <a:pt x="186676" y="7976"/>
                  </a:cubicBezTo>
                  <a:cubicBezTo>
                    <a:pt x="183595" y="7406"/>
                    <a:pt x="180399" y="6892"/>
                    <a:pt x="177089" y="6378"/>
                  </a:cubicBezTo>
                  <a:cubicBezTo>
                    <a:pt x="172922" y="5693"/>
                    <a:pt x="168585" y="5066"/>
                    <a:pt x="164134" y="4495"/>
                  </a:cubicBezTo>
                  <a:cubicBezTo>
                    <a:pt x="161394" y="4095"/>
                    <a:pt x="158598" y="3753"/>
                    <a:pt x="155744" y="3411"/>
                  </a:cubicBezTo>
                  <a:cubicBezTo>
                    <a:pt x="149695" y="2726"/>
                    <a:pt x="143360" y="2041"/>
                    <a:pt x="136740" y="1470"/>
                  </a:cubicBezTo>
                  <a:cubicBezTo>
                    <a:pt x="133259" y="1185"/>
                    <a:pt x="129606" y="900"/>
                    <a:pt x="125954" y="614"/>
                  </a:cubicBezTo>
                  <a:cubicBezTo>
                    <a:pt x="123956" y="500"/>
                    <a:pt x="121902" y="329"/>
                    <a:pt x="119847" y="215"/>
                  </a:cubicBezTo>
                  <a:lnTo>
                    <a:pt x="117564" y="44"/>
                  </a:lnTo>
                  <a:cubicBezTo>
                    <a:pt x="115995" y="15"/>
                    <a:pt x="114426" y="1"/>
                    <a:pt x="112870" y="1"/>
                  </a:cubicBezTo>
                  <a:close/>
                </a:path>
              </a:pathLst>
            </a:custGeom>
            <a:solidFill>
              <a:srgbClr val="95AF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0" name="Google Shape;290;p18"/>
          <p:cNvGrpSpPr/>
          <p:nvPr/>
        </p:nvGrpSpPr>
        <p:grpSpPr>
          <a:xfrm>
            <a:off x="3268699" y="432025"/>
            <a:ext cx="5297808" cy="1098573"/>
            <a:chOff x="533450" y="701325"/>
            <a:chExt cx="6424700" cy="1332250"/>
          </a:xfrm>
        </p:grpSpPr>
        <p:sp>
          <p:nvSpPr>
            <p:cNvPr id="291" name="Google Shape;291;p18"/>
            <p:cNvSpPr/>
            <p:nvPr/>
          </p:nvSpPr>
          <p:spPr>
            <a:xfrm>
              <a:off x="533450" y="1555925"/>
              <a:ext cx="1177100" cy="195150"/>
            </a:xfrm>
            <a:custGeom>
              <a:avLst/>
              <a:gdLst/>
              <a:ahLst/>
              <a:cxnLst/>
              <a:rect l="l" t="t" r="r" b="b"/>
              <a:pathLst>
                <a:path w="47084" h="7806" extrusionOk="0">
                  <a:moveTo>
                    <a:pt x="24863" y="1"/>
                  </a:moveTo>
                  <a:cubicBezTo>
                    <a:pt x="20185" y="1"/>
                    <a:pt x="15504" y="2184"/>
                    <a:pt x="12556" y="6550"/>
                  </a:cubicBezTo>
                  <a:cubicBezTo>
                    <a:pt x="11023" y="4685"/>
                    <a:pt x="8850" y="3781"/>
                    <a:pt x="6691" y="3781"/>
                  </a:cubicBezTo>
                  <a:cubicBezTo>
                    <a:pt x="4028" y="3781"/>
                    <a:pt x="1388" y="5157"/>
                    <a:pt x="1" y="7805"/>
                  </a:cubicBezTo>
                  <a:lnTo>
                    <a:pt x="47083" y="7805"/>
                  </a:lnTo>
                  <a:cubicBezTo>
                    <a:pt x="46056" y="5808"/>
                    <a:pt x="44002" y="4609"/>
                    <a:pt x="41776" y="4609"/>
                  </a:cubicBezTo>
                  <a:cubicBezTo>
                    <a:pt x="40064" y="4609"/>
                    <a:pt x="38409" y="5351"/>
                    <a:pt x="37267" y="6721"/>
                  </a:cubicBezTo>
                  <a:cubicBezTo>
                    <a:pt x="34338" y="2241"/>
                    <a:pt x="29602" y="1"/>
                    <a:pt x="2486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18"/>
            <p:cNvSpPr/>
            <p:nvPr/>
          </p:nvSpPr>
          <p:spPr>
            <a:xfrm>
              <a:off x="1590675" y="701325"/>
              <a:ext cx="1926150" cy="236500"/>
            </a:xfrm>
            <a:custGeom>
              <a:avLst/>
              <a:gdLst/>
              <a:ahLst/>
              <a:cxnLst/>
              <a:rect l="l" t="t" r="r" b="b"/>
              <a:pathLst>
                <a:path w="77046" h="9460" extrusionOk="0">
                  <a:moveTo>
                    <a:pt x="30284" y="0"/>
                  </a:moveTo>
                  <a:cubicBezTo>
                    <a:pt x="24608" y="0"/>
                    <a:pt x="18929" y="2640"/>
                    <a:pt x="15352" y="7919"/>
                  </a:cubicBezTo>
                  <a:cubicBezTo>
                    <a:pt x="13473" y="5658"/>
                    <a:pt x="10848" y="4573"/>
                    <a:pt x="8236" y="4573"/>
                  </a:cubicBezTo>
                  <a:cubicBezTo>
                    <a:pt x="4979" y="4573"/>
                    <a:pt x="1742" y="6261"/>
                    <a:pt x="0" y="9460"/>
                  </a:cubicBezTo>
                  <a:lnTo>
                    <a:pt x="77045" y="9460"/>
                  </a:lnTo>
                  <a:cubicBezTo>
                    <a:pt x="76189" y="7805"/>
                    <a:pt x="74420" y="6777"/>
                    <a:pt x="72537" y="6777"/>
                  </a:cubicBezTo>
                  <a:cubicBezTo>
                    <a:pt x="71110" y="6777"/>
                    <a:pt x="69740" y="7348"/>
                    <a:pt x="68770" y="8432"/>
                  </a:cubicBezTo>
                  <a:cubicBezTo>
                    <a:pt x="65959" y="4173"/>
                    <a:pt x="61427" y="2032"/>
                    <a:pt x="56899" y="2032"/>
                  </a:cubicBezTo>
                  <a:cubicBezTo>
                    <a:pt x="52509" y="2032"/>
                    <a:pt x="48124" y="4044"/>
                    <a:pt x="45314" y="8090"/>
                  </a:cubicBezTo>
                  <a:cubicBezTo>
                    <a:pt x="41757" y="2697"/>
                    <a:pt x="36022" y="0"/>
                    <a:pt x="3028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18"/>
            <p:cNvSpPr/>
            <p:nvPr/>
          </p:nvSpPr>
          <p:spPr>
            <a:xfrm>
              <a:off x="5023450" y="844725"/>
              <a:ext cx="1934700" cy="331375"/>
            </a:xfrm>
            <a:custGeom>
              <a:avLst/>
              <a:gdLst/>
              <a:ahLst/>
              <a:cxnLst/>
              <a:rect l="l" t="t" r="r" b="b"/>
              <a:pathLst>
                <a:path w="77388" h="13255" extrusionOk="0">
                  <a:moveTo>
                    <a:pt x="35266" y="1"/>
                  </a:moveTo>
                  <a:cubicBezTo>
                    <a:pt x="27427" y="1"/>
                    <a:pt x="19568" y="3614"/>
                    <a:pt x="14553" y="10914"/>
                  </a:cubicBezTo>
                  <a:cubicBezTo>
                    <a:pt x="12748" y="9180"/>
                    <a:pt x="10463" y="8350"/>
                    <a:pt x="8194" y="8350"/>
                  </a:cubicBezTo>
                  <a:cubicBezTo>
                    <a:pt x="4937" y="8350"/>
                    <a:pt x="1715" y="10059"/>
                    <a:pt x="0" y="13254"/>
                  </a:cubicBezTo>
                  <a:lnTo>
                    <a:pt x="77387" y="13254"/>
                  </a:lnTo>
                  <a:cubicBezTo>
                    <a:pt x="76736" y="12050"/>
                    <a:pt x="75546" y="11421"/>
                    <a:pt x="74347" y="11421"/>
                  </a:cubicBezTo>
                  <a:cubicBezTo>
                    <a:pt x="73445" y="11421"/>
                    <a:pt x="72538" y="11777"/>
                    <a:pt x="71851" y="12512"/>
                  </a:cubicBezTo>
                  <a:cubicBezTo>
                    <a:pt x="69995" y="9698"/>
                    <a:pt x="66976" y="8265"/>
                    <a:pt x="63948" y="8265"/>
                  </a:cubicBezTo>
                  <a:cubicBezTo>
                    <a:pt x="61205" y="8265"/>
                    <a:pt x="58455" y="9441"/>
                    <a:pt x="56557" y="11827"/>
                  </a:cubicBezTo>
                  <a:cubicBezTo>
                    <a:pt x="51679" y="3971"/>
                    <a:pt x="43483" y="1"/>
                    <a:pt x="352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18"/>
            <p:cNvSpPr/>
            <p:nvPr/>
          </p:nvSpPr>
          <p:spPr>
            <a:xfrm>
              <a:off x="5518525" y="1729100"/>
              <a:ext cx="1375425" cy="304475"/>
            </a:xfrm>
            <a:custGeom>
              <a:avLst/>
              <a:gdLst/>
              <a:ahLst/>
              <a:cxnLst/>
              <a:rect l="l" t="t" r="r" b="b"/>
              <a:pathLst>
                <a:path w="55017" h="12179" extrusionOk="0">
                  <a:moveTo>
                    <a:pt x="20344" y="1"/>
                  </a:moveTo>
                  <a:cubicBezTo>
                    <a:pt x="12318" y="1"/>
                    <a:pt x="4318" y="4109"/>
                    <a:pt x="0" y="12178"/>
                  </a:cubicBezTo>
                  <a:lnTo>
                    <a:pt x="55016" y="12178"/>
                  </a:lnTo>
                  <a:cubicBezTo>
                    <a:pt x="53418" y="9096"/>
                    <a:pt x="50222" y="7213"/>
                    <a:pt x="46798" y="7213"/>
                  </a:cubicBezTo>
                  <a:cubicBezTo>
                    <a:pt x="44059" y="7213"/>
                    <a:pt x="41490" y="8412"/>
                    <a:pt x="39664" y="10466"/>
                  </a:cubicBezTo>
                  <a:cubicBezTo>
                    <a:pt x="35079" y="3452"/>
                    <a:pt x="27701" y="1"/>
                    <a:pt x="203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" name="Rectángulo 30"/>
          <p:cNvSpPr/>
          <p:nvPr userDrawn="1"/>
        </p:nvSpPr>
        <p:spPr>
          <a:xfrm>
            <a:off x="125" y="152397"/>
            <a:ext cx="9144000" cy="10258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Freeform 5"/>
          <p:cNvSpPr>
            <a:spLocks/>
          </p:cNvSpPr>
          <p:nvPr userDrawn="1"/>
        </p:nvSpPr>
        <p:spPr bwMode="auto">
          <a:xfrm>
            <a:off x="7794625" y="182563"/>
            <a:ext cx="1274763" cy="939799"/>
          </a:xfrm>
          <a:custGeom>
            <a:avLst/>
            <a:gdLst>
              <a:gd name="T0" fmla="*/ 0 w 649"/>
              <a:gd name="T1" fmla="*/ 258 h 477"/>
              <a:gd name="T2" fmla="*/ 64 w 649"/>
              <a:gd name="T3" fmla="*/ 210 h 477"/>
              <a:gd name="T4" fmla="*/ 77 w 649"/>
              <a:gd name="T5" fmla="*/ 193 h 477"/>
              <a:gd name="T6" fmla="*/ 37 w 649"/>
              <a:gd name="T7" fmla="*/ 126 h 477"/>
              <a:gd name="T8" fmla="*/ 114 w 649"/>
              <a:gd name="T9" fmla="*/ 136 h 477"/>
              <a:gd name="T10" fmla="*/ 135 w 649"/>
              <a:gd name="T11" fmla="*/ 127 h 477"/>
              <a:gd name="T12" fmla="*/ 582 w 649"/>
              <a:gd name="T13" fmla="*/ 212 h 477"/>
              <a:gd name="T14" fmla="*/ 585 w 649"/>
              <a:gd name="T15" fmla="*/ 214 h 477"/>
              <a:gd name="T16" fmla="*/ 649 w 649"/>
              <a:gd name="T17" fmla="*/ 232 h 477"/>
              <a:gd name="T18" fmla="*/ 588 w 649"/>
              <a:gd name="T19" fmla="*/ 220 h 477"/>
              <a:gd name="T20" fmla="*/ 589 w 649"/>
              <a:gd name="T21" fmla="*/ 233 h 477"/>
              <a:gd name="T22" fmla="*/ 555 w 649"/>
              <a:gd name="T23" fmla="*/ 452 h 477"/>
              <a:gd name="T24" fmla="*/ 516 w 649"/>
              <a:gd name="T25" fmla="*/ 472 h 477"/>
              <a:gd name="T26" fmla="*/ 488 w 649"/>
              <a:gd name="T27" fmla="*/ 472 h 477"/>
              <a:gd name="T28" fmla="*/ 465 w 649"/>
              <a:gd name="T29" fmla="*/ 367 h 477"/>
              <a:gd name="T30" fmla="*/ 448 w 649"/>
              <a:gd name="T31" fmla="*/ 358 h 477"/>
              <a:gd name="T32" fmla="*/ 341 w 649"/>
              <a:gd name="T33" fmla="*/ 380 h 477"/>
              <a:gd name="T34" fmla="*/ 327 w 649"/>
              <a:gd name="T35" fmla="*/ 392 h 477"/>
              <a:gd name="T36" fmla="*/ 305 w 649"/>
              <a:gd name="T37" fmla="*/ 437 h 477"/>
              <a:gd name="T38" fmla="*/ 236 w 649"/>
              <a:gd name="T39" fmla="*/ 471 h 477"/>
              <a:gd name="T40" fmla="*/ 223 w 649"/>
              <a:gd name="T41" fmla="*/ 392 h 477"/>
              <a:gd name="T42" fmla="*/ 203 w 649"/>
              <a:gd name="T43" fmla="*/ 377 h 477"/>
              <a:gd name="T44" fmla="*/ 30 w 649"/>
              <a:gd name="T45" fmla="*/ 320 h 477"/>
              <a:gd name="T46" fmla="*/ 18 w 649"/>
              <a:gd name="T47" fmla="*/ 308 h 477"/>
              <a:gd name="T48" fmla="*/ 0 w 649"/>
              <a:gd name="T49" fmla="*/ 258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49" h="477">
                <a:moveTo>
                  <a:pt x="0" y="258"/>
                </a:moveTo>
                <a:cubicBezTo>
                  <a:pt x="38" y="260"/>
                  <a:pt x="56" y="242"/>
                  <a:pt x="64" y="210"/>
                </a:cubicBezTo>
                <a:cubicBezTo>
                  <a:pt x="67" y="203"/>
                  <a:pt x="74" y="196"/>
                  <a:pt x="77" y="193"/>
                </a:cubicBezTo>
                <a:cubicBezTo>
                  <a:pt x="63" y="169"/>
                  <a:pt x="50" y="147"/>
                  <a:pt x="37" y="126"/>
                </a:cubicBezTo>
                <a:cubicBezTo>
                  <a:pt x="65" y="130"/>
                  <a:pt x="89" y="134"/>
                  <a:pt x="114" y="136"/>
                </a:cubicBezTo>
                <a:cubicBezTo>
                  <a:pt x="120" y="137"/>
                  <a:pt x="129" y="132"/>
                  <a:pt x="135" y="127"/>
                </a:cubicBezTo>
                <a:cubicBezTo>
                  <a:pt x="268" y="0"/>
                  <a:pt x="505" y="36"/>
                  <a:pt x="582" y="212"/>
                </a:cubicBezTo>
                <a:cubicBezTo>
                  <a:pt x="582" y="213"/>
                  <a:pt x="584" y="213"/>
                  <a:pt x="585" y="214"/>
                </a:cubicBezTo>
                <a:cubicBezTo>
                  <a:pt x="618" y="203"/>
                  <a:pt x="636" y="208"/>
                  <a:pt x="649" y="232"/>
                </a:cubicBezTo>
                <a:cubicBezTo>
                  <a:pt x="628" y="228"/>
                  <a:pt x="609" y="224"/>
                  <a:pt x="588" y="220"/>
                </a:cubicBezTo>
                <a:cubicBezTo>
                  <a:pt x="589" y="225"/>
                  <a:pt x="588" y="229"/>
                  <a:pt x="589" y="233"/>
                </a:cubicBezTo>
                <a:cubicBezTo>
                  <a:pt x="613" y="312"/>
                  <a:pt x="600" y="384"/>
                  <a:pt x="555" y="452"/>
                </a:cubicBezTo>
                <a:cubicBezTo>
                  <a:pt x="545" y="467"/>
                  <a:pt x="534" y="475"/>
                  <a:pt x="516" y="472"/>
                </a:cubicBezTo>
                <a:cubicBezTo>
                  <a:pt x="507" y="471"/>
                  <a:pt x="499" y="472"/>
                  <a:pt x="488" y="472"/>
                </a:cubicBezTo>
                <a:cubicBezTo>
                  <a:pt x="499" y="432"/>
                  <a:pt x="484" y="399"/>
                  <a:pt x="465" y="367"/>
                </a:cubicBezTo>
                <a:cubicBezTo>
                  <a:pt x="462" y="362"/>
                  <a:pt x="453" y="357"/>
                  <a:pt x="448" y="358"/>
                </a:cubicBezTo>
                <a:cubicBezTo>
                  <a:pt x="413" y="364"/>
                  <a:pt x="377" y="372"/>
                  <a:pt x="341" y="380"/>
                </a:cubicBezTo>
                <a:cubicBezTo>
                  <a:pt x="336" y="381"/>
                  <a:pt x="330" y="387"/>
                  <a:pt x="327" y="392"/>
                </a:cubicBezTo>
                <a:cubicBezTo>
                  <a:pt x="319" y="407"/>
                  <a:pt x="314" y="423"/>
                  <a:pt x="305" y="437"/>
                </a:cubicBezTo>
                <a:cubicBezTo>
                  <a:pt x="282" y="477"/>
                  <a:pt x="281" y="477"/>
                  <a:pt x="236" y="471"/>
                </a:cubicBezTo>
                <a:cubicBezTo>
                  <a:pt x="231" y="444"/>
                  <a:pt x="229" y="417"/>
                  <a:pt x="223" y="392"/>
                </a:cubicBezTo>
                <a:cubicBezTo>
                  <a:pt x="221" y="386"/>
                  <a:pt x="211" y="378"/>
                  <a:pt x="203" y="377"/>
                </a:cubicBezTo>
                <a:cubicBezTo>
                  <a:pt x="142" y="367"/>
                  <a:pt x="85" y="347"/>
                  <a:pt x="30" y="320"/>
                </a:cubicBezTo>
                <a:cubicBezTo>
                  <a:pt x="25" y="317"/>
                  <a:pt x="20" y="313"/>
                  <a:pt x="18" y="308"/>
                </a:cubicBezTo>
                <a:cubicBezTo>
                  <a:pt x="12" y="293"/>
                  <a:pt x="7" y="278"/>
                  <a:pt x="0" y="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5_2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0"/>
          <p:cNvSpPr txBox="1">
            <a:spLocks noGrp="1"/>
          </p:cNvSpPr>
          <p:nvPr>
            <p:ph type="subTitle" idx="1"/>
          </p:nvPr>
        </p:nvSpPr>
        <p:spPr>
          <a:xfrm>
            <a:off x="713225" y="1801225"/>
            <a:ext cx="3383400" cy="23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ivvic"/>
              <a:buAutoNum type="arabicPeriod"/>
              <a:defRPr sz="1600"/>
            </a:lvl1pPr>
            <a:lvl2pPr lvl="1" rtl="0">
              <a:spcBef>
                <a:spcPts val="1000"/>
              </a:spcBef>
              <a:spcAft>
                <a:spcPts val="0"/>
              </a:spcAft>
              <a:buSzPts val="1600"/>
              <a:buAutoNum type="alphaLcPeriod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AutoNum type="romanLcPeriod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AutoNum type="arabicPeriod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AutoNum type="alphaLcPeriod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AutoNum type="romanLcPeriod"/>
              <a:defRPr sz="1600"/>
            </a:lvl9pPr>
          </a:lstStyle>
          <a:p>
            <a:endParaRPr/>
          </a:p>
        </p:txBody>
      </p:sp>
      <p:sp>
        <p:nvSpPr>
          <p:cNvPr id="327" name="Google Shape;327;p2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62649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" name="Google Shape;215;p15">
            <a:extLst>
              <a:ext uri="{FF2B5EF4-FFF2-40B4-BE49-F238E27FC236}">
                <a16:creationId xmlns:a16="http://schemas.microsoft.com/office/drawing/2014/main" id="{4BAB645C-837C-4262-A7F0-50A95079F52A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>
            <a:spLocks noGrp="1"/>
          </p:cNvSpPr>
          <p:nvPr>
            <p:ph type="title"/>
          </p:nvPr>
        </p:nvSpPr>
        <p:spPr>
          <a:xfrm>
            <a:off x="5172650" y="2493625"/>
            <a:ext cx="33144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title" idx="2" hasCustomPrompt="1"/>
          </p:nvPr>
        </p:nvSpPr>
        <p:spPr>
          <a:xfrm>
            <a:off x="5172643" y="1675213"/>
            <a:ext cx="17358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7200"/>
              <a:buNone/>
              <a:defRPr sz="60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5172650" y="3135675"/>
            <a:ext cx="3314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125" y="4528350"/>
            <a:ext cx="9144000" cy="6117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6"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21"/>
          <p:cNvSpPr/>
          <p:nvPr/>
        </p:nvSpPr>
        <p:spPr>
          <a:xfrm flipH="1">
            <a:off x="4974137" y="1288225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1"/>
          <p:cNvSpPr/>
          <p:nvPr/>
        </p:nvSpPr>
        <p:spPr>
          <a:xfrm>
            <a:off x="7001870" y="1504149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1"/>
          <p:cNvSpPr txBox="1">
            <a:spLocks noGrp="1"/>
          </p:cNvSpPr>
          <p:nvPr>
            <p:ph type="ctrTitle"/>
          </p:nvPr>
        </p:nvSpPr>
        <p:spPr>
          <a:xfrm>
            <a:off x="836975" y="1750313"/>
            <a:ext cx="28212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70" name="Google Shape;370;p21"/>
          <p:cNvSpPr txBox="1">
            <a:spLocks noGrp="1"/>
          </p:cNvSpPr>
          <p:nvPr>
            <p:ph type="subTitle" idx="1"/>
          </p:nvPr>
        </p:nvSpPr>
        <p:spPr>
          <a:xfrm>
            <a:off x="837025" y="2641538"/>
            <a:ext cx="2821200" cy="7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" name="Google Shape;215;p15">
            <a:extLst>
              <a:ext uri="{FF2B5EF4-FFF2-40B4-BE49-F238E27FC236}">
                <a16:creationId xmlns:a16="http://schemas.microsoft.com/office/drawing/2014/main" id="{E3A12657-373A-4139-82E1-127E3CFC195F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4_1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23"/>
          <p:cNvSpPr txBox="1">
            <a:spLocks noGrp="1"/>
          </p:cNvSpPr>
          <p:nvPr>
            <p:ph type="title"/>
          </p:nvPr>
        </p:nvSpPr>
        <p:spPr>
          <a:xfrm>
            <a:off x="785399" y="3120375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23"/>
          <p:cNvSpPr txBox="1">
            <a:spLocks noGrp="1"/>
          </p:cNvSpPr>
          <p:nvPr>
            <p:ph type="subTitle" idx="1"/>
          </p:nvPr>
        </p:nvSpPr>
        <p:spPr>
          <a:xfrm>
            <a:off x="785424" y="3782500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4" name="Google Shape;414;p23"/>
          <p:cNvSpPr txBox="1">
            <a:spLocks noGrp="1"/>
          </p:cNvSpPr>
          <p:nvPr>
            <p:ph type="subTitle" idx="2"/>
          </p:nvPr>
        </p:nvSpPr>
        <p:spPr>
          <a:xfrm>
            <a:off x="4968601" y="3782500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15" name="Google Shape;415;p23"/>
          <p:cNvSpPr txBox="1">
            <a:spLocks noGrp="1"/>
          </p:cNvSpPr>
          <p:nvPr>
            <p:ph type="subTitle" idx="3"/>
          </p:nvPr>
        </p:nvSpPr>
        <p:spPr>
          <a:xfrm>
            <a:off x="4968599" y="3120375"/>
            <a:ext cx="3390000" cy="66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160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" name="Google Shape;215;p15">
            <a:extLst>
              <a:ext uri="{FF2B5EF4-FFF2-40B4-BE49-F238E27FC236}">
                <a16:creationId xmlns:a16="http://schemas.microsoft.com/office/drawing/2014/main" id="{8954AECD-AAE1-40CA-A58B-59E80E9FCAED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4"/>
          <p:cNvSpPr/>
          <p:nvPr/>
        </p:nvSpPr>
        <p:spPr>
          <a:xfrm>
            <a:off x="1674278" y="3103665"/>
            <a:ext cx="857438" cy="260440"/>
          </a:xfrm>
          <a:custGeom>
            <a:avLst/>
            <a:gdLst/>
            <a:ahLst/>
            <a:cxnLst/>
            <a:rect l="l" t="t" r="r" b="b"/>
            <a:pathLst>
              <a:path w="7108" h="2159" extrusionOk="0">
                <a:moveTo>
                  <a:pt x="1" y="1"/>
                </a:moveTo>
                <a:lnTo>
                  <a:pt x="1" y="2159"/>
                </a:lnTo>
                <a:lnTo>
                  <a:pt x="7108" y="2159"/>
                </a:lnTo>
                <a:lnTo>
                  <a:pt x="7108" y="1"/>
                </a:lnTo>
                <a:close/>
              </a:path>
            </a:pathLst>
          </a:custGeom>
          <a:solidFill>
            <a:srgbClr val="FBE6C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24"/>
          <p:cNvSpPr txBox="1">
            <a:spLocks noGrp="1"/>
          </p:cNvSpPr>
          <p:nvPr>
            <p:ph type="subTitle" idx="1"/>
          </p:nvPr>
        </p:nvSpPr>
        <p:spPr>
          <a:xfrm>
            <a:off x="1399738" y="37299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7" name="Google Shape;457;p24"/>
          <p:cNvSpPr txBox="1">
            <a:spLocks noGrp="1"/>
          </p:cNvSpPr>
          <p:nvPr>
            <p:ph type="subTitle" idx="2"/>
          </p:nvPr>
        </p:nvSpPr>
        <p:spPr>
          <a:xfrm>
            <a:off x="1399738" y="29681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 dirty="0"/>
          </a:p>
        </p:txBody>
      </p:sp>
      <p:sp>
        <p:nvSpPr>
          <p:cNvPr id="458" name="Google Shape;458;p24"/>
          <p:cNvSpPr txBox="1">
            <a:spLocks noGrp="1"/>
          </p:cNvSpPr>
          <p:nvPr>
            <p:ph type="subTitle" idx="3"/>
          </p:nvPr>
        </p:nvSpPr>
        <p:spPr>
          <a:xfrm>
            <a:off x="3700650" y="37299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59" name="Google Shape;459;p24"/>
          <p:cNvSpPr txBox="1">
            <a:spLocks noGrp="1"/>
          </p:cNvSpPr>
          <p:nvPr>
            <p:ph type="subTitle" idx="4"/>
          </p:nvPr>
        </p:nvSpPr>
        <p:spPr>
          <a:xfrm>
            <a:off x="3700650" y="29681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 dirty="0"/>
          </a:p>
        </p:txBody>
      </p:sp>
      <p:sp>
        <p:nvSpPr>
          <p:cNvPr id="460" name="Google Shape;460;p24"/>
          <p:cNvSpPr txBox="1">
            <a:spLocks noGrp="1"/>
          </p:cNvSpPr>
          <p:nvPr>
            <p:ph type="subTitle" idx="5"/>
          </p:nvPr>
        </p:nvSpPr>
        <p:spPr>
          <a:xfrm>
            <a:off x="6001563" y="37299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461" name="Google Shape;461;p24"/>
          <p:cNvSpPr txBox="1">
            <a:spLocks noGrp="1"/>
          </p:cNvSpPr>
          <p:nvPr>
            <p:ph type="subTitle" idx="6"/>
          </p:nvPr>
        </p:nvSpPr>
        <p:spPr>
          <a:xfrm>
            <a:off x="6001563" y="29681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 dirty="0"/>
          </a:p>
        </p:txBody>
      </p:sp>
      <p:sp>
        <p:nvSpPr>
          <p:cNvPr id="462" name="Google Shape;462;p2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215;p15">
            <a:extLst>
              <a:ext uri="{FF2B5EF4-FFF2-40B4-BE49-F238E27FC236}">
                <a16:creationId xmlns:a16="http://schemas.microsoft.com/office/drawing/2014/main" id="{BF7410E3-2A04-4AE1-961C-54B70BD2D914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9"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125" y="152397"/>
            <a:ext cx="9144000" cy="10258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65" name="Google Shape;465;p2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25"/>
          <p:cNvSpPr txBox="1">
            <a:spLocks noGrp="1"/>
          </p:cNvSpPr>
          <p:nvPr>
            <p:ph type="subTitle" idx="1"/>
          </p:nvPr>
        </p:nvSpPr>
        <p:spPr>
          <a:xfrm>
            <a:off x="6542774" y="180227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7" name="Google Shape;467;p25"/>
          <p:cNvSpPr txBox="1">
            <a:spLocks noGrp="1"/>
          </p:cNvSpPr>
          <p:nvPr>
            <p:ph type="subTitle" idx="2"/>
          </p:nvPr>
        </p:nvSpPr>
        <p:spPr>
          <a:xfrm>
            <a:off x="6542774" y="127625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68" name="Google Shape;468;p25"/>
          <p:cNvSpPr txBox="1">
            <a:spLocks noGrp="1"/>
          </p:cNvSpPr>
          <p:nvPr>
            <p:ph type="subTitle" idx="3"/>
          </p:nvPr>
        </p:nvSpPr>
        <p:spPr>
          <a:xfrm>
            <a:off x="6542774" y="298085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69" name="Google Shape;469;p25"/>
          <p:cNvSpPr txBox="1">
            <a:spLocks noGrp="1"/>
          </p:cNvSpPr>
          <p:nvPr>
            <p:ph type="subTitle" idx="4"/>
          </p:nvPr>
        </p:nvSpPr>
        <p:spPr>
          <a:xfrm>
            <a:off x="6542774" y="245482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70" name="Google Shape;470;p25"/>
          <p:cNvSpPr txBox="1">
            <a:spLocks noGrp="1"/>
          </p:cNvSpPr>
          <p:nvPr>
            <p:ph type="subTitle" idx="5"/>
          </p:nvPr>
        </p:nvSpPr>
        <p:spPr>
          <a:xfrm>
            <a:off x="6542774" y="415942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71" name="Google Shape;471;p25"/>
          <p:cNvSpPr txBox="1">
            <a:spLocks noGrp="1"/>
          </p:cNvSpPr>
          <p:nvPr>
            <p:ph type="subTitle" idx="6"/>
          </p:nvPr>
        </p:nvSpPr>
        <p:spPr>
          <a:xfrm>
            <a:off x="6542774" y="363340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Font typeface="Ribeye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Ribeye"/>
              <a:buNone/>
              <a:defRPr sz="3000">
                <a:latin typeface="Ribeye"/>
                <a:ea typeface="Ribeye"/>
                <a:cs typeface="Ribeye"/>
                <a:sym typeface="Ribeye"/>
              </a:defRPr>
            </a:lvl9pPr>
          </a:lstStyle>
          <a:p>
            <a:endParaRPr/>
          </a:p>
        </p:txBody>
      </p:sp>
      <p:sp>
        <p:nvSpPr>
          <p:cNvPr id="472" name="Google Shape;472;p25"/>
          <p:cNvSpPr/>
          <p:nvPr/>
        </p:nvSpPr>
        <p:spPr>
          <a:xfrm>
            <a:off x="250" y="773900"/>
            <a:ext cx="4160270" cy="4156518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7794625" y="182563"/>
            <a:ext cx="1274763" cy="939799"/>
          </a:xfrm>
          <a:custGeom>
            <a:avLst/>
            <a:gdLst>
              <a:gd name="T0" fmla="*/ 0 w 649"/>
              <a:gd name="T1" fmla="*/ 258 h 477"/>
              <a:gd name="T2" fmla="*/ 64 w 649"/>
              <a:gd name="T3" fmla="*/ 210 h 477"/>
              <a:gd name="T4" fmla="*/ 77 w 649"/>
              <a:gd name="T5" fmla="*/ 193 h 477"/>
              <a:gd name="T6" fmla="*/ 37 w 649"/>
              <a:gd name="T7" fmla="*/ 126 h 477"/>
              <a:gd name="T8" fmla="*/ 114 w 649"/>
              <a:gd name="T9" fmla="*/ 136 h 477"/>
              <a:gd name="T10" fmla="*/ 135 w 649"/>
              <a:gd name="T11" fmla="*/ 127 h 477"/>
              <a:gd name="T12" fmla="*/ 582 w 649"/>
              <a:gd name="T13" fmla="*/ 212 h 477"/>
              <a:gd name="T14" fmla="*/ 585 w 649"/>
              <a:gd name="T15" fmla="*/ 214 h 477"/>
              <a:gd name="T16" fmla="*/ 649 w 649"/>
              <a:gd name="T17" fmla="*/ 232 h 477"/>
              <a:gd name="T18" fmla="*/ 588 w 649"/>
              <a:gd name="T19" fmla="*/ 220 h 477"/>
              <a:gd name="T20" fmla="*/ 589 w 649"/>
              <a:gd name="T21" fmla="*/ 233 h 477"/>
              <a:gd name="T22" fmla="*/ 555 w 649"/>
              <a:gd name="T23" fmla="*/ 452 h 477"/>
              <a:gd name="T24" fmla="*/ 516 w 649"/>
              <a:gd name="T25" fmla="*/ 472 h 477"/>
              <a:gd name="T26" fmla="*/ 488 w 649"/>
              <a:gd name="T27" fmla="*/ 472 h 477"/>
              <a:gd name="T28" fmla="*/ 465 w 649"/>
              <a:gd name="T29" fmla="*/ 367 h 477"/>
              <a:gd name="T30" fmla="*/ 448 w 649"/>
              <a:gd name="T31" fmla="*/ 358 h 477"/>
              <a:gd name="T32" fmla="*/ 341 w 649"/>
              <a:gd name="T33" fmla="*/ 380 h 477"/>
              <a:gd name="T34" fmla="*/ 327 w 649"/>
              <a:gd name="T35" fmla="*/ 392 h 477"/>
              <a:gd name="T36" fmla="*/ 305 w 649"/>
              <a:gd name="T37" fmla="*/ 437 h 477"/>
              <a:gd name="T38" fmla="*/ 236 w 649"/>
              <a:gd name="T39" fmla="*/ 471 h 477"/>
              <a:gd name="T40" fmla="*/ 223 w 649"/>
              <a:gd name="T41" fmla="*/ 392 h 477"/>
              <a:gd name="T42" fmla="*/ 203 w 649"/>
              <a:gd name="T43" fmla="*/ 377 h 477"/>
              <a:gd name="T44" fmla="*/ 30 w 649"/>
              <a:gd name="T45" fmla="*/ 320 h 477"/>
              <a:gd name="T46" fmla="*/ 18 w 649"/>
              <a:gd name="T47" fmla="*/ 308 h 477"/>
              <a:gd name="T48" fmla="*/ 0 w 649"/>
              <a:gd name="T49" fmla="*/ 258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49" h="477">
                <a:moveTo>
                  <a:pt x="0" y="258"/>
                </a:moveTo>
                <a:cubicBezTo>
                  <a:pt x="38" y="260"/>
                  <a:pt x="56" y="242"/>
                  <a:pt x="64" y="210"/>
                </a:cubicBezTo>
                <a:cubicBezTo>
                  <a:pt x="67" y="203"/>
                  <a:pt x="74" y="196"/>
                  <a:pt x="77" y="193"/>
                </a:cubicBezTo>
                <a:cubicBezTo>
                  <a:pt x="63" y="169"/>
                  <a:pt x="50" y="147"/>
                  <a:pt x="37" y="126"/>
                </a:cubicBezTo>
                <a:cubicBezTo>
                  <a:pt x="65" y="130"/>
                  <a:pt x="89" y="134"/>
                  <a:pt x="114" y="136"/>
                </a:cubicBezTo>
                <a:cubicBezTo>
                  <a:pt x="120" y="137"/>
                  <a:pt x="129" y="132"/>
                  <a:pt x="135" y="127"/>
                </a:cubicBezTo>
                <a:cubicBezTo>
                  <a:pt x="268" y="0"/>
                  <a:pt x="505" y="36"/>
                  <a:pt x="582" y="212"/>
                </a:cubicBezTo>
                <a:cubicBezTo>
                  <a:pt x="582" y="213"/>
                  <a:pt x="584" y="213"/>
                  <a:pt x="585" y="214"/>
                </a:cubicBezTo>
                <a:cubicBezTo>
                  <a:pt x="618" y="203"/>
                  <a:pt x="636" y="208"/>
                  <a:pt x="649" y="232"/>
                </a:cubicBezTo>
                <a:cubicBezTo>
                  <a:pt x="628" y="228"/>
                  <a:pt x="609" y="224"/>
                  <a:pt x="588" y="220"/>
                </a:cubicBezTo>
                <a:cubicBezTo>
                  <a:pt x="589" y="225"/>
                  <a:pt x="588" y="229"/>
                  <a:pt x="589" y="233"/>
                </a:cubicBezTo>
                <a:cubicBezTo>
                  <a:pt x="613" y="312"/>
                  <a:pt x="600" y="384"/>
                  <a:pt x="555" y="452"/>
                </a:cubicBezTo>
                <a:cubicBezTo>
                  <a:pt x="545" y="467"/>
                  <a:pt x="534" y="475"/>
                  <a:pt x="516" y="472"/>
                </a:cubicBezTo>
                <a:cubicBezTo>
                  <a:pt x="507" y="471"/>
                  <a:pt x="499" y="472"/>
                  <a:pt x="488" y="472"/>
                </a:cubicBezTo>
                <a:cubicBezTo>
                  <a:pt x="499" y="432"/>
                  <a:pt x="484" y="399"/>
                  <a:pt x="465" y="367"/>
                </a:cubicBezTo>
                <a:cubicBezTo>
                  <a:pt x="462" y="362"/>
                  <a:pt x="453" y="357"/>
                  <a:pt x="448" y="358"/>
                </a:cubicBezTo>
                <a:cubicBezTo>
                  <a:pt x="413" y="364"/>
                  <a:pt x="377" y="372"/>
                  <a:pt x="341" y="380"/>
                </a:cubicBezTo>
                <a:cubicBezTo>
                  <a:pt x="336" y="381"/>
                  <a:pt x="330" y="387"/>
                  <a:pt x="327" y="392"/>
                </a:cubicBezTo>
                <a:cubicBezTo>
                  <a:pt x="319" y="407"/>
                  <a:pt x="314" y="423"/>
                  <a:pt x="305" y="437"/>
                </a:cubicBezTo>
                <a:cubicBezTo>
                  <a:pt x="282" y="477"/>
                  <a:pt x="281" y="477"/>
                  <a:pt x="236" y="471"/>
                </a:cubicBezTo>
                <a:cubicBezTo>
                  <a:pt x="231" y="444"/>
                  <a:pt x="229" y="417"/>
                  <a:pt x="223" y="392"/>
                </a:cubicBezTo>
                <a:cubicBezTo>
                  <a:pt x="221" y="386"/>
                  <a:pt x="211" y="378"/>
                  <a:pt x="203" y="377"/>
                </a:cubicBezTo>
                <a:cubicBezTo>
                  <a:pt x="142" y="367"/>
                  <a:pt x="85" y="347"/>
                  <a:pt x="30" y="320"/>
                </a:cubicBezTo>
                <a:cubicBezTo>
                  <a:pt x="25" y="317"/>
                  <a:pt x="20" y="313"/>
                  <a:pt x="18" y="308"/>
                </a:cubicBezTo>
                <a:cubicBezTo>
                  <a:pt x="12" y="293"/>
                  <a:pt x="7" y="278"/>
                  <a:pt x="0" y="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 userDrawn="1"/>
        </p:nvSpPr>
        <p:spPr bwMode="auto">
          <a:xfrm>
            <a:off x="8483600" y="955675"/>
            <a:ext cx="161925" cy="163512"/>
          </a:xfrm>
          <a:custGeom>
            <a:avLst/>
            <a:gdLst>
              <a:gd name="T0" fmla="*/ 82 w 82"/>
              <a:gd name="T1" fmla="*/ 0 h 83"/>
              <a:gd name="T2" fmla="*/ 36 w 82"/>
              <a:gd name="T3" fmla="*/ 77 h 83"/>
              <a:gd name="T4" fmla="*/ 0 w 82"/>
              <a:gd name="T5" fmla="*/ 80 h 83"/>
              <a:gd name="T6" fmla="*/ 10 w 82"/>
              <a:gd name="T7" fmla="*/ 14 h 83"/>
              <a:gd name="T8" fmla="*/ 82 w 82"/>
              <a:gd name="T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83">
                <a:moveTo>
                  <a:pt x="82" y="0"/>
                </a:moveTo>
                <a:cubicBezTo>
                  <a:pt x="78" y="33"/>
                  <a:pt x="59" y="57"/>
                  <a:pt x="36" y="77"/>
                </a:cubicBezTo>
                <a:cubicBezTo>
                  <a:pt x="30" y="83"/>
                  <a:pt x="14" y="79"/>
                  <a:pt x="0" y="80"/>
                </a:cubicBezTo>
                <a:cubicBezTo>
                  <a:pt x="4" y="56"/>
                  <a:pt x="7" y="35"/>
                  <a:pt x="10" y="14"/>
                </a:cubicBezTo>
                <a:cubicBezTo>
                  <a:pt x="33" y="9"/>
                  <a:pt x="56" y="5"/>
                  <a:pt x="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 userDrawn="1"/>
        </p:nvSpPr>
        <p:spPr bwMode="auto">
          <a:xfrm>
            <a:off x="8043863" y="976313"/>
            <a:ext cx="133350" cy="141287"/>
          </a:xfrm>
          <a:custGeom>
            <a:avLst/>
            <a:gdLst>
              <a:gd name="T0" fmla="*/ 6 w 68"/>
              <a:gd name="T1" fmla="*/ 0 h 72"/>
              <a:gd name="T2" fmla="*/ 68 w 68"/>
              <a:gd name="T3" fmla="*/ 4 h 72"/>
              <a:gd name="T4" fmla="*/ 0 w 68"/>
              <a:gd name="T5" fmla="*/ 68 h 72"/>
              <a:gd name="T6" fmla="*/ 2 w 68"/>
              <a:gd name="T7" fmla="*/ 35 h 72"/>
              <a:gd name="T8" fmla="*/ 6 w 68"/>
              <a:gd name="T9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72">
                <a:moveTo>
                  <a:pt x="6" y="0"/>
                </a:moveTo>
                <a:cubicBezTo>
                  <a:pt x="28" y="1"/>
                  <a:pt x="48" y="3"/>
                  <a:pt x="68" y="4"/>
                </a:cubicBezTo>
                <a:cubicBezTo>
                  <a:pt x="67" y="45"/>
                  <a:pt x="38" y="72"/>
                  <a:pt x="0" y="68"/>
                </a:cubicBezTo>
                <a:cubicBezTo>
                  <a:pt x="0" y="57"/>
                  <a:pt x="1" y="46"/>
                  <a:pt x="2" y="35"/>
                </a:cubicBezTo>
                <a:cubicBezTo>
                  <a:pt x="3" y="24"/>
                  <a:pt x="5" y="13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Google Shape;215;p15">
            <a:extLst>
              <a:ext uri="{FF2B5EF4-FFF2-40B4-BE49-F238E27FC236}">
                <a16:creationId xmlns:a16="http://schemas.microsoft.com/office/drawing/2014/main" id="{063BF5BB-847C-44D1-8B7A-DE44F37BA1C0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 userDrawn="1"/>
        </p:nvSpPr>
        <p:spPr>
          <a:xfrm>
            <a:off x="125" y="152397"/>
            <a:ext cx="9144000" cy="10258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4" name="Google Shape;484;p2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26"/>
          <p:cNvSpPr txBox="1">
            <a:spLocks noGrp="1"/>
          </p:cNvSpPr>
          <p:nvPr>
            <p:ph type="subTitle" idx="1"/>
          </p:nvPr>
        </p:nvSpPr>
        <p:spPr>
          <a:xfrm>
            <a:off x="713229" y="3918250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6" name="Google Shape;486;p26"/>
          <p:cNvSpPr txBox="1">
            <a:spLocks noGrp="1"/>
          </p:cNvSpPr>
          <p:nvPr>
            <p:ph type="subTitle" idx="2"/>
          </p:nvPr>
        </p:nvSpPr>
        <p:spPr>
          <a:xfrm>
            <a:off x="713223" y="353967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87" name="Google Shape;487;p26"/>
          <p:cNvSpPr txBox="1">
            <a:spLocks noGrp="1"/>
          </p:cNvSpPr>
          <p:nvPr>
            <p:ph type="subTitle" idx="3"/>
          </p:nvPr>
        </p:nvSpPr>
        <p:spPr>
          <a:xfrm>
            <a:off x="6688083" y="2270125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88" name="Google Shape;488;p26"/>
          <p:cNvSpPr txBox="1">
            <a:spLocks noGrp="1"/>
          </p:cNvSpPr>
          <p:nvPr>
            <p:ph type="subTitle" idx="4"/>
          </p:nvPr>
        </p:nvSpPr>
        <p:spPr>
          <a:xfrm>
            <a:off x="6688077" y="18915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89" name="Google Shape;489;p26"/>
          <p:cNvSpPr txBox="1">
            <a:spLocks noGrp="1"/>
          </p:cNvSpPr>
          <p:nvPr>
            <p:ph type="subTitle" idx="5"/>
          </p:nvPr>
        </p:nvSpPr>
        <p:spPr>
          <a:xfrm>
            <a:off x="6688075" y="3918250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0" name="Google Shape;490;p26"/>
          <p:cNvSpPr txBox="1">
            <a:spLocks noGrp="1"/>
          </p:cNvSpPr>
          <p:nvPr>
            <p:ph type="subTitle" idx="6"/>
          </p:nvPr>
        </p:nvSpPr>
        <p:spPr>
          <a:xfrm>
            <a:off x="6688069" y="353967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91" name="Google Shape;491;p26"/>
          <p:cNvSpPr txBox="1">
            <a:spLocks noGrp="1"/>
          </p:cNvSpPr>
          <p:nvPr>
            <p:ph type="subTitle" idx="7"/>
          </p:nvPr>
        </p:nvSpPr>
        <p:spPr>
          <a:xfrm>
            <a:off x="713225" y="2270125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92" name="Google Shape;492;p26"/>
          <p:cNvSpPr txBox="1">
            <a:spLocks noGrp="1"/>
          </p:cNvSpPr>
          <p:nvPr>
            <p:ph type="subTitle" idx="8"/>
          </p:nvPr>
        </p:nvSpPr>
        <p:spPr>
          <a:xfrm>
            <a:off x="713219" y="18915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" name="Freeform 5"/>
          <p:cNvSpPr>
            <a:spLocks/>
          </p:cNvSpPr>
          <p:nvPr userDrawn="1"/>
        </p:nvSpPr>
        <p:spPr bwMode="auto">
          <a:xfrm>
            <a:off x="7794625" y="182563"/>
            <a:ext cx="1274763" cy="939799"/>
          </a:xfrm>
          <a:custGeom>
            <a:avLst/>
            <a:gdLst>
              <a:gd name="T0" fmla="*/ 0 w 649"/>
              <a:gd name="T1" fmla="*/ 258 h 477"/>
              <a:gd name="T2" fmla="*/ 64 w 649"/>
              <a:gd name="T3" fmla="*/ 210 h 477"/>
              <a:gd name="T4" fmla="*/ 77 w 649"/>
              <a:gd name="T5" fmla="*/ 193 h 477"/>
              <a:gd name="T6" fmla="*/ 37 w 649"/>
              <a:gd name="T7" fmla="*/ 126 h 477"/>
              <a:gd name="T8" fmla="*/ 114 w 649"/>
              <a:gd name="T9" fmla="*/ 136 h 477"/>
              <a:gd name="T10" fmla="*/ 135 w 649"/>
              <a:gd name="T11" fmla="*/ 127 h 477"/>
              <a:gd name="T12" fmla="*/ 582 w 649"/>
              <a:gd name="T13" fmla="*/ 212 h 477"/>
              <a:gd name="T14" fmla="*/ 585 w 649"/>
              <a:gd name="T15" fmla="*/ 214 h 477"/>
              <a:gd name="T16" fmla="*/ 649 w 649"/>
              <a:gd name="T17" fmla="*/ 232 h 477"/>
              <a:gd name="T18" fmla="*/ 588 w 649"/>
              <a:gd name="T19" fmla="*/ 220 h 477"/>
              <a:gd name="T20" fmla="*/ 589 w 649"/>
              <a:gd name="T21" fmla="*/ 233 h 477"/>
              <a:gd name="T22" fmla="*/ 555 w 649"/>
              <a:gd name="T23" fmla="*/ 452 h 477"/>
              <a:gd name="T24" fmla="*/ 516 w 649"/>
              <a:gd name="T25" fmla="*/ 472 h 477"/>
              <a:gd name="T26" fmla="*/ 488 w 649"/>
              <a:gd name="T27" fmla="*/ 472 h 477"/>
              <a:gd name="T28" fmla="*/ 465 w 649"/>
              <a:gd name="T29" fmla="*/ 367 h 477"/>
              <a:gd name="T30" fmla="*/ 448 w 649"/>
              <a:gd name="T31" fmla="*/ 358 h 477"/>
              <a:gd name="T32" fmla="*/ 341 w 649"/>
              <a:gd name="T33" fmla="*/ 380 h 477"/>
              <a:gd name="T34" fmla="*/ 327 w 649"/>
              <a:gd name="T35" fmla="*/ 392 h 477"/>
              <a:gd name="T36" fmla="*/ 305 w 649"/>
              <a:gd name="T37" fmla="*/ 437 h 477"/>
              <a:gd name="T38" fmla="*/ 236 w 649"/>
              <a:gd name="T39" fmla="*/ 471 h 477"/>
              <a:gd name="T40" fmla="*/ 223 w 649"/>
              <a:gd name="T41" fmla="*/ 392 h 477"/>
              <a:gd name="T42" fmla="*/ 203 w 649"/>
              <a:gd name="T43" fmla="*/ 377 h 477"/>
              <a:gd name="T44" fmla="*/ 30 w 649"/>
              <a:gd name="T45" fmla="*/ 320 h 477"/>
              <a:gd name="T46" fmla="*/ 18 w 649"/>
              <a:gd name="T47" fmla="*/ 308 h 477"/>
              <a:gd name="T48" fmla="*/ 0 w 649"/>
              <a:gd name="T49" fmla="*/ 258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49" h="477">
                <a:moveTo>
                  <a:pt x="0" y="258"/>
                </a:moveTo>
                <a:cubicBezTo>
                  <a:pt x="38" y="260"/>
                  <a:pt x="56" y="242"/>
                  <a:pt x="64" y="210"/>
                </a:cubicBezTo>
                <a:cubicBezTo>
                  <a:pt x="67" y="203"/>
                  <a:pt x="74" y="196"/>
                  <a:pt x="77" y="193"/>
                </a:cubicBezTo>
                <a:cubicBezTo>
                  <a:pt x="63" y="169"/>
                  <a:pt x="50" y="147"/>
                  <a:pt x="37" y="126"/>
                </a:cubicBezTo>
                <a:cubicBezTo>
                  <a:pt x="65" y="130"/>
                  <a:pt x="89" y="134"/>
                  <a:pt x="114" y="136"/>
                </a:cubicBezTo>
                <a:cubicBezTo>
                  <a:pt x="120" y="137"/>
                  <a:pt x="129" y="132"/>
                  <a:pt x="135" y="127"/>
                </a:cubicBezTo>
                <a:cubicBezTo>
                  <a:pt x="268" y="0"/>
                  <a:pt x="505" y="36"/>
                  <a:pt x="582" y="212"/>
                </a:cubicBezTo>
                <a:cubicBezTo>
                  <a:pt x="582" y="213"/>
                  <a:pt x="584" y="213"/>
                  <a:pt x="585" y="214"/>
                </a:cubicBezTo>
                <a:cubicBezTo>
                  <a:pt x="618" y="203"/>
                  <a:pt x="636" y="208"/>
                  <a:pt x="649" y="232"/>
                </a:cubicBezTo>
                <a:cubicBezTo>
                  <a:pt x="628" y="228"/>
                  <a:pt x="609" y="224"/>
                  <a:pt x="588" y="220"/>
                </a:cubicBezTo>
                <a:cubicBezTo>
                  <a:pt x="589" y="225"/>
                  <a:pt x="588" y="229"/>
                  <a:pt x="589" y="233"/>
                </a:cubicBezTo>
                <a:cubicBezTo>
                  <a:pt x="613" y="312"/>
                  <a:pt x="600" y="384"/>
                  <a:pt x="555" y="452"/>
                </a:cubicBezTo>
                <a:cubicBezTo>
                  <a:pt x="545" y="467"/>
                  <a:pt x="534" y="475"/>
                  <a:pt x="516" y="472"/>
                </a:cubicBezTo>
                <a:cubicBezTo>
                  <a:pt x="507" y="471"/>
                  <a:pt x="499" y="472"/>
                  <a:pt x="488" y="472"/>
                </a:cubicBezTo>
                <a:cubicBezTo>
                  <a:pt x="499" y="432"/>
                  <a:pt x="484" y="399"/>
                  <a:pt x="465" y="367"/>
                </a:cubicBezTo>
                <a:cubicBezTo>
                  <a:pt x="462" y="362"/>
                  <a:pt x="453" y="357"/>
                  <a:pt x="448" y="358"/>
                </a:cubicBezTo>
                <a:cubicBezTo>
                  <a:pt x="413" y="364"/>
                  <a:pt x="377" y="372"/>
                  <a:pt x="341" y="380"/>
                </a:cubicBezTo>
                <a:cubicBezTo>
                  <a:pt x="336" y="381"/>
                  <a:pt x="330" y="387"/>
                  <a:pt x="327" y="392"/>
                </a:cubicBezTo>
                <a:cubicBezTo>
                  <a:pt x="319" y="407"/>
                  <a:pt x="314" y="423"/>
                  <a:pt x="305" y="437"/>
                </a:cubicBezTo>
                <a:cubicBezTo>
                  <a:pt x="282" y="477"/>
                  <a:pt x="281" y="477"/>
                  <a:pt x="236" y="471"/>
                </a:cubicBezTo>
                <a:cubicBezTo>
                  <a:pt x="231" y="444"/>
                  <a:pt x="229" y="417"/>
                  <a:pt x="223" y="392"/>
                </a:cubicBezTo>
                <a:cubicBezTo>
                  <a:pt x="221" y="386"/>
                  <a:pt x="211" y="378"/>
                  <a:pt x="203" y="377"/>
                </a:cubicBezTo>
                <a:cubicBezTo>
                  <a:pt x="142" y="367"/>
                  <a:pt x="85" y="347"/>
                  <a:pt x="30" y="320"/>
                </a:cubicBezTo>
                <a:cubicBezTo>
                  <a:pt x="25" y="317"/>
                  <a:pt x="20" y="313"/>
                  <a:pt x="18" y="308"/>
                </a:cubicBezTo>
                <a:cubicBezTo>
                  <a:pt x="12" y="293"/>
                  <a:pt x="7" y="278"/>
                  <a:pt x="0" y="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8483600" y="955675"/>
            <a:ext cx="161925" cy="163512"/>
          </a:xfrm>
          <a:custGeom>
            <a:avLst/>
            <a:gdLst>
              <a:gd name="T0" fmla="*/ 82 w 82"/>
              <a:gd name="T1" fmla="*/ 0 h 83"/>
              <a:gd name="T2" fmla="*/ 36 w 82"/>
              <a:gd name="T3" fmla="*/ 77 h 83"/>
              <a:gd name="T4" fmla="*/ 0 w 82"/>
              <a:gd name="T5" fmla="*/ 80 h 83"/>
              <a:gd name="T6" fmla="*/ 10 w 82"/>
              <a:gd name="T7" fmla="*/ 14 h 83"/>
              <a:gd name="T8" fmla="*/ 82 w 82"/>
              <a:gd name="T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83">
                <a:moveTo>
                  <a:pt x="82" y="0"/>
                </a:moveTo>
                <a:cubicBezTo>
                  <a:pt x="78" y="33"/>
                  <a:pt x="59" y="57"/>
                  <a:pt x="36" y="77"/>
                </a:cubicBezTo>
                <a:cubicBezTo>
                  <a:pt x="30" y="83"/>
                  <a:pt x="14" y="79"/>
                  <a:pt x="0" y="80"/>
                </a:cubicBezTo>
                <a:cubicBezTo>
                  <a:pt x="4" y="56"/>
                  <a:pt x="7" y="35"/>
                  <a:pt x="10" y="14"/>
                </a:cubicBezTo>
                <a:cubicBezTo>
                  <a:pt x="33" y="9"/>
                  <a:pt x="56" y="5"/>
                  <a:pt x="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8043863" y="976313"/>
            <a:ext cx="133350" cy="141287"/>
          </a:xfrm>
          <a:custGeom>
            <a:avLst/>
            <a:gdLst>
              <a:gd name="T0" fmla="*/ 6 w 68"/>
              <a:gd name="T1" fmla="*/ 0 h 72"/>
              <a:gd name="T2" fmla="*/ 68 w 68"/>
              <a:gd name="T3" fmla="*/ 4 h 72"/>
              <a:gd name="T4" fmla="*/ 0 w 68"/>
              <a:gd name="T5" fmla="*/ 68 h 72"/>
              <a:gd name="T6" fmla="*/ 2 w 68"/>
              <a:gd name="T7" fmla="*/ 35 h 72"/>
              <a:gd name="T8" fmla="*/ 6 w 68"/>
              <a:gd name="T9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72">
                <a:moveTo>
                  <a:pt x="6" y="0"/>
                </a:moveTo>
                <a:cubicBezTo>
                  <a:pt x="28" y="1"/>
                  <a:pt x="48" y="3"/>
                  <a:pt x="68" y="4"/>
                </a:cubicBezTo>
                <a:cubicBezTo>
                  <a:pt x="67" y="45"/>
                  <a:pt x="38" y="72"/>
                  <a:pt x="0" y="68"/>
                </a:cubicBezTo>
                <a:cubicBezTo>
                  <a:pt x="0" y="57"/>
                  <a:pt x="1" y="46"/>
                  <a:pt x="2" y="35"/>
                </a:cubicBezTo>
                <a:cubicBezTo>
                  <a:pt x="3" y="24"/>
                  <a:pt x="5" y="13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Google Shape;215;p15">
            <a:extLst>
              <a:ext uri="{FF2B5EF4-FFF2-40B4-BE49-F238E27FC236}">
                <a16:creationId xmlns:a16="http://schemas.microsoft.com/office/drawing/2014/main" id="{6CF0B813-773D-4D61-8140-5E3F64A2C1B2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 preserve="1" userDrawn="1">
  <p:cSld name="1_Title and four columns 1"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ángulo 19"/>
          <p:cNvSpPr/>
          <p:nvPr userDrawn="1"/>
        </p:nvSpPr>
        <p:spPr>
          <a:xfrm>
            <a:off x="125" y="152397"/>
            <a:ext cx="9144000" cy="10258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84" name="Google Shape;484;p26"/>
          <p:cNvSpPr txBox="1">
            <a:spLocks noGrp="1"/>
          </p:cNvSpPr>
          <p:nvPr userDrawn="1"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" name="Freeform 5"/>
          <p:cNvSpPr>
            <a:spLocks/>
          </p:cNvSpPr>
          <p:nvPr userDrawn="1"/>
        </p:nvSpPr>
        <p:spPr bwMode="auto">
          <a:xfrm>
            <a:off x="7794625" y="182563"/>
            <a:ext cx="1274763" cy="939799"/>
          </a:xfrm>
          <a:custGeom>
            <a:avLst/>
            <a:gdLst>
              <a:gd name="T0" fmla="*/ 0 w 649"/>
              <a:gd name="T1" fmla="*/ 258 h 477"/>
              <a:gd name="T2" fmla="*/ 64 w 649"/>
              <a:gd name="T3" fmla="*/ 210 h 477"/>
              <a:gd name="T4" fmla="*/ 77 w 649"/>
              <a:gd name="T5" fmla="*/ 193 h 477"/>
              <a:gd name="T6" fmla="*/ 37 w 649"/>
              <a:gd name="T7" fmla="*/ 126 h 477"/>
              <a:gd name="T8" fmla="*/ 114 w 649"/>
              <a:gd name="T9" fmla="*/ 136 h 477"/>
              <a:gd name="T10" fmla="*/ 135 w 649"/>
              <a:gd name="T11" fmla="*/ 127 h 477"/>
              <a:gd name="T12" fmla="*/ 582 w 649"/>
              <a:gd name="T13" fmla="*/ 212 h 477"/>
              <a:gd name="T14" fmla="*/ 585 w 649"/>
              <a:gd name="T15" fmla="*/ 214 h 477"/>
              <a:gd name="T16" fmla="*/ 649 w 649"/>
              <a:gd name="T17" fmla="*/ 232 h 477"/>
              <a:gd name="T18" fmla="*/ 588 w 649"/>
              <a:gd name="T19" fmla="*/ 220 h 477"/>
              <a:gd name="T20" fmla="*/ 589 w 649"/>
              <a:gd name="T21" fmla="*/ 233 h 477"/>
              <a:gd name="T22" fmla="*/ 555 w 649"/>
              <a:gd name="T23" fmla="*/ 452 h 477"/>
              <a:gd name="T24" fmla="*/ 516 w 649"/>
              <a:gd name="T25" fmla="*/ 472 h 477"/>
              <a:gd name="T26" fmla="*/ 488 w 649"/>
              <a:gd name="T27" fmla="*/ 472 h 477"/>
              <a:gd name="T28" fmla="*/ 465 w 649"/>
              <a:gd name="T29" fmla="*/ 367 h 477"/>
              <a:gd name="T30" fmla="*/ 448 w 649"/>
              <a:gd name="T31" fmla="*/ 358 h 477"/>
              <a:gd name="T32" fmla="*/ 341 w 649"/>
              <a:gd name="T33" fmla="*/ 380 h 477"/>
              <a:gd name="T34" fmla="*/ 327 w 649"/>
              <a:gd name="T35" fmla="*/ 392 h 477"/>
              <a:gd name="T36" fmla="*/ 305 w 649"/>
              <a:gd name="T37" fmla="*/ 437 h 477"/>
              <a:gd name="T38" fmla="*/ 236 w 649"/>
              <a:gd name="T39" fmla="*/ 471 h 477"/>
              <a:gd name="T40" fmla="*/ 223 w 649"/>
              <a:gd name="T41" fmla="*/ 392 h 477"/>
              <a:gd name="T42" fmla="*/ 203 w 649"/>
              <a:gd name="T43" fmla="*/ 377 h 477"/>
              <a:gd name="T44" fmla="*/ 30 w 649"/>
              <a:gd name="T45" fmla="*/ 320 h 477"/>
              <a:gd name="T46" fmla="*/ 18 w 649"/>
              <a:gd name="T47" fmla="*/ 308 h 477"/>
              <a:gd name="T48" fmla="*/ 0 w 649"/>
              <a:gd name="T49" fmla="*/ 258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49" h="477">
                <a:moveTo>
                  <a:pt x="0" y="258"/>
                </a:moveTo>
                <a:cubicBezTo>
                  <a:pt x="38" y="260"/>
                  <a:pt x="56" y="242"/>
                  <a:pt x="64" y="210"/>
                </a:cubicBezTo>
                <a:cubicBezTo>
                  <a:pt x="67" y="203"/>
                  <a:pt x="74" y="196"/>
                  <a:pt x="77" y="193"/>
                </a:cubicBezTo>
                <a:cubicBezTo>
                  <a:pt x="63" y="169"/>
                  <a:pt x="50" y="147"/>
                  <a:pt x="37" y="126"/>
                </a:cubicBezTo>
                <a:cubicBezTo>
                  <a:pt x="65" y="130"/>
                  <a:pt x="89" y="134"/>
                  <a:pt x="114" y="136"/>
                </a:cubicBezTo>
                <a:cubicBezTo>
                  <a:pt x="120" y="137"/>
                  <a:pt x="129" y="132"/>
                  <a:pt x="135" y="127"/>
                </a:cubicBezTo>
                <a:cubicBezTo>
                  <a:pt x="268" y="0"/>
                  <a:pt x="505" y="36"/>
                  <a:pt x="582" y="212"/>
                </a:cubicBezTo>
                <a:cubicBezTo>
                  <a:pt x="582" y="213"/>
                  <a:pt x="584" y="213"/>
                  <a:pt x="585" y="214"/>
                </a:cubicBezTo>
                <a:cubicBezTo>
                  <a:pt x="618" y="203"/>
                  <a:pt x="636" y="208"/>
                  <a:pt x="649" y="232"/>
                </a:cubicBezTo>
                <a:cubicBezTo>
                  <a:pt x="628" y="228"/>
                  <a:pt x="609" y="224"/>
                  <a:pt x="588" y="220"/>
                </a:cubicBezTo>
                <a:cubicBezTo>
                  <a:pt x="589" y="225"/>
                  <a:pt x="588" y="229"/>
                  <a:pt x="589" y="233"/>
                </a:cubicBezTo>
                <a:cubicBezTo>
                  <a:pt x="613" y="312"/>
                  <a:pt x="600" y="384"/>
                  <a:pt x="555" y="452"/>
                </a:cubicBezTo>
                <a:cubicBezTo>
                  <a:pt x="545" y="467"/>
                  <a:pt x="534" y="475"/>
                  <a:pt x="516" y="472"/>
                </a:cubicBezTo>
                <a:cubicBezTo>
                  <a:pt x="507" y="471"/>
                  <a:pt x="499" y="472"/>
                  <a:pt x="488" y="472"/>
                </a:cubicBezTo>
                <a:cubicBezTo>
                  <a:pt x="499" y="432"/>
                  <a:pt x="484" y="399"/>
                  <a:pt x="465" y="367"/>
                </a:cubicBezTo>
                <a:cubicBezTo>
                  <a:pt x="462" y="362"/>
                  <a:pt x="453" y="357"/>
                  <a:pt x="448" y="358"/>
                </a:cubicBezTo>
                <a:cubicBezTo>
                  <a:pt x="413" y="364"/>
                  <a:pt x="377" y="372"/>
                  <a:pt x="341" y="380"/>
                </a:cubicBezTo>
                <a:cubicBezTo>
                  <a:pt x="336" y="381"/>
                  <a:pt x="330" y="387"/>
                  <a:pt x="327" y="392"/>
                </a:cubicBezTo>
                <a:cubicBezTo>
                  <a:pt x="319" y="407"/>
                  <a:pt x="314" y="423"/>
                  <a:pt x="305" y="437"/>
                </a:cubicBezTo>
                <a:cubicBezTo>
                  <a:pt x="282" y="477"/>
                  <a:pt x="281" y="477"/>
                  <a:pt x="236" y="471"/>
                </a:cubicBezTo>
                <a:cubicBezTo>
                  <a:pt x="231" y="444"/>
                  <a:pt x="229" y="417"/>
                  <a:pt x="223" y="392"/>
                </a:cubicBezTo>
                <a:cubicBezTo>
                  <a:pt x="221" y="386"/>
                  <a:pt x="211" y="378"/>
                  <a:pt x="203" y="377"/>
                </a:cubicBezTo>
                <a:cubicBezTo>
                  <a:pt x="142" y="367"/>
                  <a:pt x="85" y="347"/>
                  <a:pt x="30" y="320"/>
                </a:cubicBezTo>
                <a:cubicBezTo>
                  <a:pt x="25" y="317"/>
                  <a:pt x="20" y="313"/>
                  <a:pt x="18" y="308"/>
                </a:cubicBezTo>
                <a:cubicBezTo>
                  <a:pt x="12" y="293"/>
                  <a:pt x="7" y="278"/>
                  <a:pt x="0" y="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8483600" y="955675"/>
            <a:ext cx="161925" cy="163512"/>
          </a:xfrm>
          <a:custGeom>
            <a:avLst/>
            <a:gdLst>
              <a:gd name="T0" fmla="*/ 82 w 82"/>
              <a:gd name="T1" fmla="*/ 0 h 83"/>
              <a:gd name="T2" fmla="*/ 36 w 82"/>
              <a:gd name="T3" fmla="*/ 77 h 83"/>
              <a:gd name="T4" fmla="*/ 0 w 82"/>
              <a:gd name="T5" fmla="*/ 80 h 83"/>
              <a:gd name="T6" fmla="*/ 10 w 82"/>
              <a:gd name="T7" fmla="*/ 14 h 83"/>
              <a:gd name="T8" fmla="*/ 82 w 82"/>
              <a:gd name="T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83">
                <a:moveTo>
                  <a:pt x="82" y="0"/>
                </a:moveTo>
                <a:cubicBezTo>
                  <a:pt x="78" y="33"/>
                  <a:pt x="59" y="57"/>
                  <a:pt x="36" y="77"/>
                </a:cubicBezTo>
                <a:cubicBezTo>
                  <a:pt x="30" y="83"/>
                  <a:pt x="14" y="79"/>
                  <a:pt x="0" y="80"/>
                </a:cubicBezTo>
                <a:cubicBezTo>
                  <a:pt x="4" y="56"/>
                  <a:pt x="7" y="35"/>
                  <a:pt x="10" y="14"/>
                </a:cubicBezTo>
                <a:cubicBezTo>
                  <a:pt x="33" y="9"/>
                  <a:pt x="56" y="5"/>
                  <a:pt x="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8043863" y="976313"/>
            <a:ext cx="133350" cy="141287"/>
          </a:xfrm>
          <a:custGeom>
            <a:avLst/>
            <a:gdLst>
              <a:gd name="T0" fmla="*/ 6 w 68"/>
              <a:gd name="T1" fmla="*/ 0 h 72"/>
              <a:gd name="T2" fmla="*/ 68 w 68"/>
              <a:gd name="T3" fmla="*/ 4 h 72"/>
              <a:gd name="T4" fmla="*/ 0 w 68"/>
              <a:gd name="T5" fmla="*/ 68 h 72"/>
              <a:gd name="T6" fmla="*/ 2 w 68"/>
              <a:gd name="T7" fmla="*/ 35 h 72"/>
              <a:gd name="T8" fmla="*/ 6 w 68"/>
              <a:gd name="T9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72">
                <a:moveTo>
                  <a:pt x="6" y="0"/>
                </a:moveTo>
                <a:cubicBezTo>
                  <a:pt x="28" y="1"/>
                  <a:pt x="48" y="3"/>
                  <a:pt x="68" y="4"/>
                </a:cubicBezTo>
                <a:cubicBezTo>
                  <a:pt x="67" y="45"/>
                  <a:pt x="38" y="72"/>
                  <a:pt x="0" y="68"/>
                </a:cubicBezTo>
                <a:cubicBezTo>
                  <a:pt x="0" y="57"/>
                  <a:pt x="1" y="46"/>
                  <a:pt x="2" y="35"/>
                </a:cubicBezTo>
                <a:cubicBezTo>
                  <a:pt x="3" y="24"/>
                  <a:pt x="5" y="13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Google Shape;215;p15">
            <a:extLst>
              <a:ext uri="{FF2B5EF4-FFF2-40B4-BE49-F238E27FC236}">
                <a16:creationId xmlns:a16="http://schemas.microsoft.com/office/drawing/2014/main" id="{AC700C75-5D7C-4FE3-B761-4C75A66B79AA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108445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CUSTOM_7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7"/>
          <p:cNvSpPr txBox="1">
            <a:spLocks noGrp="1"/>
          </p:cNvSpPr>
          <p:nvPr>
            <p:ph type="title"/>
          </p:nvPr>
        </p:nvSpPr>
        <p:spPr>
          <a:xfrm>
            <a:off x="3042050" y="539500"/>
            <a:ext cx="5388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10" name="Google Shape;510;p27"/>
          <p:cNvSpPr txBox="1">
            <a:spLocks noGrp="1"/>
          </p:cNvSpPr>
          <p:nvPr>
            <p:ph type="subTitle" idx="1"/>
          </p:nvPr>
        </p:nvSpPr>
        <p:spPr>
          <a:xfrm>
            <a:off x="6412298" y="31563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1" name="Google Shape;511;p27"/>
          <p:cNvSpPr txBox="1">
            <a:spLocks noGrp="1"/>
          </p:cNvSpPr>
          <p:nvPr>
            <p:ph type="subTitle" idx="2"/>
          </p:nvPr>
        </p:nvSpPr>
        <p:spPr>
          <a:xfrm>
            <a:off x="6412310" y="248707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" name="Google Shape;215;p15">
            <a:extLst>
              <a:ext uri="{FF2B5EF4-FFF2-40B4-BE49-F238E27FC236}">
                <a16:creationId xmlns:a16="http://schemas.microsoft.com/office/drawing/2014/main" id="{8859C9DB-C1C1-49B2-9937-FE64116E1437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3">
  <p:cSld name="CUSTOM_7_1"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28"/>
          <p:cNvSpPr txBox="1">
            <a:spLocks noGrp="1"/>
          </p:cNvSpPr>
          <p:nvPr>
            <p:ph type="title"/>
          </p:nvPr>
        </p:nvSpPr>
        <p:spPr>
          <a:xfrm>
            <a:off x="3042050" y="539500"/>
            <a:ext cx="5388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28"/>
          <p:cNvSpPr txBox="1">
            <a:spLocks noGrp="1"/>
          </p:cNvSpPr>
          <p:nvPr>
            <p:ph type="subTitle" idx="1"/>
          </p:nvPr>
        </p:nvSpPr>
        <p:spPr>
          <a:xfrm>
            <a:off x="6412298" y="22785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0" name="Google Shape;530;p28"/>
          <p:cNvSpPr txBox="1">
            <a:spLocks noGrp="1"/>
          </p:cNvSpPr>
          <p:nvPr>
            <p:ph type="subTitle" idx="2"/>
          </p:nvPr>
        </p:nvSpPr>
        <p:spPr>
          <a:xfrm>
            <a:off x="6412310" y="18534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31" name="Google Shape;531;p28"/>
          <p:cNvSpPr txBox="1">
            <a:spLocks noGrp="1"/>
          </p:cNvSpPr>
          <p:nvPr>
            <p:ph type="subTitle" idx="3"/>
          </p:nvPr>
        </p:nvSpPr>
        <p:spPr>
          <a:xfrm>
            <a:off x="4222715" y="392042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2" name="Google Shape;532;p28"/>
          <p:cNvSpPr txBox="1">
            <a:spLocks noGrp="1"/>
          </p:cNvSpPr>
          <p:nvPr>
            <p:ph type="subTitle" idx="4"/>
          </p:nvPr>
        </p:nvSpPr>
        <p:spPr>
          <a:xfrm>
            <a:off x="4222727" y="34953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33" name="Google Shape;533;p28"/>
          <p:cNvSpPr txBox="1">
            <a:spLocks noGrp="1"/>
          </p:cNvSpPr>
          <p:nvPr>
            <p:ph type="subTitle" idx="5"/>
          </p:nvPr>
        </p:nvSpPr>
        <p:spPr>
          <a:xfrm>
            <a:off x="6412306" y="392042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4" name="Google Shape;534;p28"/>
          <p:cNvSpPr txBox="1">
            <a:spLocks noGrp="1"/>
          </p:cNvSpPr>
          <p:nvPr>
            <p:ph type="subTitle" idx="6"/>
          </p:nvPr>
        </p:nvSpPr>
        <p:spPr>
          <a:xfrm>
            <a:off x="6412319" y="34953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35" name="Google Shape;535;p28"/>
          <p:cNvSpPr txBox="1">
            <a:spLocks noGrp="1"/>
          </p:cNvSpPr>
          <p:nvPr>
            <p:ph type="subTitle" idx="7"/>
          </p:nvPr>
        </p:nvSpPr>
        <p:spPr>
          <a:xfrm>
            <a:off x="4222706" y="22785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36" name="Google Shape;536;p28"/>
          <p:cNvSpPr txBox="1">
            <a:spLocks noGrp="1"/>
          </p:cNvSpPr>
          <p:nvPr>
            <p:ph type="subTitle" idx="8"/>
          </p:nvPr>
        </p:nvSpPr>
        <p:spPr>
          <a:xfrm>
            <a:off x="4222719" y="18534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2" name="Google Shape;215;p15">
            <a:extLst>
              <a:ext uri="{FF2B5EF4-FFF2-40B4-BE49-F238E27FC236}">
                <a16:creationId xmlns:a16="http://schemas.microsoft.com/office/drawing/2014/main" id="{6F907799-9522-4143-B297-1AB00BD2E4C1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TITLE_AND_TWO_COLUMNS_1_1_1_1"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9"/>
          <p:cNvSpPr/>
          <p:nvPr/>
        </p:nvSpPr>
        <p:spPr>
          <a:xfrm>
            <a:off x="125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9" name="Google Shape;539;p2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29"/>
          <p:cNvSpPr txBox="1">
            <a:spLocks noGrp="1"/>
          </p:cNvSpPr>
          <p:nvPr>
            <p:ph type="subTitle" idx="1"/>
          </p:nvPr>
        </p:nvSpPr>
        <p:spPr>
          <a:xfrm>
            <a:off x="7741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1" name="Google Shape;541;p29"/>
          <p:cNvSpPr txBox="1">
            <a:spLocks noGrp="1"/>
          </p:cNvSpPr>
          <p:nvPr>
            <p:ph type="subTitle" idx="2"/>
          </p:nvPr>
        </p:nvSpPr>
        <p:spPr>
          <a:xfrm>
            <a:off x="7741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2" name="Google Shape;542;p29"/>
          <p:cNvSpPr txBox="1">
            <a:spLocks noGrp="1"/>
          </p:cNvSpPr>
          <p:nvPr>
            <p:ph type="subTitle" idx="3"/>
          </p:nvPr>
        </p:nvSpPr>
        <p:spPr>
          <a:xfrm>
            <a:off x="362595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3" name="Google Shape;543;p29"/>
          <p:cNvSpPr txBox="1">
            <a:spLocks noGrp="1"/>
          </p:cNvSpPr>
          <p:nvPr>
            <p:ph type="subTitle" idx="4"/>
          </p:nvPr>
        </p:nvSpPr>
        <p:spPr>
          <a:xfrm>
            <a:off x="362595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4" name="Google Shape;544;p29"/>
          <p:cNvSpPr txBox="1">
            <a:spLocks noGrp="1"/>
          </p:cNvSpPr>
          <p:nvPr>
            <p:ph type="subTitle" idx="5"/>
          </p:nvPr>
        </p:nvSpPr>
        <p:spPr>
          <a:xfrm>
            <a:off x="64778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5" name="Google Shape;545;p29"/>
          <p:cNvSpPr txBox="1">
            <a:spLocks noGrp="1"/>
          </p:cNvSpPr>
          <p:nvPr>
            <p:ph type="subTitle" idx="6"/>
          </p:nvPr>
        </p:nvSpPr>
        <p:spPr>
          <a:xfrm>
            <a:off x="64778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6" name="Google Shape;546;p29"/>
          <p:cNvSpPr txBox="1">
            <a:spLocks noGrp="1"/>
          </p:cNvSpPr>
          <p:nvPr>
            <p:ph type="subTitle" idx="7"/>
          </p:nvPr>
        </p:nvSpPr>
        <p:spPr>
          <a:xfrm>
            <a:off x="7741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7" name="Google Shape;547;p29"/>
          <p:cNvSpPr txBox="1">
            <a:spLocks noGrp="1"/>
          </p:cNvSpPr>
          <p:nvPr>
            <p:ph type="subTitle" idx="8"/>
          </p:nvPr>
        </p:nvSpPr>
        <p:spPr>
          <a:xfrm>
            <a:off x="7741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8" name="Google Shape;548;p29"/>
          <p:cNvSpPr txBox="1">
            <a:spLocks noGrp="1"/>
          </p:cNvSpPr>
          <p:nvPr>
            <p:ph type="subTitle" idx="9"/>
          </p:nvPr>
        </p:nvSpPr>
        <p:spPr>
          <a:xfrm>
            <a:off x="362595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49" name="Google Shape;549;p29"/>
          <p:cNvSpPr txBox="1">
            <a:spLocks noGrp="1"/>
          </p:cNvSpPr>
          <p:nvPr>
            <p:ph type="subTitle" idx="13"/>
          </p:nvPr>
        </p:nvSpPr>
        <p:spPr>
          <a:xfrm>
            <a:off x="362595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50" name="Google Shape;550;p29"/>
          <p:cNvSpPr txBox="1">
            <a:spLocks noGrp="1"/>
          </p:cNvSpPr>
          <p:nvPr>
            <p:ph type="subTitle" idx="14"/>
          </p:nvPr>
        </p:nvSpPr>
        <p:spPr>
          <a:xfrm>
            <a:off x="64778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51" name="Google Shape;551;p29"/>
          <p:cNvSpPr txBox="1">
            <a:spLocks noGrp="1"/>
          </p:cNvSpPr>
          <p:nvPr>
            <p:ph type="subTitle" idx="15"/>
          </p:nvPr>
        </p:nvSpPr>
        <p:spPr>
          <a:xfrm>
            <a:off x="64778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2">
  <p:cSld name="TITLE_AND_TWO_COLUMNS_1_1_1_1_1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 userDrawn="1"/>
        </p:nvSpPr>
        <p:spPr>
          <a:xfrm>
            <a:off x="125" y="152397"/>
            <a:ext cx="9144000" cy="102587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61" name="Google Shape;561;p30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30"/>
          <p:cNvSpPr txBox="1">
            <a:spLocks noGrp="1"/>
          </p:cNvSpPr>
          <p:nvPr>
            <p:ph type="subTitle" idx="1"/>
          </p:nvPr>
        </p:nvSpPr>
        <p:spPr>
          <a:xfrm>
            <a:off x="1682023" y="1588550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3" name="Google Shape;563;p30"/>
          <p:cNvSpPr txBox="1">
            <a:spLocks noGrp="1"/>
          </p:cNvSpPr>
          <p:nvPr>
            <p:ph type="subTitle" idx="2"/>
          </p:nvPr>
        </p:nvSpPr>
        <p:spPr>
          <a:xfrm>
            <a:off x="1682023" y="1228325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4" name="Google Shape;564;p30"/>
          <p:cNvSpPr txBox="1">
            <a:spLocks noGrp="1"/>
          </p:cNvSpPr>
          <p:nvPr>
            <p:ph type="subTitle" idx="3"/>
          </p:nvPr>
        </p:nvSpPr>
        <p:spPr>
          <a:xfrm>
            <a:off x="5951197" y="1588573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5" name="Google Shape;565;p30"/>
          <p:cNvSpPr txBox="1">
            <a:spLocks noGrp="1"/>
          </p:cNvSpPr>
          <p:nvPr>
            <p:ph type="subTitle" idx="4"/>
          </p:nvPr>
        </p:nvSpPr>
        <p:spPr>
          <a:xfrm>
            <a:off x="5951197" y="1228350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6" name="Google Shape;566;p30"/>
          <p:cNvSpPr txBox="1">
            <a:spLocks noGrp="1"/>
          </p:cNvSpPr>
          <p:nvPr>
            <p:ph type="subTitle" idx="5"/>
          </p:nvPr>
        </p:nvSpPr>
        <p:spPr>
          <a:xfrm>
            <a:off x="5951177" y="274860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7" name="Google Shape;567;p30"/>
          <p:cNvSpPr txBox="1">
            <a:spLocks noGrp="1"/>
          </p:cNvSpPr>
          <p:nvPr>
            <p:ph type="subTitle" idx="6"/>
          </p:nvPr>
        </p:nvSpPr>
        <p:spPr>
          <a:xfrm>
            <a:off x="5951177" y="2388382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8" name="Google Shape;568;p30"/>
          <p:cNvSpPr txBox="1">
            <a:spLocks noGrp="1"/>
          </p:cNvSpPr>
          <p:nvPr>
            <p:ph type="subTitle" idx="7"/>
          </p:nvPr>
        </p:nvSpPr>
        <p:spPr>
          <a:xfrm>
            <a:off x="1682023" y="390867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69" name="Google Shape;569;p30"/>
          <p:cNvSpPr txBox="1">
            <a:spLocks noGrp="1"/>
          </p:cNvSpPr>
          <p:nvPr>
            <p:ph type="subTitle" idx="8"/>
          </p:nvPr>
        </p:nvSpPr>
        <p:spPr>
          <a:xfrm>
            <a:off x="1682023" y="3548450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0" name="Google Shape;570;p30"/>
          <p:cNvSpPr txBox="1">
            <a:spLocks noGrp="1"/>
          </p:cNvSpPr>
          <p:nvPr>
            <p:ph type="subTitle" idx="9"/>
          </p:nvPr>
        </p:nvSpPr>
        <p:spPr>
          <a:xfrm>
            <a:off x="1682003" y="2748600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1" name="Google Shape;571;p30"/>
          <p:cNvSpPr txBox="1">
            <a:spLocks noGrp="1"/>
          </p:cNvSpPr>
          <p:nvPr>
            <p:ph type="subTitle" idx="13"/>
          </p:nvPr>
        </p:nvSpPr>
        <p:spPr>
          <a:xfrm>
            <a:off x="1682003" y="2388375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72" name="Google Shape;572;p30"/>
          <p:cNvSpPr txBox="1">
            <a:spLocks noGrp="1"/>
          </p:cNvSpPr>
          <p:nvPr>
            <p:ph type="subTitle" idx="14"/>
          </p:nvPr>
        </p:nvSpPr>
        <p:spPr>
          <a:xfrm>
            <a:off x="5951197" y="390867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3" name="Google Shape;573;p30"/>
          <p:cNvSpPr txBox="1">
            <a:spLocks noGrp="1"/>
          </p:cNvSpPr>
          <p:nvPr>
            <p:ph type="subTitle" idx="15"/>
          </p:nvPr>
        </p:nvSpPr>
        <p:spPr>
          <a:xfrm>
            <a:off x="5951197" y="3548452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4" name="Freeform 5"/>
          <p:cNvSpPr>
            <a:spLocks/>
          </p:cNvSpPr>
          <p:nvPr userDrawn="1"/>
        </p:nvSpPr>
        <p:spPr bwMode="auto">
          <a:xfrm>
            <a:off x="7794625" y="182563"/>
            <a:ext cx="1274763" cy="939799"/>
          </a:xfrm>
          <a:custGeom>
            <a:avLst/>
            <a:gdLst>
              <a:gd name="T0" fmla="*/ 0 w 649"/>
              <a:gd name="T1" fmla="*/ 258 h 477"/>
              <a:gd name="T2" fmla="*/ 64 w 649"/>
              <a:gd name="T3" fmla="*/ 210 h 477"/>
              <a:gd name="T4" fmla="*/ 77 w 649"/>
              <a:gd name="T5" fmla="*/ 193 h 477"/>
              <a:gd name="T6" fmla="*/ 37 w 649"/>
              <a:gd name="T7" fmla="*/ 126 h 477"/>
              <a:gd name="T8" fmla="*/ 114 w 649"/>
              <a:gd name="T9" fmla="*/ 136 h 477"/>
              <a:gd name="T10" fmla="*/ 135 w 649"/>
              <a:gd name="T11" fmla="*/ 127 h 477"/>
              <a:gd name="T12" fmla="*/ 582 w 649"/>
              <a:gd name="T13" fmla="*/ 212 h 477"/>
              <a:gd name="T14" fmla="*/ 585 w 649"/>
              <a:gd name="T15" fmla="*/ 214 h 477"/>
              <a:gd name="T16" fmla="*/ 649 w 649"/>
              <a:gd name="T17" fmla="*/ 232 h 477"/>
              <a:gd name="T18" fmla="*/ 588 w 649"/>
              <a:gd name="T19" fmla="*/ 220 h 477"/>
              <a:gd name="T20" fmla="*/ 589 w 649"/>
              <a:gd name="T21" fmla="*/ 233 h 477"/>
              <a:gd name="T22" fmla="*/ 555 w 649"/>
              <a:gd name="T23" fmla="*/ 452 h 477"/>
              <a:gd name="T24" fmla="*/ 516 w 649"/>
              <a:gd name="T25" fmla="*/ 472 h 477"/>
              <a:gd name="T26" fmla="*/ 488 w 649"/>
              <a:gd name="T27" fmla="*/ 472 h 477"/>
              <a:gd name="T28" fmla="*/ 465 w 649"/>
              <a:gd name="T29" fmla="*/ 367 h 477"/>
              <a:gd name="T30" fmla="*/ 448 w 649"/>
              <a:gd name="T31" fmla="*/ 358 h 477"/>
              <a:gd name="T32" fmla="*/ 341 w 649"/>
              <a:gd name="T33" fmla="*/ 380 h 477"/>
              <a:gd name="T34" fmla="*/ 327 w 649"/>
              <a:gd name="T35" fmla="*/ 392 h 477"/>
              <a:gd name="T36" fmla="*/ 305 w 649"/>
              <a:gd name="T37" fmla="*/ 437 h 477"/>
              <a:gd name="T38" fmla="*/ 236 w 649"/>
              <a:gd name="T39" fmla="*/ 471 h 477"/>
              <a:gd name="T40" fmla="*/ 223 w 649"/>
              <a:gd name="T41" fmla="*/ 392 h 477"/>
              <a:gd name="T42" fmla="*/ 203 w 649"/>
              <a:gd name="T43" fmla="*/ 377 h 477"/>
              <a:gd name="T44" fmla="*/ 30 w 649"/>
              <a:gd name="T45" fmla="*/ 320 h 477"/>
              <a:gd name="T46" fmla="*/ 18 w 649"/>
              <a:gd name="T47" fmla="*/ 308 h 477"/>
              <a:gd name="T48" fmla="*/ 0 w 649"/>
              <a:gd name="T49" fmla="*/ 258 h 4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49" h="477">
                <a:moveTo>
                  <a:pt x="0" y="258"/>
                </a:moveTo>
                <a:cubicBezTo>
                  <a:pt x="38" y="260"/>
                  <a:pt x="56" y="242"/>
                  <a:pt x="64" y="210"/>
                </a:cubicBezTo>
                <a:cubicBezTo>
                  <a:pt x="67" y="203"/>
                  <a:pt x="74" y="196"/>
                  <a:pt x="77" y="193"/>
                </a:cubicBezTo>
                <a:cubicBezTo>
                  <a:pt x="63" y="169"/>
                  <a:pt x="50" y="147"/>
                  <a:pt x="37" y="126"/>
                </a:cubicBezTo>
                <a:cubicBezTo>
                  <a:pt x="65" y="130"/>
                  <a:pt x="89" y="134"/>
                  <a:pt x="114" y="136"/>
                </a:cubicBezTo>
                <a:cubicBezTo>
                  <a:pt x="120" y="137"/>
                  <a:pt x="129" y="132"/>
                  <a:pt x="135" y="127"/>
                </a:cubicBezTo>
                <a:cubicBezTo>
                  <a:pt x="268" y="0"/>
                  <a:pt x="505" y="36"/>
                  <a:pt x="582" y="212"/>
                </a:cubicBezTo>
                <a:cubicBezTo>
                  <a:pt x="582" y="213"/>
                  <a:pt x="584" y="213"/>
                  <a:pt x="585" y="214"/>
                </a:cubicBezTo>
                <a:cubicBezTo>
                  <a:pt x="618" y="203"/>
                  <a:pt x="636" y="208"/>
                  <a:pt x="649" y="232"/>
                </a:cubicBezTo>
                <a:cubicBezTo>
                  <a:pt x="628" y="228"/>
                  <a:pt x="609" y="224"/>
                  <a:pt x="588" y="220"/>
                </a:cubicBezTo>
                <a:cubicBezTo>
                  <a:pt x="589" y="225"/>
                  <a:pt x="588" y="229"/>
                  <a:pt x="589" y="233"/>
                </a:cubicBezTo>
                <a:cubicBezTo>
                  <a:pt x="613" y="312"/>
                  <a:pt x="600" y="384"/>
                  <a:pt x="555" y="452"/>
                </a:cubicBezTo>
                <a:cubicBezTo>
                  <a:pt x="545" y="467"/>
                  <a:pt x="534" y="475"/>
                  <a:pt x="516" y="472"/>
                </a:cubicBezTo>
                <a:cubicBezTo>
                  <a:pt x="507" y="471"/>
                  <a:pt x="499" y="472"/>
                  <a:pt x="488" y="472"/>
                </a:cubicBezTo>
                <a:cubicBezTo>
                  <a:pt x="499" y="432"/>
                  <a:pt x="484" y="399"/>
                  <a:pt x="465" y="367"/>
                </a:cubicBezTo>
                <a:cubicBezTo>
                  <a:pt x="462" y="362"/>
                  <a:pt x="453" y="357"/>
                  <a:pt x="448" y="358"/>
                </a:cubicBezTo>
                <a:cubicBezTo>
                  <a:pt x="413" y="364"/>
                  <a:pt x="377" y="372"/>
                  <a:pt x="341" y="380"/>
                </a:cubicBezTo>
                <a:cubicBezTo>
                  <a:pt x="336" y="381"/>
                  <a:pt x="330" y="387"/>
                  <a:pt x="327" y="392"/>
                </a:cubicBezTo>
                <a:cubicBezTo>
                  <a:pt x="319" y="407"/>
                  <a:pt x="314" y="423"/>
                  <a:pt x="305" y="437"/>
                </a:cubicBezTo>
                <a:cubicBezTo>
                  <a:pt x="282" y="477"/>
                  <a:pt x="281" y="477"/>
                  <a:pt x="236" y="471"/>
                </a:cubicBezTo>
                <a:cubicBezTo>
                  <a:pt x="231" y="444"/>
                  <a:pt x="229" y="417"/>
                  <a:pt x="223" y="392"/>
                </a:cubicBezTo>
                <a:cubicBezTo>
                  <a:pt x="221" y="386"/>
                  <a:pt x="211" y="378"/>
                  <a:pt x="203" y="377"/>
                </a:cubicBezTo>
                <a:cubicBezTo>
                  <a:pt x="142" y="367"/>
                  <a:pt x="85" y="347"/>
                  <a:pt x="30" y="320"/>
                </a:cubicBezTo>
                <a:cubicBezTo>
                  <a:pt x="25" y="317"/>
                  <a:pt x="20" y="313"/>
                  <a:pt x="18" y="308"/>
                </a:cubicBezTo>
                <a:cubicBezTo>
                  <a:pt x="12" y="293"/>
                  <a:pt x="7" y="278"/>
                  <a:pt x="0" y="25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8483600" y="955675"/>
            <a:ext cx="161925" cy="163512"/>
          </a:xfrm>
          <a:custGeom>
            <a:avLst/>
            <a:gdLst>
              <a:gd name="T0" fmla="*/ 82 w 82"/>
              <a:gd name="T1" fmla="*/ 0 h 83"/>
              <a:gd name="T2" fmla="*/ 36 w 82"/>
              <a:gd name="T3" fmla="*/ 77 h 83"/>
              <a:gd name="T4" fmla="*/ 0 w 82"/>
              <a:gd name="T5" fmla="*/ 80 h 83"/>
              <a:gd name="T6" fmla="*/ 10 w 82"/>
              <a:gd name="T7" fmla="*/ 14 h 83"/>
              <a:gd name="T8" fmla="*/ 82 w 82"/>
              <a:gd name="T9" fmla="*/ 0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2" h="83">
                <a:moveTo>
                  <a:pt x="82" y="0"/>
                </a:moveTo>
                <a:cubicBezTo>
                  <a:pt x="78" y="33"/>
                  <a:pt x="59" y="57"/>
                  <a:pt x="36" y="77"/>
                </a:cubicBezTo>
                <a:cubicBezTo>
                  <a:pt x="30" y="83"/>
                  <a:pt x="14" y="79"/>
                  <a:pt x="0" y="80"/>
                </a:cubicBezTo>
                <a:cubicBezTo>
                  <a:pt x="4" y="56"/>
                  <a:pt x="7" y="35"/>
                  <a:pt x="10" y="14"/>
                </a:cubicBezTo>
                <a:cubicBezTo>
                  <a:pt x="33" y="9"/>
                  <a:pt x="56" y="5"/>
                  <a:pt x="82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8043863" y="976313"/>
            <a:ext cx="133350" cy="141287"/>
          </a:xfrm>
          <a:custGeom>
            <a:avLst/>
            <a:gdLst>
              <a:gd name="T0" fmla="*/ 6 w 68"/>
              <a:gd name="T1" fmla="*/ 0 h 72"/>
              <a:gd name="T2" fmla="*/ 68 w 68"/>
              <a:gd name="T3" fmla="*/ 4 h 72"/>
              <a:gd name="T4" fmla="*/ 0 w 68"/>
              <a:gd name="T5" fmla="*/ 68 h 72"/>
              <a:gd name="T6" fmla="*/ 2 w 68"/>
              <a:gd name="T7" fmla="*/ 35 h 72"/>
              <a:gd name="T8" fmla="*/ 6 w 68"/>
              <a:gd name="T9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72">
                <a:moveTo>
                  <a:pt x="6" y="0"/>
                </a:moveTo>
                <a:cubicBezTo>
                  <a:pt x="28" y="1"/>
                  <a:pt x="48" y="3"/>
                  <a:pt x="68" y="4"/>
                </a:cubicBezTo>
                <a:cubicBezTo>
                  <a:pt x="67" y="45"/>
                  <a:pt x="38" y="72"/>
                  <a:pt x="0" y="68"/>
                </a:cubicBezTo>
                <a:cubicBezTo>
                  <a:pt x="0" y="57"/>
                  <a:pt x="1" y="46"/>
                  <a:pt x="2" y="35"/>
                </a:cubicBezTo>
                <a:cubicBezTo>
                  <a:pt x="3" y="24"/>
                  <a:pt x="5" y="13"/>
                  <a:pt x="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Google Shape;215;p15">
            <a:extLst>
              <a:ext uri="{FF2B5EF4-FFF2-40B4-BE49-F238E27FC236}">
                <a16:creationId xmlns:a16="http://schemas.microsoft.com/office/drawing/2014/main" id="{3FBAC19D-E396-4AA1-800A-154AD4314BDD}"/>
              </a:ext>
            </a:extLst>
          </p:cNvPr>
          <p:cNvSpPr/>
          <p:nvPr userDrawn="1"/>
        </p:nvSpPr>
        <p:spPr>
          <a:xfrm>
            <a:off x="1" y="4913675"/>
            <a:ext cx="9144000" cy="2268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 txBox="1">
            <a:spLocks noGrp="1"/>
          </p:cNvSpPr>
          <p:nvPr>
            <p:ph type="body" idx="1"/>
          </p:nvPr>
        </p:nvSpPr>
        <p:spPr>
          <a:xfrm>
            <a:off x="713225" y="1415550"/>
            <a:ext cx="7717500" cy="319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Font typeface="Livvic"/>
              <a:buAutoNum type="arabicPeriod"/>
              <a:defRPr sz="1100"/>
            </a:lvl1pPr>
            <a:lvl2pPr marL="914400" lvl="1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2pPr>
            <a:lvl3pPr marL="1371600" lvl="2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3pPr>
            <a:lvl4pPr marL="1828800" lvl="3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4pPr>
            <a:lvl5pPr marL="2286000" lvl="4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5pPr>
            <a:lvl6pPr marL="2743200" lvl="5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romanLcPeriod"/>
              <a:defRPr sz="1100"/>
            </a:lvl6pPr>
            <a:lvl7pPr marL="3200400" lvl="6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rabicPeriod"/>
              <a:defRPr sz="1100"/>
            </a:lvl7pPr>
            <a:lvl8pPr marL="3657600" lvl="7" indent="-298450" rtl="0">
              <a:spcBef>
                <a:spcPts val="1600"/>
              </a:spcBef>
              <a:spcAft>
                <a:spcPts val="0"/>
              </a:spcAft>
              <a:buSzPts val="1100"/>
              <a:buFont typeface="Roboto Condensed Light"/>
              <a:buAutoNum type="alphaLcPeriod"/>
              <a:defRPr sz="1100"/>
            </a:lvl8pPr>
            <a:lvl9pPr marL="4114800" lvl="8" indent="-298450" rtl="0">
              <a:spcBef>
                <a:spcPts val="1600"/>
              </a:spcBef>
              <a:spcAft>
                <a:spcPts val="1600"/>
              </a:spcAft>
              <a:buSzPts val="1100"/>
              <a:buFont typeface="Roboto Condensed Light"/>
              <a:buAutoNum type="romanLcPeriod"/>
              <a:defRPr sz="1100"/>
            </a:lvl9pPr>
          </a:lstStyle>
          <a:p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365104" y="5395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 flipH="1">
            <a:off x="12" y="259525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8741820" y="523762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 flipH="1">
            <a:off x="7929879" y="1966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4"/>
          <p:cNvSpPr/>
          <p:nvPr/>
        </p:nvSpPr>
        <p:spPr>
          <a:xfrm>
            <a:off x="3996610" y="4727762"/>
            <a:ext cx="5147273" cy="415761"/>
          </a:xfrm>
          <a:custGeom>
            <a:avLst/>
            <a:gdLst/>
            <a:ahLst/>
            <a:cxnLst/>
            <a:rect l="l" t="t" r="r" b="b"/>
            <a:pathLst>
              <a:path w="121649" h="22260" extrusionOk="0">
                <a:moveTo>
                  <a:pt x="99024" y="0"/>
                </a:moveTo>
                <a:cubicBezTo>
                  <a:pt x="98114" y="0"/>
                  <a:pt x="97045" y="6"/>
                  <a:pt x="95828" y="20"/>
                </a:cubicBezTo>
                <a:cubicBezTo>
                  <a:pt x="92969" y="40"/>
                  <a:pt x="89286" y="101"/>
                  <a:pt x="84962" y="244"/>
                </a:cubicBezTo>
                <a:cubicBezTo>
                  <a:pt x="84881" y="254"/>
                  <a:pt x="84799" y="254"/>
                  <a:pt x="84708" y="254"/>
                </a:cubicBezTo>
                <a:lnTo>
                  <a:pt x="83202" y="305"/>
                </a:lnTo>
                <a:lnTo>
                  <a:pt x="83059" y="305"/>
                </a:lnTo>
                <a:lnTo>
                  <a:pt x="82398" y="325"/>
                </a:lnTo>
                <a:lnTo>
                  <a:pt x="80557" y="406"/>
                </a:lnTo>
                <a:lnTo>
                  <a:pt x="79967" y="427"/>
                </a:lnTo>
                <a:lnTo>
                  <a:pt x="77545" y="539"/>
                </a:lnTo>
                <a:cubicBezTo>
                  <a:pt x="76548" y="589"/>
                  <a:pt x="75531" y="640"/>
                  <a:pt x="74493" y="701"/>
                </a:cubicBezTo>
                <a:cubicBezTo>
                  <a:pt x="74330" y="712"/>
                  <a:pt x="74168" y="722"/>
                  <a:pt x="74005" y="722"/>
                </a:cubicBezTo>
                <a:cubicBezTo>
                  <a:pt x="73842" y="732"/>
                  <a:pt x="73679" y="742"/>
                  <a:pt x="73506" y="752"/>
                </a:cubicBezTo>
                <a:cubicBezTo>
                  <a:pt x="72998" y="783"/>
                  <a:pt x="72479" y="813"/>
                  <a:pt x="71970" y="844"/>
                </a:cubicBezTo>
                <a:lnTo>
                  <a:pt x="71187" y="895"/>
                </a:lnTo>
                <a:lnTo>
                  <a:pt x="70831" y="915"/>
                </a:lnTo>
                <a:lnTo>
                  <a:pt x="70678" y="925"/>
                </a:lnTo>
                <a:lnTo>
                  <a:pt x="69650" y="986"/>
                </a:lnTo>
                <a:lnTo>
                  <a:pt x="69630" y="986"/>
                </a:lnTo>
                <a:cubicBezTo>
                  <a:pt x="68857" y="1037"/>
                  <a:pt x="68073" y="1088"/>
                  <a:pt x="67280" y="1149"/>
                </a:cubicBezTo>
                <a:lnTo>
                  <a:pt x="65632" y="1261"/>
                </a:lnTo>
                <a:cubicBezTo>
                  <a:pt x="65093" y="1312"/>
                  <a:pt x="64553" y="1353"/>
                  <a:pt x="64004" y="1393"/>
                </a:cubicBezTo>
                <a:cubicBezTo>
                  <a:pt x="62814" y="1485"/>
                  <a:pt x="61603" y="1587"/>
                  <a:pt x="60382" y="1688"/>
                </a:cubicBezTo>
                <a:cubicBezTo>
                  <a:pt x="59680" y="1739"/>
                  <a:pt x="58988" y="1810"/>
                  <a:pt x="58286" y="1871"/>
                </a:cubicBezTo>
                <a:cubicBezTo>
                  <a:pt x="57828" y="1912"/>
                  <a:pt x="56730" y="2004"/>
                  <a:pt x="55092" y="2177"/>
                </a:cubicBezTo>
                <a:cubicBezTo>
                  <a:pt x="53352" y="2360"/>
                  <a:pt x="51022" y="2604"/>
                  <a:pt x="48224" y="2940"/>
                </a:cubicBezTo>
                <a:cubicBezTo>
                  <a:pt x="46190" y="3184"/>
                  <a:pt x="43911" y="3469"/>
                  <a:pt x="41438" y="3804"/>
                </a:cubicBezTo>
                <a:lnTo>
                  <a:pt x="40930" y="3876"/>
                </a:lnTo>
                <a:cubicBezTo>
                  <a:pt x="40004" y="3998"/>
                  <a:pt x="39058" y="4130"/>
                  <a:pt x="38081" y="4272"/>
                </a:cubicBezTo>
                <a:cubicBezTo>
                  <a:pt x="37206" y="4394"/>
                  <a:pt x="36301" y="4527"/>
                  <a:pt x="35385" y="4669"/>
                </a:cubicBezTo>
                <a:lnTo>
                  <a:pt x="35355" y="4669"/>
                </a:lnTo>
                <a:lnTo>
                  <a:pt x="34897" y="4730"/>
                </a:lnTo>
                <a:lnTo>
                  <a:pt x="34439" y="4801"/>
                </a:lnTo>
                <a:lnTo>
                  <a:pt x="33706" y="4913"/>
                </a:lnTo>
                <a:cubicBezTo>
                  <a:pt x="33462" y="4954"/>
                  <a:pt x="33228" y="4995"/>
                  <a:pt x="32994" y="5025"/>
                </a:cubicBezTo>
                <a:cubicBezTo>
                  <a:pt x="32842" y="5046"/>
                  <a:pt x="32699" y="5066"/>
                  <a:pt x="32547" y="5096"/>
                </a:cubicBezTo>
                <a:cubicBezTo>
                  <a:pt x="31570" y="5249"/>
                  <a:pt x="30593" y="5402"/>
                  <a:pt x="29606" y="5564"/>
                </a:cubicBezTo>
                <a:cubicBezTo>
                  <a:pt x="29057" y="5656"/>
                  <a:pt x="28497" y="5748"/>
                  <a:pt x="27948" y="5849"/>
                </a:cubicBezTo>
                <a:lnTo>
                  <a:pt x="27124" y="5992"/>
                </a:lnTo>
                <a:cubicBezTo>
                  <a:pt x="26809" y="6043"/>
                  <a:pt x="26503" y="6094"/>
                  <a:pt x="26198" y="6155"/>
                </a:cubicBezTo>
                <a:cubicBezTo>
                  <a:pt x="25344" y="6307"/>
                  <a:pt x="24519" y="6460"/>
                  <a:pt x="23736" y="6602"/>
                </a:cubicBezTo>
                <a:cubicBezTo>
                  <a:pt x="22363" y="6867"/>
                  <a:pt x="21101" y="7111"/>
                  <a:pt x="19921" y="7365"/>
                </a:cubicBezTo>
                <a:cubicBezTo>
                  <a:pt x="18751" y="7620"/>
                  <a:pt x="17662" y="7864"/>
                  <a:pt x="16665" y="8098"/>
                </a:cubicBezTo>
                <a:cubicBezTo>
                  <a:pt x="16106" y="8240"/>
                  <a:pt x="15567" y="8372"/>
                  <a:pt x="15058" y="8505"/>
                </a:cubicBezTo>
                <a:cubicBezTo>
                  <a:pt x="13410" y="8932"/>
                  <a:pt x="11996" y="9339"/>
                  <a:pt x="10734" y="9746"/>
                </a:cubicBezTo>
                <a:cubicBezTo>
                  <a:pt x="10337" y="9858"/>
                  <a:pt x="9961" y="9990"/>
                  <a:pt x="9595" y="10112"/>
                </a:cubicBezTo>
                <a:cubicBezTo>
                  <a:pt x="8943" y="10336"/>
                  <a:pt x="8323" y="10560"/>
                  <a:pt x="7733" y="10773"/>
                </a:cubicBezTo>
                <a:cubicBezTo>
                  <a:pt x="7336" y="10916"/>
                  <a:pt x="6960" y="11058"/>
                  <a:pt x="6573" y="11201"/>
                </a:cubicBezTo>
                <a:lnTo>
                  <a:pt x="6380" y="11282"/>
                </a:lnTo>
                <a:lnTo>
                  <a:pt x="6329" y="11303"/>
                </a:lnTo>
                <a:cubicBezTo>
                  <a:pt x="4314" y="12066"/>
                  <a:pt x="2463" y="12859"/>
                  <a:pt x="784" y="13622"/>
                </a:cubicBezTo>
                <a:lnTo>
                  <a:pt x="174" y="13907"/>
                </a:lnTo>
                <a:lnTo>
                  <a:pt x="133" y="13927"/>
                </a:lnTo>
                <a:lnTo>
                  <a:pt x="174" y="13927"/>
                </a:lnTo>
                <a:lnTo>
                  <a:pt x="174" y="16817"/>
                </a:lnTo>
                <a:cubicBezTo>
                  <a:pt x="123" y="17102"/>
                  <a:pt x="62" y="17386"/>
                  <a:pt x="1" y="17671"/>
                </a:cubicBezTo>
                <a:cubicBezTo>
                  <a:pt x="62" y="17692"/>
                  <a:pt x="123" y="17712"/>
                  <a:pt x="174" y="17732"/>
                </a:cubicBezTo>
                <a:lnTo>
                  <a:pt x="174" y="22260"/>
                </a:lnTo>
                <a:lnTo>
                  <a:pt x="121649" y="22260"/>
                </a:lnTo>
                <a:lnTo>
                  <a:pt x="121649" y="630"/>
                </a:lnTo>
                <a:cubicBezTo>
                  <a:pt x="115382" y="284"/>
                  <a:pt x="109491" y="101"/>
                  <a:pt x="104028" y="40"/>
                </a:cubicBezTo>
                <a:cubicBezTo>
                  <a:pt x="103214" y="30"/>
                  <a:pt x="102400" y="20"/>
                  <a:pt x="101606" y="20"/>
                </a:cubicBezTo>
                <a:cubicBezTo>
                  <a:pt x="100998" y="9"/>
                  <a:pt x="100129" y="0"/>
                  <a:pt x="99024" y="0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4"/>
          <p:cNvSpPr/>
          <p:nvPr/>
        </p:nvSpPr>
        <p:spPr>
          <a:xfrm>
            <a:off x="4093888" y="4768402"/>
            <a:ext cx="2234227" cy="374932"/>
          </a:xfrm>
          <a:custGeom>
            <a:avLst/>
            <a:gdLst/>
            <a:ahLst/>
            <a:cxnLst/>
            <a:rect l="l" t="t" r="r" b="b"/>
            <a:pathLst>
              <a:path w="52803" h="20074" extrusionOk="0">
                <a:moveTo>
                  <a:pt x="52803" y="1"/>
                </a:moveTo>
                <a:lnTo>
                  <a:pt x="52803" y="1"/>
                </a:lnTo>
                <a:cubicBezTo>
                  <a:pt x="51063" y="174"/>
                  <a:pt x="48723" y="428"/>
                  <a:pt x="45915" y="753"/>
                </a:cubicBezTo>
                <a:cubicBezTo>
                  <a:pt x="43880" y="1008"/>
                  <a:pt x="41602" y="1293"/>
                  <a:pt x="39129" y="1618"/>
                </a:cubicBezTo>
                <a:lnTo>
                  <a:pt x="38621" y="1689"/>
                </a:lnTo>
                <a:lnTo>
                  <a:pt x="38560" y="1710"/>
                </a:lnTo>
                <a:cubicBezTo>
                  <a:pt x="37095" y="2157"/>
                  <a:pt x="35650" y="2625"/>
                  <a:pt x="34226" y="3104"/>
                </a:cubicBezTo>
                <a:cubicBezTo>
                  <a:pt x="34215" y="3104"/>
                  <a:pt x="34215" y="3114"/>
                  <a:pt x="34205" y="3114"/>
                </a:cubicBezTo>
                <a:lnTo>
                  <a:pt x="33574" y="3327"/>
                </a:lnTo>
                <a:cubicBezTo>
                  <a:pt x="31194" y="4152"/>
                  <a:pt x="28874" y="5016"/>
                  <a:pt x="26626" y="5932"/>
                </a:cubicBezTo>
                <a:cubicBezTo>
                  <a:pt x="25476" y="6390"/>
                  <a:pt x="24337" y="6868"/>
                  <a:pt x="23218" y="7356"/>
                </a:cubicBezTo>
                <a:cubicBezTo>
                  <a:pt x="22048" y="7865"/>
                  <a:pt x="20898" y="8384"/>
                  <a:pt x="19769" y="8913"/>
                </a:cubicBezTo>
                <a:cubicBezTo>
                  <a:pt x="18812" y="9361"/>
                  <a:pt x="17866" y="9808"/>
                  <a:pt x="16940" y="10276"/>
                </a:cubicBezTo>
                <a:cubicBezTo>
                  <a:pt x="16757" y="10358"/>
                  <a:pt x="16584" y="10439"/>
                  <a:pt x="16411" y="10530"/>
                </a:cubicBezTo>
                <a:lnTo>
                  <a:pt x="16025" y="10714"/>
                </a:lnTo>
                <a:cubicBezTo>
                  <a:pt x="13776" y="11843"/>
                  <a:pt x="11609" y="13003"/>
                  <a:pt x="9524" y="14193"/>
                </a:cubicBezTo>
                <a:cubicBezTo>
                  <a:pt x="7621" y="15271"/>
                  <a:pt x="5800" y="16360"/>
                  <a:pt x="4040" y="17459"/>
                </a:cubicBezTo>
                <a:cubicBezTo>
                  <a:pt x="2646" y="18324"/>
                  <a:pt x="1303" y="19199"/>
                  <a:pt x="1" y="20074"/>
                </a:cubicBezTo>
                <a:lnTo>
                  <a:pt x="14570" y="20074"/>
                </a:lnTo>
                <a:cubicBezTo>
                  <a:pt x="14712" y="19941"/>
                  <a:pt x="14855" y="19809"/>
                  <a:pt x="14997" y="19677"/>
                </a:cubicBezTo>
                <a:cubicBezTo>
                  <a:pt x="15811" y="18934"/>
                  <a:pt x="16645" y="18191"/>
                  <a:pt x="17520" y="17459"/>
                </a:cubicBezTo>
                <a:cubicBezTo>
                  <a:pt x="17520" y="17449"/>
                  <a:pt x="17520" y="17449"/>
                  <a:pt x="17530" y="17439"/>
                </a:cubicBezTo>
                <a:cubicBezTo>
                  <a:pt x="18527" y="16594"/>
                  <a:pt x="19565" y="15760"/>
                  <a:pt x="20654" y="14926"/>
                </a:cubicBezTo>
                <a:cubicBezTo>
                  <a:pt x="21183" y="14519"/>
                  <a:pt x="21712" y="14122"/>
                  <a:pt x="22241" y="13745"/>
                </a:cubicBezTo>
                <a:cubicBezTo>
                  <a:pt x="22322" y="13684"/>
                  <a:pt x="22404" y="13623"/>
                  <a:pt x="22475" y="13572"/>
                </a:cubicBezTo>
                <a:cubicBezTo>
                  <a:pt x="23431" y="12881"/>
                  <a:pt x="24398" y="12219"/>
                  <a:pt x="25354" y="11589"/>
                </a:cubicBezTo>
                <a:cubicBezTo>
                  <a:pt x="26656" y="10734"/>
                  <a:pt x="27948" y="9940"/>
                  <a:pt x="29230" y="9188"/>
                </a:cubicBezTo>
                <a:cubicBezTo>
                  <a:pt x="31916" y="7641"/>
                  <a:pt x="34683" y="6237"/>
                  <a:pt x="37532" y="4996"/>
                </a:cubicBezTo>
                <a:lnTo>
                  <a:pt x="37542" y="4996"/>
                </a:lnTo>
                <a:cubicBezTo>
                  <a:pt x="39211" y="4274"/>
                  <a:pt x="40849" y="3622"/>
                  <a:pt x="42446" y="3032"/>
                </a:cubicBezTo>
                <a:cubicBezTo>
                  <a:pt x="45732" y="1842"/>
                  <a:pt x="49089" y="855"/>
                  <a:pt x="52498" y="62"/>
                </a:cubicBezTo>
                <a:lnTo>
                  <a:pt x="528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4"/>
          <p:cNvSpPr/>
          <p:nvPr/>
        </p:nvSpPr>
        <p:spPr>
          <a:xfrm>
            <a:off x="4966518" y="4737810"/>
            <a:ext cx="2312547" cy="405713"/>
          </a:xfrm>
          <a:custGeom>
            <a:avLst/>
            <a:gdLst/>
            <a:ahLst/>
            <a:cxnLst/>
            <a:rect l="l" t="t" r="r" b="b"/>
            <a:pathLst>
              <a:path w="54654" h="21722" extrusionOk="0">
                <a:moveTo>
                  <a:pt x="54633" y="1"/>
                </a:moveTo>
                <a:cubicBezTo>
                  <a:pt x="54632" y="1"/>
                  <a:pt x="54631" y="1"/>
                  <a:pt x="54629" y="2"/>
                </a:cubicBezTo>
                <a:lnTo>
                  <a:pt x="54629" y="2"/>
                </a:lnTo>
                <a:cubicBezTo>
                  <a:pt x="54637" y="1"/>
                  <a:pt x="54646" y="1"/>
                  <a:pt x="54654" y="1"/>
                </a:cubicBezTo>
                <a:close/>
                <a:moveTo>
                  <a:pt x="54629" y="2"/>
                </a:moveTo>
                <a:cubicBezTo>
                  <a:pt x="54128" y="22"/>
                  <a:pt x="53618" y="52"/>
                  <a:pt x="53118" y="82"/>
                </a:cubicBezTo>
                <a:cubicBezTo>
                  <a:pt x="52599" y="102"/>
                  <a:pt x="52090" y="133"/>
                  <a:pt x="51581" y="163"/>
                </a:cubicBezTo>
                <a:cubicBezTo>
                  <a:pt x="51418" y="174"/>
                  <a:pt x="51256" y="184"/>
                  <a:pt x="51083" y="194"/>
                </a:cubicBezTo>
                <a:cubicBezTo>
                  <a:pt x="50920" y="204"/>
                  <a:pt x="50757" y="214"/>
                  <a:pt x="50594" y="224"/>
                </a:cubicBezTo>
                <a:cubicBezTo>
                  <a:pt x="50076" y="255"/>
                  <a:pt x="49567" y="285"/>
                  <a:pt x="49048" y="316"/>
                </a:cubicBezTo>
                <a:cubicBezTo>
                  <a:pt x="48794" y="326"/>
                  <a:pt x="48529" y="347"/>
                  <a:pt x="48275" y="357"/>
                </a:cubicBezTo>
                <a:lnTo>
                  <a:pt x="47919" y="377"/>
                </a:lnTo>
                <a:lnTo>
                  <a:pt x="47756" y="387"/>
                </a:lnTo>
                <a:lnTo>
                  <a:pt x="46728" y="458"/>
                </a:lnTo>
                <a:lnTo>
                  <a:pt x="46708" y="458"/>
                </a:lnTo>
                <a:cubicBezTo>
                  <a:pt x="45945" y="509"/>
                  <a:pt x="45162" y="560"/>
                  <a:pt x="44368" y="611"/>
                </a:cubicBezTo>
                <a:lnTo>
                  <a:pt x="44338" y="621"/>
                </a:lnTo>
                <a:lnTo>
                  <a:pt x="43961" y="723"/>
                </a:lnTo>
                <a:cubicBezTo>
                  <a:pt x="43402" y="886"/>
                  <a:pt x="42852" y="1038"/>
                  <a:pt x="42303" y="1201"/>
                </a:cubicBezTo>
                <a:cubicBezTo>
                  <a:pt x="42242" y="1221"/>
                  <a:pt x="42171" y="1242"/>
                  <a:pt x="42099" y="1262"/>
                </a:cubicBezTo>
                <a:cubicBezTo>
                  <a:pt x="39240" y="2117"/>
                  <a:pt x="36463" y="3032"/>
                  <a:pt x="33787" y="4009"/>
                </a:cubicBezTo>
                <a:cubicBezTo>
                  <a:pt x="29352" y="5637"/>
                  <a:pt x="25160" y="7417"/>
                  <a:pt x="21213" y="9299"/>
                </a:cubicBezTo>
                <a:cubicBezTo>
                  <a:pt x="17713" y="10968"/>
                  <a:pt x="14396" y="12738"/>
                  <a:pt x="11273" y="14529"/>
                </a:cubicBezTo>
                <a:cubicBezTo>
                  <a:pt x="10082" y="15221"/>
                  <a:pt x="8912" y="15923"/>
                  <a:pt x="7763" y="16625"/>
                </a:cubicBezTo>
                <a:cubicBezTo>
                  <a:pt x="7315" y="16899"/>
                  <a:pt x="6857" y="17184"/>
                  <a:pt x="6420" y="17459"/>
                </a:cubicBezTo>
                <a:cubicBezTo>
                  <a:pt x="5392" y="18100"/>
                  <a:pt x="4395" y="18751"/>
                  <a:pt x="3419" y="19392"/>
                </a:cubicBezTo>
                <a:cubicBezTo>
                  <a:pt x="2930" y="19717"/>
                  <a:pt x="2452" y="20033"/>
                  <a:pt x="1984" y="20358"/>
                </a:cubicBezTo>
                <a:cubicBezTo>
                  <a:pt x="1435" y="20725"/>
                  <a:pt x="896" y="21091"/>
                  <a:pt x="366" y="21467"/>
                </a:cubicBezTo>
                <a:lnTo>
                  <a:pt x="0" y="21722"/>
                </a:lnTo>
                <a:lnTo>
                  <a:pt x="15352" y="21722"/>
                </a:lnTo>
                <a:cubicBezTo>
                  <a:pt x="15434" y="21630"/>
                  <a:pt x="15525" y="21539"/>
                  <a:pt x="15617" y="21447"/>
                </a:cubicBezTo>
                <a:cubicBezTo>
                  <a:pt x="17041" y="20053"/>
                  <a:pt x="18557" y="18649"/>
                  <a:pt x="20195" y="17266"/>
                </a:cubicBezTo>
                <a:cubicBezTo>
                  <a:pt x="21192" y="16421"/>
                  <a:pt x="22230" y="15577"/>
                  <a:pt x="23319" y="14753"/>
                </a:cubicBezTo>
                <a:cubicBezTo>
                  <a:pt x="24265" y="14030"/>
                  <a:pt x="25201" y="13338"/>
                  <a:pt x="26147" y="12687"/>
                </a:cubicBezTo>
                <a:cubicBezTo>
                  <a:pt x="29291" y="10490"/>
                  <a:pt x="32587" y="8516"/>
                  <a:pt x="36005" y="6787"/>
                </a:cubicBezTo>
                <a:cubicBezTo>
                  <a:pt x="39363" y="5088"/>
                  <a:pt x="42832" y="3622"/>
                  <a:pt x="46393" y="2402"/>
                </a:cubicBezTo>
                <a:cubicBezTo>
                  <a:pt x="46606" y="2320"/>
                  <a:pt x="46810" y="2249"/>
                  <a:pt x="47023" y="2178"/>
                </a:cubicBezTo>
                <a:cubicBezTo>
                  <a:pt x="48356" y="1730"/>
                  <a:pt x="49648" y="1333"/>
                  <a:pt x="50900" y="977"/>
                </a:cubicBezTo>
                <a:cubicBezTo>
                  <a:pt x="52190" y="611"/>
                  <a:pt x="53430" y="286"/>
                  <a:pt x="54629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5990207" y="4727576"/>
            <a:ext cx="2408554" cy="415761"/>
          </a:xfrm>
          <a:custGeom>
            <a:avLst/>
            <a:gdLst/>
            <a:ahLst/>
            <a:cxnLst/>
            <a:rect l="l" t="t" r="r" b="b"/>
            <a:pathLst>
              <a:path w="56923" h="22260" extrusionOk="0">
                <a:moveTo>
                  <a:pt x="51911" y="0"/>
                </a:moveTo>
                <a:cubicBezTo>
                  <a:pt x="51002" y="0"/>
                  <a:pt x="49935" y="6"/>
                  <a:pt x="48723" y="20"/>
                </a:cubicBezTo>
                <a:lnTo>
                  <a:pt x="48611" y="50"/>
                </a:lnTo>
                <a:cubicBezTo>
                  <a:pt x="47075" y="416"/>
                  <a:pt x="45528" y="823"/>
                  <a:pt x="43951" y="1271"/>
                </a:cubicBezTo>
                <a:cubicBezTo>
                  <a:pt x="41662" y="1912"/>
                  <a:pt x="39434" y="2604"/>
                  <a:pt x="37267" y="3336"/>
                </a:cubicBezTo>
                <a:cubicBezTo>
                  <a:pt x="32557" y="4923"/>
                  <a:pt x="27938" y="6744"/>
                  <a:pt x="23421" y="8810"/>
                </a:cubicBezTo>
                <a:cubicBezTo>
                  <a:pt x="22088" y="9420"/>
                  <a:pt x="20785" y="10041"/>
                  <a:pt x="19514" y="10672"/>
                </a:cubicBezTo>
                <a:cubicBezTo>
                  <a:pt x="16838" y="11994"/>
                  <a:pt x="14274" y="13357"/>
                  <a:pt x="11833" y="14761"/>
                </a:cubicBezTo>
                <a:cubicBezTo>
                  <a:pt x="10876" y="15301"/>
                  <a:pt x="9940" y="15850"/>
                  <a:pt x="9035" y="16399"/>
                </a:cubicBezTo>
                <a:cubicBezTo>
                  <a:pt x="5800" y="18343"/>
                  <a:pt x="2788" y="20306"/>
                  <a:pt x="0" y="22260"/>
                </a:cubicBezTo>
                <a:lnTo>
                  <a:pt x="15353" y="22260"/>
                </a:lnTo>
                <a:cubicBezTo>
                  <a:pt x="17845" y="19767"/>
                  <a:pt x="20511" y="17447"/>
                  <a:pt x="23319" y="15301"/>
                </a:cubicBezTo>
                <a:cubicBezTo>
                  <a:pt x="25557" y="13581"/>
                  <a:pt x="27887" y="11984"/>
                  <a:pt x="30288" y="10519"/>
                </a:cubicBezTo>
                <a:cubicBezTo>
                  <a:pt x="31783" y="9603"/>
                  <a:pt x="33279" y="8759"/>
                  <a:pt x="34754" y="7975"/>
                </a:cubicBezTo>
                <a:lnTo>
                  <a:pt x="34774" y="7965"/>
                </a:lnTo>
                <a:lnTo>
                  <a:pt x="34785" y="7965"/>
                </a:lnTo>
                <a:cubicBezTo>
                  <a:pt x="35385" y="7650"/>
                  <a:pt x="35975" y="7355"/>
                  <a:pt x="36555" y="7060"/>
                </a:cubicBezTo>
                <a:cubicBezTo>
                  <a:pt x="42975" y="3886"/>
                  <a:pt x="49760" y="1546"/>
                  <a:pt x="56760" y="70"/>
                </a:cubicBezTo>
                <a:lnTo>
                  <a:pt x="56923" y="40"/>
                </a:lnTo>
                <a:cubicBezTo>
                  <a:pt x="56099" y="30"/>
                  <a:pt x="55295" y="20"/>
                  <a:pt x="54491" y="20"/>
                </a:cubicBezTo>
                <a:cubicBezTo>
                  <a:pt x="53883" y="8"/>
                  <a:pt x="53014" y="0"/>
                  <a:pt x="519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4"/>
          <p:cNvSpPr/>
          <p:nvPr/>
        </p:nvSpPr>
        <p:spPr>
          <a:xfrm>
            <a:off x="7040172" y="4746177"/>
            <a:ext cx="2103777" cy="397345"/>
          </a:xfrm>
          <a:custGeom>
            <a:avLst/>
            <a:gdLst/>
            <a:ahLst/>
            <a:cxnLst/>
            <a:rect l="l" t="t" r="r" b="b"/>
            <a:pathLst>
              <a:path w="49720" h="21274" extrusionOk="0">
                <a:moveTo>
                  <a:pt x="49720" y="0"/>
                </a:moveTo>
                <a:cubicBezTo>
                  <a:pt x="48896" y="183"/>
                  <a:pt x="48071" y="377"/>
                  <a:pt x="47217" y="570"/>
                </a:cubicBezTo>
                <a:lnTo>
                  <a:pt x="46718" y="692"/>
                </a:lnTo>
                <a:lnTo>
                  <a:pt x="46362" y="773"/>
                </a:lnTo>
                <a:lnTo>
                  <a:pt x="46077" y="845"/>
                </a:lnTo>
                <a:cubicBezTo>
                  <a:pt x="45884" y="885"/>
                  <a:pt x="45691" y="936"/>
                  <a:pt x="45487" y="987"/>
                </a:cubicBezTo>
                <a:cubicBezTo>
                  <a:pt x="45091" y="1089"/>
                  <a:pt x="44684" y="1191"/>
                  <a:pt x="44266" y="1292"/>
                </a:cubicBezTo>
                <a:cubicBezTo>
                  <a:pt x="43982" y="1374"/>
                  <a:pt x="43687" y="1445"/>
                  <a:pt x="43391" y="1526"/>
                </a:cubicBezTo>
                <a:cubicBezTo>
                  <a:pt x="43229" y="1567"/>
                  <a:pt x="43056" y="1608"/>
                  <a:pt x="42883" y="1659"/>
                </a:cubicBezTo>
                <a:lnTo>
                  <a:pt x="42283" y="1821"/>
                </a:lnTo>
                <a:lnTo>
                  <a:pt x="42181" y="1852"/>
                </a:lnTo>
                <a:cubicBezTo>
                  <a:pt x="41886" y="1933"/>
                  <a:pt x="41581" y="2015"/>
                  <a:pt x="41275" y="2106"/>
                </a:cubicBezTo>
                <a:cubicBezTo>
                  <a:pt x="33289" y="4355"/>
                  <a:pt x="25516" y="7305"/>
                  <a:pt x="18038" y="10917"/>
                </a:cubicBezTo>
                <a:cubicBezTo>
                  <a:pt x="11792" y="13938"/>
                  <a:pt x="5759" y="17397"/>
                  <a:pt x="0" y="21274"/>
                </a:cubicBezTo>
                <a:lnTo>
                  <a:pt x="14559" y="21274"/>
                </a:lnTo>
                <a:cubicBezTo>
                  <a:pt x="14834" y="21019"/>
                  <a:pt x="15108" y="20765"/>
                  <a:pt x="15393" y="20511"/>
                </a:cubicBezTo>
                <a:cubicBezTo>
                  <a:pt x="15993" y="19951"/>
                  <a:pt x="16624" y="19402"/>
                  <a:pt x="17265" y="18852"/>
                </a:cubicBezTo>
                <a:cubicBezTo>
                  <a:pt x="17723" y="18456"/>
                  <a:pt x="18191" y="18069"/>
                  <a:pt x="18669" y="17682"/>
                </a:cubicBezTo>
                <a:lnTo>
                  <a:pt x="18690" y="17672"/>
                </a:lnTo>
                <a:cubicBezTo>
                  <a:pt x="18913" y="17489"/>
                  <a:pt x="19147" y="17296"/>
                  <a:pt x="19392" y="17102"/>
                </a:cubicBezTo>
                <a:cubicBezTo>
                  <a:pt x="19798" y="16777"/>
                  <a:pt x="20205" y="16451"/>
                  <a:pt x="20633" y="16126"/>
                </a:cubicBezTo>
                <a:cubicBezTo>
                  <a:pt x="20857" y="15953"/>
                  <a:pt x="21091" y="15790"/>
                  <a:pt x="21314" y="15617"/>
                </a:cubicBezTo>
                <a:lnTo>
                  <a:pt x="21711" y="15322"/>
                </a:lnTo>
                <a:cubicBezTo>
                  <a:pt x="21772" y="15271"/>
                  <a:pt x="21843" y="15220"/>
                  <a:pt x="21915" y="15180"/>
                </a:cubicBezTo>
                <a:cubicBezTo>
                  <a:pt x="22037" y="15078"/>
                  <a:pt x="22169" y="14986"/>
                  <a:pt x="22301" y="14895"/>
                </a:cubicBezTo>
                <a:cubicBezTo>
                  <a:pt x="22322" y="14864"/>
                  <a:pt x="22352" y="14854"/>
                  <a:pt x="22383" y="14834"/>
                </a:cubicBezTo>
                <a:cubicBezTo>
                  <a:pt x="22505" y="14742"/>
                  <a:pt x="22637" y="14651"/>
                  <a:pt x="22759" y="14559"/>
                </a:cubicBezTo>
                <a:cubicBezTo>
                  <a:pt x="23044" y="14356"/>
                  <a:pt x="23329" y="14152"/>
                  <a:pt x="23614" y="13959"/>
                </a:cubicBezTo>
                <a:cubicBezTo>
                  <a:pt x="25526" y="12636"/>
                  <a:pt x="27419" y="11425"/>
                  <a:pt x="29301" y="10347"/>
                </a:cubicBezTo>
                <a:cubicBezTo>
                  <a:pt x="31041" y="9330"/>
                  <a:pt x="32770" y="8424"/>
                  <a:pt x="34469" y="7600"/>
                </a:cubicBezTo>
                <a:cubicBezTo>
                  <a:pt x="34601" y="7529"/>
                  <a:pt x="34744" y="7458"/>
                  <a:pt x="34866" y="7397"/>
                </a:cubicBezTo>
                <a:lnTo>
                  <a:pt x="34957" y="7356"/>
                </a:lnTo>
                <a:cubicBezTo>
                  <a:pt x="39698" y="5087"/>
                  <a:pt x="44643" y="3276"/>
                  <a:pt x="49720" y="1933"/>
                </a:cubicBezTo>
                <a:lnTo>
                  <a:pt x="4972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/>
          <p:nvPr/>
        </p:nvSpPr>
        <p:spPr>
          <a:xfrm flipH="1">
            <a:off x="-24" y="4727585"/>
            <a:ext cx="5739228" cy="415752"/>
          </a:xfrm>
          <a:custGeom>
            <a:avLst/>
            <a:gdLst/>
            <a:ahLst/>
            <a:cxnLst/>
            <a:rect l="l" t="t" r="r" b="b"/>
            <a:pathLst>
              <a:path w="21366" h="8303" extrusionOk="0">
                <a:moveTo>
                  <a:pt x="20047" y="1"/>
                </a:moveTo>
                <a:cubicBezTo>
                  <a:pt x="4858" y="1"/>
                  <a:pt x="0" y="8302"/>
                  <a:pt x="0" y="8302"/>
                </a:cubicBezTo>
                <a:lnTo>
                  <a:pt x="21365" y="8302"/>
                </a:lnTo>
                <a:lnTo>
                  <a:pt x="21365" y="21"/>
                </a:lnTo>
                <a:cubicBezTo>
                  <a:pt x="20917" y="7"/>
                  <a:pt x="20478" y="1"/>
                  <a:pt x="200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BLANK_1"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1"/>
          <p:cNvSpPr txBox="1">
            <a:spLocks noGrp="1"/>
          </p:cNvSpPr>
          <p:nvPr>
            <p:ph type="title"/>
          </p:nvPr>
        </p:nvSpPr>
        <p:spPr>
          <a:xfrm>
            <a:off x="2766150" y="615700"/>
            <a:ext cx="36117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77" name="Google Shape;577;p31"/>
          <p:cNvSpPr txBox="1">
            <a:spLocks noGrp="1"/>
          </p:cNvSpPr>
          <p:nvPr>
            <p:ph type="subTitle" idx="1"/>
          </p:nvPr>
        </p:nvSpPr>
        <p:spPr>
          <a:xfrm>
            <a:off x="2334300" y="1872150"/>
            <a:ext cx="4475400" cy="9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78" name="Google Shape;578;p31"/>
          <p:cNvSpPr txBox="1">
            <a:spLocks noGrp="1"/>
          </p:cNvSpPr>
          <p:nvPr>
            <p:ph type="subTitle" idx="2"/>
          </p:nvPr>
        </p:nvSpPr>
        <p:spPr>
          <a:xfrm>
            <a:off x="2793750" y="1458075"/>
            <a:ext cx="3556500" cy="3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grpSp>
        <p:nvGrpSpPr>
          <p:cNvPr id="580" name="Google Shape;580;p31"/>
          <p:cNvGrpSpPr/>
          <p:nvPr/>
        </p:nvGrpSpPr>
        <p:grpSpPr>
          <a:xfrm flipH="1">
            <a:off x="-39615" y="4272003"/>
            <a:ext cx="9183627" cy="871505"/>
            <a:chOff x="-3" y="4271978"/>
            <a:chExt cx="9183627" cy="871505"/>
          </a:xfrm>
        </p:grpSpPr>
        <p:sp>
          <p:nvSpPr>
            <p:cNvPr id="581" name="Google Shape;581;p31"/>
            <p:cNvSpPr/>
            <p:nvPr/>
          </p:nvSpPr>
          <p:spPr>
            <a:xfrm>
              <a:off x="4444850" y="4530576"/>
              <a:ext cx="4706129" cy="612907"/>
            </a:xfrm>
            <a:custGeom>
              <a:avLst/>
              <a:gdLst/>
              <a:ahLst/>
              <a:cxnLst/>
              <a:rect l="l" t="t" r="r" b="b"/>
              <a:pathLst>
                <a:path w="21366" h="8303" extrusionOk="0">
                  <a:moveTo>
                    <a:pt x="20047" y="1"/>
                  </a:moveTo>
                  <a:cubicBezTo>
                    <a:pt x="4858" y="1"/>
                    <a:pt x="0" y="8302"/>
                    <a:pt x="0" y="8302"/>
                  </a:cubicBezTo>
                  <a:lnTo>
                    <a:pt x="21365" y="8302"/>
                  </a:lnTo>
                  <a:lnTo>
                    <a:pt x="21365" y="21"/>
                  </a:lnTo>
                  <a:cubicBezTo>
                    <a:pt x="20917" y="7"/>
                    <a:pt x="20478" y="1"/>
                    <a:pt x="2004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1"/>
            <p:cNvSpPr/>
            <p:nvPr/>
          </p:nvSpPr>
          <p:spPr>
            <a:xfrm>
              <a:off x="0" y="4271978"/>
              <a:ext cx="5707534" cy="871503"/>
            </a:xfrm>
            <a:custGeom>
              <a:avLst/>
              <a:gdLst/>
              <a:ahLst/>
              <a:cxnLst/>
              <a:rect l="l" t="t" r="r" b="b"/>
              <a:pathLst>
                <a:path w="75989" h="25984" extrusionOk="0">
                  <a:moveTo>
                    <a:pt x="0" y="0"/>
                  </a:moveTo>
                  <a:lnTo>
                    <a:pt x="0" y="25984"/>
                  </a:lnTo>
                  <a:lnTo>
                    <a:pt x="72367" y="25984"/>
                  </a:lnTo>
                  <a:cubicBezTo>
                    <a:pt x="73170" y="25129"/>
                    <a:pt x="73872" y="24173"/>
                    <a:pt x="74432" y="23146"/>
                  </a:cubicBezTo>
                  <a:cubicBezTo>
                    <a:pt x="74991" y="22128"/>
                    <a:pt x="75398" y="21029"/>
                    <a:pt x="75632" y="19890"/>
                  </a:cubicBezTo>
                  <a:cubicBezTo>
                    <a:pt x="75683" y="19676"/>
                    <a:pt x="75724" y="19452"/>
                    <a:pt x="75765" y="19218"/>
                  </a:cubicBezTo>
                  <a:cubicBezTo>
                    <a:pt x="75978" y="17794"/>
                    <a:pt x="75988" y="16339"/>
                    <a:pt x="75805" y="14905"/>
                  </a:cubicBezTo>
                  <a:cubicBezTo>
                    <a:pt x="75775" y="14701"/>
                    <a:pt x="75744" y="14498"/>
                    <a:pt x="75714" y="14284"/>
                  </a:cubicBezTo>
                  <a:cubicBezTo>
                    <a:pt x="74595" y="13674"/>
                    <a:pt x="73252" y="12972"/>
                    <a:pt x="71715" y="12239"/>
                  </a:cubicBezTo>
                  <a:cubicBezTo>
                    <a:pt x="71695" y="12229"/>
                    <a:pt x="71675" y="12219"/>
                    <a:pt x="71654" y="12209"/>
                  </a:cubicBezTo>
                  <a:cubicBezTo>
                    <a:pt x="69884" y="11364"/>
                    <a:pt x="67860" y="10479"/>
                    <a:pt x="65591" y="9604"/>
                  </a:cubicBezTo>
                  <a:cubicBezTo>
                    <a:pt x="65560" y="9594"/>
                    <a:pt x="65530" y="9584"/>
                    <a:pt x="65499" y="9574"/>
                  </a:cubicBezTo>
                  <a:cubicBezTo>
                    <a:pt x="65397" y="9523"/>
                    <a:pt x="65286" y="9482"/>
                    <a:pt x="65184" y="9441"/>
                  </a:cubicBezTo>
                  <a:cubicBezTo>
                    <a:pt x="65164" y="9431"/>
                    <a:pt x="65143" y="9431"/>
                    <a:pt x="65133" y="9421"/>
                  </a:cubicBezTo>
                  <a:cubicBezTo>
                    <a:pt x="64736" y="9268"/>
                    <a:pt x="64339" y="9126"/>
                    <a:pt x="63922" y="8973"/>
                  </a:cubicBezTo>
                  <a:cubicBezTo>
                    <a:pt x="62956" y="8627"/>
                    <a:pt x="61928" y="8271"/>
                    <a:pt x="60748" y="7915"/>
                  </a:cubicBezTo>
                  <a:cubicBezTo>
                    <a:pt x="60595" y="7864"/>
                    <a:pt x="60433" y="7814"/>
                    <a:pt x="60280" y="7773"/>
                  </a:cubicBezTo>
                  <a:lnTo>
                    <a:pt x="59639" y="7580"/>
                  </a:lnTo>
                  <a:cubicBezTo>
                    <a:pt x="59385" y="7508"/>
                    <a:pt x="59120" y="7437"/>
                    <a:pt x="58856" y="7366"/>
                  </a:cubicBezTo>
                  <a:lnTo>
                    <a:pt x="58652" y="7305"/>
                  </a:lnTo>
                  <a:lnTo>
                    <a:pt x="58449" y="7254"/>
                  </a:lnTo>
                  <a:lnTo>
                    <a:pt x="58388" y="7234"/>
                  </a:lnTo>
                  <a:cubicBezTo>
                    <a:pt x="57269" y="6939"/>
                    <a:pt x="56007" y="6623"/>
                    <a:pt x="54573" y="6308"/>
                  </a:cubicBezTo>
                  <a:cubicBezTo>
                    <a:pt x="52233" y="5779"/>
                    <a:pt x="49414" y="5229"/>
                    <a:pt x="45925" y="4650"/>
                  </a:cubicBezTo>
                  <a:cubicBezTo>
                    <a:pt x="45437" y="4568"/>
                    <a:pt x="44948" y="4487"/>
                    <a:pt x="44450" y="4405"/>
                  </a:cubicBezTo>
                  <a:lnTo>
                    <a:pt x="43381" y="4232"/>
                  </a:lnTo>
                  <a:cubicBezTo>
                    <a:pt x="42863" y="4151"/>
                    <a:pt x="42344" y="4070"/>
                    <a:pt x="41825" y="3988"/>
                  </a:cubicBezTo>
                  <a:cubicBezTo>
                    <a:pt x="41682" y="3968"/>
                    <a:pt x="41560" y="3948"/>
                    <a:pt x="41428" y="3937"/>
                  </a:cubicBezTo>
                  <a:lnTo>
                    <a:pt x="40797" y="3836"/>
                  </a:lnTo>
                  <a:cubicBezTo>
                    <a:pt x="40573" y="3805"/>
                    <a:pt x="40360" y="3775"/>
                    <a:pt x="40146" y="3744"/>
                  </a:cubicBezTo>
                  <a:cubicBezTo>
                    <a:pt x="39505" y="3642"/>
                    <a:pt x="38864" y="3551"/>
                    <a:pt x="38234" y="3459"/>
                  </a:cubicBezTo>
                  <a:cubicBezTo>
                    <a:pt x="36901" y="3266"/>
                    <a:pt x="35609" y="3093"/>
                    <a:pt x="34367" y="2930"/>
                  </a:cubicBezTo>
                  <a:cubicBezTo>
                    <a:pt x="31814" y="2584"/>
                    <a:pt x="29474" y="2299"/>
                    <a:pt x="27429" y="2065"/>
                  </a:cubicBezTo>
                  <a:cubicBezTo>
                    <a:pt x="25903" y="1892"/>
                    <a:pt x="24540" y="1740"/>
                    <a:pt x="23359" y="1628"/>
                  </a:cubicBezTo>
                  <a:lnTo>
                    <a:pt x="23248" y="1608"/>
                  </a:lnTo>
                  <a:cubicBezTo>
                    <a:pt x="22698" y="1557"/>
                    <a:pt x="22210" y="1506"/>
                    <a:pt x="21752" y="1465"/>
                  </a:cubicBezTo>
                  <a:lnTo>
                    <a:pt x="21742" y="1465"/>
                  </a:lnTo>
                  <a:cubicBezTo>
                    <a:pt x="21650" y="1455"/>
                    <a:pt x="21559" y="1435"/>
                    <a:pt x="21477" y="1435"/>
                  </a:cubicBezTo>
                  <a:cubicBezTo>
                    <a:pt x="20165" y="1302"/>
                    <a:pt x="19280" y="1231"/>
                    <a:pt x="18913" y="1201"/>
                  </a:cubicBezTo>
                  <a:cubicBezTo>
                    <a:pt x="17082" y="1038"/>
                    <a:pt x="15281" y="895"/>
                    <a:pt x="13542" y="773"/>
                  </a:cubicBezTo>
                  <a:cubicBezTo>
                    <a:pt x="12646" y="702"/>
                    <a:pt x="11772" y="641"/>
                    <a:pt x="10907" y="590"/>
                  </a:cubicBezTo>
                  <a:cubicBezTo>
                    <a:pt x="10205" y="539"/>
                    <a:pt x="9503" y="499"/>
                    <a:pt x="8821" y="458"/>
                  </a:cubicBezTo>
                  <a:cubicBezTo>
                    <a:pt x="8816" y="453"/>
                    <a:pt x="8813" y="450"/>
                    <a:pt x="8811" y="450"/>
                  </a:cubicBezTo>
                  <a:cubicBezTo>
                    <a:pt x="8808" y="450"/>
                    <a:pt x="8806" y="453"/>
                    <a:pt x="8801" y="458"/>
                  </a:cubicBezTo>
                  <a:cubicBezTo>
                    <a:pt x="8485" y="438"/>
                    <a:pt x="8180" y="417"/>
                    <a:pt x="7865" y="397"/>
                  </a:cubicBezTo>
                  <a:cubicBezTo>
                    <a:pt x="7488" y="377"/>
                    <a:pt x="7112" y="356"/>
                    <a:pt x="6735" y="336"/>
                  </a:cubicBezTo>
                  <a:lnTo>
                    <a:pt x="6705" y="336"/>
                  </a:lnTo>
                  <a:cubicBezTo>
                    <a:pt x="6674" y="326"/>
                    <a:pt x="6644" y="326"/>
                    <a:pt x="6603" y="326"/>
                  </a:cubicBezTo>
                  <a:cubicBezTo>
                    <a:pt x="4935" y="234"/>
                    <a:pt x="3317" y="153"/>
                    <a:pt x="1771" y="8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DA3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1"/>
            <p:cNvSpPr/>
            <p:nvPr/>
          </p:nvSpPr>
          <p:spPr>
            <a:xfrm>
              <a:off x="0" y="4320074"/>
              <a:ext cx="2061018" cy="538485"/>
            </a:xfrm>
            <a:custGeom>
              <a:avLst/>
              <a:gdLst/>
              <a:ahLst/>
              <a:cxnLst/>
              <a:rect l="l" t="t" r="r" b="b"/>
              <a:pathLst>
                <a:path w="27440" h="16055" extrusionOk="0">
                  <a:moveTo>
                    <a:pt x="21477" y="1"/>
                  </a:moveTo>
                  <a:cubicBezTo>
                    <a:pt x="21437" y="11"/>
                    <a:pt x="21406" y="21"/>
                    <a:pt x="21365" y="31"/>
                  </a:cubicBezTo>
                  <a:cubicBezTo>
                    <a:pt x="13979" y="1547"/>
                    <a:pt x="6807" y="3958"/>
                    <a:pt x="0" y="7214"/>
                  </a:cubicBezTo>
                  <a:lnTo>
                    <a:pt x="0" y="15475"/>
                  </a:lnTo>
                  <a:cubicBezTo>
                    <a:pt x="265" y="15668"/>
                    <a:pt x="529" y="15862"/>
                    <a:pt x="794" y="16055"/>
                  </a:cubicBezTo>
                  <a:cubicBezTo>
                    <a:pt x="2137" y="14610"/>
                    <a:pt x="3561" y="13227"/>
                    <a:pt x="5057" y="11934"/>
                  </a:cubicBezTo>
                  <a:cubicBezTo>
                    <a:pt x="5067" y="11924"/>
                    <a:pt x="5087" y="11914"/>
                    <a:pt x="5098" y="11904"/>
                  </a:cubicBezTo>
                  <a:cubicBezTo>
                    <a:pt x="7326" y="9981"/>
                    <a:pt x="9706" y="8252"/>
                    <a:pt x="12229" y="6736"/>
                  </a:cubicBezTo>
                  <a:cubicBezTo>
                    <a:pt x="12799" y="6390"/>
                    <a:pt x="13389" y="6054"/>
                    <a:pt x="14000" y="5718"/>
                  </a:cubicBezTo>
                  <a:cubicBezTo>
                    <a:pt x="17591" y="3755"/>
                    <a:pt x="21396" y="2218"/>
                    <a:pt x="25353" y="1150"/>
                  </a:cubicBezTo>
                  <a:cubicBezTo>
                    <a:pt x="26035" y="967"/>
                    <a:pt x="26696" y="804"/>
                    <a:pt x="27358" y="652"/>
                  </a:cubicBezTo>
                  <a:cubicBezTo>
                    <a:pt x="27388" y="642"/>
                    <a:pt x="27409" y="642"/>
                    <a:pt x="27439" y="642"/>
                  </a:cubicBezTo>
                  <a:cubicBezTo>
                    <a:pt x="25903" y="458"/>
                    <a:pt x="24540" y="316"/>
                    <a:pt x="23370" y="194"/>
                  </a:cubicBezTo>
                  <a:lnTo>
                    <a:pt x="23248" y="184"/>
                  </a:lnTo>
                  <a:cubicBezTo>
                    <a:pt x="22708" y="123"/>
                    <a:pt x="22210" y="72"/>
                    <a:pt x="21762" y="31"/>
                  </a:cubicBezTo>
                  <a:lnTo>
                    <a:pt x="21752" y="31"/>
                  </a:lnTo>
                  <a:cubicBezTo>
                    <a:pt x="21660" y="21"/>
                    <a:pt x="21569" y="1"/>
                    <a:pt x="214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1"/>
            <p:cNvSpPr/>
            <p:nvPr/>
          </p:nvSpPr>
          <p:spPr>
            <a:xfrm>
              <a:off x="652561" y="4388329"/>
              <a:ext cx="2606617" cy="548379"/>
            </a:xfrm>
            <a:custGeom>
              <a:avLst/>
              <a:gdLst/>
              <a:ahLst/>
              <a:cxnLst/>
              <a:rect l="l" t="t" r="r" b="b"/>
              <a:pathLst>
                <a:path w="34704" h="16350" extrusionOk="0">
                  <a:moveTo>
                    <a:pt x="29546" y="0"/>
                  </a:moveTo>
                  <a:cubicBezTo>
                    <a:pt x="17245" y="2269"/>
                    <a:pt x="7275" y="6766"/>
                    <a:pt x="1" y="10917"/>
                  </a:cubicBezTo>
                  <a:lnTo>
                    <a:pt x="7316" y="16350"/>
                  </a:lnTo>
                  <a:cubicBezTo>
                    <a:pt x="14600" y="8434"/>
                    <a:pt x="24174" y="2991"/>
                    <a:pt x="34704" y="774"/>
                  </a:cubicBezTo>
                  <a:cubicBezTo>
                    <a:pt x="34185" y="682"/>
                    <a:pt x="33656" y="601"/>
                    <a:pt x="33137" y="529"/>
                  </a:cubicBezTo>
                  <a:cubicBezTo>
                    <a:pt x="33005" y="509"/>
                    <a:pt x="32872" y="489"/>
                    <a:pt x="32750" y="468"/>
                  </a:cubicBezTo>
                  <a:cubicBezTo>
                    <a:pt x="32537" y="438"/>
                    <a:pt x="32333" y="407"/>
                    <a:pt x="32109" y="367"/>
                  </a:cubicBezTo>
                  <a:cubicBezTo>
                    <a:pt x="31896" y="336"/>
                    <a:pt x="31672" y="306"/>
                    <a:pt x="31458" y="275"/>
                  </a:cubicBezTo>
                  <a:cubicBezTo>
                    <a:pt x="30817" y="183"/>
                    <a:pt x="30176" y="82"/>
                    <a:pt x="295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1"/>
            <p:cNvSpPr/>
            <p:nvPr/>
          </p:nvSpPr>
          <p:spPr>
            <a:xfrm>
              <a:off x="1684957" y="4483515"/>
              <a:ext cx="2704411" cy="563070"/>
            </a:xfrm>
            <a:custGeom>
              <a:avLst/>
              <a:gdLst/>
              <a:ahLst/>
              <a:cxnLst/>
              <a:rect l="l" t="t" r="r" b="b"/>
              <a:pathLst>
                <a:path w="36006" h="16788" extrusionOk="0">
                  <a:moveTo>
                    <a:pt x="32129" y="1"/>
                  </a:moveTo>
                  <a:lnTo>
                    <a:pt x="31977" y="31"/>
                  </a:lnTo>
                  <a:cubicBezTo>
                    <a:pt x="18558" y="2127"/>
                    <a:pt x="7743" y="6939"/>
                    <a:pt x="1" y="11365"/>
                  </a:cubicBezTo>
                  <a:lnTo>
                    <a:pt x="7305" y="16788"/>
                  </a:lnTo>
                  <a:cubicBezTo>
                    <a:pt x="7489" y="16594"/>
                    <a:pt x="7672" y="16401"/>
                    <a:pt x="7865" y="16198"/>
                  </a:cubicBezTo>
                  <a:cubicBezTo>
                    <a:pt x="8048" y="16004"/>
                    <a:pt x="8241" y="15801"/>
                    <a:pt x="8445" y="15597"/>
                  </a:cubicBezTo>
                  <a:cubicBezTo>
                    <a:pt x="8852" y="15190"/>
                    <a:pt x="9289" y="14763"/>
                    <a:pt x="9747" y="14326"/>
                  </a:cubicBezTo>
                  <a:lnTo>
                    <a:pt x="10093" y="14000"/>
                  </a:lnTo>
                  <a:cubicBezTo>
                    <a:pt x="10195" y="13898"/>
                    <a:pt x="10296" y="13807"/>
                    <a:pt x="10419" y="13695"/>
                  </a:cubicBezTo>
                  <a:cubicBezTo>
                    <a:pt x="10541" y="13593"/>
                    <a:pt x="10653" y="13481"/>
                    <a:pt x="10785" y="13369"/>
                  </a:cubicBezTo>
                  <a:cubicBezTo>
                    <a:pt x="11873" y="12382"/>
                    <a:pt x="13094" y="11375"/>
                    <a:pt x="14437" y="10378"/>
                  </a:cubicBezTo>
                  <a:cubicBezTo>
                    <a:pt x="14590" y="10266"/>
                    <a:pt x="14732" y="10154"/>
                    <a:pt x="14895" y="10042"/>
                  </a:cubicBezTo>
                  <a:cubicBezTo>
                    <a:pt x="15353" y="9696"/>
                    <a:pt x="15831" y="9361"/>
                    <a:pt x="16330" y="9025"/>
                  </a:cubicBezTo>
                  <a:cubicBezTo>
                    <a:pt x="16645" y="8811"/>
                    <a:pt x="16970" y="8598"/>
                    <a:pt x="17306" y="8384"/>
                  </a:cubicBezTo>
                  <a:lnTo>
                    <a:pt x="17316" y="8364"/>
                  </a:lnTo>
                  <a:cubicBezTo>
                    <a:pt x="17571" y="8201"/>
                    <a:pt x="17825" y="8048"/>
                    <a:pt x="18079" y="7886"/>
                  </a:cubicBezTo>
                  <a:cubicBezTo>
                    <a:pt x="18344" y="7723"/>
                    <a:pt x="18598" y="7570"/>
                    <a:pt x="18863" y="7407"/>
                  </a:cubicBezTo>
                  <a:cubicBezTo>
                    <a:pt x="19046" y="7295"/>
                    <a:pt x="19229" y="7194"/>
                    <a:pt x="19412" y="7082"/>
                  </a:cubicBezTo>
                  <a:cubicBezTo>
                    <a:pt x="19778" y="6878"/>
                    <a:pt x="20145" y="6665"/>
                    <a:pt x="20521" y="6461"/>
                  </a:cubicBezTo>
                  <a:cubicBezTo>
                    <a:pt x="20704" y="6359"/>
                    <a:pt x="20898" y="6258"/>
                    <a:pt x="21091" y="6156"/>
                  </a:cubicBezTo>
                  <a:cubicBezTo>
                    <a:pt x="21274" y="6054"/>
                    <a:pt x="21467" y="5953"/>
                    <a:pt x="21650" y="5861"/>
                  </a:cubicBezTo>
                  <a:cubicBezTo>
                    <a:pt x="21844" y="5759"/>
                    <a:pt x="22037" y="5668"/>
                    <a:pt x="22220" y="5576"/>
                  </a:cubicBezTo>
                  <a:cubicBezTo>
                    <a:pt x="22403" y="5474"/>
                    <a:pt x="22586" y="5393"/>
                    <a:pt x="22770" y="5301"/>
                  </a:cubicBezTo>
                  <a:cubicBezTo>
                    <a:pt x="22820" y="5281"/>
                    <a:pt x="22851" y="5261"/>
                    <a:pt x="22902" y="5240"/>
                  </a:cubicBezTo>
                  <a:cubicBezTo>
                    <a:pt x="23238" y="5078"/>
                    <a:pt x="23573" y="4915"/>
                    <a:pt x="23919" y="4762"/>
                  </a:cubicBezTo>
                  <a:lnTo>
                    <a:pt x="24540" y="4477"/>
                  </a:lnTo>
                  <a:cubicBezTo>
                    <a:pt x="26005" y="3836"/>
                    <a:pt x="27439" y="3287"/>
                    <a:pt x="28833" y="2819"/>
                  </a:cubicBezTo>
                  <a:cubicBezTo>
                    <a:pt x="29087" y="2727"/>
                    <a:pt x="29332" y="2636"/>
                    <a:pt x="29586" y="2565"/>
                  </a:cubicBezTo>
                  <a:cubicBezTo>
                    <a:pt x="29810" y="2483"/>
                    <a:pt x="30023" y="2422"/>
                    <a:pt x="30237" y="2361"/>
                  </a:cubicBezTo>
                  <a:cubicBezTo>
                    <a:pt x="32068" y="1802"/>
                    <a:pt x="33930" y="1334"/>
                    <a:pt x="35812" y="978"/>
                  </a:cubicBezTo>
                  <a:lnTo>
                    <a:pt x="36006" y="937"/>
                  </a:lnTo>
                  <a:cubicBezTo>
                    <a:pt x="35985" y="937"/>
                    <a:pt x="35965" y="937"/>
                    <a:pt x="35945" y="927"/>
                  </a:cubicBezTo>
                  <a:cubicBezTo>
                    <a:pt x="34815" y="632"/>
                    <a:pt x="33564" y="316"/>
                    <a:pt x="321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1"/>
            <p:cNvSpPr/>
            <p:nvPr/>
          </p:nvSpPr>
          <p:spPr>
            <a:xfrm>
              <a:off x="0" y="4654838"/>
              <a:ext cx="9183625" cy="488644"/>
            </a:xfrm>
            <a:custGeom>
              <a:avLst/>
              <a:gdLst/>
              <a:ahLst/>
              <a:cxnLst/>
              <a:rect l="l" t="t" r="r" b="b"/>
              <a:pathLst>
                <a:path w="122269" h="14569" extrusionOk="0">
                  <a:moveTo>
                    <a:pt x="45599" y="0"/>
                  </a:moveTo>
                  <a:cubicBezTo>
                    <a:pt x="44206" y="0"/>
                    <a:pt x="43137" y="0"/>
                    <a:pt x="42415" y="10"/>
                  </a:cubicBezTo>
                  <a:cubicBezTo>
                    <a:pt x="41621" y="20"/>
                    <a:pt x="40807" y="20"/>
                    <a:pt x="39983" y="41"/>
                  </a:cubicBezTo>
                  <a:cubicBezTo>
                    <a:pt x="38437" y="51"/>
                    <a:pt x="36850" y="81"/>
                    <a:pt x="35232" y="122"/>
                  </a:cubicBezTo>
                  <a:cubicBezTo>
                    <a:pt x="32028" y="193"/>
                    <a:pt x="28701" y="315"/>
                    <a:pt x="25242" y="488"/>
                  </a:cubicBezTo>
                  <a:cubicBezTo>
                    <a:pt x="23838" y="549"/>
                    <a:pt x="22413" y="631"/>
                    <a:pt x="20969" y="712"/>
                  </a:cubicBezTo>
                  <a:cubicBezTo>
                    <a:pt x="18771" y="834"/>
                    <a:pt x="16543" y="987"/>
                    <a:pt x="14254" y="1150"/>
                  </a:cubicBezTo>
                  <a:lnTo>
                    <a:pt x="14020" y="1170"/>
                  </a:lnTo>
                  <a:lnTo>
                    <a:pt x="12636" y="1272"/>
                  </a:lnTo>
                  <a:lnTo>
                    <a:pt x="11649" y="1353"/>
                  </a:lnTo>
                  <a:cubicBezTo>
                    <a:pt x="9503" y="1516"/>
                    <a:pt x="7315" y="1709"/>
                    <a:pt x="5098" y="1923"/>
                  </a:cubicBezTo>
                  <a:cubicBezTo>
                    <a:pt x="3419" y="2076"/>
                    <a:pt x="1720" y="2238"/>
                    <a:pt x="0" y="2432"/>
                  </a:cubicBezTo>
                  <a:lnTo>
                    <a:pt x="0" y="14569"/>
                  </a:lnTo>
                  <a:lnTo>
                    <a:pt x="121872" y="14569"/>
                  </a:lnTo>
                  <a:lnTo>
                    <a:pt x="121872" y="7030"/>
                  </a:lnTo>
                  <a:lnTo>
                    <a:pt x="122167" y="6969"/>
                  </a:lnTo>
                  <a:lnTo>
                    <a:pt x="122269" y="6949"/>
                  </a:lnTo>
                  <a:lnTo>
                    <a:pt x="121862" y="6857"/>
                  </a:lnTo>
                  <a:lnTo>
                    <a:pt x="121323" y="6756"/>
                  </a:lnTo>
                  <a:cubicBezTo>
                    <a:pt x="120672" y="6633"/>
                    <a:pt x="120000" y="6511"/>
                    <a:pt x="119288" y="6379"/>
                  </a:cubicBezTo>
                  <a:cubicBezTo>
                    <a:pt x="119257" y="6369"/>
                    <a:pt x="119227" y="6359"/>
                    <a:pt x="119196" y="6359"/>
                  </a:cubicBezTo>
                  <a:cubicBezTo>
                    <a:pt x="118291" y="6186"/>
                    <a:pt x="117324" y="6023"/>
                    <a:pt x="116327" y="5850"/>
                  </a:cubicBezTo>
                  <a:cubicBezTo>
                    <a:pt x="115768" y="5758"/>
                    <a:pt x="115208" y="5657"/>
                    <a:pt x="114659" y="5565"/>
                  </a:cubicBezTo>
                  <a:cubicBezTo>
                    <a:pt x="114160" y="5484"/>
                    <a:pt x="113672" y="5402"/>
                    <a:pt x="113184" y="5331"/>
                  </a:cubicBezTo>
                  <a:cubicBezTo>
                    <a:pt x="112940" y="5290"/>
                    <a:pt x="112726" y="5260"/>
                    <a:pt x="112472" y="5219"/>
                  </a:cubicBezTo>
                  <a:cubicBezTo>
                    <a:pt x="112217" y="5168"/>
                    <a:pt x="111963" y="5138"/>
                    <a:pt x="111709" y="5097"/>
                  </a:cubicBezTo>
                  <a:cubicBezTo>
                    <a:pt x="111556" y="5067"/>
                    <a:pt x="111414" y="5046"/>
                    <a:pt x="111261" y="5026"/>
                  </a:cubicBezTo>
                  <a:cubicBezTo>
                    <a:pt x="111027" y="4995"/>
                    <a:pt x="110793" y="4955"/>
                    <a:pt x="110549" y="4914"/>
                  </a:cubicBezTo>
                  <a:cubicBezTo>
                    <a:pt x="110305" y="4884"/>
                    <a:pt x="110060" y="4843"/>
                    <a:pt x="109816" y="4802"/>
                  </a:cubicBezTo>
                  <a:cubicBezTo>
                    <a:pt x="108707" y="4639"/>
                    <a:pt x="107619" y="4477"/>
                    <a:pt x="106561" y="4324"/>
                  </a:cubicBezTo>
                  <a:lnTo>
                    <a:pt x="105665" y="4192"/>
                  </a:lnTo>
                  <a:cubicBezTo>
                    <a:pt x="105574" y="4182"/>
                    <a:pt x="105492" y="4171"/>
                    <a:pt x="105401" y="4161"/>
                  </a:cubicBezTo>
                  <a:cubicBezTo>
                    <a:pt x="104689" y="4059"/>
                    <a:pt x="103987" y="3958"/>
                    <a:pt x="103305" y="3866"/>
                  </a:cubicBezTo>
                  <a:cubicBezTo>
                    <a:pt x="103213" y="3856"/>
                    <a:pt x="103122" y="3846"/>
                    <a:pt x="103030" y="3836"/>
                  </a:cubicBezTo>
                  <a:lnTo>
                    <a:pt x="102756" y="3795"/>
                  </a:lnTo>
                  <a:cubicBezTo>
                    <a:pt x="102135" y="3714"/>
                    <a:pt x="101525" y="3632"/>
                    <a:pt x="100924" y="3551"/>
                  </a:cubicBezTo>
                  <a:cubicBezTo>
                    <a:pt x="97699" y="3123"/>
                    <a:pt x="94851" y="2788"/>
                    <a:pt x="92521" y="2533"/>
                  </a:cubicBezTo>
                  <a:lnTo>
                    <a:pt x="92500" y="2533"/>
                  </a:lnTo>
                  <a:lnTo>
                    <a:pt x="92053" y="2483"/>
                  </a:lnTo>
                  <a:cubicBezTo>
                    <a:pt x="90974" y="2371"/>
                    <a:pt x="90018" y="2269"/>
                    <a:pt x="89184" y="2177"/>
                  </a:cubicBezTo>
                  <a:lnTo>
                    <a:pt x="89092" y="2167"/>
                  </a:lnTo>
                  <a:lnTo>
                    <a:pt x="89062" y="2167"/>
                  </a:lnTo>
                  <a:cubicBezTo>
                    <a:pt x="87414" y="2004"/>
                    <a:pt x="86315" y="1903"/>
                    <a:pt x="85857" y="1862"/>
                  </a:cubicBezTo>
                  <a:cubicBezTo>
                    <a:pt x="84697" y="1760"/>
                    <a:pt x="83537" y="1658"/>
                    <a:pt x="82398" y="1567"/>
                  </a:cubicBezTo>
                  <a:lnTo>
                    <a:pt x="82245" y="1557"/>
                  </a:lnTo>
                  <a:cubicBezTo>
                    <a:pt x="80394" y="1404"/>
                    <a:pt x="78593" y="1272"/>
                    <a:pt x="76833" y="1150"/>
                  </a:cubicBezTo>
                  <a:lnTo>
                    <a:pt x="75632" y="1058"/>
                  </a:lnTo>
                  <a:lnTo>
                    <a:pt x="74493" y="987"/>
                  </a:lnTo>
                  <a:lnTo>
                    <a:pt x="74473" y="987"/>
                  </a:lnTo>
                  <a:lnTo>
                    <a:pt x="73435" y="926"/>
                  </a:lnTo>
                  <a:lnTo>
                    <a:pt x="72143" y="845"/>
                  </a:lnTo>
                  <a:cubicBezTo>
                    <a:pt x="72092" y="834"/>
                    <a:pt x="72041" y="834"/>
                    <a:pt x="71990" y="834"/>
                  </a:cubicBezTo>
                  <a:lnTo>
                    <a:pt x="71899" y="834"/>
                  </a:lnTo>
                  <a:lnTo>
                    <a:pt x="71695" y="824"/>
                  </a:lnTo>
                  <a:cubicBezTo>
                    <a:pt x="69925" y="722"/>
                    <a:pt x="68205" y="631"/>
                    <a:pt x="66547" y="539"/>
                  </a:cubicBezTo>
                  <a:cubicBezTo>
                    <a:pt x="64868" y="458"/>
                    <a:pt x="63241" y="387"/>
                    <a:pt x="61684" y="326"/>
                  </a:cubicBezTo>
                  <a:lnTo>
                    <a:pt x="61023" y="305"/>
                  </a:lnTo>
                  <a:cubicBezTo>
                    <a:pt x="60982" y="295"/>
                    <a:pt x="60931" y="295"/>
                    <a:pt x="60880" y="295"/>
                  </a:cubicBezTo>
                  <a:cubicBezTo>
                    <a:pt x="59761" y="254"/>
                    <a:pt x="58683" y="224"/>
                    <a:pt x="57645" y="193"/>
                  </a:cubicBezTo>
                  <a:lnTo>
                    <a:pt x="57543" y="193"/>
                  </a:lnTo>
                  <a:lnTo>
                    <a:pt x="57370" y="183"/>
                  </a:lnTo>
                  <a:lnTo>
                    <a:pt x="57197" y="183"/>
                  </a:lnTo>
                  <a:cubicBezTo>
                    <a:pt x="53677" y="81"/>
                    <a:pt x="50646" y="31"/>
                    <a:pt x="48204" y="10"/>
                  </a:cubicBezTo>
                  <a:cubicBezTo>
                    <a:pt x="47237" y="0"/>
                    <a:pt x="46373" y="0"/>
                    <a:pt x="455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1"/>
            <p:cNvSpPr/>
            <p:nvPr/>
          </p:nvSpPr>
          <p:spPr>
            <a:xfrm>
              <a:off x="8048104" y="4976957"/>
              <a:ext cx="340924" cy="49505"/>
            </a:xfrm>
            <a:custGeom>
              <a:avLst/>
              <a:gdLst/>
              <a:ahLst/>
              <a:cxnLst/>
              <a:rect l="l" t="t" r="r" b="b"/>
              <a:pathLst>
                <a:path w="4539" h="1476" extrusionOk="0">
                  <a:moveTo>
                    <a:pt x="2269" y="0"/>
                  </a:moveTo>
                  <a:cubicBezTo>
                    <a:pt x="1018" y="0"/>
                    <a:pt x="1" y="336"/>
                    <a:pt x="1" y="733"/>
                  </a:cubicBezTo>
                  <a:cubicBezTo>
                    <a:pt x="1" y="1140"/>
                    <a:pt x="1018" y="1475"/>
                    <a:pt x="2269" y="1475"/>
                  </a:cubicBezTo>
                  <a:cubicBezTo>
                    <a:pt x="3521" y="1475"/>
                    <a:pt x="4538" y="1140"/>
                    <a:pt x="4538" y="733"/>
                  </a:cubicBezTo>
                  <a:cubicBezTo>
                    <a:pt x="4538" y="336"/>
                    <a:pt x="352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1"/>
            <p:cNvSpPr/>
            <p:nvPr/>
          </p:nvSpPr>
          <p:spPr>
            <a:xfrm>
              <a:off x="3451709" y="4853429"/>
              <a:ext cx="340849" cy="49505"/>
            </a:xfrm>
            <a:custGeom>
              <a:avLst/>
              <a:gdLst/>
              <a:ahLst/>
              <a:cxnLst/>
              <a:rect l="l" t="t" r="r" b="b"/>
              <a:pathLst>
                <a:path w="4538" h="1476" extrusionOk="0">
                  <a:moveTo>
                    <a:pt x="2269" y="0"/>
                  </a:moveTo>
                  <a:cubicBezTo>
                    <a:pt x="1018" y="0"/>
                    <a:pt x="0" y="336"/>
                    <a:pt x="0" y="743"/>
                  </a:cubicBezTo>
                  <a:cubicBezTo>
                    <a:pt x="0" y="1150"/>
                    <a:pt x="1018" y="1475"/>
                    <a:pt x="2269" y="1475"/>
                  </a:cubicBezTo>
                  <a:cubicBezTo>
                    <a:pt x="3521" y="1475"/>
                    <a:pt x="4538" y="1150"/>
                    <a:pt x="4538" y="743"/>
                  </a:cubicBezTo>
                  <a:cubicBezTo>
                    <a:pt x="4538" y="336"/>
                    <a:pt x="352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1"/>
            <p:cNvSpPr/>
            <p:nvPr/>
          </p:nvSpPr>
          <p:spPr>
            <a:xfrm>
              <a:off x="3274448" y="4976957"/>
              <a:ext cx="340849" cy="49505"/>
            </a:xfrm>
            <a:custGeom>
              <a:avLst/>
              <a:gdLst/>
              <a:ahLst/>
              <a:cxnLst/>
              <a:rect l="l" t="t" r="r" b="b"/>
              <a:pathLst>
                <a:path w="4538" h="1476" extrusionOk="0">
                  <a:moveTo>
                    <a:pt x="2269" y="0"/>
                  </a:moveTo>
                  <a:cubicBezTo>
                    <a:pt x="1007" y="0"/>
                    <a:pt x="0" y="336"/>
                    <a:pt x="0" y="733"/>
                  </a:cubicBezTo>
                  <a:cubicBezTo>
                    <a:pt x="0" y="1140"/>
                    <a:pt x="1007" y="1475"/>
                    <a:pt x="2269" y="1475"/>
                  </a:cubicBezTo>
                  <a:cubicBezTo>
                    <a:pt x="3520" y="1475"/>
                    <a:pt x="4538" y="1140"/>
                    <a:pt x="4538" y="733"/>
                  </a:cubicBezTo>
                  <a:cubicBezTo>
                    <a:pt x="4538" y="336"/>
                    <a:pt x="3520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1"/>
            <p:cNvSpPr/>
            <p:nvPr/>
          </p:nvSpPr>
          <p:spPr>
            <a:xfrm>
              <a:off x="1597077" y="4853429"/>
              <a:ext cx="340924" cy="49505"/>
            </a:xfrm>
            <a:custGeom>
              <a:avLst/>
              <a:gdLst/>
              <a:ahLst/>
              <a:cxnLst/>
              <a:rect l="l" t="t" r="r" b="b"/>
              <a:pathLst>
                <a:path w="4539" h="1476" extrusionOk="0">
                  <a:moveTo>
                    <a:pt x="2269" y="0"/>
                  </a:moveTo>
                  <a:cubicBezTo>
                    <a:pt x="1018" y="0"/>
                    <a:pt x="1" y="336"/>
                    <a:pt x="1" y="743"/>
                  </a:cubicBezTo>
                  <a:cubicBezTo>
                    <a:pt x="1" y="1150"/>
                    <a:pt x="1018" y="1475"/>
                    <a:pt x="2269" y="1475"/>
                  </a:cubicBezTo>
                  <a:cubicBezTo>
                    <a:pt x="3531" y="1475"/>
                    <a:pt x="4538" y="1150"/>
                    <a:pt x="4538" y="743"/>
                  </a:cubicBezTo>
                  <a:cubicBezTo>
                    <a:pt x="4538" y="336"/>
                    <a:pt x="3531" y="0"/>
                    <a:pt x="22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1"/>
            <p:cNvSpPr/>
            <p:nvPr/>
          </p:nvSpPr>
          <p:spPr>
            <a:xfrm>
              <a:off x="3814643" y="4908032"/>
              <a:ext cx="648124" cy="93845"/>
            </a:xfrm>
            <a:custGeom>
              <a:avLst/>
              <a:gdLst/>
              <a:ahLst/>
              <a:cxnLst/>
              <a:rect l="l" t="t" r="r" b="b"/>
              <a:pathLst>
                <a:path w="8629" h="2798" extrusionOk="0">
                  <a:moveTo>
                    <a:pt x="4315" y="0"/>
                  </a:moveTo>
                  <a:cubicBezTo>
                    <a:pt x="1934" y="0"/>
                    <a:pt x="1" y="621"/>
                    <a:pt x="1" y="1394"/>
                  </a:cubicBezTo>
                  <a:cubicBezTo>
                    <a:pt x="1" y="2167"/>
                    <a:pt x="1934" y="2798"/>
                    <a:pt x="4315" y="2798"/>
                  </a:cubicBezTo>
                  <a:cubicBezTo>
                    <a:pt x="6695" y="2798"/>
                    <a:pt x="8628" y="2167"/>
                    <a:pt x="8628" y="1394"/>
                  </a:cubicBezTo>
                  <a:cubicBezTo>
                    <a:pt x="8628" y="621"/>
                    <a:pt x="6695" y="0"/>
                    <a:pt x="431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1"/>
            <p:cNvSpPr/>
            <p:nvPr/>
          </p:nvSpPr>
          <p:spPr>
            <a:xfrm flipH="1">
              <a:off x="-3" y="4403337"/>
              <a:ext cx="2222280" cy="410476"/>
            </a:xfrm>
            <a:custGeom>
              <a:avLst/>
              <a:gdLst/>
              <a:ahLst/>
              <a:cxnLst/>
              <a:rect l="l" t="t" r="r" b="b"/>
              <a:pathLst>
                <a:path w="29587" h="5465" extrusionOk="0">
                  <a:moveTo>
                    <a:pt x="3714" y="2738"/>
                  </a:moveTo>
                  <a:lnTo>
                    <a:pt x="3714" y="3725"/>
                  </a:lnTo>
                  <a:lnTo>
                    <a:pt x="1527" y="3725"/>
                  </a:lnTo>
                  <a:lnTo>
                    <a:pt x="1527" y="2738"/>
                  </a:lnTo>
                  <a:close/>
                  <a:moveTo>
                    <a:pt x="7428" y="2738"/>
                  </a:moveTo>
                  <a:lnTo>
                    <a:pt x="7428" y="3725"/>
                  </a:lnTo>
                  <a:lnTo>
                    <a:pt x="5230" y="3725"/>
                  </a:lnTo>
                  <a:lnTo>
                    <a:pt x="5230" y="2738"/>
                  </a:lnTo>
                  <a:close/>
                  <a:moveTo>
                    <a:pt x="11121" y="2738"/>
                  </a:moveTo>
                  <a:lnTo>
                    <a:pt x="11121" y="3725"/>
                  </a:lnTo>
                  <a:lnTo>
                    <a:pt x="8933" y="3725"/>
                  </a:lnTo>
                  <a:lnTo>
                    <a:pt x="8933" y="2738"/>
                  </a:lnTo>
                  <a:close/>
                  <a:moveTo>
                    <a:pt x="14824" y="2738"/>
                  </a:moveTo>
                  <a:lnTo>
                    <a:pt x="14824" y="3725"/>
                  </a:lnTo>
                  <a:lnTo>
                    <a:pt x="12637" y="3725"/>
                  </a:lnTo>
                  <a:lnTo>
                    <a:pt x="12637" y="2738"/>
                  </a:lnTo>
                  <a:close/>
                  <a:moveTo>
                    <a:pt x="18527" y="2738"/>
                  </a:moveTo>
                  <a:lnTo>
                    <a:pt x="18527" y="3725"/>
                  </a:lnTo>
                  <a:lnTo>
                    <a:pt x="16340" y="3725"/>
                  </a:lnTo>
                  <a:lnTo>
                    <a:pt x="16340" y="2738"/>
                  </a:lnTo>
                  <a:close/>
                  <a:moveTo>
                    <a:pt x="22241" y="2738"/>
                  </a:moveTo>
                  <a:lnTo>
                    <a:pt x="22241" y="3725"/>
                  </a:lnTo>
                  <a:lnTo>
                    <a:pt x="20043" y="3725"/>
                  </a:lnTo>
                  <a:lnTo>
                    <a:pt x="20043" y="2738"/>
                  </a:lnTo>
                  <a:close/>
                  <a:moveTo>
                    <a:pt x="25944" y="2738"/>
                  </a:moveTo>
                  <a:lnTo>
                    <a:pt x="25944" y="3725"/>
                  </a:lnTo>
                  <a:lnTo>
                    <a:pt x="23746" y="3725"/>
                  </a:lnTo>
                  <a:lnTo>
                    <a:pt x="23746" y="2738"/>
                  </a:lnTo>
                  <a:close/>
                  <a:moveTo>
                    <a:pt x="764" y="1"/>
                  </a:moveTo>
                  <a:lnTo>
                    <a:pt x="1" y="998"/>
                  </a:lnTo>
                  <a:lnTo>
                    <a:pt x="1" y="5464"/>
                  </a:lnTo>
                  <a:lnTo>
                    <a:pt x="1527" y="5464"/>
                  </a:lnTo>
                  <a:lnTo>
                    <a:pt x="1527" y="4589"/>
                  </a:lnTo>
                  <a:lnTo>
                    <a:pt x="3714" y="4589"/>
                  </a:lnTo>
                  <a:lnTo>
                    <a:pt x="3714" y="5464"/>
                  </a:lnTo>
                  <a:lnTo>
                    <a:pt x="5230" y="5464"/>
                  </a:lnTo>
                  <a:lnTo>
                    <a:pt x="5230" y="4589"/>
                  </a:lnTo>
                  <a:lnTo>
                    <a:pt x="7428" y="4589"/>
                  </a:lnTo>
                  <a:lnTo>
                    <a:pt x="7428" y="5464"/>
                  </a:lnTo>
                  <a:lnTo>
                    <a:pt x="8933" y="5464"/>
                  </a:lnTo>
                  <a:lnTo>
                    <a:pt x="8933" y="4589"/>
                  </a:lnTo>
                  <a:lnTo>
                    <a:pt x="11131" y="4589"/>
                  </a:lnTo>
                  <a:lnTo>
                    <a:pt x="11131" y="5464"/>
                  </a:lnTo>
                  <a:lnTo>
                    <a:pt x="12637" y="5464"/>
                  </a:lnTo>
                  <a:lnTo>
                    <a:pt x="12637" y="4589"/>
                  </a:lnTo>
                  <a:lnTo>
                    <a:pt x="14824" y="4589"/>
                  </a:lnTo>
                  <a:lnTo>
                    <a:pt x="14824" y="5464"/>
                  </a:lnTo>
                  <a:lnTo>
                    <a:pt x="16340" y="5464"/>
                  </a:lnTo>
                  <a:lnTo>
                    <a:pt x="16340" y="4589"/>
                  </a:lnTo>
                  <a:lnTo>
                    <a:pt x="18537" y="4589"/>
                  </a:lnTo>
                  <a:lnTo>
                    <a:pt x="18537" y="5464"/>
                  </a:lnTo>
                  <a:lnTo>
                    <a:pt x="20043" y="5464"/>
                  </a:lnTo>
                  <a:lnTo>
                    <a:pt x="20043" y="4589"/>
                  </a:lnTo>
                  <a:lnTo>
                    <a:pt x="22241" y="4589"/>
                  </a:lnTo>
                  <a:lnTo>
                    <a:pt x="22241" y="5464"/>
                  </a:lnTo>
                  <a:lnTo>
                    <a:pt x="23746" y="5464"/>
                  </a:lnTo>
                  <a:lnTo>
                    <a:pt x="23746" y="4589"/>
                  </a:lnTo>
                  <a:lnTo>
                    <a:pt x="25944" y="4589"/>
                  </a:lnTo>
                  <a:lnTo>
                    <a:pt x="25944" y="5464"/>
                  </a:lnTo>
                  <a:lnTo>
                    <a:pt x="27460" y="5464"/>
                  </a:lnTo>
                  <a:lnTo>
                    <a:pt x="27460" y="4589"/>
                  </a:lnTo>
                  <a:lnTo>
                    <a:pt x="29586" y="4589"/>
                  </a:lnTo>
                  <a:lnTo>
                    <a:pt x="29586" y="3725"/>
                  </a:lnTo>
                  <a:lnTo>
                    <a:pt x="27450" y="3725"/>
                  </a:lnTo>
                  <a:lnTo>
                    <a:pt x="27450" y="2738"/>
                  </a:lnTo>
                  <a:lnTo>
                    <a:pt x="29586" y="2738"/>
                  </a:lnTo>
                  <a:lnTo>
                    <a:pt x="29586" y="1873"/>
                  </a:lnTo>
                  <a:lnTo>
                    <a:pt x="27450" y="1873"/>
                  </a:lnTo>
                  <a:lnTo>
                    <a:pt x="27450" y="998"/>
                  </a:lnTo>
                  <a:lnTo>
                    <a:pt x="26687" y="11"/>
                  </a:lnTo>
                  <a:lnTo>
                    <a:pt x="25934" y="998"/>
                  </a:lnTo>
                  <a:lnTo>
                    <a:pt x="25934" y="1873"/>
                  </a:lnTo>
                  <a:lnTo>
                    <a:pt x="23746" y="1873"/>
                  </a:lnTo>
                  <a:lnTo>
                    <a:pt x="23746" y="998"/>
                  </a:lnTo>
                  <a:lnTo>
                    <a:pt x="22983" y="11"/>
                  </a:lnTo>
                  <a:lnTo>
                    <a:pt x="22230" y="998"/>
                  </a:lnTo>
                  <a:lnTo>
                    <a:pt x="22230" y="1873"/>
                  </a:lnTo>
                  <a:lnTo>
                    <a:pt x="20043" y="1873"/>
                  </a:lnTo>
                  <a:lnTo>
                    <a:pt x="20043" y="998"/>
                  </a:lnTo>
                  <a:lnTo>
                    <a:pt x="19280" y="11"/>
                  </a:lnTo>
                  <a:lnTo>
                    <a:pt x="18527" y="998"/>
                  </a:lnTo>
                  <a:lnTo>
                    <a:pt x="18527" y="1873"/>
                  </a:lnTo>
                  <a:lnTo>
                    <a:pt x="16340" y="1873"/>
                  </a:lnTo>
                  <a:lnTo>
                    <a:pt x="16340" y="998"/>
                  </a:lnTo>
                  <a:lnTo>
                    <a:pt x="15577" y="11"/>
                  </a:lnTo>
                  <a:lnTo>
                    <a:pt x="14814" y="998"/>
                  </a:lnTo>
                  <a:lnTo>
                    <a:pt x="14814" y="1873"/>
                  </a:lnTo>
                  <a:lnTo>
                    <a:pt x="12637" y="1873"/>
                  </a:lnTo>
                  <a:lnTo>
                    <a:pt x="12637" y="998"/>
                  </a:lnTo>
                  <a:lnTo>
                    <a:pt x="11874" y="11"/>
                  </a:lnTo>
                  <a:lnTo>
                    <a:pt x="11111" y="998"/>
                  </a:lnTo>
                  <a:lnTo>
                    <a:pt x="11111" y="1873"/>
                  </a:lnTo>
                  <a:lnTo>
                    <a:pt x="8933" y="1873"/>
                  </a:lnTo>
                  <a:lnTo>
                    <a:pt x="8933" y="998"/>
                  </a:lnTo>
                  <a:lnTo>
                    <a:pt x="8170" y="11"/>
                  </a:lnTo>
                  <a:lnTo>
                    <a:pt x="7428" y="998"/>
                  </a:lnTo>
                  <a:lnTo>
                    <a:pt x="7428" y="1873"/>
                  </a:lnTo>
                  <a:lnTo>
                    <a:pt x="5230" y="1873"/>
                  </a:lnTo>
                  <a:lnTo>
                    <a:pt x="5230" y="998"/>
                  </a:lnTo>
                  <a:lnTo>
                    <a:pt x="4467" y="1"/>
                  </a:lnTo>
                  <a:lnTo>
                    <a:pt x="3704" y="998"/>
                  </a:lnTo>
                  <a:lnTo>
                    <a:pt x="3704" y="1873"/>
                  </a:lnTo>
                  <a:lnTo>
                    <a:pt x="1527" y="1873"/>
                  </a:lnTo>
                  <a:lnTo>
                    <a:pt x="1527" y="998"/>
                  </a:lnTo>
                  <a:lnTo>
                    <a:pt x="76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3" name="Google Shape;593;p31"/>
          <p:cNvSpPr/>
          <p:nvPr/>
        </p:nvSpPr>
        <p:spPr>
          <a:xfrm flipH="1">
            <a:off x="-5" y="4502512"/>
            <a:ext cx="2222280" cy="410476"/>
          </a:xfrm>
          <a:custGeom>
            <a:avLst/>
            <a:gdLst/>
            <a:ahLst/>
            <a:cxnLst/>
            <a:rect l="l" t="t" r="r" b="b"/>
            <a:pathLst>
              <a:path w="29587" h="5465" extrusionOk="0">
                <a:moveTo>
                  <a:pt x="3714" y="2738"/>
                </a:moveTo>
                <a:lnTo>
                  <a:pt x="3714" y="3725"/>
                </a:lnTo>
                <a:lnTo>
                  <a:pt x="1527" y="3725"/>
                </a:lnTo>
                <a:lnTo>
                  <a:pt x="1527" y="2738"/>
                </a:lnTo>
                <a:close/>
                <a:moveTo>
                  <a:pt x="7428" y="2738"/>
                </a:moveTo>
                <a:lnTo>
                  <a:pt x="7428" y="3725"/>
                </a:lnTo>
                <a:lnTo>
                  <a:pt x="5230" y="3725"/>
                </a:lnTo>
                <a:lnTo>
                  <a:pt x="5230" y="2738"/>
                </a:lnTo>
                <a:close/>
                <a:moveTo>
                  <a:pt x="11121" y="2738"/>
                </a:moveTo>
                <a:lnTo>
                  <a:pt x="11121" y="3725"/>
                </a:lnTo>
                <a:lnTo>
                  <a:pt x="8933" y="3725"/>
                </a:lnTo>
                <a:lnTo>
                  <a:pt x="8933" y="2738"/>
                </a:lnTo>
                <a:close/>
                <a:moveTo>
                  <a:pt x="14824" y="2738"/>
                </a:moveTo>
                <a:lnTo>
                  <a:pt x="14824" y="3725"/>
                </a:lnTo>
                <a:lnTo>
                  <a:pt x="12637" y="3725"/>
                </a:lnTo>
                <a:lnTo>
                  <a:pt x="12637" y="2738"/>
                </a:lnTo>
                <a:close/>
                <a:moveTo>
                  <a:pt x="18527" y="2738"/>
                </a:moveTo>
                <a:lnTo>
                  <a:pt x="18527" y="3725"/>
                </a:lnTo>
                <a:lnTo>
                  <a:pt x="16340" y="3725"/>
                </a:lnTo>
                <a:lnTo>
                  <a:pt x="16340" y="2738"/>
                </a:lnTo>
                <a:close/>
                <a:moveTo>
                  <a:pt x="22241" y="2738"/>
                </a:moveTo>
                <a:lnTo>
                  <a:pt x="22241" y="3725"/>
                </a:lnTo>
                <a:lnTo>
                  <a:pt x="20043" y="3725"/>
                </a:lnTo>
                <a:lnTo>
                  <a:pt x="20043" y="2738"/>
                </a:lnTo>
                <a:close/>
                <a:moveTo>
                  <a:pt x="25944" y="2738"/>
                </a:moveTo>
                <a:lnTo>
                  <a:pt x="25944" y="3725"/>
                </a:lnTo>
                <a:lnTo>
                  <a:pt x="23746" y="3725"/>
                </a:lnTo>
                <a:lnTo>
                  <a:pt x="23746" y="2738"/>
                </a:lnTo>
                <a:close/>
                <a:moveTo>
                  <a:pt x="764" y="1"/>
                </a:moveTo>
                <a:lnTo>
                  <a:pt x="1" y="998"/>
                </a:lnTo>
                <a:lnTo>
                  <a:pt x="1" y="5464"/>
                </a:lnTo>
                <a:lnTo>
                  <a:pt x="1527" y="5464"/>
                </a:lnTo>
                <a:lnTo>
                  <a:pt x="1527" y="4589"/>
                </a:lnTo>
                <a:lnTo>
                  <a:pt x="3714" y="4589"/>
                </a:lnTo>
                <a:lnTo>
                  <a:pt x="3714" y="5464"/>
                </a:lnTo>
                <a:lnTo>
                  <a:pt x="5230" y="5464"/>
                </a:lnTo>
                <a:lnTo>
                  <a:pt x="5230" y="4589"/>
                </a:lnTo>
                <a:lnTo>
                  <a:pt x="7428" y="4589"/>
                </a:lnTo>
                <a:lnTo>
                  <a:pt x="7428" y="5464"/>
                </a:lnTo>
                <a:lnTo>
                  <a:pt x="8933" y="5464"/>
                </a:lnTo>
                <a:lnTo>
                  <a:pt x="8933" y="4589"/>
                </a:lnTo>
                <a:lnTo>
                  <a:pt x="11131" y="4589"/>
                </a:lnTo>
                <a:lnTo>
                  <a:pt x="11131" y="5464"/>
                </a:lnTo>
                <a:lnTo>
                  <a:pt x="12637" y="5464"/>
                </a:lnTo>
                <a:lnTo>
                  <a:pt x="12637" y="4589"/>
                </a:lnTo>
                <a:lnTo>
                  <a:pt x="14824" y="4589"/>
                </a:lnTo>
                <a:lnTo>
                  <a:pt x="14824" y="5464"/>
                </a:lnTo>
                <a:lnTo>
                  <a:pt x="16340" y="5464"/>
                </a:lnTo>
                <a:lnTo>
                  <a:pt x="16340" y="4589"/>
                </a:lnTo>
                <a:lnTo>
                  <a:pt x="18537" y="4589"/>
                </a:lnTo>
                <a:lnTo>
                  <a:pt x="18537" y="5464"/>
                </a:lnTo>
                <a:lnTo>
                  <a:pt x="20043" y="5464"/>
                </a:lnTo>
                <a:lnTo>
                  <a:pt x="20043" y="4589"/>
                </a:lnTo>
                <a:lnTo>
                  <a:pt x="22241" y="4589"/>
                </a:lnTo>
                <a:lnTo>
                  <a:pt x="22241" y="5464"/>
                </a:lnTo>
                <a:lnTo>
                  <a:pt x="23746" y="5464"/>
                </a:lnTo>
                <a:lnTo>
                  <a:pt x="23746" y="4589"/>
                </a:lnTo>
                <a:lnTo>
                  <a:pt x="25944" y="4589"/>
                </a:lnTo>
                <a:lnTo>
                  <a:pt x="25944" y="5464"/>
                </a:lnTo>
                <a:lnTo>
                  <a:pt x="27460" y="5464"/>
                </a:lnTo>
                <a:lnTo>
                  <a:pt x="27460" y="4589"/>
                </a:lnTo>
                <a:lnTo>
                  <a:pt x="29586" y="4589"/>
                </a:lnTo>
                <a:lnTo>
                  <a:pt x="29586" y="3725"/>
                </a:lnTo>
                <a:lnTo>
                  <a:pt x="27450" y="3725"/>
                </a:lnTo>
                <a:lnTo>
                  <a:pt x="27450" y="2738"/>
                </a:lnTo>
                <a:lnTo>
                  <a:pt x="29586" y="2738"/>
                </a:lnTo>
                <a:lnTo>
                  <a:pt x="29586" y="1873"/>
                </a:lnTo>
                <a:lnTo>
                  <a:pt x="27450" y="1873"/>
                </a:lnTo>
                <a:lnTo>
                  <a:pt x="27450" y="998"/>
                </a:lnTo>
                <a:lnTo>
                  <a:pt x="26687" y="11"/>
                </a:lnTo>
                <a:lnTo>
                  <a:pt x="25934" y="998"/>
                </a:lnTo>
                <a:lnTo>
                  <a:pt x="25934" y="1873"/>
                </a:lnTo>
                <a:lnTo>
                  <a:pt x="23746" y="1873"/>
                </a:lnTo>
                <a:lnTo>
                  <a:pt x="23746" y="998"/>
                </a:lnTo>
                <a:lnTo>
                  <a:pt x="22983" y="11"/>
                </a:lnTo>
                <a:lnTo>
                  <a:pt x="22230" y="998"/>
                </a:lnTo>
                <a:lnTo>
                  <a:pt x="22230" y="1873"/>
                </a:lnTo>
                <a:lnTo>
                  <a:pt x="20043" y="1873"/>
                </a:lnTo>
                <a:lnTo>
                  <a:pt x="20043" y="998"/>
                </a:lnTo>
                <a:lnTo>
                  <a:pt x="19280" y="11"/>
                </a:lnTo>
                <a:lnTo>
                  <a:pt x="18527" y="998"/>
                </a:lnTo>
                <a:lnTo>
                  <a:pt x="18527" y="1873"/>
                </a:lnTo>
                <a:lnTo>
                  <a:pt x="16340" y="1873"/>
                </a:lnTo>
                <a:lnTo>
                  <a:pt x="16340" y="998"/>
                </a:lnTo>
                <a:lnTo>
                  <a:pt x="15577" y="11"/>
                </a:lnTo>
                <a:lnTo>
                  <a:pt x="14814" y="998"/>
                </a:lnTo>
                <a:lnTo>
                  <a:pt x="14814" y="1873"/>
                </a:lnTo>
                <a:lnTo>
                  <a:pt x="12637" y="1873"/>
                </a:lnTo>
                <a:lnTo>
                  <a:pt x="12637" y="998"/>
                </a:lnTo>
                <a:lnTo>
                  <a:pt x="11874" y="11"/>
                </a:lnTo>
                <a:lnTo>
                  <a:pt x="11111" y="998"/>
                </a:lnTo>
                <a:lnTo>
                  <a:pt x="11111" y="1873"/>
                </a:lnTo>
                <a:lnTo>
                  <a:pt x="8933" y="1873"/>
                </a:lnTo>
                <a:lnTo>
                  <a:pt x="8933" y="998"/>
                </a:lnTo>
                <a:lnTo>
                  <a:pt x="8170" y="11"/>
                </a:lnTo>
                <a:lnTo>
                  <a:pt x="7428" y="998"/>
                </a:lnTo>
                <a:lnTo>
                  <a:pt x="7428" y="1873"/>
                </a:lnTo>
                <a:lnTo>
                  <a:pt x="5230" y="1873"/>
                </a:lnTo>
                <a:lnTo>
                  <a:pt x="5230" y="998"/>
                </a:lnTo>
                <a:lnTo>
                  <a:pt x="4467" y="1"/>
                </a:lnTo>
                <a:lnTo>
                  <a:pt x="3704" y="998"/>
                </a:lnTo>
                <a:lnTo>
                  <a:pt x="3704" y="1873"/>
                </a:lnTo>
                <a:lnTo>
                  <a:pt x="1527" y="1873"/>
                </a:lnTo>
                <a:lnTo>
                  <a:pt x="1527" y="998"/>
                </a:lnTo>
                <a:lnTo>
                  <a:pt x="76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1"/>
          <p:cNvSpPr/>
          <p:nvPr/>
        </p:nvSpPr>
        <p:spPr>
          <a:xfrm flipH="1">
            <a:off x="7777127" y="17066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1"/>
          <p:cNvSpPr/>
          <p:nvPr/>
        </p:nvSpPr>
        <p:spPr>
          <a:xfrm>
            <a:off x="8539971" y="1426625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1"/>
          <p:cNvSpPr/>
          <p:nvPr/>
        </p:nvSpPr>
        <p:spPr>
          <a:xfrm flipH="1">
            <a:off x="12" y="1690862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1"/>
          <p:cNvSpPr/>
          <p:nvPr/>
        </p:nvSpPr>
        <p:spPr>
          <a:xfrm>
            <a:off x="212352" y="13637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1"/>
          <p:cNvSpPr/>
          <p:nvPr/>
        </p:nvSpPr>
        <p:spPr>
          <a:xfrm>
            <a:off x="6567441" y="1163428"/>
            <a:ext cx="1620937" cy="20028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1"/>
          <p:cNvSpPr/>
          <p:nvPr/>
        </p:nvSpPr>
        <p:spPr>
          <a:xfrm>
            <a:off x="713224" y="1877741"/>
            <a:ext cx="1621173" cy="20028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2052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220948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4535374"/>
            <a:ext cx="9160656" cy="60812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31121970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986107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3470" y="262288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607156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"/>
          <p:cNvSpPr/>
          <p:nvPr/>
        </p:nvSpPr>
        <p:spPr>
          <a:xfrm>
            <a:off x="125" y="4085900"/>
            <a:ext cx="9144000" cy="1054500"/>
          </a:xfrm>
          <a:prstGeom prst="rect">
            <a:avLst/>
          </a:prstGeom>
          <a:solidFill>
            <a:srgbClr val="FFE5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5"/>
          <p:cNvSpPr txBox="1">
            <a:spLocks noGrp="1"/>
          </p:cNvSpPr>
          <p:nvPr>
            <p:ph type="title"/>
          </p:nvPr>
        </p:nvSpPr>
        <p:spPr>
          <a:xfrm>
            <a:off x="3990825" y="539500"/>
            <a:ext cx="4440000" cy="7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"/>
          <p:cNvSpPr txBox="1">
            <a:spLocks noGrp="1"/>
          </p:cNvSpPr>
          <p:nvPr>
            <p:ph type="subTitle" idx="1"/>
          </p:nvPr>
        </p:nvSpPr>
        <p:spPr>
          <a:xfrm>
            <a:off x="3990825" y="3050225"/>
            <a:ext cx="216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subTitle" idx="2"/>
          </p:nvPr>
        </p:nvSpPr>
        <p:spPr>
          <a:xfrm>
            <a:off x="3990842" y="2125000"/>
            <a:ext cx="216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Work Sans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5" name="Google Shape;85;p5"/>
          <p:cNvSpPr txBox="1">
            <a:spLocks noGrp="1"/>
          </p:cNvSpPr>
          <p:nvPr>
            <p:ph type="subTitle" idx="3"/>
          </p:nvPr>
        </p:nvSpPr>
        <p:spPr>
          <a:xfrm>
            <a:off x="6268475" y="3050225"/>
            <a:ext cx="216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6" name="Google Shape;86;p5"/>
          <p:cNvSpPr txBox="1">
            <a:spLocks noGrp="1"/>
          </p:cNvSpPr>
          <p:nvPr>
            <p:ph type="subTitle" idx="4"/>
          </p:nvPr>
        </p:nvSpPr>
        <p:spPr>
          <a:xfrm>
            <a:off x="6268478" y="2125000"/>
            <a:ext cx="216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Font typeface="Work Sans"/>
              <a:buNone/>
              <a:defRPr sz="2000" b="1">
                <a:latin typeface="Livvic"/>
                <a:ea typeface="Livvic"/>
                <a:cs typeface="Livvic"/>
                <a:sym typeface="Livv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3000"/>
              <a:buFont typeface="Work Sans"/>
              <a:buNone/>
              <a:defRPr sz="3000" b="1"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"/>
          <p:cNvSpPr/>
          <p:nvPr/>
        </p:nvSpPr>
        <p:spPr>
          <a:xfrm>
            <a:off x="365104" y="5395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6"/>
          <p:cNvSpPr/>
          <p:nvPr/>
        </p:nvSpPr>
        <p:spPr>
          <a:xfrm flipH="1">
            <a:off x="12" y="259525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6"/>
          <p:cNvSpPr/>
          <p:nvPr/>
        </p:nvSpPr>
        <p:spPr>
          <a:xfrm>
            <a:off x="8741820" y="523762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6"/>
          <p:cNvSpPr/>
          <p:nvPr/>
        </p:nvSpPr>
        <p:spPr>
          <a:xfrm flipH="1">
            <a:off x="7929879" y="196603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6"/>
          <p:cNvSpPr/>
          <p:nvPr/>
        </p:nvSpPr>
        <p:spPr>
          <a:xfrm>
            <a:off x="3996610" y="4727762"/>
            <a:ext cx="5147273" cy="415761"/>
          </a:xfrm>
          <a:custGeom>
            <a:avLst/>
            <a:gdLst/>
            <a:ahLst/>
            <a:cxnLst/>
            <a:rect l="l" t="t" r="r" b="b"/>
            <a:pathLst>
              <a:path w="121649" h="22260" extrusionOk="0">
                <a:moveTo>
                  <a:pt x="99024" y="0"/>
                </a:moveTo>
                <a:cubicBezTo>
                  <a:pt x="98114" y="0"/>
                  <a:pt x="97045" y="6"/>
                  <a:pt x="95828" y="20"/>
                </a:cubicBezTo>
                <a:cubicBezTo>
                  <a:pt x="92969" y="40"/>
                  <a:pt x="89286" y="101"/>
                  <a:pt x="84962" y="244"/>
                </a:cubicBezTo>
                <a:cubicBezTo>
                  <a:pt x="84881" y="254"/>
                  <a:pt x="84799" y="254"/>
                  <a:pt x="84708" y="254"/>
                </a:cubicBezTo>
                <a:lnTo>
                  <a:pt x="83202" y="305"/>
                </a:lnTo>
                <a:lnTo>
                  <a:pt x="83059" y="305"/>
                </a:lnTo>
                <a:lnTo>
                  <a:pt x="82398" y="325"/>
                </a:lnTo>
                <a:lnTo>
                  <a:pt x="80557" y="406"/>
                </a:lnTo>
                <a:lnTo>
                  <a:pt x="79967" y="427"/>
                </a:lnTo>
                <a:lnTo>
                  <a:pt x="77545" y="539"/>
                </a:lnTo>
                <a:cubicBezTo>
                  <a:pt x="76548" y="589"/>
                  <a:pt x="75531" y="640"/>
                  <a:pt x="74493" y="701"/>
                </a:cubicBezTo>
                <a:cubicBezTo>
                  <a:pt x="74330" y="712"/>
                  <a:pt x="74168" y="722"/>
                  <a:pt x="74005" y="722"/>
                </a:cubicBezTo>
                <a:cubicBezTo>
                  <a:pt x="73842" y="732"/>
                  <a:pt x="73679" y="742"/>
                  <a:pt x="73506" y="752"/>
                </a:cubicBezTo>
                <a:cubicBezTo>
                  <a:pt x="72998" y="783"/>
                  <a:pt x="72479" y="813"/>
                  <a:pt x="71970" y="844"/>
                </a:cubicBezTo>
                <a:lnTo>
                  <a:pt x="71187" y="895"/>
                </a:lnTo>
                <a:lnTo>
                  <a:pt x="70831" y="915"/>
                </a:lnTo>
                <a:lnTo>
                  <a:pt x="70678" y="925"/>
                </a:lnTo>
                <a:lnTo>
                  <a:pt x="69650" y="986"/>
                </a:lnTo>
                <a:lnTo>
                  <a:pt x="69630" y="986"/>
                </a:lnTo>
                <a:cubicBezTo>
                  <a:pt x="68857" y="1037"/>
                  <a:pt x="68073" y="1088"/>
                  <a:pt x="67280" y="1149"/>
                </a:cubicBezTo>
                <a:lnTo>
                  <a:pt x="65632" y="1261"/>
                </a:lnTo>
                <a:cubicBezTo>
                  <a:pt x="65093" y="1312"/>
                  <a:pt x="64553" y="1353"/>
                  <a:pt x="64004" y="1393"/>
                </a:cubicBezTo>
                <a:cubicBezTo>
                  <a:pt x="62814" y="1485"/>
                  <a:pt x="61603" y="1587"/>
                  <a:pt x="60382" y="1688"/>
                </a:cubicBezTo>
                <a:cubicBezTo>
                  <a:pt x="59680" y="1739"/>
                  <a:pt x="58988" y="1810"/>
                  <a:pt x="58286" y="1871"/>
                </a:cubicBezTo>
                <a:cubicBezTo>
                  <a:pt x="57828" y="1912"/>
                  <a:pt x="56730" y="2004"/>
                  <a:pt x="55092" y="2177"/>
                </a:cubicBezTo>
                <a:cubicBezTo>
                  <a:pt x="53352" y="2360"/>
                  <a:pt x="51022" y="2604"/>
                  <a:pt x="48224" y="2940"/>
                </a:cubicBezTo>
                <a:cubicBezTo>
                  <a:pt x="46190" y="3184"/>
                  <a:pt x="43911" y="3469"/>
                  <a:pt x="41438" y="3804"/>
                </a:cubicBezTo>
                <a:lnTo>
                  <a:pt x="40930" y="3876"/>
                </a:lnTo>
                <a:cubicBezTo>
                  <a:pt x="40004" y="3998"/>
                  <a:pt x="39058" y="4130"/>
                  <a:pt x="38081" y="4272"/>
                </a:cubicBezTo>
                <a:cubicBezTo>
                  <a:pt x="37206" y="4394"/>
                  <a:pt x="36301" y="4527"/>
                  <a:pt x="35385" y="4669"/>
                </a:cubicBezTo>
                <a:lnTo>
                  <a:pt x="35355" y="4669"/>
                </a:lnTo>
                <a:lnTo>
                  <a:pt x="34897" y="4730"/>
                </a:lnTo>
                <a:lnTo>
                  <a:pt x="34439" y="4801"/>
                </a:lnTo>
                <a:lnTo>
                  <a:pt x="33706" y="4913"/>
                </a:lnTo>
                <a:cubicBezTo>
                  <a:pt x="33462" y="4954"/>
                  <a:pt x="33228" y="4995"/>
                  <a:pt x="32994" y="5025"/>
                </a:cubicBezTo>
                <a:cubicBezTo>
                  <a:pt x="32842" y="5046"/>
                  <a:pt x="32699" y="5066"/>
                  <a:pt x="32547" y="5096"/>
                </a:cubicBezTo>
                <a:cubicBezTo>
                  <a:pt x="31570" y="5249"/>
                  <a:pt x="30593" y="5402"/>
                  <a:pt x="29606" y="5564"/>
                </a:cubicBezTo>
                <a:cubicBezTo>
                  <a:pt x="29057" y="5656"/>
                  <a:pt x="28497" y="5748"/>
                  <a:pt x="27948" y="5849"/>
                </a:cubicBezTo>
                <a:lnTo>
                  <a:pt x="27124" y="5992"/>
                </a:lnTo>
                <a:cubicBezTo>
                  <a:pt x="26809" y="6043"/>
                  <a:pt x="26503" y="6094"/>
                  <a:pt x="26198" y="6155"/>
                </a:cubicBezTo>
                <a:cubicBezTo>
                  <a:pt x="25344" y="6307"/>
                  <a:pt x="24519" y="6460"/>
                  <a:pt x="23736" y="6602"/>
                </a:cubicBezTo>
                <a:cubicBezTo>
                  <a:pt x="22363" y="6867"/>
                  <a:pt x="21101" y="7111"/>
                  <a:pt x="19921" y="7365"/>
                </a:cubicBezTo>
                <a:cubicBezTo>
                  <a:pt x="18751" y="7620"/>
                  <a:pt x="17662" y="7864"/>
                  <a:pt x="16665" y="8098"/>
                </a:cubicBezTo>
                <a:cubicBezTo>
                  <a:pt x="16106" y="8240"/>
                  <a:pt x="15567" y="8372"/>
                  <a:pt x="15058" y="8505"/>
                </a:cubicBezTo>
                <a:cubicBezTo>
                  <a:pt x="13410" y="8932"/>
                  <a:pt x="11996" y="9339"/>
                  <a:pt x="10734" y="9746"/>
                </a:cubicBezTo>
                <a:cubicBezTo>
                  <a:pt x="10337" y="9858"/>
                  <a:pt x="9961" y="9990"/>
                  <a:pt x="9595" y="10112"/>
                </a:cubicBezTo>
                <a:cubicBezTo>
                  <a:pt x="8943" y="10336"/>
                  <a:pt x="8323" y="10560"/>
                  <a:pt x="7733" y="10773"/>
                </a:cubicBezTo>
                <a:cubicBezTo>
                  <a:pt x="7336" y="10916"/>
                  <a:pt x="6960" y="11058"/>
                  <a:pt x="6573" y="11201"/>
                </a:cubicBezTo>
                <a:lnTo>
                  <a:pt x="6380" y="11282"/>
                </a:lnTo>
                <a:lnTo>
                  <a:pt x="6329" y="11303"/>
                </a:lnTo>
                <a:cubicBezTo>
                  <a:pt x="4314" y="12066"/>
                  <a:pt x="2463" y="12859"/>
                  <a:pt x="784" y="13622"/>
                </a:cubicBezTo>
                <a:lnTo>
                  <a:pt x="174" y="13907"/>
                </a:lnTo>
                <a:lnTo>
                  <a:pt x="133" y="13927"/>
                </a:lnTo>
                <a:lnTo>
                  <a:pt x="174" y="13927"/>
                </a:lnTo>
                <a:lnTo>
                  <a:pt x="174" y="16817"/>
                </a:lnTo>
                <a:cubicBezTo>
                  <a:pt x="123" y="17102"/>
                  <a:pt x="62" y="17386"/>
                  <a:pt x="1" y="17671"/>
                </a:cubicBezTo>
                <a:cubicBezTo>
                  <a:pt x="62" y="17692"/>
                  <a:pt x="123" y="17712"/>
                  <a:pt x="174" y="17732"/>
                </a:cubicBezTo>
                <a:lnTo>
                  <a:pt x="174" y="22260"/>
                </a:lnTo>
                <a:lnTo>
                  <a:pt x="121649" y="22260"/>
                </a:lnTo>
                <a:lnTo>
                  <a:pt x="121649" y="630"/>
                </a:lnTo>
                <a:cubicBezTo>
                  <a:pt x="115382" y="284"/>
                  <a:pt x="109491" y="101"/>
                  <a:pt x="104028" y="40"/>
                </a:cubicBezTo>
                <a:cubicBezTo>
                  <a:pt x="103214" y="30"/>
                  <a:pt x="102400" y="20"/>
                  <a:pt x="101606" y="20"/>
                </a:cubicBezTo>
                <a:cubicBezTo>
                  <a:pt x="100998" y="9"/>
                  <a:pt x="100129" y="0"/>
                  <a:pt x="99024" y="0"/>
                </a:cubicBezTo>
                <a:close/>
              </a:path>
            </a:pathLst>
          </a:custGeom>
          <a:solidFill>
            <a:srgbClr val="FBD9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6"/>
          <p:cNvSpPr/>
          <p:nvPr/>
        </p:nvSpPr>
        <p:spPr>
          <a:xfrm>
            <a:off x="4093888" y="4768402"/>
            <a:ext cx="2234227" cy="374932"/>
          </a:xfrm>
          <a:custGeom>
            <a:avLst/>
            <a:gdLst/>
            <a:ahLst/>
            <a:cxnLst/>
            <a:rect l="l" t="t" r="r" b="b"/>
            <a:pathLst>
              <a:path w="52803" h="20074" extrusionOk="0">
                <a:moveTo>
                  <a:pt x="52803" y="1"/>
                </a:moveTo>
                <a:lnTo>
                  <a:pt x="52803" y="1"/>
                </a:lnTo>
                <a:cubicBezTo>
                  <a:pt x="51063" y="174"/>
                  <a:pt x="48723" y="428"/>
                  <a:pt x="45915" y="753"/>
                </a:cubicBezTo>
                <a:cubicBezTo>
                  <a:pt x="43880" y="1008"/>
                  <a:pt x="41602" y="1293"/>
                  <a:pt x="39129" y="1618"/>
                </a:cubicBezTo>
                <a:lnTo>
                  <a:pt x="38621" y="1689"/>
                </a:lnTo>
                <a:lnTo>
                  <a:pt x="38560" y="1710"/>
                </a:lnTo>
                <a:cubicBezTo>
                  <a:pt x="37095" y="2157"/>
                  <a:pt x="35650" y="2625"/>
                  <a:pt x="34226" y="3104"/>
                </a:cubicBezTo>
                <a:cubicBezTo>
                  <a:pt x="34215" y="3104"/>
                  <a:pt x="34215" y="3114"/>
                  <a:pt x="34205" y="3114"/>
                </a:cubicBezTo>
                <a:lnTo>
                  <a:pt x="33574" y="3327"/>
                </a:lnTo>
                <a:cubicBezTo>
                  <a:pt x="31194" y="4152"/>
                  <a:pt x="28874" y="5016"/>
                  <a:pt x="26626" y="5932"/>
                </a:cubicBezTo>
                <a:cubicBezTo>
                  <a:pt x="25476" y="6390"/>
                  <a:pt x="24337" y="6868"/>
                  <a:pt x="23218" y="7356"/>
                </a:cubicBezTo>
                <a:cubicBezTo>
                  <a:pt x="22048" y="7865"/>
                  <a:pt x="20898" y="8384"/>
                  <a:pt x="19769" y="8913"/>
                </a:cubicBezTo>
                <a:cubicBezTo>
                  <a:pt x="18812" y="9361"/>
                  <a:pt x="17866" y="9808"/>
                  <a:pt x="16940" y="10276"/>
                </a:cubicBezTo>
                <a:cubicBezTo>
                  <a:pt x="16757" y="10358"/>
                  <a:pt x="16584" y="10439"/>
                  <a:pt x="16411" y="10530"/>
                </a:cubicBezTo>
                <a:lnTo>
                  <a:pt x="16025" y="10714"/>
                </a:lnTo>
                <a:cubicBezTo>
                  <a:pt x="13776" y="11843"/>
                  <a:pt x="11609" y="13003"/>
                  <a:pt x="9524" y="14193"/>
                </a:cubicBezTo>
                <a:cubicBezTo>
                  <a:pt x="7621" y="15271"/>
                  <a:pt x="5800" y="16360"/>
                  <a:pt x="4040" y="17459"/>
                </a:cubicBezTo>
                <a:cubicBezTo>
                  <a:pt x="2646" y="18324"/>
                  <a:pt x="1303" y="19199"/>
                  <a:pt x="1" y="20074"/>
                </a:cubicBezTo>
                <a:lnTo>
                  <a:pt x="14570" y="20074"/>
                </a:lnTo>
                <a:cubicBezTo>
                  <a:pt x="14712" y="19941"/>
                  <a:pt x="14855" y="19809"/>
                  <a:pt x="14997" y="19677"/>
                </a:cubicBezTo>
                <a:cubicBezTo>
                  <a:pt x="15811" y="18934"/>
                  <a:pt x="16645" y="18191"/>
                  <a:pt x="17520" y="17459"/>
                </a:cubicBezTo>
                <a:cubicBezTo>
                  <a:pt x="17520" y="17449"/>
                  <a:pt x="17520" y="17449"/>
                  <a:pt x="17530" y="17439"/>
                </a:cubicBezTo>
                <a:cubicBezTo>
                  <a:pt x="18527" y="16594"/>
                  <a:pt x="19565" y="15760"/>
                  <a:pt x="20654" y="14926"/>
                </a:cubicBezTo>
                <a:cubicBezTo>
                  <a:pt x="21183" y="14519"/>
                  <a:pt x="21712" y="14122"/>
                  <a:pt x="22241" y="13745"/>
                </a:cubicBezTo>
                <a:cubicBezTo>
                  <a:pt x="22322" y="13684"/>
                  <a:pt x="22404" y="13623"/>
                  <a:pt x="22475" y="13572"/>
                </a:cubicBezTo>
                <a:cubicBezTo>
                  <a:pt x="23431" y="12881"/>
                  <a:pt x="24398" y="12219"/>
                  <a:pt x="25354" y="11589"/>
                </a:cubicBezTo>
                <a:cubicBezTo>
                  <a:pt x="26656" y="10734"/>
                  <a:pt x="27948" y="9940"/>
                  <a:pt x="29230" y="9188"/>
                </a:cubicBezTo>
                <a:cubicBezTo>
                  <a:pt x="31916" y="7641"/>
                  <a:pt x="34683" y="6237"/>
                  <a:pt x="37532" y="4996"/>
                </a:cubicBezTo>
                <a:lnTo>
                  <a:pt x="37542" y="4996"/>
                </a:lnTo>
                <a:cubicBezTo>
                  <a:pt x="39211" y="4274"/>
                  <a:pt x="40849" y="3622"/>
                  <a:pt x="42446" y="3032"/>
                </a:cubicBezTo>
                <a:cubicBezTo>
                  <a:pt x="45732" y="1842"/>
                  <a:pt x="49089" y="855"/>
                  <a:pt x="52498" y="62"/>
                </a:cubicBezTo>
                <a:lnTo>
                  <a:pt x="528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6"/>
          <p:cNvSpPr/>
          <p:nvPr/>
        </p:nvSpPr>
        <p:spPr>
          <a:xfrm>
            <a:off x="4966518" y="4737810"/>
            <a:ext cx="2312547" cy="405713"/>
          </a:xfrm>
          <a:custGeom>
            <a:avLst/>
            <a:gdLst/>
            <a:ahLst/>
            <a:cxnLst/>
            <a:rect l="l" t="t" r="r" b="b"/>
            <a:pathLst>
              <a:path w="54654" h="21722" extrusionOk="0">
                <a:moveTo>
                  <a:pt x="54633" y="1"/>
                </a:moveTo>
                <a:cubicBezTo>
                  <a:pt x="54632" y="1"/>
                  <a:pt x="54631" y="1"/>
                  <a:pt x="54629" y="2"/>
                </a:cubicBezTo>
                <a:lnTo>
                  <a:pt x="54629" y="2"/>
                </a:lnTo>
                <a:cubicBezTo>
                  <a:pt x="54637" y="1"/>
                  <a:pt x="54646" y="1"/>
                  <a:pt x="54654" y="1"/>
                </a:cubicBezTo>
                <a:close/>
                <a:moveTo>
                  <a:pt x="54629" y="2"/>
                </a:moveTo>
                <a:cubicBezTo>
                  <a:pt x="54128" y="22"/>
                  <a:pt x="53618" y="52"/>
                  <a:pt x="53118" y="82"/>
                </a:cubicBezTo>
                <a:cubicBezTo>
                  <a:pt x="52599" y="102"/>
                  <a:pt x="52090" y="133"/>
                  <a:pt x="51581" y="163"/>
                </a:cubicBezTo>
                <a:cubicBezTo>
                  <a:pt x="51418" y="174"/>
                  <a:pt x="51256" y="184"/>
                  <a:pt x="51083" y="194"/>
                </a:cubicBezTo>
                <a:cubicBezTo>
                  <a:pt x="50920" y="204"/>
                  <a:pt x="50757" y="214"/>
                  <a:pt x="50594" y="224"/>
                </a:cubicBezTo>
                <a:cubicBezTo>
                  <a:pt x="50076" y="255"/>
                  <a:pt x="49567" y="285"/>
                  <a:pt x="49048" y="316"/>
                </a:cubicBezTo>
                <a:cubicBezTo>
                  <a:pt x="48794" y="326"/>
                  <a:pt x="48529" y="347"/>
                  <a:pt x="48275" y="357"/>
                </a:cubicBezTo>
                <a:lnTo>
                  <a:pt x="47919" y="377"/>
                </a:lnTo>
                <a:lnTo>
                  <a:pt x="47756" y="387"/>
                </a:lnTo>
                <a:lnTo>
                  <a:pt x="46728" y="458"/>
                </a:lnTo>
                <a:lnTo>
                  <a:pt x="46708" y="458"/>
                </a:lnTo>
                <a:cubicBezTo>
                  <a:pt x="45945" y="509"/>
                  <a:pt x="45162" y="560"/>
                  <a:pt x="44368" y="611"/>
                </a:cubicBezTo>
                <a:lnTo>
                  <a:pt x="44338" y="621"/>
                </a:lnTo>
                <a:lnTo>
                  <a:pt x="43961" y="723"/>
                </a:lnTo>
                <a:cubicBezTo>
                  <a:pt x="43402" y="886"/>
                  <a:pt x="42852" y="1038"/>
                  <a:pt x="42303" y="1201"/>
                </a:cubicBezTo>
                <a:cubicBezTo>
                  <a:pt x="42242" y="1221"/>
                  <a:pt x="42171" y="1242"/>
                  <a:pt x="42099" y="1262"/>
                </a:cubicBezTo>
                <a:cubicBezTo>
                  <a:pt x="39240" y="2117"/>
                  <a:pt x="36463" y="3032"/>
                  <a:pt x="33787" y="4009"/>
                </a:cubicBezTo>
                <a:cubicBezTo>
                  <a:pt x="29352" y="5637"/>
                  <a:pt x="25160" y="7417"/>
                  <a:pt x="21213" y="9299"/>
                </a:cubicBezTo>
                <a:cubicBezTo>
                  <a:pt x="17713" y="10968"/>
                  <a:pt x="14396" y="12738"/>
                  <a:pt x="11273" y="14529"/>
                </a:cubicBezTo>
                <a:cubicBezTo>
                  <a:pt x="10082" y="15221"/>
                  <a:pt x="8912" y="15923"/>
                  <a:pt x="7763" y="16625"/>
                </a:cubicBezTo>
                <a:cubicBezTo>
                  <a:pt x="7315" y="16899"/>
                  <a:pt x="6857" y="17184"/>
                  <a:pt x="6420" y="17459"/>
                </a:cubicBezTo>
                <a:cubicBezTo>
                  <a:pt x="5392" y="18100"/>
                  <a:pt x="4395" y="18751"/>
                  <a:pt x="3419" y="19392"/>
                </a:cubicBezTo>
                <a:cubicBezTo>
                  <a:pt x="2930" y="19717"/>
                  <a:pt x="2452" y="20033"/>
                  <a:pt x="1984" y="20358"/>
                </a:cubicBezTo>
                <a:cubicBezTo>
                  <a:pt x="1435" y="20725"/>
                  <a:pt x="896" y="21091"/>
                  <a:pt x="366" y="21467"/>
                </a:cubicBezTo>
                <a:lnTo>
                  <a:pt x="0" y="21722"/>
                </a:lnTo>
                <a:lnTo>
                  <a:pt x="15352" y="21722"/>
                </a:lnTo>
                <a:cubicBezTo>
                  <a:pt x="15434" y="21630"/>
                  <a:pt x="15525" y="21539"/>
                  <a:pt x="15617" y="21447"/>
                </a:cubicBezTo>
                <a:cubicBezTo>
                  <a:pt x="17041" y="20053"/>
                  <a:pt x="18557" y="18649"/>
                  <a:pt x="20195" y="17266"/>
                </a:cubicBezTo>
                <a:cubicBezTo>
                  <a:pt x="21192" y="16421"/>
                  <a:pt x="22230" y="15577"/>
                  <a:pt x="23319" y="14753"/>
                </a:cubicBezTo>
                <a:cubicBezTo>
                  <a:pt x="24265" y="14030"/>
                  <a:pt x="25201" y="13338"/>
                  <a:pt x="26147" y="12687"/>
                </a:cubicBezTo>
                <a:cubicBezTo>
                  <a:pt x="29291" y="10490"/>
                  <a:pt x="32587" y="8516"/>
                  <a:pt x="36005" y="6787"/>
                </a:cubicBezTo>
                <a:cubicBezTo>
                  <a:pt x="39363" y="5088"/>
                  <a:pt x="42832" y="3622"/>
                  <a:pt x="46393" y="2402"/>
                </a:cubicBezTo>
                <a:cubicBezTo>
                  <a:pt x="46606" y="2320"/>
                  <a:pt x="46810" y="2249"/>
                  <a:pt x="47023" y="2178"/>
                </a:cubicBezTo>
                <a:cubicBezTo>
                  <a:pt x="48356" y="1730"/>
                  <a:pt x="49648" y="1333"/>
                  <a:pt x="50900" y="977"/>
                </a:cubicBezTo>
                <a:cubicBezTo>
                  <a:pt x="52190" y="611"/>
                  <a:pt x="53430" y="286"/>
                  <a:pt x="54629" y="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6"/>
          <p:cNvSpPr/>
          <p:nvPr/>
        </p:nvSpPr>
        <p:spPr>
          <a:xfrm>
            <a:off x="5990207" y="4727576"/>
            <a:ext cx="2408554" cy="415761"/>
          </a:xfrm>
          <a:custGeom>
            <a:avLst/>
            <a:gdLst/>
            <a:ahLst/>
            <a:cxnLst/>
            <a:rect l="l" t="t" r="r" b="b"/>
            <a:pathLst>
              <a:path w="56923" h="22260" extrusionOk="0">
                <a:moveTo>
                  <a:pt x="51911" y="0"/>
                </a:moveTo>
                <a:cubicBezTo>
                  <a:pt x="51002" y="0"/>
                  <a:pt x="49935" y="6"/>
                  <a:pt x="48723" y="20"/>
                </a:cubicBezTo>
                <a:lnTo>
                  <a:pt x="48611" y="50"/>
                </a:lnTo>
                <a:cubicBezTo>
                  <a:pt x="47075" y="416"/>
                  <a:pt x="45528" y="823"/>
                  <a:pt x="43951" y="1271"/>
                </a:cubicBezTo>
                <a:cubicBezTo>
                  <a:pt x="41662" y="1912"/>
                  <a:pt x="39434" y="2604"/>
                  <a:pt x="37267" y="3336"/>
                </a:cubicBezTo>
                <a:cubicBezTo>
                  <a:pt x="32557" y="4923"/>
                  <a:pt x="27938" y="6744"/>
                  <a:pt x="23421" y="8810"/>
                </a:cubicBezTo>
                <a:cubicBezTo>
                  <a:pt x="22088" y="9420"/>
                  <a:pt x="20785" y="10041"/>
                  <a:pt x="19514" y="10672"/>
                </a:cubicBezTo>
                <a:cubicBezTo>
                  <a:pt x="16838" y="11994"/>
                  <a:pt x="14274" y="13357"/>
                  <a:pt x="11833" y="14761"/>
                </a:cubicBezTo>
                <a:cubicBezTo>
                  <a:pt x="10876" y="15301"/>
                  <a:pt x="9940" y="15850"/>
                  <a:pt x="9035" y="16399"/>
                </a:cubicBezTo>
                <a:cubicBezTo>
                  <a:pt x="5800" y="18343"/>
                  <a:pt x="2788" y="20306"/>
                  <a:pt x="0" y="22260"/>
                </a:cubicBezTo>
                <a:lnTo>
                  <a:pt x="15353" y="22260"/>
                </a:lnTo>
                <a:cubicBezTo>
                  <a:pt x="17845" y="19767"/>
                  <a:pt x="20511" y="17447"/>
                  <a:pt x="23319" y="15301"/>
                </a:cubicBezTo>
                <a:cubicBezTo>
                  <a:pt x="25557" y="13581"/>
                  <a:pt x="27887" y="11984"/>
                  <a:pt x="30288" y="10519"/>
                </a:cubicBezTo>
                <a:cubicBezTo>
                  <a:pt x="31783" y="9603"/>
                  <a:pt x="33279" y="8759"/>
                  <a:pt x="34754" y="7975"/>
                </a:cubicBezTo>
                <a:lnTo>
                  <a:pt x="34774" y="7965"/>
                </a:lnTo>
                <a:lnTo>
                  <a:pt x="34785" y="7965"/>
                </a:lnTo>
                <a:cubicBezTo>
                  <a:pt x="35385" y="7650"/>
                  <a:pt x="35975" y="7355"/>
                  <a:pt x="36555" y="7060"/>
                </a:cubicBezTo>
                <a:cubicBezTo>
                  <a:pt x="42975" y="3886"/>
                  <a:pt x="49760" y="1546"/>
                  <a:pt x="56760" y="70"/>
                </a:cubicBezTo>
                <a:lnTo>
                  <a:pt x="56923" y="40"/>
                </a:lnTo>
                <a:cubicBezTo>
                  <a:pt x="56099" y="30"/>
                  <a:pt x="55295" y="20"/>
                  <a:pt x="54491" y="20"/>
                </a:cubicBezTo>
                <a:cubicBezTo>
                  <a:pt x="53883" y="8"/>
                  <a:pt x="53014" y="0"/>
                  <a:pt x="519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6"/>
          <p:cNvSpPr/>
          <p:nvPr/>
        </p:nvSpPr>
        <p:spPr>
          <a:xfrm>
            <a:off x="7040172" y="4746177"/>
            <a:ext cx="2103777" cy="397345"/>
          </a:xfrm>
          <a:custGeom>
            <a:avLst/>
            <a:gdLst/>
            <a:ahLst/>
            <a:cxnLst/>
            <a:rect l="l" t="t" r="r" b="b"/>
            <a:pathLst>
              <a:path w="49720" h="21274" extrusionOk="0">
                <a:moveTo>
                  <a:pt x="49720" y="0"/>
                </a:moveTo>
                <a:cubicBezTo>
                  <a:pt x="48896" y="183"/>
                  <a:pt x="48071" y="377"/>
                  <a:pt x="47217" y="570"/>
                </a:cubicBezTo>
                <a:lnTo>
                  <a:pt x="46718" y="692"/>
                </a:lnTo>
                <a:lnTo>
                  <a:pt x="46362" y="773"/>
                </a:lnTo>
                <a:lnTo>
                  <a:pt x="46077" y="845"/>
                </a:lnTo>
                <a:cubicBezTo>
                  <a:pt x="45884" y="885"/>
                  <a:pt x="45691" y="936"/>
                  <a:pt x="45487" y="987"/>
                </a:cubicBezTo>
                <a:cubicBezTo>
                  <a:pt x="45091" y="1089"/>
                  <a:pt x="44684" y="1191"/>
                  <a:pt x="44266" y="1292"/>
                </a:cubicBezTo>
                <a:cubicBezTo>
                  <a:pt x="43982" y="1374"/>
                  <a:pt x="43687" y="1445"/>
                  <a:pt x="43391" y="1526"/>
                </a:cubicBezTo>
                <a:cubicBezTo>
                  <a:pt x="43229" y="1567"/>
                  <a:pt x="43056" y="1608"/>
                  <a:pt x="42883" y="1659"/>
                </a:cubicBezTo>
                <a:lnTo>
                  <a:pt x="42283" y="1821"/>
                </a:lnTo>
                <a:lnTo>
                  <a:pt x="42181" y="1852"/>
                </a:lnTo>
                <a:cubicBezTo>
                  <a:pt x="41886" y="1933"/>
                  <a:pt x="41581" y="2015"/>
                  <a:pt x="41275" y="2106"/>
                </a:cubicBezTo>
                <a:cubicBezTo>
                  <a:pt x="33289" y="4355"/>
                  <a:pt x="25516" y="7305"/>
                  <a:pt x="18038" y="10917"/>
                </a:cubicBezTo>
                <a:cubicBezTo>
                  <a:pt x="11792" y="13938"/>
                  <a:pt x="5759" y="17397"/>
                  <a:pt x="0" y="21274"/>
                </a:cubicBezTo>
                <a:lnTo>
                  <a:pt x="14559" y="21274"/>
                </a:lnTo>
                <a:cubicBezTo>
                  <a:pt x="14834" y="21019"/>
                  <a:pt x="15108" y="20765"/>
                  <a:pt x="15393" y="20511"/>
                </a:cubicBezTo>
                <a:cubicBezTo>
                  <a:pt x="15993" y="19951"/>
                  <a:pt x="16624" y="19402"/>
                  <a:pt x="17265" y="18852"/>
                </a:cubicBezTo>
                <a:cubicBezTo>
                  <a:pt x="17723" y="18456"/>
                  <a:pt x="18191" y="18069"/>
                  <a:pt x="18669" y="17682"/>
                </a:cubicBezTo>
                <a:lnTo>
                  <a:pt x="18690" y="17672"/>
                </a:lnTo>
                <a:cubicBezTo>
                  <a:pt x="18913" y="17489"/>
                  <a:pt x="19147" y="17296"/>
                  <a:pt x="19392" y="17102"/>
                </a:cubicBezTo>
                <a:cubicBezTo>
                  <a:pt x="19798" y="16777"/>
                  <a:pt x="20205" y="16451"/>
                  <a:pt x="20633" y="16126"/>
                </a:cubicBezTo>
                <a:cubicBezTo>
                  <a:pt x="20857" y="15953"/>
                  <a:pt x="21091" y="15790"/>
                  <a:pt x="21314" y="15617"/>
                </a:cubicBezTo>
                <a:lnTo>
                  <a:pt x="21711" y="15322"/>
                </a:lnTo>
                <a:cubicBezTo>
                  <a:pt x="21772" y="15271"/>
                  <a:pt x="21843" y="15220"/>
                  <a:pt x="21915" y="15180"/>
                </a:cubicBezTo>
                <a:cubicBezTo>
                  <a:pt x="22037" y="15078"/>
                  <a:pt x="22169" y="14986"/>
                  <a:pt x="22301" y="14895"/>
                </a:cubicBezTo>
                <a:cubicBezTo>
                  <a:pt x="22322" y="14864"/>
                  <a:pt x="22352" y="14854"/>
                  <a:pt x="22383" y="14834"/>
                </a:cubicBezTo>
                <a:cubicBezTo>
                  <a:pt x="22505" y="14742"/>
                  <a:pt x="22637" y="14651"/>
                  <a:pt x="22759" y="14559"/>
                </a:cubicBezTo>
                <a:cubicBezTo>
                  <a:pt x="23044" y="14356"/>
                  <a:pt x="23329" y="14152"/>
                  <a:pt x="23614" y="13959"/>
                </a:cubicBezTo>
                <a:cubicBezTo>
                  <a:pt x="25526" y="12636"/>
                  <a:pt x="27419" y="11425"/>
                  <a:pt x="29301" y="10347"/>
                </a:cubicBezTo>
                <a:cubicBezTo>
                  <a:pt x="31041" y="9330"/>
                  <a:pt x="32770" y="8424"/>
                  <a:pt x="34469" y="7600"/>
                </a:cubicBezTo>
                <a:cubicBezTo>
                  <a:pt x="34601" y="7529"/>
                  <a:pt x="34744" y="7458"/>
                  <a:pt x="34866" y="7397"/>
                </a:cubicBezTo>
                <a:lnTo>
                  <a:pt x="34957" y="7356"/>
                </a:lnTo>
                <a:cubicBezTo>
                  <a:pt x="39698" y="5087"/>
                  <a:pt x="44643" y="3276"/>
                  <a:pt x="49720" y="1933"/>
                </a:cubicBezTo>
                <a:lnTo>
                  <a:pt x="4972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6"/>
          <p:cNvSpPr/>
          <p:nvPr/>
        </p:nvSpPr>
        <p:spPr>
          <a:xfrm flipH="1">
            <a:off x="-24" y="4727585"/>
            <a:ext cx="5739228" cy="415752"/>
          </a:xfrm>
          <a:custGeom>
            <a:avLst/>
            <a:gdLst/>
            <a:ahLst/>
            <a:cxnLst/>
            <a:rect l="l" t="t" r="r" b="b"/>
            <a:pathLst>
              <a:path w="21366" h="8303" extrusionOk="0">
                <a:moveTo>
                  <a:pt x="20047" y="1"/>
                </a:moveTo>
                <a:cubicBezTo>
                  <a:pt x="4858" y="1"/>
                  <a:pt x="0" y="8302"/>
                  <a:pt x="0" y="8302"/>
                </a:cubicBezTo>
                <a:lnTo>
                  <a:pt x="21365" y="8302"/>
                </a:lnTo>
                <a:lnTo>
                  <a:pt x="21365" y="21"/>
                </a:lnTo>
                <a:cubicBezTo>
                  <a:pt x="20917" y="7"/>
                  <a:pt x="20478" y="1"/>
                  <a:pt x="2004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7"/>
          <p:cNvSpPr/>
          <p:nvPr/>
        </p:nvSpPr>
        <p:spPr>
          <a:xfrm>
            <a:off x="125" y="4736300"/>
            <a:ext cx="9144000" cy="404100"/>
          </a:xfrm>
          <a:prstGeom prst="rect">
            <a:avLst/>
          </a:prstGeom>
          <a:solidFill>
            <a:srgbClr val="BCD7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7"/>
          <p:cNvSpPr/>
          <p:nvPr/>
        </p:nvSpPr>
        <p:spPr>
          <a:xfrm>
            <a:off x="2002425" y="4374350"/>
            <a:ext cx="7141374" cy="572085"/>
          </a:xfrm>
          <a:custGeom>
            <a:avLst/>
            <a:gdLst/>
            <a:ahLst/>
            <a:cxnLst/>
            <a:rect l="l" t="t" r="r" b="b"/>
            <a:pathLst>
              <a:path w="101253" h="72970" extrusionOk="0">
                <a:moveTo>
                  <a:pt x="85650" y="1"/>
                </a:moveTo>
                <a:cubicBezTo>
                  <a:pt x="11588" y="1"/>
                  <a:pt x="1" y="72969"/>
                  <a:pt x="1" y="72969"/>
                </a:cubicBezTo>
                <a:lnTo>
                  <a:pt x="97469" y="68859"/>
                </a:lnTo>
                <a:lnTo>
                  <a:pt x="101253" y="1010"/>
                </a:lnTo>
                <a:cubicBezTo>
                  <a:pt x="95766" y="323"/>
                  <a:pt x="90570" y="1"/>
                  <a:pt x="85650" y="1"/>
                </a:cubicBezTo>
                <a:close/>
              </a:path>
            </a:pathLst>
          </a:custGeom>
          <a:solidFill>
            <a:srgbClr val="FEC5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7"/>
          <p:cNvSpPr/>
          <p:nvPr/>
        </p:nvSpPr>
        <p:spPr>
          <a:xfrm rot="770235">
            <a:off x="119260" y="4537830"/>
            <a:ext cx="3066085" cy="604655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rgbClr val="BCD7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7"/>
          <p:cNvSpPr/>
          <p:nvPr/>
        </p:nvSpPr>
        <p:spPr>
          <a:xfrm>
            <a:off x="1595323" y="620168"/>
            <a:ext cx="1034094" cy="171433"/>
          </a:xfrm>
          <a:custGeom>
            <a:avLst/>
            <a:gdLst/>
            <a:ahLst/>
            <a:cxnLst/>
            <a:rect l="l" t="t" r="r" b="b"/>
            <a:pathLst>
              <a:path w="53824" h="8923" extrusionOk="0">
                <a:moveTo>
                  <a:pt x="28422" y="1"/>
                </a:moveTo>
                <a:cubicBezTo>
                  <a:pt x="23075" y="1"/>
                  <a:pt x="17724" y="2496"/>
                  <a:pt x="14353" y="7487"/>
                </a:cubicBezTo>
                <a:cubicBezTo>
                  <a:pt x="12601" y="5355"/>
                  <a:pt x="10117" y="4321"/>
                  <a:pt x="7649" y="4321"/>
                </a:cubicBezTo>
                <a:cubicBezTo>
                  <a:pt x="4605" y="4321"/>
                  <a:pt x="1586" y="5895"/>
                  <a:pt x="1" y="8922"/>
                </a:cubicBezTo>
                <a:lnTo>
                  <a:pt x="53823" y="8922"/>
                </a:lnTo>
                <a:cubicBezTo>
                  <a:pt x="52675" y="6753"/>
                  <a:pt x="50402" y="5332"/>
                  <a:pt x="47923" y="5332"/>
                </a:cubicBezTo>
                <a:cubicBezTo>
                  <a:pt x="47867" y="5332"/>
                  <a:pt x="47812" y="5333"/>
                  <a:pt x="47756" y="5334"/>
                </a:cubicBezTo>
                <a:cubicBezTo>
                  <a:pt x="47690" y="5332"/>
                  <a:pt x="47625" y="5331"/>
                  <a:pt x="47559" y="5331"/>
                </a:cubicBezTo>
                <a:cubicBezTo>
                  <a:pt x="45673" y="5331"/>
                  <a:pt x="43863" y="6233"/>
                  <a:pt x="42602" y="7683"/>
                </a:cubicBezTo>
                <a:cubicBezTo>
                  <a:pt x="39253" y="2561"/>
                  <a:pt x="33840" y="1"/>
                  <a:pt x="28422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7"/>
          <p:cNvSpPr/>
          <p:nvPr/>
        </p:nvSpPr>
        <p:spPr>
          <a:xfrm>
            <a:off x="246203" y="199906"/>
            <a:ext cx="1817464" cy="224536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7"/>
          <p:cNvSpPr txBox="1">
            <a:spLocks noGrp="1"/>
          </p:cNvSpPr>
          <p:nvPr>
            <p:ph type="subTitle" idx="1"/>
          </p:nvPr>
        </p:nvSpPr>
        <p:spPr>
          <a:xfrm>
            <a:off x="713225" y="1435300"/>
            <a:ext cx="4157100" cy="25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Char char="■"/>
              <a:defRPr sz="1600"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Char char="●"/>
              <a:defRPr sz="1600"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106" name="Google Shape;106;p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"/>
          <p:cNvSpPr txBox="1">
            <a:spLocks noGrp="1"/>
          </p:cNvSpPr>
          <p:nvPr>
            <p:ph type="title"/>
          </p:nvPr>
        </p:nvSpPr>
        <p:spPr>
          <a:xfrm>
            <a:off x="1316975" y="1767225"/>
            <a:ext cx="67875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09" name="Google Shape;109;p8"/>
          <p:cNvSpPr txBox="1">
            <a:spLocks noGrp="1"/>
          </p:cNvSpPr>
          <p:nvPr>
            <p:ph type="subTitle" idx="1"/>
          </p:nvPr>
        </p:nvSpPr>
        <p:spPr>
          <a:xfrm>
            <a:off x="1315775" y="2714625"/>
            <a:ext cx="6787500" cy="3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8"/>
          <p:cNvSpPr/>
          <p:nvPr/>
        </p:nvSpPr>
        <p:spPr>
          <a:xfrm rot="1057574">
            <a:off x="6116342" y="3749334"/>
            <a:ext cx="1949034" cy="685556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8"/>
          <p:cNvGrpSpPr/>
          <p:nvPr/>
        </p:nvGrpSpPr>
        <p:grpSpPr>
          <a:xfrm>
            <a:off x="1024974" y="3805806"/>
            <a:ext cx="6785099" cy="1337689"/>
            <a:chOff x="2430819" y="3468201"/>
            <a:chExt cx="3104740" cy="1701678"/>
          </a:xfrm>
        </p:grpSpPr>
        <p:sp>
          <p:nvSpPr>
            <p:cNvPr id="112" name="Google Shape;112;p8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8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8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8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8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8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8"/>
          <p:cNvSpPr/>
          <p:nvPr/>
        </p:nvSpPr>
        <p:spPr>
          <a:xfrm>
            <a:off x="5439575" y="3900027"/>
            <a:ext cx="3704588" cy="12436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8"/>
          <p:cNvSpPr/>
          <p:nvPr/>
        </p:nvSpPr>
        <p:spPr>
          <a:xfrm flipH="1">
            <a:off x="51" y="3900050"/>
            <a:ext cx="3458323" cy="12436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8"/>
          <p:cNvSpPr/>
          <p:nvPr/>
        </p:nvSpPr>
        <p:spPr>
          <a:xfrm flipH="1">
            <a:off x="6380078" y="1093252"/>
            <a:ext cx="2151395" cy="265792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8"/>
          <p:cNvSpPr/>
          <p:nvPr/>
        </p:nvSpPr>
        <p:spPr>
          <a:xfrm flipH="1">
            <a:off x="57" y="1196226"/>
            <a:ext cx="1034136" cy="265808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8"/>
          <p:cNvSpPr/>
          <p:nvPr/>
        </p:nvSpPr>
        <p:spPr>
          <a:xfrm>
            <a:off x="8506270" y="1530724"/>
            <a:ext cx="637731" cy="24617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"/>
          <p:cNvSpPr txBox="1">
            <a:spLocks noGrp="1"/>
          </p:cNvSpPr>
          <p:nvPr>
            <p:ph type="title"/>
          </p:nvPr>
        </p:nvSpPr>
        <p:spPr>
          <a:xfrm flipH="1">
            <a:off x="5028075" y="896213"/>
            <a:ext cx="3276300" cy="21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42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5" name="Google Shape;125;p9"/>
          <p:cNvSpPr txBox="1">
            <a:spLocks noGrp="1"/>
          </p:cNvSpPr>
          <p:nvPr>
            <p:ph type="subTitle" idx="1"/>
          </p:nvPr>
        </p:nvSpPr>
        <p:spPr>
          <a:xfrm flipH="1">
            <a:off x="5028075" y="3249613"/>
            <a:ext cx="3038100" cy="93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6" name="Google Shape;126;p9"/>
          <p:cNvSpPr/>
          <p:nvPr/>
        </p:nvSpPr>
        <p:spPr>
          <a:xfrm>
            <a:off x="365104" y="1139578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9"/>
          <p:cNvSpPr/>
          <p:nvPr/>
        </p:nvSpPr>
        <p:spPr>
          <a:xfrm flipH="1">
            <a:off x="12" y="859600"/>
            <a:ext cx="604041" cy="155259"/>
          </a:xfrm>
          <a:custGeom>
            <a:avLst/>
            <a:gdLst/>
            <a:ahLst/>
            <a:cxnLst/>
            <a:rect l="l" t="t" r="r" b="b"/>
            <a:pathLst>
              <a:path w="58716" h="15092" extrusionOk="0">
                <a:moveTo>
                  <a:pt x="40251" y="0"/>
                </a:moveTo>
                <a:cubicBezTo>
                  <a:pt x="31181" y="0"/>
                  <a:pt x="22225" y="4281"/>
                  <a:pt x="16636" y="12417"/>
                </a:cubicBezTo>
                <a:cubicBezTo>
                  <a:pt x="14546" y="10434"/>
                  <a:pt x="11918" y="9486"/>
                  <a:pt x="9319" y="9486"/>
                </a:cubicBezTo>
                <a:cubicBezTo>
                  <a:pt x="5590" y="9486"/>
                  <a:pt x="1922" y="11439"/>
                  <a:pt x="0" y="15092"/>
                </a:cubicBezTo>
                <a:lnTo>
                  <a:pt x="58716" y="15092"/>
                </a:lnTo>
                <a:lnTo>
                  <a:pt x="58716" y="6741"/>
                </a:lnTo>
                <a:cubicBezTo>
                  <a:pt x="53299" y="2195"/>
                  <a:pt x="46746" y="0"/>
                  <a:pt x="4025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9"/>
          <p:cNvSpPr/>
          <p:nvPr/>
        </p:nvSpPr>
        <p:spPr>
          <a:xfrm>
            <a:off x="8741820" y="1123837"/>
            <a:ext cx="402191" cy="155250"/>
          </a:xfrm>
          <a:custGeom>
            <a:avLst/>
            <a:gdLst/>
            <a:ahLst/>
            <a:cxnLst/>
            <a:rect l="l" t="t" r="r" b="b"/>
            <a:pathLst>
              <a:path w="36209" h="13977" extrusionOk="0">
                <a:moveTo>
                  <a:pt x="23335" y="0"/>
                </a:moveTo>
                <a:cubicBezTo>
                  <a:pt x="13920" y="0"/>
                  <a:pt x="4777" y="5049"/>
                  <a:pt x="1" y="13976"/>
                </a:cubicBezTo>
                <a:lnTo>
                  <a:pt x="36209" y="13976"/>
                </a:lnTo>
                <a:lnTo>
                  <a:pt x="36209" y="3342"/>
                </a:lnTo>
                <a:lnTo>
                  <a:pt x="36143" y="3342"/>
                </a:lnTo>
                <a:cubicBezTo>
                  <a:pt x="32085" y="1076"/>
                  <a:pt x="27681" y="0"/>
                  <a:pt x="2333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"/>
          <p:cNvSpPr/>
          <p:nvPr/>
        </p:nvSpPr>
        <p:spPr>
          <a:xfrm flipH="1">
            <a:off x="3072129" y="477616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9"/>
          <p:cNvSpPr/>
          <p:nvPr/>
        </p:nvSpPr>
        <p:spPr>
          <a:xfrm flipH="1">
            <a:off x="3891279" y="875341"/>
            <a:ext cx="1001793" cy="123765"/>
          </a:xfrm>
          <a:custGeom>
            <a:avLst/>
            <a:gdLst/>
            <a:ahLst/>
            <a:cxnLst/>
            <a:rect l="l" t="t" r="r" b="b"/>
            <a:pathLst>
              <a:path w="94598" h="11687" extrusionOk="0">
                <a:moveTo>
                  <a:pt x="37231" y="1"/>
                </a:moveTo>
                <a:cubicBezTo>
                  <a:pt x="30235" y="1"/>
                  <a:pt x="23242" y="3263"/>
                  <a:pt x="18854" y="9795"/>
                </a:cubicBezTo>
                <a:cubicBezTo>
                  <a:pt x="16554" y="7029"/>
                  <a:pt x="13318" y="5692"/>
                  <a:pt x="10098" y="5692"/>
                </a:cubicBezTo>
                <a:cubicBezTo>
                  <a:pt x="6103" y="5692"/>
                  <a:pt x="2131" y="7750"/>
                  <a:pt x="0" y="11687"/>
                </a:cubicBezTo>
                <a:lnTo>
                  <a:pt x="94598" y="11687"/>
                </a:lnTo>
                <a:cubicBezTo>
                  <a:pt x="93488" y="9599"/>
                  <a:pt x="91401" y="8360"/>
                  <a:pt x="89052" y="8360"/>
                </a:cubicBezTo>
                <a:cubicBezTo>
                  <a:pt x="87291" y="8360"/>
                  <a:pt x="85594" y="9077"/>
                  <a:pt x="84420" y="10382"/>
                </a:cubicBezTo>
                <a:cubicBezTo>
                  <a:pt x="81001" y="5170"/>
                  <a:pt x="75453" y="2543"/>
                  <a:pt x="69900" y="2543"/>
                </a:cubicBezTo>
                <a:cubicBezTo>
                  <a:pt x="64540" y="2543"/>
                  <a:pt x="59175" y="4991"/>
                  <a:pt x="55715" y="9925"/>
                </a:cubicBezTo>
                <a:cubicBezTo>
                  <a:pt x="51327" y="3312"/>
                  <a:pt x="44278" y="1"/>
                  <a:pt x="3723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9"/>
          <p:cNvSpPr/>
          <p:nvPr/>
        </p:nvSpPr>
        <p:spPr>
          <a:xfrm rot="-601175" flipH="1">
            <a:off x="1110208" y="4349908"/>
            <a:ext cx="1886300" cy="418355"/>
          </a:xfrm>
          <a:custGeom>
            <a:avLst/>
            <a:gdLst/>
            <a:ahLst/>
            <a:cxnLst/>
            <a:rect l="l" t="t" r="r" b="b"/>
            <a:pathLst>
              <a:path w="101449" h="47467" extrusionOk="0">
                <a:moveTo>
                  <a:pt x="69819" y="1"/>
                </a:moveTo>
                <a:cubicBezTo>
                  <a:pt x="18703" y="1"/>
                  <a:pt x="1" y="47362"/>
                  <a:pt x="1" y="47362"/>
                </a:cubicBezTo>
                <a:cubicBezTo>
                  <a:pt x="2168" y="47433"/>
                  <a:pt x="4293" y="47467"/>
                  <a:pt x="6376" y="47467"/>
                </a:cubicBezTo>
                <a:cubicBezTo>
                  <a:pt x="79250" y="47467"/>
                  <a:pt x="101448" y="5413"/>
                  <a:pt x="101448" y="5413"/>
                </a:cubicBezTo>
                <a:cubicBezTo>
                  <a:pt x="89749" y="1608"/>
                  <a:pt x="79234" y="1"/>
                  <a:pt x="6981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2" name="Google Shape;132;p9"/>
          <p:cNvGrpSpPr/>
          <p:nvPr/>
        </p:nvGrpSpPr>
        <p:grpSpPr>
          <a:xfrm flipH="1">
            <a:off x="1334159" y="4399754"/>
            <a:ext cx="6785099" cy="743633"/>
            <a:chOff x="2430819" y="3468201"/>
            <a:chExt cx="3104740" cy="1701678"/>
          </a:xfrm>
        </p:grpSpPr>
        <p:sp>
          <p:nvSpPr>
            <p:cNvPr id="133" name="Google Shape;133;p9"/>
            <p:cNvSpPr/>
            <p:nvPr/>
          </p:nvSpPr>
          <p:spPr>
            <a:xfrm>
              <a:off x="2443365" y="3468201"/>
              <a:ext cx="3092194" cy="1700720"/>
            </a:xfrm>
            <a:custGeom>
              <a:avLst/>
              <a:gdLst/>
              <a:ahLst/>
              <a:cxnLst/>
              <a:rect l="l" t="t" r="r" b="b"/>
              <a:pathLst>
                <a:path w="160947" h="117758" extrusionOk="0">
                  <a:moveTo>
                    <a:pt x="73982" y="0"/>
                  </a:moveTo>
                  <a:lnTo>
                    <a:pt x="72351" y="65"/>
                  </a:lnTo>
                  <a:cubicBezTo>
                    <a:pt x="71829" y="65"/>
                    <a:pt x="71373" y="131"/>
                    <a:pt x="70851" y="131"/>
                  </a:cubicBezTo>
                  <a:lnTo>
                    <a:pt x="70003" y="196"/>
                  </a:lnTo>
                  <a:lnTo>
                    <a:pt x="68437" y="326"/>
                  </a:lnTo>
                  <a:lnTo>
                    <a:pt x="67328" y="392"/>
                  </a:lnTo>
                  <a:lnTo>
                    <a:pt x="66741" y="457"/>
                  </a:lnTo>
                  <a:lnTo>
                    <a:pt x="65958" y="522"/>
                  </a:lnTo>
                  <a:lnTo>
                    <a:pt x="64457" y="718"/>
                  </a:lnTo>
                  <a:lnTo>
                    <a:pt x="64000" y="783"/>
                  </a:lnTo>
                  <a:lnTo>
                    <a:pt x="62761" y="913"/>
                  </a:lnTo>
                  <a:lnTo>
                    <a:pt x="61391" y="1109"/>
                  </a:lnTo>
                  <a:lnTo>
                    <a:pt x="60021" y="1370"/>
                  </a:lnTo>
                  <a:lnTo>
                    <a:pt x="58586" y="1631"/>
                  </a:lnTo>
                  <a:cubicBezTo>
                    <a:pt x="58129" y="1696"/>
                    <a:pt x="57672" y="1762"/>
                    <a:pt x="57216" y="1892"/>
                  </a:cubicBezTo>
                  <a:cubicBezTo>
                    <a:pt x="56563" y="2023"/>
                    <a:pt x="55911" y="2153"/>
                    <a:pt x="55324" y="2283"/>
                  </a:cubicBezTo>
                  <a:cubicBezTo>
                    <a:pt x="54671" y="2414"/>
                    <a:pt x="54084" y="2610"/>
                    <a:pt x="53562" y="2740"/>
                  </a:cubicBezTo>
                  <a:cubicBezTo>
                    <a:pt x="52975" y="2871"/>
                    <a:pt x="52388" y="3001"/>
                    <a:pt x="51801" y="3197"/>
                  </a:cubicBezTo>
                  <a:lnTo>
                    <a:pt x="51148" y="3327"/>
                  </a:lnTo>
                  <a:lnTo>
                    <a:pt x="50887" y="3458"/>
                  </a:lnTo>
                  <a:cubicBezTo>
                    <a:pt x="50365" y="3588"/>
                    <a:pt x="49974" y="3719"/>
                    <a:pt x="49387" y="3849"/>
                  </a:cubicBezTo>
                  <a:cubicBezTo>
                    <a:pt x="48734" y="4045"/>
                    <a:pt x="48017" y="4306"/>
                    <a:pt x="47560" y="4436"/>
                  </a:cubicBezTo>
                  <a:cubicBezTo>
                    <a:pt x="47103" y="4567"/>
                    <a:pt x="46581" y="4763"/>
                    <a:pt x="46125" y="4893"/>
                  </a:cubicBezTo>
                  <a:cubicBezTo>
                    <a:pt x="45864" y="5024"/>
                    <a:pt x="45538" y="5089"/>
                    <a:pt x="45211" y="5219"/>
                  </a:cubicBezTo>
                  <a:lnTo>
                    <a:pt x="44037" y="5676"/>
                  </a:lnTo>
                  <a:lnTo>
                    <a:pt x="43907" y="5676"/>
                  </a:lnTo>
                  <a:cubicBezTo>
                    <a:pt x="43580" y="5806"/>
                    <a:pt x="43254" y="5937"/>
                    <a:pt x="42928" y="6067"/>
                  </a:cubicBezTo>
                  <a:cubicBezTo>
                    <a:pt x="42015" y="6459"/>
                    <a:pt x="41101" y="6785"/>
                    <a:pt x="40188" y="7176"/>
                  </a:cubicBezTo>
                  <a:lnTo>
                    <a:pt x="39927" y="7307"/>
                  </a:lnTo>
                  <a:lnTo>
                    <a:pt x="39079" y="7698"/>
                  </a:lnTo>
                  <a:cubicBezTo>
                    <a:pt x="38166" y="8025"/>
                    <a:pt x="37383" y="8481"/>
                    <a:pt x="36535" y="8873"/>
                  </a:cubicBezTo>
                  <a:cubicBezTo>
                    <a:pt x="35947" y="9134"/>
                    <a:pt x="35295" y="9460"/>
                    <a:pt x="34708" y="9786"/>
                  </a:cubicBezTo>
                  <a:cubicBezTo>
                    <a:pt x="33468" y="10438"/>
                    <a:pt x="32294" y="11091"/>
                    <a:pt x="31120" y="11743"/>
                  </a:cubicBezTo>
                  <a:cubicBezTo>
                    <a:pt x="30533" y="12135"/>
                    <a:pt x="29880" y="12526"/>
                    <a:pt x="29358" y="12852"/>
                  </a:cubicBezTo>
                  <a:cubicBezTo>
                    <a:pt x="28836" y="13113"/>
                    <a:pt x="28380" y="13439"/>
                    <a:pt x="27858" y="13766"/>
                  </a:cubicBezTo>
                  <a:lnTo>
                    <a:pt x="27597" y="13961"/>
                  </a:lnTo>
                  <a:cubicBezTo>
                    <a:pt x="27140" y="14288"/>
                    <a:pt x="26683" y="14549"/>
                    <a:pt x="26292" y="14875"/>
                  </a:cubicBezTo>
                  <a:lnTo>
                    <a:pt x="25183" y="15658"/>
                  </a:lnTo>
                  <a:cubicBezTo>
                    <a:pt x="24857" y="15919"/>
                    <a:pt x="24400" y="16245"/>
                    <a:pt x="24009" y="16506"/>
                  </a:cubicBezTo>
                  <a:cubicBezTo>
                    <a:pt x="23487" y="16897"/>
                    <a:pt x="22965" y="17289"/>
                    <a:pt x="22443" y="17680"/>
                  </a:cubicBezTo>
                  <a:cubicBezTo>
                    <a:pt x="21986" y="18137"/>
                    <a:pt x="21464" y="18463"/>
                    <a:pt x="21008" y="18920"/>
                  </a:cubicBezTo>
                  <a:cubicBezTo>
                    <a:pt x="20486" y="19376"/>
                    <a:pt x="20029" y="19768"/>
                    <a:pt x="19507" y="20224"/>
                  </a:cubicBezTo>
                  <a:cubicBezTo>
                    <a:pt x="19050" y="20616"/>
                    <a:pt x="18594" y="21073"/>
                    <a:pt x="18137" y="21464"/>
                  </a:cubicBezTo>
                  <a:cubicBezTo>
                    <a:pt x="18072" y="21529"/>
                    <a:pt x="18072" y="21529"/>
                    <a:pt x="18072" y="21594"/>
                  </a:cubicBezTo>
                  <a:cubicBezTo>
                    <a:pt x="17550" y="21986"/>
                    <a:pt x="17224" y="22377"/>
                    <a:pt x="16767" y="22834"/>
                  </a:cubicBezTo>
                  <a:cubicBezTo>
                    <a:pt x="16310" y="23291"/>
                    <a:pt x="15919" y="23747"/>
                    <a:pt x="15462" y="24204"/>
                  </a:cubicBezTo>
                  <a:cubicBezTo>
                    <a:pt x="15005" y="24661"/>
                    <a:pt x="14549" y="25117"/>
                    <a:pt x="14157" y="25574"/>
                  </a:cubicBezTo>
                  <a:lnTo>
                    <a:pt x="13244" y="26683"/>
                  </a:lnTo>
                  <a:cubicBezTo>
                    <a:pt x="11156" y="29162"/>
                    <a:pt x="9264" y="31772"/>
                    <a:pt x="7568" y="34577"/>
                  </a:cubicBezTo>
                  <a:lnTo>
                    <a:pt x="7568" y="34642"/>
                  </a:lnTo>
                  <a:cubicBezTo>
                    <a:pt x="6981" y="35751"/>
                    <a:pt x="6394" y="36795"/>
                    <a:pt x="5807" y="37904"/>
                  </a:cubicBezTo>
                  <a:cubicBezTo>
                    <a:pt x="5285" y="38948"/>
                    <a:pt x="4763" y="39992"/>
                    <a:pt x="4306" y="41101"/>
                  </a:cubicBezTo>
                  <a:cubicBezTo>
                    <a:pt x="4176" y="41427"/>
                    <a:pt x="4045" y="41819"/>
                    <a:pt x="3850" y="42145"/>
                  </a:cubicBezTo>
                  <a:cubicBezTo>
                    <a:pt x="3719" y="42536"/>
                    <a:pt x="3589" y="42928"/>
                    <a:pt x="3393" y="43319"/>
                  </a:cubicBezTo>
                  <a:cubicBezTo>
                    <a:pt x="3132" y="44037"/>
                    <a:pt x="2871" y="44755"/>
                    <a:pt x="2675" y="45472"/>
                  </a:cubicBezTo>
                  <a:cubicBezTo>
                    <a:pt x="2545" y="45864"/>
                    <a:pt x="2414" y="46255"/>
                    <a:pt x="2284" y="46647"/>
                  </a:cubicBezTo>
                  <a:cubicBezTo>
                    <a:pt x="2153" y="46973"/>
                    <a:pt x="2088" y="47364"/>
                    <a:pt x="1958" y="47756"/>
                  </a:cubicBezTo>
                  <a:cubicBezTo>
                    <a:pt x="1566" y="49191"/>
                    <a:pt x="1240" y="50691"/>
                    <a:pt x="914" y="52127"/>
                  </a:cubicBezTo>
                  <a:cubicBezTo>
                    <a:pt x="914" y="52453"/>
                    <a:pt x="848" y="52714"/>
                    <a:pt x="783" y="53040"/>
                  </a:cubicBezTo>
                  <a:cubicBezTo>
                    <a:pt x="783" y="53040"/>
                    <a:pt x="783" y="53105"/>
                    <a:pt x="783" y="53170"/>
                  </a:cubicBezTo>
                  <a:cubicBezTo>
                    <a:pt x="718" y="53366"/>
                    <a:pt x="653" y="53562"/>
                    <a:pt x="653" y="53823"/>
                  </a:cubicBezTo>
                  <a:cubicBezTo>
                    <a:pt x="588" y="54541"/>
                    <a:pt x="457" y="55258"/>
                    <a:pt x="392" y="55976"/>
                  </a:cubicBezTo>
                  <a:cubicBezTo>
                    <a:pt x="327" y="56432"/>
                    <a:pt x="261" y="56824"/>
                    <a:pt x="261" y="57281"/>
                  </a:cubicBezTo>
                  <a:cubicBezTo>
                    <a:pt x="131" y="58846"/>
                    <a:pt x="0" y="60412"/>
                    <a:pt x="0" y="61978"/>
                  </a:cubicBezTo>
                  <a:cubicBezTo>
                    <a:pt x="0" y="62500"/>
                    <a:pt x="0" y="63022"/>
                    <a:pt x="0" y="63478"/>
                  </a:cubicBezTo>
                  <a:cubicBezTo>
                    <a:pt x="66" y="63935"/>
                    <a:pt x="66" y="64326"/>
                    <a:pt x="66" y="64783"/>
                  </a:cubicBezTo>
                  <a:cubicBezTo>
                    <a:pt x="131" y="65240"/>
                    <a:pt x="196" y="65631"/>
                    <a:pt x="196" y="66088"/>
                  </a:cubicBezTo>
                  <a:cubicBezTo>
                    <a:pt x="261" y="66349"/>
                    <a:pt x="196" y="66610"/>
                    <a:pt x="261" y="66871"/>
                  </a:cubicBezTo>
                  <a:lnTo>
                    <a:pt x="327" y="67588"/>
                  </a:lnTo>
                  <a:cubicBezTo>
                    <a:pt x="327" y="67849"/>
                    <a:pt x="392" y="68110"/>
                    <a:pt x="392" y="68371"/>
                  </a:cubicBezTo>
                  <a:cubicBezTo>
                    <a:pt x="457" y="68698"/>
                    <a:pt x="522" y="69154"/>
                    <a:pt x="522" y="69546"/>
                  </a:cubicBezTo>
                  <a:cubicBezTo>
                    <a:pt x="588" y="69676"/>
                    <a:pt x="588" y="69807"/>
                    <a:pt x="588" y="69872"/>
                  </a:cubicBezTo>
                  <a:cubicBezTo>
                    <a:pt x="653" y="70329"/>
                    <a:pt x="718" y="70720"/>
                    <a:pt x="783" y="71177"/>
                  </a:cubicBezTo>
                  <a:cubicBezTo>
                    <a:pt x="848" y="71568"/>
                    <a:pt x="979" y="72025"/>
                    <a:pt x="1044" y="72416"/>
                  </a:cubicBezTo>
                  <a:lnTo>
                    <a:pt x="1044" y="72481"/>
                  </a:lnTo>
                  <a:cubicBezTo>
                    <a:pt x="1109" y="72808"/>
                    <a:pt x="1175" y="73134"/>
                    <a:pt x="1240" y="73395"/>
                  </a:cubicBezTo>
                  <a:lnTo>
                    <a:pt x="1240" y="73525"/>
                  </a:lnTo>
                  <a:cubicBezTo>
                    <a:pt x="1240" y="73721"/>
                    <a:pt x="1305" y="73917"/>
                    <a:pt x="1370" y="74112"/>
                  </a:cubicBezTo>
                  <a:cubicBezTo>
                    <a:pt x="1436" y="74439"/>
                    <a:pt x="1501" y="74700"/>
                    <a:pt x="1566" y="75026"/>
                  </a:cubicBezTo>
                  <a:cubicBezTo>
                    <a:pt x="1697" y="75482"/>
                    <a:pt x="1762" y="75874"/>
                    <a:pt x="1892" y="76331"/>
                  </a:cubicBezTo>
                  <a:cubicBezTo>
                    <a:pt x="1958" y="76396"/>
                    <a:pt x="1958" y="76461"/>
                    <a:pt x="1958" y="76526"/>
                  </a:cubicBezTo>
                  <a:lnTo>
                    <a:pt x="2284" y="77635"/>
                  </a:lnTo>
                  <a:cubicBezTo>
                    <a:pt x="2284" y="77701"/>
                    <a:pt x="2414" y="77831"/>
                    <a:pt x="2414" y="77962"/>
                  </a:cubicBezTo>
                  <a:cubicBezTo>
                    <a:pt x="2545" y="78418"/>
                    <a:pt x="2675" y="78810"/>
                    <a:pt x="2806" y="79201"/>
                  </a:cubicBezTo>
                  <a:cubicBezTo>
                    <a:pt x="2936" y="79658"/>
                    <a:pt x="3067" y="80049"/>
                    <a:pt x="3197" y="80441"/>
                  </a:cubicBezTo>
                  <a:lnTo>
                    <a:pt x="3197" y="80571"/>
                  </a:lnTo>
                  <a:cubicBezTo>
                    <a:pt x="3262" y="80636"/>
                    <a:pt x="3328" y="80702"/>
                    <a:pt x="3328" y="80767"/>
                  </a:cubicBezTo>
                  <a:cubicBezTo>
                    <a:pt x="3458" y="81158"/>
                    <a:pt x="3589" y="81550"/>
                    <a:pt x="3784" y="81941"/>
                  </a:cubicBezTo>
                  <a:lnTo>
                    <a:pt x="3784" y="82137"/>
                  </a:lnTo>
                  <a:cubicBezTo>
                    <a:pt x="3980" y="82528"/>
                    <a:pt x="4110" y="82920"/>
                    <a:pt x="4306" y="83376"/>
                  </a:cubicBezTo>
                  <a:cubicBezTo>
                    <a:pt x="4502" y="83833"/>
                    <a:pt x="4763" y="84355"/>
                    <a:pt x="4893" y="84681"/>
                  </a:cubicBezTo>
                  <a:cubicBezTo>
                    <a:pt x="5089" y="85073"/>
                    <a:pt x="5220" y="85464"/>
                    <a:pt x="5415" y="85856"/>
                  </a:cubicBezTo>
                  <a:cubicBezTo>
                    <a:pt x="5546" y="86051"/>
                    <a:pt x="5611" y="86312"/>
                    <a:pt x="5741" y="86508"/>
                  </a:cubicBezTo>
                  <a:cubicBezTo>
                    <a:pt x="6002" y="86965"/>
                    <a:pt x="6198" y="87421"/>
                    <a:pt x="6459" y="87878"/>
                  </a:cubicBezTo>
                  <a:cubicBezTo>
                    <a:pt x="6720" y="88400"/>
                    <a:pt x="6981" y="88922"/>
                    <a:pt x="7307" y="89379"/>
                  </a:cubicBezTo>
                  <a:lnTo>
                    <a:pt x="7372" y="89509"/>
                  </a:lnTo>
                  <a:cubicBezTo>
                    <a:pt x="7568" y="89835"/>
                    <a:pt x="7764" y="90227"/>
                    <a:pt x="7960" y="90553"/>
                  </a:cubicBezTo>
                  <a:cubicBezTo>
                    <a:pt x="8416" y="91336"/>
                    <a:pt x="8873" y="92119"/>
                    <a:pt x="9395" y="92901"/>
                  </a:cubicBezTo>
                  <a:cubicBezTo>
                    <a:pt x="9591" y="93228"/>
                    <a:pt x="9786" y="93489"/>
                    <a:pt x="9982" y="93815"/>
                  </a:cubicBezTo>
                  <a:cubicBezTo>
                    <a:pt x="10700" y="94924"/>
                    <a:pt x="11483" y="95968"/>
                    <a:pt x="12265" y="97077"/>
                  </a:cubicBezTo>
                  <a:cubicBezTo>
                    <a:pt x="12592" y="97468"/>
                    <a:pt x="12918" y="97925"/>
                    <a:pt x="13244" y="98316"/>
                  </a:cubicBezTo>
                  <a:lnTo>
                    <a:pt x="13309" y="98382"/>
                  </a:lnTo>
                  <a:cubicBezTo>
                    <a:pt x="13635" y="98838"/>
                    <a:pt x="14027" y="99295"/>
                    <a:pt x="14353" y="99686"/>
                  </a:cubicBezTo>
                  <a:cubicBezTo>
                    <a:pt x="14679" y="100078"/>
                    <a:pt x="15005" y="100404"/>
                    <a:pt x="15332" y="100795"/>
                  </a:cubicBezTo>
                  <a:cubicBezTo>
                    <a:pt x="15593" y="101187"/>
                    <a:pt x="15919" y="101513"/>
                    <a:pt x="16245" y="101905"/>
                  </a:cubicBezTo>
                  <a:lnTo>
                    <a:pt x="16376" y="101970"/>
                  </a:lnTo>
                  <a:cubicBezTo>
                    <a:pt x="16571" y="102231"/>
                    <a:pt x="16702" y="102361"/>
                    <a:pt x="16963" y="102622"/>
                  </a:cubicBezTo>
                  <a:cubicBezTo>
                    <a:pt x="17158" y="102883"/>
                    <a:pt x="17354" y="103079"/>
                    <a:pt x="17615" y="103405"/>
                  </a:cubicBezTo>
                  <a:cubicBezTo>
                    <a:pt x="17941" y="103731"/>
                    <a:pt x="18267" y="103992"/>
                    <a:pt x="18594" y="104318"/>
                  </a:cubicBezTo>
                  <a:cubicBezTo>
                    <a:pt x="18920" y="104645"/>
                    <a:pt x="19181" y="104906"/>
                    <a:pt x="19507" y="105297"/>
                  </a:cubicBezTo>
                  <a:cubicBezTo>
                    <a:pt x="19898" y="105688"/>
                    <a:pt x="20290" y="106015"/>
                    <a:pt x="20681" y="106406"/>
                  </a:cubicBezTo>
                  <a:lnTo>
                    <a:pt x="20747" y="106406"/>
                  </a:lnTo>
                  <a:lnTo>
                    <a:pt x="20877" y="106602"/>
                  </a:lnTo>
                  <a:cubicBezTo>
                    <a:pt x="21464" y="107124"/>
                    <a:pt x="22051" y="107646"/>
                    <a:pt x="22639" y="108168"/>
                  </a:cubicBezTo>
                  <a:cubicBezTo>
                    <a:pt x="23030" y="108494"/>
                    <a:pt x="23487" y="108885"/>
                    <a:pt x="23943" y="109277"/>
                  </a:cubicBezTo>
                  <a:lnTo>
                    <a:pt x="24009" y="109342"/>
                  </a:lnTo>
                  <a:cubicBezTo>
                    <a:pt x="24465" y="109668"/>
                    <a:pt x="24857" y="109994"/>
                    <a:pt x="25248" y="110386"/>
                  </a:cubicBezTo>
                  <a:lnTo>
                    <a:pt x="26488" y="111299"/>
                  </a:lnTo>
                  <a:cubicBezTo>
                    <a:pt x="27532" y="112082"/>
                    <a:pt x="28575" y="112865"/>
                    <a:pt x="29619" y="113582"/>
                  </a:cubicBezTo>
                  <a:cubicBezTo>
                    <a:pt x="30533" y="114235"/>
                    <a:pt x="31446" y="114887"/>
                    <a:pt x="32424" y="115474"/>
                  </a:cubicBezTo>
                  <a:cubicBezTo>
                    <a:pt x="33403" y="116127"/>
                    <a:pt x="34382" y="116714"/>
                    <a:pt x="35426" y="117366"/>
                  </a:cubicBezTo>
                  <a:lnTo>
                    <a:pt x="36013" y="117693"/>
                  </a:lnTo>
                  <a:lnTo>
                    <a:pt x="36208" y="117758"/>
                  </a:lnTo>
                  <a:lnTo>
                    <a:pt x="131197" y="117758"/>
                  </a:lnTo>
                  <a:lnTo>
                    <a:pt x="131393" y="117693"/>
                  </a:lnTo>
                  <a:cubicBezTo>
                    <a:pt x="132828" y="116779"/>
                    <a:pt x="134198" y="115866"/>
                    <a:pt x="135503" y="114887"/>
                  </a:cubicBezTo>
                  <a:cubicBezTo>
                    <a:pt x="135895" y="114626"/>
                    <a:pt x="136286" y="114365"/>
                    <a:pt x="136677" y="114104"/>
                  </a:cubicBezTo>
                  <a:lnTo>
                    <a:pt x="137134" y="113713"/>
                  </a:lnTo>
                  <a:lnTo>
                    <a:pt x="137330" y="113582"/>
                  </a:lnTo>
                  <a:lnTo>
                    <a:pt x="137526" y="113387"/>
                  </a:lnTo>
                  <a:cubicBezTo>
                    <a:pt x="137982" y="113061"/>
                    <a:pt x="138374" y="112734"/>
                    <a:pt x="138830" y="112408"/>
                  </a:cubicBezTo>
                  <a:cubicBezTo>
                    <a:pt x="139352" y="111951"/>
                    <a:pt x="139874" y="111495"/>
                    <a:pt x="140461" y="111038"/>
                  </a:cubicBezTo>
                  <a:cubicBezTo>
                    <a:pt x="140983" y="110581"/>
                    <a:pt x="141570" y="110060"/>
                    <a:pt x="142027" y="109668"/>
                  </a:cubicBezTo>
                  <a:cubicBezTo>
                    <a:pt x="142484" y="109277"/>
                    <a:pt x="142810" y="108885"/>
                    <a:pt x="143332" y="108429"/>
                  </a:cubicBezTo>
                  <a:cubicBezTo>
                    <a:pt x="143789" y="107972"/>
                    <a:pt x="144310" y="107515"/>
                    <a:pt x="144767" y="106993"/>
                  </a:cubicBezTo>
                  <a:cubicBezTo>
                    <a:pt x="144963" y="106798"/>
                    <a:pt x="145093" y="106602"/>
                    <a:pt x="145289" y="106471"/>
                  </a:cubicBezTo>
                  <a:cubicBezTo>
                    <a:pt x="145681" y="106080"/>
                    <a:pt x="146007" y="105688"/>
                    <a:pt x="146398" y="105232"/>
                  </a:cubicBezTo>
                  <a:cubicBezTo>
                    <a:pt x="146790" y="104840"/>
                    <a:pt x="147181" y="104384"/>
                    <a:pt x="147507" y="103927"/>
                  </a:cubicBezTo>
                  <a:cubicBezTo>
                    <a:pt x="148029" y="103405"/>
                    <a:pt x="148486" y="102818"/>
                    <a:pt x="148942" y="102166"/>
                  </a:cubicBezTo>
                  <a:lnTo>
                    <a:pt x="149008" y="102166"/>
                  </a:lnTo>
                  <a:lnTo>
                    <a:pt x="149073" y="102100"/>
                  </a:lnTo>
                  <a:cubicBezTo>
                    <a:pt x="149856" y="101056"/>
                    <a:pt x="150639" y="100013"/>
                    <a:pt x="151422" y="98904"/>
                  </a:cubicBezTo>
                  <a:cubicBezTo>
                    <a:pt x="151748" y="98382"/>
                    <a:pt x="152074" y="97860"/>
                    <a:pt x="152400" y="97338"/>
                  </a:cubicBezTo>
                  <a:lnTo>
                    <a:pt x="152531" y="97207"/>
                  </a:lnTo>
                  <a:cubicBezTo>
                    <a:pt x="152792" y="96816"/>
                    <a:pt x="153053" y="96359"/>
                    <a:pt x="153314" y="95903"/>
                  </a:cubicBezTo>
                  <a:cubicBezTo>
                    <a:pt x="153509" y="95642"/>
                    <a:pt x="153640" y="95381"/>
                    <a:pt x="153770" y="95120"/>
                  </a:cubicBezTo>
                  <a:cubicBezTo>
                    <a:pt x="153966" y="94859"/>
                    <a:pt x="154162" y="94467"/>
                    <a:pt x="154292" y="94272"/>
                  </a:cubicBezTo>
                  <a:cubicBezTo>
                    <a:pt x="154357" y="94141"/>
                    <a:pt x="154423" y="93945"/>
                    <a:pt x="154553" y="93815"/>
                  </a:cubicBezTo>
                  <a:cubicBezTo>
                    <a:pt x="154684" y="93489"/>
                    <a:pt x="154879" y="93162"/>
                    <a:pt x="155075" y="92771"/>
                  </a:cubicBezTo>
                  <a:lnTo>
                    <a:pt x="155140" y="92575"/>
                  </a:lnTo>
                  <a:lnTo>
                    <a:pt x="155271" y="92445"/>
                  </a:lnTo>
                  <a:cubicBezTo>
                    <a:pt x="155336" y="92249"/>
                    <a:pt x="155401" y="92119"/>
                    <a:pt x="155466" y="91923"/>
                  </a:cubicBezTo>
                  <a:cubicBezTo>
                    <a:pt x="155597" y="91792"/>
                    <a:pt x="155662" y="91662"/>
                    <a:pt x="155727" y="91466"/>
                  </a:cubicBezTo>
                  <a:cubicBezTo>
                    <a:pt x="155858" y="91205"/>
                    <a:pt x="155988" y="90944"/>
                    <a:pt x="156119" y="90683"/>
                  </a:cubicBezTo>
                  <a:lnTo>
                    <a:pt x="156119" y="90553"/>
                  </a:lnTo>
                  <a:cubicBezTo>
                    <a:pt x="156249" y="90227"/>
                    <a:pt x="156445" y="89835"/>
                    <a:pt x="156641" y="89444"/>
                  </a:cubicBezTo>
                  <a:cubicBezTo>
                    <a:pt x="156771" y="88987"/>
                    <a:pt x="156967" y="88661"/>
                    <a:pt x="157163" y="88204"/>
                  </a:cubicBezTo>
                  <a:cubicBezTo>
                    <a:pt x="157358" y="87682"/>
                    <a:pt x="157554" y="87160"/>
                    <a:pt x="157750" y="86638"/>
                  </a:cubicBezTo>
                  <a:cubicBezTo>
                    <a:pt x="157815" y="86378"/>
                    <a:pt x="157880" y="86117"/>
                    <a:pt x="158011" y="85856"/>
                  </a:cubicBezTo>
                  <a:cubicBezTo>
                    <a:pt x="158011" y="85790"/>
                    <a:pt x="158076" y="85660"/>
                    <a:pt x="158076" y="85595"/>
                  </a:cubicBezTo>
                  <a:cubicBezTo>
                    <a:pt x="158141" y="85529"/>
                    <a:pt x="158141" y="85464"/>
                    <a:pt x="158141" y="85399"/>
                  </a:cubicBezTo>
                  <a:cubicBezTo>
                    <a:pt x="158272" y="85073"/>
                    <a:pt x="158402" y="84812"/>
                    <a:pt x="158467" y="84486"/>
                  </a:cubicBezTo>
                  <a:lnTo>
                    <a:pt x="158728" y="83637"/>
                  </a:lnTo>
                  <a:cubicBezTo>
                    <a:pt x="158859" y="83181"/>
                    <a:pt x="158989" y="82724"/>
                    <a:pt x="159120" y="82333"/>
                  </a:cubicBezTo>
                  <a:cubicBezTo>
                    <a:pt x="159185" y="81941"/>
                    <a:pt x="159316" y="81550"/>
                    <a:pt x="159381" y="81158"/>
                  </a:cubicBezTo>
                  <a:cubicBezTo>
                    <a:pt x="159446" y="81028"/>
                    <a:pt x="159446" y="80897"/>
                    <a:pt x="159511" y="80767"/>
                  </a:cubicBezTo>
                  <a:cubicBezTo>
                    <a:pt x="159577" y="80310"/>
                    <a:pt x="159707" y="79788"/>
                    <a:pt x="159838" y="79332"/>
                  </a:cubicBezTo>
                  <a:cubicBezTo>
                    <a:pt x="159903" y="79005"/>
                    <a:pt x="159903" y="78679"/>
                    <a:pt x="160033" y="78353"/>
                  </a:cubicBezTo>
                  <a:cubicBezTo>
                    <a:pt x="160098" y="78092"/>
                    <a:pt x="160164" y="77766"/>
                    <a:pt x="160164" y="77440"/>
                  </a:cubicBezTo>
                  <a:cubicBezTo>
                    <a:pt x="160294" y="76918"/>
                    <a:pt x="160359" y="76461"/>
                    <a:pt x="160425" y="75939"/>
                  </a:cubicBezTo>
                  <a:cubicBezTo>
                    <a:pt x="160490" y="75417"/>
                    <a:pt x="160555" y="74895"/>
                    <a:pt x="160620" y="74373"/>
                  </a:cubicBezTo>
                  <a:lnTo>
                    <a:pt x="160686" y="73721"/>
                  </a:lnTo>
                  <a:lnTo>
                    <a:pt x="160686" y="73591"/>
                  </a:lnTo>
                  <a:cubicBezTo>
                    <a:pt x="160816" y="72808"/>
                    <a:pt x="160881" y="71960"/>
                    <a:pt x="160881" y="71177"/>
                  </a:cubicBezTo>
                  <a:cubicBezTo>
                    <a:pt x="160947" y="70655"/>
                    <a:pt x="160947" y="70198"/>
                    <a:pt x="160947" y="69676"/>
                  </a:cubicBezTo>
                  <a:cubicBezTo>
                    <a:pt x="160947" y="68698"/>
                    <a:pt x="160947" y="67654"/>
                    <a:pt x="160947" y="66479"/>
                  </a:cubicBezTo>
                  <a:cubicBezTo>
                    <a:pt x="160947" y="66153"/>
                    <a:pt x="160947" y="65827"/>
                    <a:pt x="160947" y="65501"/>
                  </a:cubicBezTo>
                  <a:cubicBezTo>
                    <a:pt x="160816" y="63217"/>
                    <a:pt x="160555" y="60934"/>
                    <a:pt x="160164" y="58651"/>
                  </a:cubicBezTo>
                  <a:cubicBezTo>
                    <a:pt x="160098" y="58520"/>
                    <a:pt x="160098" y="58324"/>
                    <a:pt x="160033" y="58129"/>
                  </a:cubicBezTo>
                  <a:cubicBezTo>
                    <a:pt x="159968" y="57672"/>
                    <a:pt x="159838" y="57150"/>
                    <a:pt x="159772" y="56693"/>
                  </a:cubicBezTo>
                  <a:cubicBezTo>
                    <a:pt x="159707" y="56498"/>
                    <a:pt x="159642" y="56302"/>
                    <a:pt x="159642" y="56172"/>
                  </a:cubicBezTo>
                  <a:cubicBezTo>
                    <a:pt x="159511" y="55715"/>
                    <a:pt x="159446" y="55323"/>
                    <a:pt x="159316" y="54932"/>
                  </a:cubicBezTo>
                  <a:cubicBezTo>
                    <a:pt x="159055" y="53823"/>
                    <a:pt x="158728" y="52779"/>
                    <a:pt x="158402" y="51670"/>
                  </a:cubicBezTo>
                  <a:cubicBezTo>
                    <a:pt x="158207" y="51083"/>
                    <a:pt x="158076" y="50561"/>
                    <a:pt x="157880" y="50039"/>
                  </a:cubicBezTo>
                  <a:cubicBezTo>
                    <a:pt x="157685" y="49517"/>
                    <a:pt x="157489" y="48995"/>
                    <a:pt x="157293" y="48473"/>
                  </a:cubicBezTo>
                  <a:cubicBezTo>
                    <a:pt x="157097" y="47951"/>
                    <a:pt x="156902" y="47429"/>
                    <a:pt x="156641" y="46907"/>
                  </a:cubicBezTo>
                  <a:cubicBezTo>
                    <a:pt x="156510" y="46516"/>
                    <a:pt x="156315" y="46125"/>
                    <a:pt x="156184" y="45798"/>
                  </a:cubicBezTo>
                  <a:cubicBezTo>
                    <a:pt x="156119" y="45603"/>
                    <a:pt x="156054" y="45407"/>
                    <a:pt x="155923" y="45276"/>
                  </a:cubicBezTo>
                  <a:cubicBezTo>
                    <a:pt x="155793" y="44885"/>
                    <a:pt x="155597" y="44494"/>
                    <a:pt x="155401" y="44167"/>
                  </a:cubicBezTo>
                  <a:cubicBezTo>
                    <a:pt x="155336" y="43972"/>
                    <a:pt x="155271" y="43841"/>
                    <a:pt x="155206" y="43711"/>
                  </a:cubicBezTo>
                  <a:cubicBezTo>
                    <a:pt x="155010" y="43319"/>
                    <a:pt x="154879" y="42993"/>
                    <a:pt x="154684" y="42602"/>
                  </a:cubicBezTo>
                  <a:cubicBezTo>
                    <a:pt x="154553" y="42406"/>
                    <a:pt x="154423" y="42210"/>
                    <a:pt x="154357" y="42014"/>
                  </a:cubicBezTo>
                  <a:cubicBezTo>
                    <a:pt x="154227" y="41819"/>
                    <a:pt x="154162" y="41623"/>
                    <a:pt x="154031" y="41427"/>
                  </a:cubicBezTo>
                  <a:cubicBezTo>
                    <a:pt x="153966" y="41232"/>
                    <a:pt x="153835" y="41036"/>
                    <a:pt x="153705" y="40840"/>
                  </a:cubicBezTo>
                  <a:cubicBezTo>
                    <a:pt x="153509" y="40383"/>
                    <a:pt x="153248" y="39992"/>
                    <a:pt x="152987" y="39535"/>
                  </a:cubicBezTo>
                  <a:cubicBezTo>
                    <a:pt x="152857" y="39340"/>
                    <a:pt x="152726" y="39144"/>
                    <a:pt x="152596" y="38883"/>
                  </a:cubicBezTo>
                  <a:cubicBezTo>
                    <a:pt x="152400" y="38492"/>
                    <a:pt x="152139" y="38100"/>
                    <a:pt x="151944" y="37774"/>
                  </a:cubicBezTo>
                  <a:cubicBezTo>
                    <a:pt x="151683" y="37448"/>
                    <a:pt x="151487" y="37122"/>
                    <a:pt x="151291" y="36730"/>
                  </a:cubicBezTo>
                  <a:lnTo>
                    <a:pt x="150965" y="36273"/>
                  </a:lnTo>
                  <a:cubicBezTo>
                    <a:pt x="150639" y="35817"/>
                    <a:pt x="150378" y="35491"/>
                    <a:pt x="150052" y="34969"/>
                  </a:cubicBezTo>
                  <a:cubicBezTo>
                    <a:pt x="149725" y="34512"/>
                    <a:pt x="149399" y="34055"/>
                    <a:pt x="149073" y="33599"/>
                  </a:cubicBezTo>
                  <a:lnTo>
                    <a:pt x="148747" y="33142"/>
                  </a:lnTo>
                  <a:cubicBezTo>
                    <a:pt x="148551" y="32881"/>
                    <a:pt x="148355" y="32685"/>
                    <a:pt x="148160" y="32424"/>
                  </a:cubicBezTo>
                  <a:lnTo>
                    <a:pt x="147964" y="32098"/>
                  </a:lnTo>
                  <a:cubicBezTo>
                    <a:pt x="147638" y="31772"/>
                    <a:pt x="147377" y="31380"/>
                    <a:pt x="147051" y="31054"/>
                  </a:cubicBezTo>
                  <a:lnTo>
                    <a:pt x="146659" y="30532"/>
                  </a:lnTo>
                  <a:cubicBezTo>
                    <a:pt x="146398" y="30206"/>
                    <a:pt x="146137" y="29945"/>
                    <a:pt x="145746" y="29488"/>
                  </a:cubicBezTo>
                  <a:cubicBezTo>
                    <a:pt x="145420" y="29032"/>
                    <a:pt x="145028" y="28640"/>
                    <a:pt x="144637" y="28184"/>
                  </a:cubicBezTo>
                  <a:lnTo>
                    <a:pt x="144376" y="27923"/>
                  </a:lnTo>
                  <a:cubicBezTo>
                    <a:pt x="144115" y="27597"/>
                    <a:pt x="143789" y="27270"/>
                    <a:pt x="143528" y="26944"/>
                  </a:cubicBezTo>
                  <a:lnTo>
                    <a:pt x="143397" y="26814"/>
                  </a:lnTo>
                  <a:lnTo>
                    <a:pt x="140918" y="24400"/>
                  </a:lnTo>
                  <a:lnTo>
                    <a:pt x="140722" y="24204"/>
                  </a:lnTo>
                  <a:cubicBezTo>
                    <a:pt x="140331" y="23813"/>
                    <a:pt x="139874" y="23421"/>
                    <a:pt x="139483" y="23030"/>
                  </a:cubicBezTo>
                  <a:cubicBezTo>
                    <a:pt x="139222" y="22769"/>
                    <a:pt x="138961" y="22573"/>
                    <a:pt x="138700" y="22312"/>
                  </a:cubicBezTo>
                  <a:lnTo>
                    <a:pt x="138113" y="21855"/>
                  </a:lnTo>
                  <a:cubicBezTo>
                    <a:pt x="137656" y="21464"/>
                    <a:pt x="137199" y="21073"/>
                    <a:pt x="136743" y="20681"/>
                  </a:cubicBezTo>
                  <a:lnTo>
                    <a:pt x="135307" y="19507"/>
                  </a:lnTo>
                  <a:cubicBezTo>
                    <a:pt x="134851" y="19115"/>
                    <a:pt x="134264" y="18659"/>
                    <a:pt x="133872" y="18398"/>
                  </a:cubicBezTo>
                  <a:cubicBezTo>
                    <a:pt x="133481" y="18072"/>
                    <a:pt x="133089" y="17745"/>
                    <a:pt x="132698" y="17484"/>
                  </a:cubicBezTo>
                  <a:lnTo>
                    <a:pt x="132111" y="17093"/>
                  </a:lnTo>
                  <a:lnTo>
                    <a:pt x="130936" y="16245"/>
                  </a:lnTo>
                  <a:cubicBezTo>
                    <a:pt x="130219" y="15723"/>
                    <a:pt x="129436" y="15201"/>
                    <a:pt x="128653" y="14744"/>
                  </a:cubicBezTo>
                  <a:lnTo>
                    <a:pt x="128588" y="14744"/>
                  </a:lnTo>
                  <a:cubicBezTo>
                    <a:pt x="128196" y="14483"/>
                    <a:pt x="127805" y="14222"/>
                    <a:pt x="127413" y="13961"/>
                  </a:cubicBezTo>
                  <a:lnTo>
                    <a:pt x="127348" y="13896"/>
                  </a:lnTo>
                  <a:lnTo>
                    <a:pt x="127218" y="13831"/>
                  </a:lnTo>
                  <a:lnTo>
                    <a:pt x="127022" y="13700"/>
                  </a:lnTo>
                  <a:lnTo>
                    <a:pt x="126631" y="13505"/>
                  </a:lnTo>
                  <a:cubicBezTo>
                    <a:pt x="126304" y="13309"/>
                    <a:pt x="125978" y="13113"/>
                    <a:pt x="125652" y="12918"/>
                  </a:cubicBezTo>
                  <a:cubicBezTo>
                    <a:pt x="125130" y="12591"/>
                    <a:pt x="124543" y="12265"/>
                    <a:pt x="124021" y="11939"/>
                  </a:cubicBezTo>
                  <a:cubicBezTo>
                    <a:pt x="123564" y="11678"/>
                    <a:pt x="123108" y="11482"/>
                    <a:pt x="122651" y="11221"/>
                  </a:cubicBezTo>
                  <a:cubicBezTo>
                    <a:pt x="122325" y="11026"/>
                    <a:pt x="121999" y="10830"/>
                    <a:pt x="121672" y="10699"/>
                  </a:cubicBezTo>
                  <a:lnTo>
                    <a:pt x="121477" y="10569"/>
                  </a:lnTo>
                  <a:lnTo>
                    <a:pt x="121346" y="10504"/>
                  </a:lnTo>
                  <a:lnTo>
                    <a:pt x="120563" y="10112"/>
                  </a:lnTo>
                  <a:cubicBezTo>
                    <a:pt x="120498" y="10047"/>
                    <a:pt x="120368" y="9982"/>
                    <a:pt x="120237" y="9982"/>
                  </a:cubicBezTo>
                  <a:lnTo>
                    <a:pt x="118802" y="9264"/>
                  </a:lnTo>
                  <a:lnTo>
                    <a:pt x="118606" y="9134"/>
                  </a:lnTo>
                  <a:lnTo>
                    <a:pt x="117888" y="8807"/>
                  </a:lnTo>
                  <a:lnTo>
                    <a:pt x="116649" y="8286"/>
                  </a:lnTo>
                  <a:lnTo>
                    <a:pt x="116518" y="8220"/>
                  </a:lnTo>
                  <a:lnTo>
                    <a:pt x="115475" y="7698"/>
                  </a:lnTo>
                  <a:lnTo>
                    <a:pt x="115279" y="7633"/>
                  </a:lnTo>
                  <a:lnTo>
                    <a:pt x="113778" y="7046"/>
                  </a:lnTo>
                  <a:lnTo>
                    <a:pt x="112213" y="6394"/>
                  </a:lnTo>
                  <a:lnTo>
                    <a:pt x="111364" y="6067"/>
                  </a:lnTo>
                  <a:cubicBezTo>
                    <a:pt x="110843" y="5872"/>
                    <a:pt x="110386" y="5741"/>
                    <a:pt x="109733" y="5480"/>
                  </a:cubicBezTo>
                  <a:cubicBezTo>
                    <a:pt x="109081" y="5285"/>
                    <a:pt x="108494" y="5024"/>
                    <a:pt x="107776" y="4828"/>
                  </a:cubicBezTo>
                  <a:cubicBezTo>
                    <a:pt x="107124" y="4567"/>
                    <a:pt x="106471" y="4436"/>
                    <a:pt x="105754" y="4175"/>
                  </a:cubicBezTo>
                  <a:cubicBezTo>
                    <a:pt x="104971" y="3914"/>
                    <a:pt x="104188" y="3719"/>
                    <a:pt x="103470" y="3523"/>
                  </a:cubicBezTo>
                  <a:cubicBezTo>
                    <a:pt x="102818" y="3327"/>
                    <a:pt x="102231" y="3132"/>
                    <a:pt x="101644" y="3001"/>
                  </a:cubicBezTo>
                  <a:lnTo>
                    <a:pt x="101513" y="3001"/>
                  </a:lnTo>
                  <a:lnTo>
                    <a:pt x="99687" y="2544"/>
                  </a:lnTo>
                  <a:lnTo>
                    <a:pt x="97403" y="2023"/>
                  </a:lnTo>
                  <a:cubicBezTo>
                    <a:pt x="97012" y="1957"/>
                    <a:pt x="96555" y="1827"/>
                    <a:pt x="96098" y="1762"/>
                  </a:cubicBezTo>
                  <a:lnTo>
                    <a:pt x="95707" y="1696"/>
                  </a:lnTo>
                  <a:lnTo>
                    <a:pt x="95316" y="1631"/>
                  </a:lnTo>
                  <a:lnTo>
                    <a:pt x="94076" y="1370"/>
                  </a:lnTo>
                  <a:lnTo>
                    <a:pt x="92380" y="1109"/>
                  </a:lnTo>
                  <a:lnTo>
                    <a:pt x="92119" y="1109"/>
                  </a:lnTo>
                  <a:lnTo>
                    <a:pt x="90683" y="913"/>
                  </a:lnTo>
                  <a:lnTo>
                    <a:pt x="88987" y="652"/>
                  </a:lnTo>
                  <a:lnTo>
                    <a:pt x="87878" y="522"/>
                  </a:lnTo>
                  <a:cubicBezTo>
                    <a:pt x="86769" y="392"/>
                    <a:pt x="85725" y="261"/>
                    <a:pt x="84616" y="196"/>
                  </a:cubicBezTo>
                  <a:lnTo>
                    <a:pt x="84420" y="196"/>
                  </a:lnTo>
                  <a:cubicBezTo>
                    <a:pt x="83768" y="131"/>
                    <a:pt x="83050" y="65"/>
                    <a:pt x="82398" y="65"/>
                  </a:cubicBezTo>
                  <a:cubicBezTo>
                    <a:pt x="81941" y="0"/>
                    <a:pt x="81485" y="0"/>
                    <a:pt x="81093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2430819" y="3496466"/>
              <a:ext cx="1111808" cy="1195695"/>
            </a:xfrm>
            <a:custGeom>
              <a:avLst/>
              <a:gdLst/>
              <a:ahLst/>
              <a:cxnLst/>
              <a:rect l="l" t="t" r="r" b="b"/>
              <a:pathLst>
                <a:path w="57869" h="82790" extrusionOk="0">
                  <a:moveTo>
                    <a:pt x="57869" y="0"/>
                  </a:moveTo>
                  <a:lnTo>
                    <a:pt x="57869" y="0"/>
                  </a:lnTo>
                  <a:cubicBezTo>
                    <a:pt x="50692" y="1436"/>
                    <a:pt x="43712" y="3784"/>
                    <a:pt x="37122" y="6981"/>
                  </a:cubicBezTo>
                  <a:cubicBezTo>
                    <a:pt x="19834" y="21790"/>
                    <a:pt x="8156" y="40318"/>
                    <a:pt x="784" y="55389"/>
                  </a:cubicBezTo>
                  <a:cubicBezTo>
                    <a:pt x="1" y="64783"/>
                    <a:pt x="1632" y="74243"/>
                    <a:pt x="5546" y="82790"/>
                  </a:cubicBezTo>
                  <a:cubicBezTo>
                    <a:pt x="14876" y="43907"/>
                    <a:pt x="43059" y="13701"/>
                    <a:pt x="57869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9"/>
            <p:cNvSpPr/>
            <p:nvPr/>
          </p:nvSpPr>
          <p:spPr>
            <a:xfrm>
              <a:off x="2679008" y="3468230"/>
              <a:ext cx="1294788" cy="1668658"/>
            </a:xfrm>
            <a:custGeom>
              <a:avLst/>
              <a:gdLst/>
              <a:ahLst/>
              <a:cxnLst/>
              <a:rect l="l" t="t" r="r" b="b"/>
              <a:pathLst>
                <a:path w="67393" h="115538" extrusionOk="0">
                  <a:moveTo>
                    <a:pt x="63816" y="0"/>
                  </a:moveTo>
                  <a:cubicBezTo>
                    <a:pt x="61254" y="0"/>
                    <a:pt x="58713" y="101"/>
                    <a:pt x="56172" y="324"/>
                  </a:cubicBezTo>
                  <a:cubicBezTo>
                    <a:pt x="41623" y="12328"/>
                    <a:pt x="12787" y="42078"/>
                    <a:pt x="0" y="97140"/>
                  </a:cubicBezTo>
                  <a:cubicBezTo>
                    <a:pt x="5546" y="104382"/>
                    <a:pt x="12396" y="110645"/>
                    <a:pt x="20159" y="115538"/>
                  </a:cubicBezTo>
                  <a:cubicBezTo>
                    <a:pt x="23356" y="88398"/>
                    <a:pt x="33925" y="30856"/>
                    <a:pt x="67393" y="63"/>
                  </a:cubicBezTo>
                  <a:cubicBezTo>
                    <a:pt x="66195" y="22"/>
                    <a:pt x="65003" y="0"/>
                    <a:pt x="63816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9"/>
            <p:cNvSpPr/>
            <p:nvPr/>
          </p:nvSpPr>
          <p:spPr>
            <a:xfrm>
              <a:off x="3322015" y="3471970"/>
              <a:ext cx="889942" cy="1697904"/>
            </a:xfrm>
            <a:custGeom>
              <a:avLst/>
              <a:gdLst/>
              <a:ahLst/>
              <a:cxnLst/>
              <a:rect l="l" t="t" r="r" b="b"/>
              <a:pathLst>
                <a:path w="46321" h="117563" extrusionOk="0">
                  <a:moveTo>
                    <a:pt x="38753" y="0"/>
                  </a:moveTo>
                  <a:cubicBezTo>
                    <a:pt x="33273" y="9003"/>
                    <a:pt x="28380" y="18332"/>
                    <a:pt x="23943" y="27857"/>
                  </a:cubicBezTo>
                  <a:cubicBezTo>
                    <a:pt x="23552" y="28706"/>
                    <a:pt x="23095" y="29619"/>
                    <a:pt x="22769" y="30467"/>
                  </a:cubicBezTo>
                  <a:cubicBezTo>
                    <a:pt x="22378" y="31315"/>
                    <a:pt x="21921" y="32294"/>
                    <a:pt x="21595" y="33077"/>
                  </a:cubicBezTo>
                  <a:cubicBezTo>
                    <a:pt x="21203" y="33925"/>
                    <a:pt x="20877" y="34708"/>
                    <a:pt x="20551" y="35556"/>
                  </a:cubicBezTo>
                  <a:cubicBezTo>
                    <a:pt x="19377" y="38165"/>
                    <a:pt x="18267" y="40840"/>
                    <a:pt x="17158" y="43645"/>
                  </a:cubicBezTo>
                  <a:cubicBezTo>
                    <a:pt x="15854" y="46907"/>
                    <a:pt x="14549" y="50365"/>
                    <a:pt x="13309" y="53888"/>
                  </a:cubicBezTo>
                  <a:cubicBezTo>
                    <a:pt x="12983" y="54801"/>
                    <a:pt x="12657" y="55780"/>
                    <a:pt x="12396" y="56693"/>
                  </a:cubicBezTo>
                  <a:cubicBezTo>
                    <a:pt x="10830" y="61195"/>
                    <a:pt x="9395" y="65957"/>
                    <a:pt x="8025" y="70785"/>
                  </a:cubicBezTo>
                  <a:cubicBezTo>
                    <a:pt x="7829" y="71568"/>
                    <a:pt x="7568" y="72286"/>
                    <a:pt x="7372" y="73069"/>
                  </a:cubicBezTo>
                  <a:cubicBezTo>
                    <a:pt x="6851" y="75026"/>
                    <a:pt x="6329" y="77048"/>
                    <a:pt x="5872" y="79005"/>
                  </a:cubicBezTo>
                  <a:cubicBezTo>
                    <a:pt x="5350" y="81158"/>
                    <a:pt x="4828" y="83311"/>
                    <a:pt x="4371" y="85529"/>
                  </a:cubicBezTo>
                  <a:cubicBezTo>
                    <a:pt x="4241" y="86312"/>
                    <a:pt x="4045" y="87160"/>
                    <a:pt x="3915" y="87943"/>
                  </a:cubicBezTo>
                  <a:cubicBezTo>
                    <a:pt x="3719" y="88987"/>
                    <a:pt x="3523" y="90031"/>
                    <a:pt x="3328" y="91075"/>
                  </a:cubicBezTo>
                  <a:cubicBezTo>
                    <a:pt x="2740" y="93750"/>
                    <a:pt x="2349" y="96424"/>
                    <a:pt x="1958" y="99164"/>
                  </a:cubicBezTo>
                  <a:cubicBezTo>
                    <a:pt x="1240" y="103731"/>
                    <a:pt x="718" y="108363"/>
                    <a:pt x="327" y="112995"/>
                  </a:cubicBezTo>
                  <a:cubicBezTo>
                    <a:pt x="196" y="114496"/>
                    <a:pt x="66" y="115996"/>
                    <a:pt x="0" y="117432"/>
                  </a:cubicBezTo>
                  <a:lnTo>
                    <a:pt x="0" y="117562"/>
                  </a:lnTo>
                  <a:lnTo>
                    <a:pt x="27988" y="117562"/>
                  </a:lnTo>
                  <a:lnTo>
                    <a:pt x="27988" y="117432"/>
                  </a:lnTo>
                  <a:cubicBezTo>
                    <a:pt x="28053" y="115409"/>
                    <a:pt x="28053" y="113321"/>
                    <a:pt x="28119" y="111169"/>
                  </a:cubicBezTo>
                  <a:cubicBezTo>
                    <a:pt x="28249" y="108168"/>
                    <a:pt x="28380" y="105101"/>
                    <a:pt x="28510" y="101839"/>
                  </a:cubicBezTo>
                  <a:cubicBezTo>
                    <a:pt x="28510" y="101056"/>
                    <a:pt x="28575" y="100274"/>
                    <a:pt x="28575" y="99425"/>
                  </a:cubicBezTo>
                  <a:cubicBezTo>
                    <a:pt x="28836" y="94271"/>
                    <a:pt x="29162" y="88922"/>
                    <a:pt x="29554" y="83442"/>
                  </a:cubicBezTo>
                  <a:cubicBezTo>
                    <a:pt x="29684" y="82006"/>
                    <a:pt x="29750" y="80571"/>
                    <a:pt x="29880" y="79071"/>
                  </a:cubicBezTo>
                  <a:lnTo>
                    <a:pt x="30076" y="77048"/>
                  </a:lnTo>
                  <a:cubicBezTo>
                    <a:pt x="30141" y="76004"/>
                    <a:pt x="30206" y="75026"/>
                    <a:pt x="30337" y="73982"/>
                  </a:cubicBezTo>
                  <a:cubicBezTo>
                    <a:pt x="30402" y="73199"/>
                    <a:pt x="30467" y="72416"/>
                    <a:pt x="30533" y="71568"/>
                  </a:cubicBezTo>
                  <a:cubicBezTo>
                    <a:pt x="30989" y="67197"/>
                    <a:pt x="31446" y="62761"/>
                    <a:pt x="31968" y="58324"/>
                  </a:cubicBezTo>
                  <a:cubicBezTo>
                    <a:pt x="32098" y="57411"/>
                    <a:pt x="32229" y="56498"/>
                    <a:pt x="32359" y="55519"/>
                  </a:cubicBezTo>
                  <a:cubicBezTo>
                    <a:pt x="32816" y="51800"/>
                    <a:pt x="33338" y="48082"/>
                    <a:pt x="33990" y="44428"/>
                  </a:cubicBezTo>
                  <a:cubicBezTo>
                    <a:pt x="34186" y="43124"/>
                    <a:pt x="34447" y="41753"/>
                    <a:pt x="34643" y="40449"/>
                  </a:cubicBezTo>
                  <a:cubicBezTo>
                    <a:pt x="35099" y="37970"/>
                    <a:pt x="35556" y="35556"/>
                    <a:pt x="36078" y="33142"/>
                  </a:cubicBezTo>
                  <a:cubicBezTo>
                    <a:pt x="36274" y="32228"/>
                    <a:pt x="36469" y="31380"/>
                    <a:pt x="36600" y="30532"/>
                  </a:cubicBezTo>
                  <a:cubicBezTo>
                    <a:pt x="36796" y="29619"/>
                    <a:pt x="36991" y="28771"/>
                    <a:pt x="37252" y="27923"/>
                  </a:cubicBezTo>
                  <a:cubicBezTo>
                    <a:pt x="38622" y="21594"/>
                    <a:pt x="40449" y="15397"/>
                    <a:pt x="42732" y="9329"/>
                  </a:cubicBezTo>
                  <a:cubicBezTo>
                    <a:pt x="43450" y="7372"/>
                    <a:pt x="44233" y="5480"/>
                    <a:pt x="45081" y="3653"/>
                  </a:cubicBezTo>
                  <a:cubicBezTo>
                    <a:pt x="45472" y="2740"/>
                    <a:pt x="45864" y="1827"/>
                    <a:pt x="46321" y="979"/>
                  </a:cubicBezTo>
                  <a:cubicBezTo>
                    <a:pt x="45929" y="913"/>
                    <a:pt x="45407" y="848"/>
                    <a:pt x="45016" y="718"/>
                  </a:cubicBezTo>
                  <a:lnTo>
                    <a:pt x="43319" y="457"/>
                  </a:lnTo>
                  <a:lnTo>
                    <a:pt x="42210" y="326"/>
                  </a:lnTo>
                  <a:cubicBezTo>
                    <a:pt x="41101" y="196"/>
                    <a:pt x="40058" y="131"/>
                    <a:pt x="38948" y="0"/>
                  </a:cubicBez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9"/>
            <p:cNvSpPr/>
            <p:nvPr/>
          </p:nvSpPr>
          <p:spPr>
            <a:xfrm>
              <a:off x="4081585" y="3500236"/>
              <a:ext cx="392338" cy="1669640"/>
            </a:xfrm>
            <a:custGeom>
              <a:avLst/>
              <a:gdLst/>
              <a:ahLst/>
              <a:cxnLst/>
              <a:rect l="l" t="t" r="r" b="b"/>
              <a:pathLst>
                <a:path w="20421" h="115606" extrusionOk="0">
                  <a:moveTo>
                    <a:pt x="12135" y="0"/>
                  </a:moveTo>
                  <a:cubicBezTo>
                    <a:pt x="10765" y="4763"/>
                    <a:pt x="8808" y="12461"/>
                    <a:pt x="6786" y="22443"/>
                  </a:cubicBezTo>
                  <a:cubicBezTo>
                    <a:pt x="6786" y="22638"/>
                    <a:pt x="6720" y="22769"/>
                    <a:pt x="6720" y="22899"/>
                  </a:cubicBezTo>
                  <a:cubicBezTo>
                    <a:pt x="6525" y="23878"/>
                    <a:pt x="6329" y="24922"/>
                    <a:pt x="6133" y="25900"/>
                  </a:cubicBezTo>
                  <a:cubicBezTo>
                    <a:pt x="6003" y="26814"/>
                    <a:pt x="5807" y="27727"/>
                    <a:pt x="5676" y="28575"/>
                  </a:cubicBezTo>
                  <a:cubicBezTo>
                    <a:pt x="5481" y="29423"/>
                    <a:pt x="5350" y="30271"/>
                    <a:pt x="5220" y="31185"/>
                  </a:cubicBezTo>
                  <a:cubicBezTo>
                    <a:pt x="5155" y="31576"/>
                    <a:pt x="5024" y="32033"/>
                    <a:pt x="4959" y="32424"/>
                  </a:cubicBezTo>
                  <a:cubicBezTo>
                    <a:pt x="4502" y="35230"/>
                    <a:pt x="4045" y="38100"/>
                    <a:pt x="3654" y="41167"/>
                  </a:cubicBezTo>
                  <a:cubicBezTo>
                    <a:pt x="3524" y="41884"/>
                    <a:pt x="3393" y="42732"/>
                    <a:pt x="3328" y="43515"/>
                  </a:cubicBezTo>
                  <a:cubicBezTo>
                    <a:pt x="2806" y="47169"/>
                    <a:pt x="2349" y="50887"/>
                    <a:pt x="1958" y="54802"/>
                  </a:cubicBezTo>
                  <a:cubicBezTo>
                    <a:pt x="1827" y="55650"/>
                    <a:pt x="1762" y="56563"/>
                    <a:pt x="1697" y="57476"/>
                  </a:cubicBezTo>
                  <a:cubicBezTo>
                    <a:pt x="1436" y="60217"/>
                    <a:pt x="1175" y="63022"/>
                    <a:pt x="979" y="65892"/>
                  </a:cubicBezTo>
                  <a:cubicBezTo>
                    <a:pt x="849" y="67067"/>
                    <a:pt x="783" y="68241"/>
                    <a:pt x="718" y="69415"/>
                  </a:cubicBezTo>
                  <a:cubicBezTo>
                    <a:pt x="523" y="71960"/>
                    <a:pt x="392" y="74504"/>
                    <a:pt x="327" y="77114"/>
                  </a:cubicBezTo>
                  <a:cubicBezTo>
                    <a:pt x="196" y="79267"/>
                    <a:pt x="131" y="81419"/>
                    <a:pt x="66" y="83638"/>
                  </a:cubicBezTo>
                  <a:cubicBezTo>
                    <a:pt x="1" y="84355"/>
                    <a:pt x="1" y="85203"/>
                    <a:pt x="1" y="85986"/>
                  </a:cubicBezTo>
                  <a:cubicBezTo>
                    <a:pt x="1" y="87030"/>
                    <a:pt x="1" y="88009"/>
                    <a:pt x="1" y="89052"/>
                  </a:cubicBezTo>
                  <a:lnTo>
                    <a:pt x="1" y="95185"/>
                  </a:lnTo>
                  <a:cubicBezTo>
                    <a:pt x="1" y="100535"/>
                    <a:pt x="196" y="106015"/>
                    <a:pt x="523" y="111625"/>
                  </a:cubicBezTo>
                  <a:cubicBezTo>
                    <a:pt x="588" y="112865"/>
                    <a:pt x="653" y="114170"/>
                    <a:pt x="718" y="115475"/>
                  </a:cubicBezTo>
                  <a:lnTo>
                    <a:pt x="718" y="115605"/>
                  </a:lnTo>
                  <a:lnTo>
                    <a:pt x="19246" y="115605"/>
                  </a:lnTo>
                  <a:lnTo>
                    <a:pt x="19246" y="115475"/>
                  </a:lnTo>
                  <a:cubicBezTo>
                    <a:pt x="19051" y="114300"/>
                    <a:pt x="18920" y="112930"/>
                    <a:pt x="18724" y="111495"/>
                  </a:cubicBezTo>
                  <a:cubicBezTo>
                    <a:pt x="18137" y="106732"/>
                    <a:pt x="17550" y="101383"/>
                    <a:pt x="17093" y="95576"/>
                  </a:cubicBezTo>
                  <a:cubicBezTo>
                    <a:pt x="16898" y="93554"/>
                    <a:pt x="16702" y="91532"/>
                    <a:pt x="16571" y="89379"/>
                  </a:cubicBezTo>
                  <a:cubicBezTo>
                    <a:pt x="16506" y="88270"/>
                    <a:pt x="16376" y="87095"/>
                    <a:pt x="16311" y="85921"/>
                  </a:cubicBezTo>
                  <a:cubicBezTo>
                    <a:pt x="16245" y="85203"/>
                    <a:pt x="16245" y="84355"/>
                    <a:pt x="16180" y="83572"/>
                  </a:cubicBezTo>
                  <a:cubicBezTo>
                    <a:pt x="16050" y="81354"/>
                    <a:pt x="15919" y="79201"/>
                    <a:pt x="15789" y="77048"/>
                  </a:cubicBezTo>
                  <a:cubicBezTo>
                    <a:pt x="15658" y="74178"/>
                    <a:pt x="15528" y="71307"/>
                    <a:pt x="15462" y="68371"/>
                  </a:cubicBezTo>
                  <a:cubicBezTo>
                    <a:pt x="15397" y="66219"/>
                    <a:pt x="15332" y="64000"/>
                    <a:pt x="15332" y="61848"/>
                  </a:cubicBezTo>
                  <a:lnTo>
                    <a:pt x="15332" y="57998"/>
                  </a:lnTo>
                  <a:lnTo>
                    <a:pt x="15332" y="55585"/>
                  </a:lnTo>
                  <a:cubicBezTo>
                    <a:pt x="15332" y="50170"/>
                    <a:pt x="15462" y="44689"/>
                    <a:pt x="15723" y="39209"/>
                  </a:cubicBezTo>
                  <a:cubicBezTo>
                    <a:pt x="15789" y="37187"/>
                    <a:pt x="15919" y="35164"/>
                    <a:pt x="16050" y="33142"/>
                  </a:cubicBezTo>
                  <a:cubicBezTo>
                    <a:pt x="16115" y="32490"/>
                    <a:pt x="16180" y="31772"/>
                    <a:pt x="16245" y="31120"/>
                  </a:cubicBezTo>
                  <a:cubicBezTo>
                    <a:pt x="16311" y="30271"/>
                    <a:pt x="16376" y="29358"/>
                    <a:pt x="16441" y="28510"/>
                  </a:cubicBezTo>
                  <a:cubicBezTo>
                    <a:pt x="16506" y="28053"/>
                    <a:pt x="16571" y="27662"/>
                    <a:pt x="16571" y="27205"/>
                  </a:cubicBezTo>
                  <a:cubicBezTo>
                    <a:pt x="16637" y="26749"/>
                    <a:pt x="16637" y="26292"/>
                    <a:pt x="16702" y="25900"/>
                  </a:cubicBezTo>
                  <a:cubicBezTo>
                    <a:pt x="17028" y="22508"/>
                    <a:pt x="17420" y="19115"/>
                    <a:pt x="17876" y="15854"/>
                  </a:cubicBezTo>
                  <a:lnTo>
                    <a:pt x="18137" y="14353"/>
                  </a:lnTo>
                  <a:cubicBezTo>
                    <a:pt x="18790" y="10243"/>
                    <a:pt x="19507" y="6133"/>
                    <a:pt x="20421" y="2153"/>
                  </a:cubicBezTo>
                  <a:cubicBezTo>
                    <a:pt x="19051" y="1696"/>
                    <a:pt x="17746" y="1305"/>
                    <a:pt x="16311" y="979"/>
                  </a:cubicBezTo>
                  <a:lnTo>
                    <a:pt x="16245" y="979"/>
                  </a:lnTo>
                  <a:lnTo>
                    <a:pt x="14353" y="522"/>
                  </a:lnTo>
                  <a:lnTo>
                    <a:pt x="12135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9"/>
            <p:cNvSpPr/>
            <p:nvPr/>
          </p:nvSpPr>
          <p:spPr>
            <a:xfrm>
              <a:off x="4581708" y="3571845"/>
              <a:ext cx="526442" cy="1598034"/>
            </a:xfrm>
            <a:custGeom>
              <a:avLst/>
              <a:gdLst/>
              <a:ahLst/>
              <a:cxnLst/>
              <a:rect l="l" t="t" r="r" b="b"/>
              <a:pathLst>
                <a:path w="27401" h="110648" extrusionOk="0">
                  <a:moveTo>
                    <a:pt x="2479" y="0"/>
                  </a:moveTo>
                  <a:cubicBezTo>
                    <a:pt x="2153" y="2871"/>
                    <a:pt x="1827" y="6590"/>
                    <a:pt x="1435" y="10896"/>
                  </a:cubicBezTo>
                  <a:cubicBezTo>
                    <a:pt x="1305" y="12526"/>
                    <a:pt x="1175" y="14288"/>
                    <a:pt x="1044" y="16180"/>
                  </a:cubicBezTo>
                  <a:cubicBezTo>
                    <a:pt x="1044" y="16767"/>
                    <a:pt x="979" y="17354"/>
                    <a:pt x="914" y="18072"/>
                  </a:cubicBezTo>
                  <a:cubicBezTo>
                    <a:pt x="914" y="18790"/>
                    <a:pt x="848" y="19507"/>
                    <a:pt x="783" y="20225"/>
                  </a:cubicBezTo>
                  <a:cubicBezTo>
                    <a:pt x="783" y="20486"/>
                    <a:pt x="783" y="20681"/>
                    <a:pt x="783" y="20877"/>
                  </a:cubicBezTo>
                  <a:cubicBezTo>
                    <a:pt x="718" y="21530"/>
                    <a:pt x="718" y="22117"/>
                    <a:pt x="653" y="22769"/>
                  </a:cubicBezTo>
                  <a:lnTo>
                    <a:pt x="587" y="23552"/>
                  </a:lnTo>
                  <a:cubicBezTo>
                    <a:pt x="587" y="24400"/>
                    <a:pt x="457" y="25313"/>
                    <a:pt x="457" y="26162"/>
                  </a:cubicBezTo>
                  <a:cubicBezTo>
                    <a:pt x="326" y="29489"/>
                    <a:pt x="196" y="32947"/>
                    <a:pt x="131" y="36535"/>
                  </a:cubicBezTo>
                  <a:cubicBezTo>
                    <a:pt x="65" y="37318"/>
                    <a:pt x="65" y="38100"/>
                    <a:pt x="65" y="38949"/>
                  </a:cubicBezTo>
                  <a:cubicBezTo>
                    <a:pt x="65" y="40123"/>
                    <a:pt x="0" y="41297"/>
                    <a:pt x="0" y="42537"/>
                  </a:cubicBezTo>
                  <a:lnTo>
                    <a:pt x="0" y="49452"/>
                  </a:lnTo>
                  <a:cubicBezTo>
                    <a:pt x="65" y="54345"/>
                    <a:pt x="196" y="59434"/>
                    <a:pt x="392" y="64588"/>
                  </a:cubicBezTo>
                  <a:lnTo>
                    <a:pt x="522" y="67002"/>
                  </a:lnTo>
                  <a:cubicBezTo>
                    <a:pt x="587" y="68046"/>
                    <a:pt x="653" y="69155"/>
                    <a:pt x="718" y="70264"/>
                  </a:cubicBezTo>
                  <a:cubicBezTo>
                    <a:pt x="783" y="70851"/>
                    <a:pt x="848" y="71503"/>
                    <a:pt x="848" y="72156"/>
                  </a:cubicBezTo>
                  <a:cubicBezTo>
                    <a:pt x="979" y="73982"/>
                    <a:pt x="1175" y="75874"/>
                    <a:pt x="1305" y="77701"/>
                  </a:cubicBezTo>
                  <a:cubicBezTo>
                    <a:pt x="1762" y="82594"/>
                    <a:pt x="2284" y="87487"/>
                    <a:pt x="3001" y="92315"/>
                  </a:cubicBezTo>
                  <a:cubicBezTo>
                    <a:pt x="3132" y="93098"/>
                    <a:pt x="3262" y="93815"/>
                    <a:pt x="3327" y="94663"/>
                  </a:cubicBezTo>
                  <a:cubicBezTo>
                    <a:pt x="3915" y="98447"/>
                    <a:pt x="4632" y="102166"/>
                    <a:pt x="5350" y="105819"/>
                  </a:cubicBezTo>
                  <a:cubicBezTo>
                    <a:pt x="5676" y="107385"/>
                    <a:pt x="6068" y="108951"/>
                    <a:pt x="6459" y="110517"/>
                  </a:cubicBezTo>
                  <a:lnTo>
                    <a:pt x="6459" y="110647"/>
                  </a:lnTo>
                  <a:lnTo>
                    <a:pt x="19833" y="110647"/>
                  </a:lnTo>
                  <a:lnTo>
                    <a:pt x="19964" y="110517"/>
                  </a:lnTo>
                  <a:cubicBezTo>
                    <a:pt x="21399" y="109603"/>
                    <a:pt x="22769" y="108690"/>
                    <a:pt x="24139" y="107711"/>
                  </a:cubicBezTo>
                  <a:cubicBezTo>
                    <a:pt x="24530" y="107450"/>
                    <a:pt x="24857" y="107189"/>
                    <a:pt x="25248" y="106928"/>
                  </a:cubicBezTo>
                  <a:lnTo>
                    <a:pt x="25770" y="106537"/>
                  </a:lnTo>
                  <a:lnTo>
                    <a:pt x="26161" y="106276"/>
                  </a:lnTo>
                  <a:cubicBezTo>
                    <a:pt x="26553" y="105950"/>
                    <a:pt x="27009" y="105558"/>
                    <a:pt x="27401" y="105232"/>
                  </a:cubicBezTo>
                  <a:cubicBezTo>
                    <a:pt x="26031" y="102231"/>
                    <a:pt x="24400" y="98512"/>
                    <a:pt x="22638" y="94076"/>
                  </a:cubicBezTo>
                  <a:cubicBezTo>
                    <a:pt x="22377" y="93359"/>
                    <a:pt x="22116" y="92576"/>
                    <a:pt x="21855" y="91858"/>
                  </a:cubicBezTo>
                  <a:cubicBezTo>
                    <a:pt x="20225" y="87487"/>
                    <a:pt x="18659" y="82529"/>
                    <a:pt x="17158" y="76983"/>
                  </a:cubicBezTo>
                  <a:cubicBezTo>
                    <a:pt x="16832" y="75809"/>
                    <a:pt x="16506" y="74635"/>
                    <a:pt x="16245" y="73395"/>
                  </a:cubicBezTo>
                  <a:cubicBezTo>
                    <a:pt x="16114" y="73004"/>
                    <a:pt x="15984" y="72547"/>
                    <a:pt x="15853" y="72090"/>
                  </a:cubicBezTo>
                  <a:cubicBezTo>
                    <a:pt x="15462" y="70329"/>
                    <a:pt x="15071" y="68502"/>
                    <a:pt x="14679" y="66675"/>
                  </a:cubicBezTo>
                  <a:cubicBezTo>
                    <a:pt x="14483" y="65762"/>
                    <a:pt x="14288" y="64914"/>
                    <a:pt x="14092" y="64001"/>
                  </a:cubicBezTo>
                  <a:cubicBezTo>
                    <a:pt x="13374" y="60217"/>
                    <a:pt x="12657" y="56302"/>
                    <a:pt x="12070" y="52127"/>
                  </a:cubicBezTo>
                  <a:lnTo>
                    <a:pt x="11743" y="49713"/>
                  </a:lnTo>
                  <a:cubicBezTo>
                    <a:pt x="11221" y="45734"/>
                    <a:pt x="10765" y="41623"/>
                    <a:pt x="10439" y="37318"/>
                  </a:cubicBezTo>
                  <a:cubicBezTo>
                    <a:pt x="10308" y="36143"/>
                    <a:pt x="10243" y="34969"/>
                    <a:pt x="10178" y="33795"/>
                  </a:cubicBezTo>
                  <a:cubicBezTo>
                    <a:pt x="10047" y="31316"/>
                    <a:pt x="9917" y="28771"/>
                    <a:pt x="9786" y="26162"/>
                  </a:cubicBezTo>
                  <a:cubicBezTo>
                    <a:pt x="9786" y="25313"/>
                    <a:pt x="9786" y="24335"/>
                    <a:pt x="9721" y="23552"/>
                  </a:cubicBezTo>
                  <a:cubicBezTo>
                    <a:pt x="9656" y="22704"/>
                    <a:pt x="9656" y="21921"/>
                    <a:pt x="9656" y="21073"/>
                  </a:cubicBezTo>
                  <a:cubicBezTo>
                    <a:pt x="9656" y="21008"/>
                    <a:pt x="9656" y="20942"/>
                    <a:pt x="9656" y="20877"/>
                  </a:cubicBezTo>
                  <a:cubicBezTo>
                    <a:pt x="9656" y="17354"/>
                    <a:pt x="9656" y="13766"/>
                    <a:pt x="9786" y="10047"/>
                  </a:cubicBezTo>
                  <a:cubicBezTo>
                    <a:pt x="9786" y="9199"/>
                    <a:pt x="9786" y="8286"/>
                    <a:pt x="9851" y="7438"/>
                  </a:cubicBezTo>
                  <a:cubicBezTo>
                    <a:pt x="9917" y="6133"/>
                    <a:pt x="9917" y="4828"/>
                    <a:pt x="9982" y="3458"/>
                  </a:cubicBezTo>
                  <a:lnTo>
                    <a:pt x="9264" y="3132"/>
                  </a:lnTo>
                  <a:cubicBezTo>
                    <a:pt x="9199" y="3067"/>
                    <a:pt x="9069" y="3001"/>
                    <a:pt x="8938" y="2936"/>
                  </a:cubicBezTo>
                  <a:lnTo>
                    <a:pt x="7503" y="2219"/>
                  </a:lnTo>
                  <a:lnTo>
                    <a:pt x="7242" y="2088"/>
                  </a:lnTo>
                  <a:lnTo>
                    <a:pt x="6589" y="1762"/>
                  </a:lnTo>
                  <a:lnTo>
                    <a:pt x="5350" y="1240"/>
                  </a:lnTo>
                  <a:lnTo>
                    <a:pt x="5219" y="1175"/>
                  </a:lnTo>
                  <a:lnTo>
                    <a:pt x="4110" y="718"/>
                  </a:lnTo>
                  <a:lnTo>
                    <a:pt x="3980" y="653"/>
                  </a:lnTo>
                  <a:lnTo>
                    <a:pt x="2479" y="0"/>
                  </a:lnTo>
                  <a:close/>
                </a:path>
              </a:pathLst>
            </a:custGeom>
            <a:solidFill>
              <a:srgbClr val="CFE2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" name="Google Shape;139;p9"/>
          <p:cNvSpPr/>
          <p:nvPr/>
        </p:nvSpPr>
        <p:spPr>
          <a:xfrm flipH="1">
            <a:off x="55" y="4452263"/>
            <a:ext cx="3704588" cy="6914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rgbClr val="95AF2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9"/>
          <p:cNvSpPr/>
          <p:nvPr/>
        </p:nvSpPr>
        <p:spPr>
          <a:xfrm>
            <a:off x="5685847" y="4452276"/>
            <a:ext cx="3458323" cy="691416"/>
          </a:xfrm>
          <a:custGeom>
            <a:avLst/>
            <a:gdLst/>
            <a:ahLst/>
            <a:cxnLst/>
            <a:rect l="l" t="t" r="r" b="b"/>
            <a:pathLst>
              <a:path w="137004" h="53237" extrusionOk="0">
                <a:moveTo>
                  <a:pt x="128547" y="0"/>
                </a:moveTo>
                <a:cubicBezTo>
                  <a:pt x="31152" y="0"/>
                  <a:pt x="0" y="53237"/>
                  <a:pt x="0" y="53237"/>
                </a:cubicBezTo>
                <a:lnTo>
                  <a:pt x="137003" y="53237"/>
                </a:lnTo>
                <a:lnTo>
                  <a:pt x="137003" y="131"/>
                </a:lnTo>
                <a:cubicBezTo>
                  <a:pt x="134131" y="43"/>
                  <a:pt x="131312" y="0"/>
                  <a:pt x="1285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rgbClr val="F4D1A3"/>
        </a:solid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0"/>
          <p:cNvSpPr txBox="1">
            <a:spLocks noGrp="1"/>
          </p:cNvSpPr>
          <p:nvPr>
            <p:ph type="title"/>
          </p:nvPr>
        </p:nvSpPr>
        <p:spPr>
          <a:xfrm>
            <a:off x="2770800" y="2949325"/>
            <a:ext cx="3602400" cy="1082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2CC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Raleway"/>
              <a:buChar char="●"/>
              <a:defRPr sz="1600"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○"/>
              <a:defRPr sz="1600"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■"/>
              <a:defRPr sz="1600"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●"/>
              <a:defRPr sz="1600"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○"/>
              <a:defRPr sz="1600"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■"/>
              <a:defRPr sz="1600"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●"/>
              <a:defRPr sz="1600"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Font typeface="Raleway"/>
              <a:buChar char="○"/>
              <a:defRPr sz="1600"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Font typeface="Raleway"/>
              <a:buChar char="■"/>
              <a:defRPr sz="1600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81" r:id="rId14"/>
    <p:sldLayoutId id="2147483661" r:id="rId15"/>
    <p:sldLayoutId id="2147483662" r:id="rId16"/>
    <p:sldLayoutId id="2147483663" r:id="rId17"/>
    <p:sldLayoutId id="2147483664" r:id="rId18"/>
    <p:sldLayoutId id="2147483666" r:id="rId19"/>
    <p:sldLayoutId id="2147483667" r:id="rId20"/>
    <p:sldLayoutId id="2147483669" r:id="rId21"/>
    <p:sldLayoutId id="2147483670" r:id="rId22"/>
    <p:sldLayoutId id="2147483671" r:id="rId23"/>
    <p:sldLayoutId id="2147483672" r:id="rId24"/>
    <p:sldLayoutId id="214748368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83" r:id="rId31"/>
    <p:sldLayoutId id="2147483686" r:id="rId3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bg1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32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602" name="Google Shape;602;p32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AF803E1D-B1A0-4DA6-96A6-46260D048D99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8" r:id="rId1"/>
    <p:sldLayoutId id="2147483684" r:id="rId2"/>
    <p:sldLayoutId id="214748368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LuvRi6QEvgGWUuHsfqOHmf-Y_YMkZUAtEZfDwn54yYM/copy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emf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8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3.emf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image" Target="../media/image34.emf"/><Relationship Id="rId7" Type="http://schemas.openxmlformats.org/officeDocument/2006/relationships/image" Target="../media/image39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8.emf"/><Relationship Id="rId5" Type="http://schemas.openxmlformats.org/officeDocument/2006/relationships/image" Target="../media/image26.emf"/><Relationship Id="rId10" Type="http://schemas.openxmlformats.org/officeDocument/2006/relationships/image" Target="../media/image6.emf"/><Relationship Id="rId4" Type="http://schemas.openxmlformats.org/officeDocument/2006/relationships/image" Target="../media/image21.emf"/><Relationship Id="rId9" Type="http://schemas.openxmlformats.org/officeDocument/2006/relationships/image" Target="../media/image5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41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emf"/><Relationship Id="rId5" Type="http://schemas.openxmlformats.org/officeDocument/2006/relationships/image" Target="../media/image1.emf"/><Relationship Id="rId4" Type="http://schemas.openxmlformats.org/officeDocument/2006/relationships/image" Target="../media/image42.emf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p34"/>
          <p:cNvSpPr txBox="1">
            <a:spLocks noGrp="1"/>
          </p:cNvSpPr>
          <p:nvPr>
            <p:ph type="subTitle" idx="1"/>
          </p:nvPr>
        </p:nvSpPr>
        <p:spPr>
          <a:xfrm>
            <a:off x="590957" y="2987700"/>
            <a:ext cx="5379300" cy="415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Here’s where your presentation begins</a:t>
            </a:r>
            <a:endParaRPr/>
          </a:p>
        </p:txBody>
      </p:sp>
      <p:sp>
        <p:nvSpPr>
          <p:cNvPr id="633" name="Google Shape;633;p34"/>
          <p:cNvSpPr txBox="1">
            <a:spLocks noGrp="1"/>
          </p:cNvSpPr>
          <p:nvPr>
            <p:ph type="ctrTitle"/>
          </p:nvPr>
        </p:nvSpPr>
        <p:spPr>
          <a:xfrm>
            <a:off x="590957" y="2640381"/>
            <a:ext cx="2879409" cy="4658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Free Template</a:t>
            </a:r>
            <a:endParaRPr sz="2800" dirty="0"/>
          </a:p>
        </p:txBody>
      </p:sp>
      <p:sp>
        <p:nvSpPr>
          <p:cNvPr id="28" name="Google Shape;638;p35"/>
          <p:cNvSpPr txBox="1">
            <a:spLocks/>
          </p:cNvSpPr>
          <p:nvPr/>
        </p:nvSpPr>
        <p:spPr>
          <a:xfrm>
            <a:off x="0" y="610874"/>
            <a:ext cx="4792436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48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Livvic"/>
              <a:buNone/>
              <a:defRPr sz="60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ctr"/>
            <a:r>
              <a:rPr lang="es-PE" sz="13800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mpact" panose="020B0806030902050204" pitchFamily="34" charset="0"/>
              </a:rPr>
              <a:t>PIGS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313105" y="1184216"/>
            <a:ext cx="4393258" cy="38441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42"/>
          <p:cNvSpPr txBox="1">
            <a:spLocks noGrp="1"/>
          </p:cNvSpPr>
          <p:nvPr>
            <p:ph type="title"/>
          </p:nvPr>
        </p:nvSpPr>
        <p:spPr>
          <a:xfrm>
            <a:off x="1393175" y="2594539"/>
            <a:ext cx="6787500" cy="94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Awesome words</a:t>
            </a:r>
            <a:endParaRPr dirty="0">
              <a:solidFill>
                <a:srgbClr val="F59C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09" name="Google Shape;909;p42"/>
          <p:cNvSpPr txBox="1">
            <a:spLocks noGrp="1"/>
          </p:cNvSpPr>
          <p:nvPr>
            <p:ph type="subTitle" idx="1"/>
          </p:nvPr>
        </p:nvSpPr>
        <p:spPr>
          <a:xfrm>
            <a:off x="1391975" y="3541939"/>
            <a:ext cx="6787500" cy="39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Because key words are great for catching your audience’s attention</a:t>
            </a:r>
            <a:endParaRPr/>
          </a:p>
        </p:txBody>
      </p:sp>
      <p:grpSp>
        <p:nvGrpSpPr>
          <p:cNvPr id="7" name="Grupo 6"/>
          <p:cNvGrpSpPr/>
          <p:nvPr/>
        </p:nvGrpSpPr>
        <p:grpSpPr>
          <a:xfrm>
            <a:off x="3896466" y="1329646"/>
            <a:ext cx="2222499" cy="1381124"/>
            <a:chOff x="3820266" y="502332"/>
            <a:chExt cx="2222499" cy="1381124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3820266" y="502332"/>
              <a:ext cx="2222499" cy="1381124"/>
            </a:xfrm>
            <a:custGeom>
              <a:avLst/>
              <a:gdLst>
                <a:gd name="T0" fmla="*/ 733 w 982"/>
                <a:gd name="T1" fmla="*/ 118 h 609"/>
                <a:gd name="T2" fmla="*/ 832 w 982"/>
                <a:gd name="T3" fmla="*/ 100 h 609"/>
                <a:gd name="T4" fmla="*/ 870 w 982"/>
                <a:gd name="T5" fmla="*/ 129 h 609"/>
                <a:gd name="T6" fmla="*/ 797 w 982"/>
                <a:gd name="T7" fmla="*/ 175 h 609"/>
                <a:gd name="T8" fmla="*/ 899 w 982"/>
                <a:gd name="T9" fmla="*/ 224 h 609"/>
                <a:gd name="T10" fmla="*/ 916 w 982"/>
                <a:gd name="T11" fmla="*/ 233 h 609"/>
                <a:gd name="T12" fmla="*/ 929 w 982"/>
                <a:gd name="T13" fmla="*/ 346 h 609"/>
                <a:gd name="T14" fmla="*/ 751 w 982"/>
                <a:gd name="T15" fmla="*/ 424 h 609"/>
                <a:gd name="T16" fmla="*/ 700 w 982"/>
                <a:gd name="T17" fmla="*/ 469 h 609"/>
                <a:gd name="T18" fmla="*/ 764 w 982"/>
                <a:gd name="T19" fmla="*/ 588 h 609"/>
                <a:gd name="T20" fmla="*/ 700 w 982"/>
                <a:gd name="T21" fmla="*/ 589 h 609"/>
                <a:gd name="T22" fmla="*/ 621 w 982"/>
                <a:gd name="T23" fmla="*/ 522 h 609"/>
                <a:gd name="T24" fmla="*/ 603 w 982"/>
                <a:gd name="T25" fmla="*/ 523 h 609"/>
                <a:gd name="T26" fmla="*/ 622 w 982"/>
                <a:gd name="T27" fmla="*/ 603 h 609"/>
                <a:gd name="T28" fmla="*/ 569 w 982"/>
                <a:gd name="T29" fmla="*/ 596 h 609"/>
                <a:gd name="T30" fmla="*/ 520 w 982"/>
                <a:gd name="T31" fmla="*/ 538 h 609"/>
                <a:gd name="T32" fmla="*/ 352 w 982"/>
                <a:gd name="T33" fmla="*/ 526 h 609"/>
                <a:gd name="T34" fmla="*/ 111 w 982"/>
                <a:gd name="T35" fmla="*/ 465 h 609"/>
                <a:gd name="T36" fmla="*/ 78 w 982"/>
                <a:gd name="T37" fmla="*/ 580 h 609"/>
                <a:gd name="T38" fmla="*/ 43 w 982"/>
                <a:gd name="T39" fmla="*/ 556 h 609"/>
                <a:gd name="T40" fmla="*/ 25 w 982"/>
                <a:gd name="T41" fmla="*/ 575 h 609"/>
                <a:gd name="T42" fmla="*/ 2 w 982"/>
                <a:gd name="T43" fmla="*/ 308 h 609"/>
                <a:gd name="T44" fmla="*/ 59 w 982"/>
                <a:gd name="T45" fmla="*/ 102 h 609"/>
                <a:gd name="T46" fmla="*/ 20 w 982"/>
                <a:gd name="T47" fmla="*/ 28 h 609"/>
                <a:gd name="T48" fmla="*/ 32 w 982"/>
                <a:gd name="T49" fmla="*/ 20 h 609"/>
                <a:gd name="T50" fmla="*/ 68 w 982"/>
                <a:gd name="T51" fmla="*/ 28 h 609"/>
                <a:gd name="T52" fmla="*/ 127 w 982"/>
                <a:gd name="T53" fmla="*/ 17 h 609"/>
                <a:gd name="T54" fmla="*/ 89 w 982"/>
                <a:gd name="T55" fmla="*/ 55 h 609"/>
                <a:gd name="T56" fmla="*/ 79 w 982"/>
                <a:gd name="T57" fmla="*/ 71 h 609"/>
                <a:gd name="T58" fmla="*/ 260 w 982"/>
                <a:gd name="T59" fmla="*/ 27 h 609"/>
                <a:gd name="T60" fmla="*/ 587 w 982"/>
                <a:gd name="T61" fmla="*/ 115 h 609"/>
                <a:gd name="T62" fmla="*/ 634 w 982"/>
                <a:gd name="T63" fmla="*/ 96 h 609"/>
                <a:gd name="T64" fmla="*/ 671 w 982"/>
                <a:gd name="T65" fmla="*/ 18 h 609"/>
                <a:gd name="T66" fmla="*/ 715 w 982"/>
                <a:gd name="T67" fmla="*/ 111 h 609"/>
                <a:gd name="T68" fmla="*/ 83 w 982"/>
                <a:gd name="T69" fmla="*/ 41 h 609"/>
                <a:gd name="T70" fmla="*/ 113 w 982"/>
                <a:gd name="T71" fmla="*/ 23 h 609"/>
                <a:gd name="T72" fmla="*/ 81 w 982"/>
                <a:gd name="T73" fmla="*/ 36 h 6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82" h="609">
                  <a:moveTo>
                    <a:pt x="715" y="111"/>
                  </a:moveTo>
                  <a:cubicBezTo>
                    <a:pt x="721" y="114"/>
                    <a:pt x="726" y="115"/>
                    <a:pt x="733" y="118"/>
                  </a:cubicBezTo>
                  <a:cubicBezTo>
                    <a:pt x="723" y="107"/>
                    <a:pt x="727" y="102"/>
                    <a:pt x="737" y="98"/>
                  </a:cubicBezTo>
                  <a:cubicBezTo>
                    <a:pt x="769" y="88"/>
                    <a:pt x="801" y="93"/>
                    <a:pt x="832" y="100"/>
                  </a:cubicBezTo>
                  <a:cubicBezTo>
                    <a:pt x="843" y="103"/>
                    <a:pt x="854" y="106"/>
                    <a:pt x="864" y="110"/>
                  </a:cubicBezTo>
                  <a:cubicBezTo>
                    <a:pt x="876" y="113"/>
                    <a:pt x="876" y="120"/>
                    <a:pt x="870" y="129"/>
                  </a:cubicBezTo>
                  <a:cubicBezTo>
                    <a:pt x="853" y="151"/>
                    <a:pt x="834" y="169"/>
                    <a:pt x="805" y="172"/>
                  </a:cubicBezTo>
                  <a:cubicBezTo>
                    <a:pt x="803" y="172"/>
                    <a:pt x="801" y="174"/>
                    <a:pt x="797" y="175"/>
                  </a:cubicBezTo>
                  <a:cubicBezTo>
                    <a:pt x="821" y="200"/>
                    <a:pt x="848" y="216"/>
                    <a:pt x="881" y="222"/>
                  </a:cubicBezTo>
                  <a:cubicBezTo>
                    <a:pt x="887" y="223"/>
                    <a:pt x="893" y="224"/>
                    <a:pt x="899" y="224"/>
                  </a:cubicBezTo>
                  <a:cubicBezTo>
                    <a:pt x="909" y="224"/>
                    <a:pt x="915" y="226"/>
                    <a:pt x="908" y="241"/>
                  </a:cubicBezTo>
                  <a:cubicBezTo>
                    <a:pt x="913" y="236"/>
                    <a:pt x="914" y="235"/>
                    <a:pt x="916" y="233"/>
                  </a:cubicBezTo>
                  <a:cubicBezTo>
                    <a:pt x="931" y="214"/>
                    <a:pt x="945" y="215"/>
                    <a:pt x="960" y="234"/>
                  </a:cubicBezTo>
                  <a:cubicBezTo>
                    <a:pt x="982" y="262"/>
                    <a:pt x="972" y="334"/>
                    <a:pt x="929" y="346"/>
                  </a:cubicBezTo>
                  <a:cubicBezTo>
                    <a:pt x="894" y="356"/>
                    <a:pt x="860" y="369"/>
                    <a:pt x="825" y="380"/>
                  </a:cubicBezTo>
                  <a:cubicBezTo>
                    <a:pt x="797" y="389"/>
                    <a:pt x="772" y="402"/>
                    <a:pt x="751" y="424"/>
                  </a:cubicBezTo>
                  <a:cubicBezTo>
                    <a:pt x="740" y="436"/>
                    <a:pt x="723" y="443"/>
                    <a:pt x="708" y="450"/>
                  </a:cubicBezTo>
                  <a:cubicBezTo>
                    <a:pt x="696" y="455"/>
                    <a:pt x="694" y="457"/>
                    <a:pt x="700" y="469"/>
                  </a:cubicBezTo>
                  <a:cubicBezTo>
                    <a:pt x="719" y="504"/>
                    <a:pt x="738" y="538"/>
                    <a:pt x="757" y="572"/>
                  </a:cubicBezTo>
                  <a:cubicBezTo>
                    <a:pt x="759" y="576"/>
                    <a:pt x="761" y="580"/>
                    <a:pt x="764" y="588"/>
                  </a:cubicBezTo>
                  <a:cubicBezTo>
                    <a:pt x="750" y="584"/>
                    <a:pt x="739" y="581"/>
                    <a:pt x="728" y="578"/>
                  </a:cubicBezTo>
                  <a:cubicBezTo>
                    <a:pt x="715" y="573"/>
                    <a:pt x="706" y="575"/>
                    <a:pt x="700" y="589"/>
                  </a:cubicBezTo>
                  <a:cubicBezTo>
                    <a:pt x="694" y="603"/>
                    <a:pt x="690" y="603"/>
                    <a:pt x="679" y="591"/>
                  </a:cubicBezTo>
                  <a:cubicBezTo>
                    <a:pt x="660" y="568"/>
                    <a:pt x="641" y="545"/>
                    <a:pt x="621" y="522"/>
                  </a:cubicBezTo>
                  <a:cubicBezTo>
                    <a:pt x="608" y="506"/>
                    <a:pt x="607" y="506"/>
                    <a:pt x="623" y="492"/>
                  </a:cubicBezTo>
                  <a:cubicBezTo>
                    <a:pt x="599" y="497"/>
                    <a:pt x="597" y="501"/>
                    <a:pt x="603" y="523"/>
                  </a:cubicBezTo>
                  <a:cubicBezTo>
                    <a:pt x="608" y="544"/>
                    <a:pt x="613" y="564"/>
                    <a:pt x="618" y="584"/>
                  </a:cubicBezTo>
                  <a:cubicBezTo>
                    <a:pt x="620" y="589"/>
                    <a:pt x="620" y="595"/>
                    <a:pt x="622" y="603"/>
                  </a:cubicBezTo>
                  <a:cubicBezTo>
                    <a:pt x="612" y="599"/>
                    <a:pt x="605" y="597"/>
                    <a:pt x="599" y="593"/>
                  </a:cubicBezTo>
                  <a:cubicBezTo>
                    <a:pt x="587" y="585"/>
                    <a:pt x="578" y="586"/>
                    <a:pt x="569" y="596"/>
                  </a:cubicBezTo>
                  <a:cubicBezTo>
                    <a:pt x="557" y="609"/>
                    <a:pt x="554" y="608"/>
                    <a:pt x="546" y="592"/>
                  </a:cubicBezTo>
                  <a:cubicBezTo>
                    <a:pt x="537" y="574"/>
                    <a:pt x="528" y="556"/>
                    <a:pt x="520" y="538"/>
                  </a:cubicBezTo>
                  <a:cubicBezTo>
                    <a:pt x="515" y="526"/>
                    <a:pt x="507" y="521"/>
                    <a:pt x="494" y="523"/>
                  </a:cubicBezTo>
                  <a:cubicBezTo>
                    <a:pt x="447" y="530"/>
                    <a:pt x="399" y="531"/>
                    <a:pt x="352" y="526"/>
                  </a:cubicBezTo>
                  <a:cubicBezTo>
                    <a:pt x="274" y="518"/>
                    <a:pt x="200" y="496"/>
                    <a:pt x="132" y="456"/>
                  </a:cubicBezTo>
                  <a:cubicBezTo>
                    <a:pt x="117" y="448"/>
                    <a:pt x="116" y="448"/>
                    <a:pt x="111" y="465"/>
                  </a:cubicBezTo>
                  <a:cubicBezTo>
                    <a:pt x="102" y="497"/>
                    <a:pt x="93" y="530"/>
                    <a:pt x="84" y="562"/>
                  </a:cubicBezTo>
                  <a:cubicBezTo>
                    <a:pt x="83" y="567"/>
                    <a:pt x="81" y="571"/>
                    <a:pt x="78" y="580"/>
                  </a:cubicBezTo>
                  <a:cubicBezTo>
                    <a:pt x="71" y="570"/>
                    <a:pt x="65" y="563"/>
                    <a:pt x="61" y="556"/>
                  </a:cubicBezTo>
                  <a:cubicBezTo>
                    <a:pt x="55" y="547"/>
                    <a:pt x="49" y="548"/>
                    <a:pt x="43" y="556"/>
                  </a:cubicBezTo>
                  <a:cubicBezTo>
                    <a:pt x="39" y="563"/>
                    <a:pt x="34" y="569"/>
                    <a:pt x="29" y="576"/>
                  </a:cubicBezTo>
                  <a:cubicBezTo>
                    <a:pt x="28" y="575"/>
                    <a:pt x="27" y="575"/>
                    <a:pt x="25" y="575"/>
                  </a:cubicBezTo>
                  <a:cubicBezTo>
                    <a:pt x="22" y="552"/>
                    <a:pt x="17" y="530"/>
                    <a:pt x="15" y="508"/>
                  </a:cubicBezTo>
                  <a:cubicBezTo>
                    <a:pt x="10" y="441"/>
                    <a:pt x="4" y="375"/>
                    <a:pt x="2" y="308"/>
                  </a:cubicBezTo>
                  <a:cubicBezTo>
                    <a:pt x="0" y="261"/>
                    <a:pt x="6" y="212"/>
                    <a:pt x="23" y="167"/>
                  </a:cubicBezTo>
                  <a:cubicBezTo>
                    <a:pt x="32" y="144"/>
                    <a:pt x="45" y="123"/>
                    <a:pt x="59" y="102"/>
                  </a:cubicBezTo>
                  <a:cubicBezTo>
                    <a:pt x="70" y="86"/>
                    <a:pt x="64" y="57"/>
                    <a:pt x="46" y="48"/>
                  </a:cubicBezTo>
                  <a:cubicBezTo>
                    <a:pt x="37" y="43"/>
                    <a:pt x="28" y="35"/>
                    <a:pt x="20" y="28"/>
                  </a:cubicBezTo>
                  <a:cubicBezTo>
                    <a:pt x="18" y="26"/>
                    <a:pt x="20" y="19"/>
                    <a:pt x="20" y="15"/>
                  </a:cubicBezTo>
                  <a:cubicBezTo>
                    <a:pt x="24" y="17"/>
                    <a:pt x="29" y="18"/>
                    <a:pt x="32" y="20"/>
                  </a:cubicBezTo>
                  <a:cubicBezTo>
                    <a:pt x="38" y="24"/>
                    <a:pt x="43" y="30"/>
                    <a:pt x="48" y="33"/>
                  </a:cubicBezTo>
                  <a:cubicBezTo>
                    <a:pt x="57" y="39"/>
                    <a:pt x="62" y="36"/>
                    <a:pt x="68" y="28"/>
                  </a:cubicBezTo>
                  <a:cubicBezTo>
                    <a:pt x="76" y="19"/>
                    <a:pt x="87" y="11"/>
                    <a:pt x="99" y="6"/>
                  </a:cubicBezTo>
                  <a:cubicBezTo>
                    <a:pt x="111" y="0"/>
                    <a:pt x="122" y="6"/>
                    <a:pt x="127" y="17"/>
                  </a:cubicBezTo>
                  <a:cubicBezTo>
                    <a:pt x="132" y="29"/>
                    <a:pt x="128" y="41"/>
                    <a:pt x="116" y="47"/>
                  </a:cubicBezTo>
                  <a:cubicBezTo>
                    <a:pt x="107" y="51"/>
                    <a:pt x="98" y="52"/>
                    <a:pt x="89" y="55"/>
                  </a:cubicBezTo>
                  <a:cubicBezTo>
                    <a:pt x="84" y="56"/>
                    <a:pt x="79" y="58"/>
                    <a:pt x="76" y="61"/>
                  </a:cubicBezTo>
                  <a:cubicBezTo>
                    <a:pt x="74" y="62"/>
                    <a:pt x="78" y="71"/>
                    <a:pt x="79" y="71"/>
                  </a:cubicBezTo>
                  <a:cubicBezTo>
                    <a:pt x="84" y="71"/>
                    <a:pt x="90" y="70"/>
                    <a:pt x="94" y="67"/>
                  </a:cubicBezTo>
                  <a:cubicBezTo>
                    <a:pt x="144" y="32"/>
                    <a:pt x="201" y="22"/>
                    <a:pt x="260" y="27"/>
                  </a:cubicBezTo>
                  <a:cubicBezTo>
                    <a:pt x="321" y="31"/>
                    <a:pt x="378" y="49"/>
                    <a:pt x="434" y="73"/>
                  </a:cubicBezTo>
                  <a:cubicBezTo>
                    <a:pt x="483" y="95"/>
                    <a:pt x="533" y="112"/>
                    <a:pt x="587" y="115"/>
                  </a:cubicBezTo>
                  <a:cubicBezTo>
                    <a:pt x="598" y="116"/>
                    <a:pt x="609" y="116"/>
                    <a:pt x="621" y="115"/>
                  </a:cubicBezTo>
                  <a:cubicBezTo>
                    <a:pt x="636" y="114"/>
                    <a:pt x="637" y="111"/>
                    <a:pt x="634" y="96"/>
                  </a:cubicBezTo>
                  <a:cubicBezTo>
                    <a:pt x="628" y="67"/>
                    <a:pt x="635" y="40"/>
                    <a:pt x="653" y="17"/>
                  </a:cubicBezTo>
                  <a:cubicBezTo>
                    <a:pt x="661" y="7"/>
                    <a:pt x="664" y="7"/>
                    <a:pt x="671" y="18"/>
                  </a:cubicBezTo>
                  <a:cubicBezTo>
                    <a:pt x="678" y="27"/>
                    <a:pt x="684" y="37"/>
                    <a:pt x="692" y="45"/>
                  </a:cubicBezTo>
                  <a:cubicBezTo>
                    <a:pt x="710" y="64"/>
                    <a:pt x="728" y="82"/>
                    <a:pt x="715" y="111"/>
                  </a:cubicBezTo>
                  <a:close/>
                  <a:moveTo>
                    <a:pt x="81" y="36"/>
                  </a:moveTo>
                  <a:cubicBezTo>
                    <a:pt x="82" y="37"/>
                    <a:pt x="83" y="39"/>
                    <a:pt x="83" y="41"/>
                  </a:cubicBezTo>
                  <a:cubicBezTo>
                    <a:pt x="92" y="39"/>
                    <a:pt x="102" y="37"/>
                    <a:pt x="110" y="33"/>
                  </a:cubicBezTo>
                  <a:cubicBezTo>
                    <a:pt x="112" y="32"/>
                    <a:pt x="114" y="26"/>
                    <a:pt x="113" y="23"/>
                  </a:cubicBezTo>
                  <a:cubicBezTo>
                    <a:pt x="113" y="21"/>
                    <a:pt x="108" y="18"/>
                    <a:pt x="105" y="19"/>
                  </a:cubicBezTo>
                  <a:cubicBezTo>
                    <a:pt x="95" y="21"/>
                    <a:pt x="86" y="26"/>
                    <a:pt x="81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4105275" y="1558925"/>
              <a:ext cx="185737" cy="280987"/>
            </a:xfrm>
            <a:custGeom>
              <a:avLst/>
              <a:gdLst>
                <a:gd name="T0" fmla="*/ 75 w 82"/>
                <a:gd name="T1" fmla="*/ 123 h 124"/>
                <a:gd name="T2" fmla="*/ 62 w 82"/>
                <a:gd name="T3" fmla="*/ 106 h 124"/>
                <a:gd name="T4" fmla="*/ 41 w 82"/>
                <a:gd name="T5" fmla="*/ 106 h 124"/>
                <a:gd name="T6" fmla="*/ 28 w 82"/>
                <a:gd name="T7" fmla="*/ 124 h 124"/>
                <a:gd name="T8" fmla="*/ 23 w 82"/>
                <a:gd name="T9" fmla="*/ 121 h 124"/>
                <a:gd name="T10" fmla="*/ 18 w 82"/>
                <a:gd name="T11" fmla="*/ 110 h 124"/>
                <a:gd name="T12" fmla="*/ 0 w 82"/>
                <a:gd name="T13" fmla="*/ 11 h 124"/>
                <a:gd name="T14" fmla="*/ 2 w 82"/>
                <a:gd name="T15" fmla="*/ 0 h 124"/>
                <a:gd name="T16" fmla="*/ 14 w 82"/>
                <a:gd name="T17" fmla="*/ 2 h 124"/>
                <a:gd name="T18" fmla="*/ 65 w 82"/>
                <a:gd name="T19" fmla="*/ 28 h 124"/>
                <a:gd name="T20" fmla="*/ 76 w 82"/>
                <a:gd name="T21" fmla="*/ 38 h 124"/>
                <a:gd name="T22" fmla="*/ 82 w 82"/>
                <a:gd name="T23" fmla="*/ 119 h 124"/>
                <a:gd name="T24" fmla="*/ 75 w 82"/>
                <a:gd name="T25" fmla="*/ 123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2" h="124">
                  <a:moveTo>
                    <a:pt x="75" y="123"/>
                  </a:moveTo>
                  <a:cubicBezTo>
                    <a:pt x="71" y="118"/>
                    <a:pt x="67" y="112"/>
                    <a:pt x="62" y="106"/>
                  </a:cubicBezTo>
                  <a:cubicBezTo>
                    <a:pt x="55" y="98"/>
                    <a:pt x="48" y="96"/>
                    <a:pt x="41" y="106"/>
                  </a:cubicBezTo>
                  <a:cubicBezTo>
                    <a:pt x="36" y="112"/>
                    <a:pt x="32" y="118"/>
                    <a:pt x="28" y="124"/>
                  </a:cubicBezTo>
                  <a:cubicBezTo>
                    <a:pt x="26" y="123"/>
                    <a:pt x="25" y="122"/>
                    <a:pt x="23" y="121"/>
                  </a:cubicBezTo>
                  <a:cubicBezTo>
                    <a:pt x="21" y="117"/>
                    <a:pt x="19" y="114"/>
                    <a:pt x="18" y="110"/>
                  </a:cubicBezTo>
                  <a:cubicBezTo>
                    <a:pt x="12" y="77"/>
                    <a:pt x="6" y="44"/>
                    <a:pt x="0" y="11"/>
                  </a:cubicBezTo>
                  <a:cubicBezTo>
                    <a:pt x="0" y="7"/>
                    <a:pt x="1" y="3"/>
                    <a:pt x="2" y="0"/>
                  </a:cubicBezTo>
                  <a:cubicBezTo>
                    <a:pt x="6" y="0"/>
                    <a:pt x="10" y="1"/>
                    <a:pt x="14" y="2"/>
                  </a:cubicBezTo>
                  <a:cubicBezTo>
                    <a:pt x="31" y="11"/>
                    <a:pt x="48" y="19"/>
                    <a:pt x="65" y="28"/>
                  </a:cubicBezTo>
                  <a:cubicBezTo>
                    <a:pt x="70" y="30"/>
                    <a:pt x="76" y="34"/>
                    <a:pt x="76" y="38"/>
                  </a:cubicBezTo>
                  <a:cubicBezTo>
                    <a:pt x="79" y="65"/>
                    <a:pt x="80" y="92"/>
                    <a:pt x="82" y="119"/>
                  </a:cubicBezTo>
                  <a:cubicBezTo>
                    <a:pt x="80" y="121"/>
                    <a:pt x="77" y="122"/>
                    <a:pt x="75" y="1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lum contrast="63000"/>
          </a:blip>
          <a:stretch>
            <a:fillRect/>
          </a:stretch>
        </p:blipFill>
        <p:spPr>
          <a:xfrm>
            <a:off x="1582879" y="1348390"/>
            <a:ext cx="5941149" cy="3260185"/>
          </a:xfrm>
          <a:prstGeom prst="rect">
            <a:avLst/>
          </a:prstGeom>
        </p:spPr>
      </p:pic>
      <p:sp>
        <p:nvSpPr>
          <p:cNvPr id="914" name="Google Shape;914;p43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59C82"/>
                </a:solidFill>
              </a:rPr>
              <a:t>Review your concepts</a:t>
            </a:r>
            <a:endParaRPr dirty="0">
              <a:solidFill>
                <a:srgbClr val="F59C82"/>
              </a:solidFill>
            </a:endParaRPr>
          </a:p>
        </p:txBody>
      </p:sp>
      <p:sp>
        <p:nvSpPr>
          <p:cNvPr id="915" name="Google Shape;915;p43"/>
          <p:cNvSpPr txBox="1">
            <a:spLocks noGrp="1"/>
          </p:cNvSpPr>
          <p:nvPr>
            <p:ph type="subTitle" idx="1"/>
          </p:nvPr>
        </p:nvSpPr>
        <p:spPr>
          <a:xfrm>
            <a:off x="7741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very cold, not hot</a:t>
            </a:r>
            <a:endParaRPr/>
          </a:p>
        </p:txBody>
      </p:sp>
      <p:sp>
        <p:nvSpPr>
          <p:cNvPr id="916" name="Google Shape;916;p43"/>
          <p:cNvSpPr txBox="1">
            <a:spLocks noGrp="1"/>
          </p:cNvSpPr>
          <p:nvPr>
            <p:ph type="subTitle" idx="2"/>
          </p:nvPr>
        </p:nvSpPr>
        <p:spPr>
          <a:xfrm>
            <a:off x="7741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917" name="Google Shape;917;p43"/>
          <p:cNvSpPr txBox="1">
            <a:spLocks noGrp="1"/>
          </p:cNvSpPr>
          <p:nvPr>
            <p:ph type="subTitle" idx="3"/>
          </p:nvPr>
        </p:nvSpPr>
        <p:spPr>
          <a:xfrm>
            <a:off x="362595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918" name="Google Shape;918;p43"/>
          <p:cNvSpPr txBox="1">
            <a:spLocks noGrp="1"/>
          </p:cNvSpPr>
          <p:nvPr>
            <p:ph type="subTitle" idx="4"/>
          </p:nvPr>
        </p:nvSpPr>
        <p:spPr>
          <a:xfrm>
            <a:off x="362595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919" name="Google Shape;919;p43"/>
          <p:cNvSpPr txBox="1">
            <a:spLocks noGrp="1"/>
          </p:cNvSpPr>
          <p:nvPr>
            <p:ph type="subTitle" idx="5"/>
          </p:nvPr>
        </p:nvSpPr>
        <p:spPr>
          <a:xfrm>
            <a:off x="6477800" y="23022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920" name="Google Shape;920;p43"/>
          <p:cNvSpPr txBox="1">
            <a:spLocks noGrp="1"/>
          </p:cNvSpPr>
          <p:nvPr>
            <p:ph type="subTitle" idx="6"/>
          </p:nvPr>
        </p:nvSpPr>
        <p:spPr>
          <a:xfrm>
            <a:off x="6477800" y="18454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921" name="Google Shape;921;p43"/>
          <p:cNvSpPr txBox="1">
            <a:spLocks noGrp="1"/>
          </p:cNvSpPr>
          <p:nvPr>
            <p:ph type="subTitle" idx="7"/>
          </p:nvPr>
        </p:nvSpPr>
        <p:spPr>
          <a:xfrm>
            <a:off x="7741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 was named after a god</a:t>
            </a:r>
            <a:endParaRPr/>
          </a:p>
        </p:txBody>
      </p:sp>
      <p:sp>
        <p:nvSpPr>
          <p:cNvPr id="922" name="Google Shape;922;p43"/>
          <p:cNvSpPr txBox="1">
            <a:spLocks noGrp="1"/>
          </p:cNvSpPr>
          <p:nvPr>
            <p:ph type="subTitle" idx="8"/>
          </p:nvPr>
        </p:nvSpPr>
        <p:spPr>
          <a:xfrm>
            <a:off x="7741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923" name="Google Shape;923;p43"/>
          <p:cNvSpPr txBox="1">
            <a:spLocks noGrp="1"/>
          </p:cNvSpPr>
          <p:nvPr>
            <p:ph type="subTitle" idx="9"/>
          </p:nvPr>
        </p:nvSpPr>
        <p:spPr>
          <a:xfrm>
            <a:off x="362595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</a:t>
            </a:r>
            <a:endParaRPr/>
          </a:p>
        </p:txBody>
      </p:sp>
      <p:sp>
        <p:nvSpPr>
          <p:cNvPr id="924" name="Google Shape;924;p43"/>
          <p:cNvSpPr txBox="1">
            <a:spLocks noGrp="1"/>
          </p:cNvSpPr>
          <p:nvPr>
            <p:ph type="subTitle" idx="13"/>
          </p:nvPr>
        </p:nvSpPr>
        <p:spPr>
          <a:xfrm>
            <a:off x="362595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925" name="Google Shape;925;p43"/>
          <p:cNvSpPr txBox="1">
            <a:spLocks noGrp="1"/>
          </p:cNvSpPr>
          <p:nvPr>
            <p:ph type="subTitle" idx="14"/>
          </p:nvPr>
        </p:nvSpPr>
        <p:spPr>
          <a:xfrm>
            <a:off x="6477800" y="4061075"/>
            <a:ext cx="18921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a gas giant too</a:t>
            </a:r>
            <a:endParaRPr/>
          </a:p>
        </p:txBody>
      </p:sp>
      <p:sp>
        <p:nvSpPr>
          <p:cNvPr id="926" name="Google Shape;926;p43"/>
          <p:cNvSpPr txBox="1">
            <a:spLocks noGrp="1"/>
          </p:cNvSpPr>
          <p:nvPr>
            <p:ph type="subTitle" idx="15"/>
          </p:nvPr>
        </p:nvSpPr>
        <p:spPr>
          <a:xfrm>
            <a:off x="6477800" y="3604275"/>
            <a:ext cx="1892100" cy="39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grpSp>
        <p:nvGrpSpPr>
          <p:cNvPr id="927" name="Google Shape;927;p43"/>
          <p:cNvGrpSpPr/>
          <p:nvPr/>
        </p:nvGrpSpPr>
        <p:grpSpPr>
          <a:xfrm>
            <a:off x="4419288" y="3265003"/>
            <a:ext cx="305386" cy="338602"/>
            <a:chOff x="3300325" y="249875"/>
            <a:chExt cx="433725" cy="480900"/>
          </a:xfrm>
        </p:grpSpPr>
        <p:sp>
          <p:nvSpPr>
            <p:cNvPr id="928" name="Google Shape;928;p43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9" name="Google Shape;929;p43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0" name="Google Shape;930;p43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1" name="Google Shape;931;p43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2" name="Google Shape;932;p43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3" name="Google Shape;933;p43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solidFill>
              <a:srgbClr val="BCD7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34" name="Google Shape;934;p43"/>
          <p:cNvSpPr/>
          <p:nvPr/>
        </p:nvSpPr>
        <p:spPr>
          <a:xfrm>
            <a:off x="4399497" y="150585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35" name="Google Shape;935;p43"/>
          <p:cNvGrpSpPr/>
          <p:nvPr/>
        </p:nvGrpSpPr>
        <p:grpSpPr>
          <a:xfrm>
            <a:off x="7253757" y="3265003"/>
            <a:ext cx="340204" cy="339271"/>
            <a:chOff x="3270450" y="3213625"/>
            <a:chExt cx="483175" cy="481850"/>
          </a:xfrm>
        </p:grpSpPr>
        <p:sp>
          <p:nvSpPr>
            <p:cNvPr id="936" name="Google Shape;936;p43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7" name="Google Shape;937;p43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8" name="Google Shape;938;p43"/>
          <p:cNvGrpSpPr/>
          <p:nvPr/>
        </p:nvGrpSpPr>
        <p:grpSpPr>
          <a:xfrm>
            <a:off x="1542544" y="3315491"/>
            <a:ext cx="355218" cy="279880"/>
            <a:chOff x="5629975" y="3255775"/>
            <a:chExt cx="504500" cy="397500"/>
          </a:xfrm>
        </p:grpSpPr>
        <p:sp>
          <p:nvSpPr>
            <p:cNvPr id="939" name="Google Shape;939;p43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0" name="Google Shape;940;p43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1" name="Google Shape;941;p43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2" name="Google Shape;942;p43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3" name="Google Shape;943;p43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4" name="Google Shape;944;p43"/>
          <p:cNvGrpSpPr/>
          <p:nvPr/>
        </p:nvGrpSpPr>
        <p:grpSpPr>
          <a:xfrm>
            <a:off x="1546978" y="1505853"/>
            <a:ext cx="346347" cy="339623"/>
            <a:chOff x="1490050" y="3805975"/>
            <a:chExt cx="491900" cy="482350"/>
          </a:xfrm>
        </p:grpSpPr>
        <p:sp>
          <p:nvSpPr>
            <p:cNvPr id="945" name="Google Shape;945;p43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6" name="Google Shape;946;p43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7" name="Google Shape;947;p43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8" name="Google Shape;948;p43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9" name="Google Shape;949;p43"/>
          <p:cNvGrpSpPr/>
          <p:nvPr/>
        </p:nvGrpSpPr>
        <p:grpSpPr>
          <a:xfrm>
            <a:off x="7250706" y="1505853"/>
            <a:ext cx="342580" cy="337915"/>
            <a:chOff x="2084100" y="4400250"/>
            <a:chExt cx="486550" cy="479925"/>
          </a:xfrm>
        </p:grpSpPr>
        <p:sp>
          <p:nvSpPr>
            <p:cNvPr id="950" name="Google Shape;950;p43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1" name="Google Shape;951;p43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2" name="Google Shape;952;p43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3" name="Google Shape;953;p43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4" name="Google Shape;954;p43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5" name="Google Shape;955;p43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p44"/>
          <p:cNvSpPr txBox="1">
            <a:spLocks noGrp="1"/>
          </p:cNvSpPr>
          <p:nvPr>
            <p:ph type="title"/>
          </p:nvPr>
        </p:nvSpPr>
        <p:spPr>
          <a:xfrm>
            <a:off x="680568" y="2434275"/>
            <a:ext cx="4991100" cy="4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—Someone famous</a:t>
            </a:r>
            <a:endParaRPr dirty="0">
              <a:solidFill>
                <a:srgbClr val="F59C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67" name="Google Shape;967;p44"/>
          <p:cNvSpPr txBox="1">
            <a:spLocks noGrp="1"/>
          </p:cNvSpPr>
          <p:nvPr>
            <p:ph type="subTitle" idx="1"/>
          </p:nvPr>
        </p:nvSpPr>
        <p:spPr>
          <a:xfrm>
            <a:off x="680568" y="1311025"/>
            <a:ext cx="4991100" cy="105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«This is a quote. Words full of wisdom that someone important said and can make the reader get inspired»</a:t>
            </a:r>
            <a:endParaRPr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668" y="2367325"/>
            <a:ext cx="3030582" cy="182879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4" name="Google Shape;1004;p45"/>
          <p:cNvSpPr/>
          <p:nvPr/>
        </p:nvSpPr>
        <p:spPr>
          <a:xfrm>
            <a:off x="1257425" y="1452850"/>
            <a:ext cx="739200" cy="7392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" name="Google Shape;1005;p45"/>
          <p:cNvSpPr/>
          <p:nvPr/>
        </p:nvSpPr>
        <p:spPr>
          <a:xfrm>
            <a:off x="1257425" y="2653412"/>
            <a:ext cx="739200" cy="739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6" name="Google Shape;1006;p45"/>
          <p:cNvSpPr/>
          <p:nvPr/>
        </p:nvSpPr>
        <p:spPr>
          <a:xfrm>
            <a:off x="1257425" y="3847787"/>
            <a:ext cx="739200" cy="739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7" name="Google Shape;1007;p45"/>
          <p:cNvSpPr txBox="1"/>
          <p:nvPr/>
        </p:nvSpPr>
        <p:spPr>
          <a:xfrm>
            <a:off x="1127225" y="3841150"/>
            <a:ext cx="9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70%</a:t>
            </a:r>
            <a:endParaRPr sz="24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08" name="Google Shape;1008;p45"/>
          <p:cNvSpPr txBox="1"/>
          <p:nvPr/>
        </p:nvSpPr>
        <p:spPr>
          <a:xfrm>
            <a:off x="1127225" y="2648469"/>
            <a:ext cx="9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30%</a:t>
            </a:r>
            <a:endParaRPr sz="24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09" name="Google Shape;1009;p45"/>
          <p:cNvSpPr txBox="1"/>
          <p:nvPr/>
        </p:nvSpPr>
        <p:spPr>
          <a:xfrm>
            <a:off x="1127225" y="1449175"/>
            <a:ext cx="9996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20%</a:t>
            </a:r>
            <a:endParaRPr sz="24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10" name="Google Shape;1010;p4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graph</a:t>
            </a:r>
            <a:endParaRPr/>
          </a:p>
        </p:txBody>
      </p:sp>
      <p:sp>
        <p:nvSpPr>
          <p:cNvPr id="1011" name="Google Shape;1011;p45"/>
          <p:cNvSpPr txBox="1"/>
          <p:nvPr/>
        </p:nvSpPr>
        <p:spPr>
          <a:xfrm>
            <a:off x="4624334" y="4026250"/>
            <a:ext cx="3506400" cy="5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To modify this graph, click on it, follow the link, change the data and paste the new graph here</a:t>
            </a:r>
            <a:endParaRPr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12" name="Google Shape;1012;p45"/>
          <p:cNvSpPr txBox="1"/>
          <p:nvPr/>
        </p:nvSpPr>
        <p:spPr>
          <a:xfrm>
            <a:off x="2209856" y="2852025"/>
            <a:ext cx="1742700" cy="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Mars is a cold place, not hot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13" name="Google Shape;1013;p45"/>
          <p:cNvSpPr txBox="1"/>
          <p:nvPr/>
        </p:nvSpPr>
        <p:spPr>
          <a:xfrm>
            <a:off x="2209860" y="250165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Mars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14" name="Google Shape;1014;p45"/>
          <p:cNvSpPr txBox="1"/>
          <p:nvPr/>
        </p:nvSpPr>
        <p:spPr>
          <a:xfrm>
            <a:off x="2209854" y="1653475"/>
            <a:ext cx="1742700" cy="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Saturn is the ringed one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15" name="Google Shape;1015;p45"/>
          <p:cNvSpPr txBox="1"/>
          <p:nvPr/>
        </p:nvSpPr>
        <p:spPr>
          <a:xfrm>
            <a:off x="2209864" y="130310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Saturn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16" name="Google Shape;1016;p45"/>
          <p:cNvSpPr txBox="1"/>
          <p:nvPr/>
        </p:nvSpPr>
        <p:spPr>
          <a:xfrm>
            <a:off x="2209856" y="4050575"/>
            <a:ext cx="1742700" cy="5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Venus has a pretty name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17" name="Google Shape;1017;p45"/>
          <p:cNvSpPr txBox="1"/>
          <p:nvPr/>
        </p:nvSpPr>
        <p:spPr>
          <a:xfrm>
            <a:off x="2209860" y="370020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Venus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18" name="Google Shape;1018;p45"/>
          <p:cNvSpPr txBox="1"/>
          <p:nvPr/>
        </p:nvSpPr>
        <p:spPr>
          <a:xfrm>
            <a:off x="4744945" y="3596400"/>
            <a:ext cx="739200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2022</a:t>
            </a:r>
            <a:endParaRPr sz="12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19" name="Google Shape;1019;p45"/>
          <p:cNvSpPr txBox="1"/>
          <p:nvPr/>
        </p:nvSpPr>
        <p:spPr>
          <a:xfrm>
            <a:off x="7270945" y="3596400"/>
            <a:ext cx="739200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2024</a:t>
            </a:r>
            <a:endParaRPr sz="12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20" name="Google Shape;1020;p45"/>
          <p:cNvSpPr txBox="1"/>
          <p:nvPr/>
        </p:nvSpPr>
        <p:spPr>
          <a:xfrm>
            <a:off x="6007945" y="3596400"/>
            <a:ext cx="739200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2023</a:t>
            </a:r>
            <a:endParaRPr sz="12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pic>
        <p:nvPicPr>
          <p:cNvPr id="1021" name="Google Shape;1021;p45" title="Chart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9418" y="1361950"/>
            <a:ext cx="3456276" cy="213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46"/>
          <p:cNvSpPr txBox="1">
            <a:spLocks noGrp="1"/>
          </p:cNvSpPr>
          <p:nvPr>
            <p:ph type="title"/>
          </p:nvPr>
        </p:nvSpPr>
        <p:spPr>
          <a:xfrm>
            <a:off x="128450" y="27536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What’s the shape of the ball?</a:t>
            </a:r>
            <a:endParaRPr dirty="0"/>
          </a:p>
        </p:txBody>
      </p:sp>
      <p:sp>
        <p:nvSpPr>
          <p:cNvPr id="1034" name="Google Shape;1034;p46"/>
          <p:cNvSpPr/>
          <p:nvPr/>
        </p:nvSpPr>
        <p:spPr>
          <a:xfrm flipH="1">
            <a:off x="7260815" y="1244850"/>
            <a:ext cx="1793400" cy="14439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Click on the right answer!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68" name="Google Shape;1068;p46"/>
          <p:cNvSpPr txBox="1"/>
          <p:nvPr/>
        </p:nvSpPr>
        <p:spPr>
          <a:xfrm>
            <a:off x="718825" y="3395975"/>
            <a:ext cx="19794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aleway"/>
                <a:ea typeface="Raleway"/>
                <a:cs typeface="Raleway"/>
                <a:sym typeface="Raleway"/>
              </a:rPr>
              <a:t>Despite being red, Mars is cold</a:t>
            </a:r>
            <a:endParaRPr sz="1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69" name="Google Shape;1069;p46"/>
          <p:cNvSpPr txBox="1"/>
          <p:nvPr/>
        </p:nvSpPr>
        <p:spPr>
          <a:xfrm>
            <a:off x="718840" y="2470750"/>
            <a:ext cx="19794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latin typeface="Livvic"/>
                <a:ea typeface="Livvic"/>
                <a:cs typeface="Livvic"/>
                <a:sym typeface="Livvic"/>
              </a:rPr>
              <a:t>The ball is...</a:t>
            </a:r>
            <a:endParaRPr sz="20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70" name="Google Shape;1070;p46">
            <a:hlinkClick r:id="rId3" action="ppaction://hlinksldjump"/>
          </p:cNvPr>
          <p:cNvSpPr/>
          <p:nvPr/>
        </p:nvSpPr>
        <p:spPr>
          <a:xfrm>
            <a:off x="853479" y="2953531"/>
            <a:ext cx="1710000" cy="460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Round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71" name="Google Shape;1071;p46"/>
          <p:cNvSpPr txBox="1"/>
          <p:nvPr/>
        </p:nvSpPr>
        <p:spPr>
          <a:xfrm>
            <a:off x="2997587" y="3395975"/>
            <a:ext cx="19794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aleway"/>
                <a:ea typeface="Raleway"/>
                <a:cs typeface="Raleway"/>
                <a:sym typeface="Raleway"/>
              </a:rPr>
              <a:t>Venus has a beautiful name</a:t>
            </a:r>
            <a:endParaRPr sz="1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72" name="Google Shape;1072;p46"/>
          <p:cNvSpPr txBox="1"/>
          <p:nvPr/>
        </p:nvSpPr>
        <p:spPr>
          <a:xfrm>
            <a:off x="2997603" y="2470750"/>
            <a:ext cx="19794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latin typeface="Livvic"/>
                <a:ea typeface="Livvic"/>
                <a:cs typeface="Livvic"/>
                <a:sym typeface="Livvic"/>
              </a:rPr>
              <a:t>The ball is...</a:t>
            </a:r>
            <a:endParaRPr sz="20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73" name="Google Shape;1073;p46">
            <a:hlinkClick r:id="rId4" action="ppaction://hlinksldjump"/>
          </p:cNvPr>
          <p:cNvSpPr/>
          <p:nvPr/>
        </p:nvSpPr>
        <p:spPr>
          <a:xfrm>
            <a:off x="3132240" y="2953531"/>
            <a:ext cx="1710000" cy="460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Squared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074" name="Google Shape;1074;p46"/>
          <p:cNvSpPr/>
          <p:nvPr/>
        </p:nvSpPr>
        <p:spPr>
          <a:xfrm>
            <a:off x="1503650" y="1966850"/>
            <a:ext cx="409800" cy="409800"/>
          </a:xfrm>
          <a:prstGeom prst="ellipse">
            <a:avLst/>
          </a:prstGeom>
          <a:solidFill>
            <a:srgbClr val="A444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5" name="Google Shape;1075;p46"/>
          <p:cNvSpPr/>
          <p:nvPr/>
        </p:nvSpPr>
        <p:spPr>
          <a:xfrm>
            <a:off x="3782300" y="1966800"/>
            <a:ext cx="409800" cy="409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640" y="2896425"/>
            <a:ext cx="3351896" cy="183813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9" name="Google Shape;1089;p47"/>
          <p:cNvSpPr/>
          <p:nvPr/>
        </p:nvSpPr>
        <p:spPr>
          <a:xfrm>
            <a:off x="3815074" y="2153650"/>
            <a:ext cx="1513800" cy="1514100"/>
          </a:xfrm>
          <a:prstGeom prst="roundRect">
            <a:avLst>
              <a:gd name="adj" fmla="val 9889"/>
            </a:avLst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47"/>
          <p:cNvSpPr txBox="1">
            <a:spLocks noGrp="1"/>
          </p:cNvSpPr>
          <p:nvPr>
            <p:ph type="title"/>
          </p:nvPr>
        </p:nvSpPr>
        <p:spPr>
          <a:xfrm>
            <a:off x="-1581900" y="212929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Incorrect!</a:t>
            </a:r>
            <a:endParaRPr dirty="0"/>
          </a:p>
        </p:txBody>
      </p:sp>
      <p:grpSp>
        <p:nvGrpSpPr>
          <p:cNvPr id="1114" name="Google Shape;1114;p47"/>
          <p:cNvGrpSpPr/>
          <p:nvPr/>
        </p:nvGrpSpPr>
        <p:grpSpPr>
          <a:xfrm>
            <a:off x="2006330" y="1721022"/>
            <a:ext cx="403384" cy="403384"/>
            <a:chOff x="2085525" y="4992125"/>
            <a:chExt cx="481825" cy="481825"/>
          </a:xfrm>
        </p:grpSpPr>
        <p:sp>
          <p:nvSpPr>
            <p:cNvPr id="1115" name="Google Shape;1115;p47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16" name="Google Shape;1116;p47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117" name="Google Shape;1117;p47"/>
          <p:cNvSpPr txBox="1"/>
          <p:nvPr/>
        </p:nvSpPr>
        <p:spPr>
          <a:xfrm>
            <a:off x="1126875" y="3202625"/>
            <a:ext cx="21624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aleway"/>
                <a:ea typeface="Raleway"/>
                <a:cs typeface="Raleway"/>
                <a:sym typeface="Raleway"/>
              </a:rPr>
              <a:t>Despite being red, Mars is cold</a:t>
            </a:r>
            <a:endParaRPr sz="1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18" name="Google Shape;1118;p47"/>
          <p:cNvSpPr txBox="1"/>
          <p:nvPr/>
        </p:nvSpPr>
        <p:spPr>
          <a:xfrm>
            <a:off x="1126892" y="2277400"/>
            <a:ext cx="21624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latin typeface="Livvic"/>
                <a:ea typeface="Livvic"/>
                <a:cs typeface="Livvic"/>
                <a:sym typeface="Livvic"/>
              </a:rPr>
              <a:t>The ball isn’t...</a:t>
            </a:r>
            <a:endParaRPr sz="20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119" name="Google Shape;1119;p47"/>
          <p:cNvSpPr/>
          <p:nvPr/>
        </p:nvSpPr>
        <p:spPr>
          <a:xfrm>
            <a:off x="1273978" y="2760181"/>
            <a:ext cx="1868100" cy="460800"/>
          </a:xfrm>
          <a:prstGeom prst="roundRect">
            <a:avLst>
              <a:gd name="adj" fmla="val 16667"/>
            </a:avLst>
          </a:prstGeom>
          <a:solidFill>
            <a:srgbClr val="FF6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Squared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120" name="Google Shape;1120;p47"/>
          <p:cNvSpPr/>
          <p:nvPr/>
        </p:nvSpPr>
        <p:spPr>
          <a:xfrm flipH="1">
            <a:off x="7006975" y="1537243"/>
            <a:ext cx="1418700" cy="11424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Oh no!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50" name="Google Shape;1113;p47"/>
          <p:cNvSpPr txBox="1">
            <a:spLocks/>
          </p:cNvSpPr>
          <p:nvPr/>
        </p:nvSpPr>
        <p:spPr>
          <a:xfrm>
            <a:off x="3458185" y="202941"/>
            <a:ext cx="77175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r>
              <a:rPr lang="es-PE"/>
              <a:t>Incorrect!</a:t>
            </a:r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854656" y="2775769"/>
            <a:ext cx="2644265" cy="183754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48"/>
          <p:cNvSpPr txBox="1">
            <a:spLocks noGrp="1"/>
          </p:cNvSpPr>
          <p:nvPr>
            <p:ph type="title"/>
          </p:nvPr>
        </p:nvSpPr>
        <p:spPr>
          <a:xfrm>
            <a:off x="708200" y="306999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That’s  right!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133" name="Google Shape;1133;p48"/>
          <p:cNvSpPr/>
          <p:nvPr/>
        </p:nvSpPr>
        <p:spPr>
          <a:xfrm flipH="1">
            <a:off x="7007000" y="1537243"/>
            <a:ext cx="1418700" cy="11424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Good answer!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1155" name="Google Shape;1155;p48"/>
          <p:cNvGrpSpPr/>
          <p:nvPr/>
        </p:nvGrpSpPr>
        <p:grpSpPr>
          <a:xfrm>
            <a:off x="2006415" y="1721106"/>
            <a:ext cx="403384" cy="403432"/>
            <a:chOff x="1492675" y="4992125"/>
            <a:chExt cx="481825" cy="481825"/>
          </a:xfrm>
        </p:grpSpPr>
        <p:sp>
          <p:nvSpPr>
            <p:cNvPr id="1156" name="Google Shape;1156;p48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157" name="Google Shape;1157;p48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158" name="Google Shape;1158;p48"/>
          <p:cNvSpPr txBox="1"/>
          <p:nvPr/>
        </p:nvSpPr>
        <p:spPr>
          <a:xfrm>
            <a:off x="1126875" y="3202625"/>
            <a:ext cx="21624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Raleway"/>
                <a:ea typeface="Raleway"/>
                <a:cs typeface="Raleway"/>
                <a:sym typeface="Raleway"/>
              </a:rPr>
              <a:t>Despite being red, Mars is cold</a:t>
            </a:r>
            <a:endParaRPr sz="1600"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59" name="Google Shape;1159;p48"/>
          <p:cNvSpPr txBox="1"/>
          <p:nvPr/>
        </p:nvSpPr>
        <p:spPr>
          <a:xfrm>
            <a:off x="1126892" y="2277400"/>
            <a:ext cx="2162400" cy="3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latin typeface="Livvic"/>
                <a:ea typeface="Livvic"/>
                <a:cs typeface="Livvic"/>
                <a:sym typeface="Livvic"/>
              </a:rPr>
              <a:t>The ball is...</a:t>
            </a:r>
            <a:endParaRPr sz="20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160" name="Google Shape;1160;p48"/>
          <p:cNvSpPr/>
          <p:nvPr/>
        </p:nvSpPr>
        <p:spPr>
          <a:xfrm>
            <a:off x="1273978" y="2760181"/>
            <a:ext cx="1868100" cy="460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Round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170" name="Google Shape;1170;p48"/>
          <p:cNvSpPr/>
          <p:nvPr/>
        </p:nvSpPr>
        <p:spPr>
          <a:xfrm>
            <a:off x="3815074" y="2153650"/>
            <a:ext cx="1513800" cy="1514100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372422" y="2655868"/>
            <a:ext cx="3269156" cy="202376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49"/>
          <p:cNvSpPr/>
          <p:nvPr/>
        </p:nvSpPr>
        <p:spPr>
          <a:xfrm>
            <a:off x="752013" y="2517869"/>
            <a:ext cx="780900" cy="782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49"/>
          <p:cNvSpPr/>
          <p:nvPr/>
        </p:nvSpPr>
        <p:spPr>
          <a:xfrm>
            <a:off x="752013" y="1353300"/>
            <a:ext cx="780900" cy="782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49"/>
          <p:cNvSpPr/>
          <p:nvPr/>
        </p:nvSpPr>
        <p:spPr>
          <a:xfrm>
            <a:off x="752013" y="3682438"/>
            <a:ext cx="780900" cy="782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49"/>
          <p:cNvSpPr/>
          <p:nvPr/>
        </p:nvSpPr>
        <p:spPr>
          <a:xfrm>
            <a:off x="7611213" y="1353300"/>
            <a:ext cx="780900" cy="782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6" name="Google Shape;1186;p49"/>
          <p:cNvSpPr/>
          <p:nvPr/>
        </p:nvSpPr>
        <p:spPr>
          <a:xfrm>
            <a:off x="7611213" y="2517869"/>
            <a:ext cx="780900" cy="782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49"/>
          <p:cNvSpPr/>
          <p:nvPr/>
        </p:nvSpPr>
        <p:spPr>
          <a:xfrm>
            <a:off x="7611213" y="3682438"/>
            <a:ext cx="780900" cy="7827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8" name="Google Shape;1188;p49"/>
          <p:cNvSpPr txBox="1">
            <a:spLocks noGrp="1"/>
          </p:cNvSpPr>
          <p:nvPr>
            <p:ph type="title"/>
          </p:nvPr>
        </p:nvSpPr>
        <p:spPr>
          <a:xfrm>
            <a:off x="502143" y="3093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Matching pairs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189" name="Google Shape;1189;p49"/>
          <p:cNvSpPr txBox="1">
            <a:spLocks noGrp="1"/>
          </p:cNvSpPr>
          <p:nvPr>
            <p:ph type="subTitle" idx="1"/>
          </p:nvPr>
        </p:nvSpPr>
        <p:spPr>
          <a:xfrm>
            <a:off x="1682023" y="1588550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very cold, not hot</a:t>
            </a:r>
            <a:endParaRPr/>
          </a:p>
        </p:txBody>
      </p:sp>
      <p:sp>
        <p:nvSpPr>
          <p:cNvPr id="1190" name="Google Shape;1190;p49"/>
          <p:cNvSpPr txBox="1">
            <a:spLocks noGrp="1"/>
          </p:cNvSpPr>
          <p:nvPr>
            <p:ph type="subTitle" idx="2"/>
          </p:nvPr>
        </p:nvSpPr>
        <p:spPr>
          <a:xfrm>
            <a:off x="1682023" y="1228325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191" name="Google Shape;1191;p49"/>
          <p:cNvSpPr txBox="1">
            <a:spLocks noGrp="1"/>
          </p:cNvSpPr>
          <p:nvPr>
            <p:ph type="subTitle" idx="3"/>
          </p:nvPr>
        </p:nvSpPr>
        <p:spPr>
          <a:xfrm>
            <a:off x="5951197" y="1588573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nice name</a:t>
            </a:r>
            <a:endParaRPr/>
          </a:p>
        </p:txBody>
      </p:sp>
      <p:sp>
        <p:nvSpPr>
          <p:cNvPr id="1192" name="Google Shape;1192;p49"/>
          <p:cNvSpPr txBox="1">
            <a:spLocks noGrp="1"/>
          </p:cNvSpPr>
          <p:nvPr>
            <p:ph type="subTitle" idx="4"/>
          </p:nvPr>
        </p:nvSpPr>
        <p:spPr>
          <a:xfrm>
            <a:off x="5951197" y="1228350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193" name="Google Shape;1193;p49"/>
          <p:cNvSpPr txBox="1">
            <a:spLocks noGrp="1"/>
          </p:cNvSpPr>
          <p:nvPr>
            <p:ph type="subTitle" idx="5"/>
          </p:nvPr>
        </p:nvSpPr>
        <p:spPr>
          <a:xfrm>
            <a:off x="5951177" y="274860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1194" name="Google Shape;1194;p49"/>
          <p:cNvSpPr txBox="1">
            <a:spLocks noGrp="1"/>
          </p:cNvSpPr>
          <p:nvPr>
            <p:ph type="subTitle" idx="6"/>
          </p:nvPr>
        </p:nvSpPr>
        <p:spPr>
          <a:xfrm>
            <a:off x="5951177" y="2388382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195" name="Google Shape;1195;p49"/>
          <p:cNvSpPr txBox="1">
            <a:spLocks noGrp="1"/>
          </p:cNvSpPr>
          <p:nvPr>
            <p:ph type="subTitle" idx="7"/>
          </p:nvPr>
        </p:nvSpPr>
        <p:spPr>
          <a:xfrm>
            <a:off x="1682023" y="390867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 was named after a god</a:t>
            </a:r>
            <a:endParaRPr/>
          </a:p>
        </p:txBody>
      </p:sp>
      <p:sp>
        <p:nvSpPr>
          <p:cNvPr id="1196" name="Google Shape;1196;p49"/>
          <p:cNvSpPr txBox="1">
            <a:spLocks noGrp="1"/>
          </p:cNvSpPr>
          <p:nvPr>
            <p:ph type="subTitle" idx="8"/>
          </p:nvPr>
        </p:nvSpPr>
        <p:spPr>
          <a:xfrm>
            <a:off x="1682023" y="3548450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197" name="Google Shape;1197;p49"/>
          <p:cNvSpPr txBox="1">
            <a:spLocks noGrp="1"/>
          </p:cNvSpPr>
          <p:nvPr>
            <p:ph type="subTitle" idx="9"/>
          </p:nvPr>
        </p:nvSpPr>
        <p:spPr>
          <a:xfrm>
            <a:off x="1682003" y="2748600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</a:t>
            </a:r>
            <a:endParaRPr/>
          </a:p>
        </p:txBody>
      </p:sp>
      <p:sp>
        <p:nvSpPr>
          <p:cNvPr id="1198" name="Google Shape;1198;p49"/>
          <p:cNvSpPr txBox="1">
            <a:spLocks noGrp="1"/>
          </p:cNvSpPr>
          <p:nvPr>
            <p:ph type="subTitle" idx="13"/>
          </p:nvPr>
        </p:nvSpPr>
        <p:spPr>
          <a:xfrm>
            <a:off x="1682003" y="2388375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</a:t>
            </a:r>
            <a:endParaRPr/>
          </a:p>
        </p:txBody>
      </p:sp>
      <p:sp>
        <p:nvSpPr>
          <p:cNvPr id="1199" name="Google Shape;1199;p49"/>
          <p:cNvSpPr txBox="1">
            <a:spLocks noGrp="1"/>
          </p:cNvSpPr>
          <p:nvPr>
            <p:ph type="subTitle" idx="14"/>
          </p:nvPr>
        </p:nvSpPr>
        <p:spPr>
          <a:xfrm>
            <a:off x="5951197" y="3908675"/>
            <a:ext cx="1510800" cy="5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a gas giant</a:t>
            </a:r>
            <a:endParaRPr/>
          </a:p>
        </p:txBody>
      </p:sp>
      <p:sp>
        <p:nvSpPr>
          <p:cNvPr id="1200" name="Google Shape;1200;p49"/>
          <p:cNvSpPr txBox="1">
            <a:spLocks noGrp="1"/>
          </p:cNvSpPr>
          <p:nvPr>
            <p:ph type="subTitle" idx="15"/>
          </p:nvPr>
        </p:nvSpPr>
        <p:spPr>
          <a:xfrm>
            <a:off x="5951197" y="3548452"/>
            <a:ext cx="1510800" cy="3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201" name="Google Shape;1201;p49"/>
          <p:cNvSpPr/>
          <p:nvPr/>
        </p:nvSpPr>
        <p:spPr>
          <a:xfrm>
            <a:off x="3388275" y="1616100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2" name="Google Shape;1202;p49"/>
          <p:cNvSpPr/>
          <p:nvPr/>
        </p:nvSpPr>
        <p:spPr>
          <a:xfrm>
            <a:off x="5498625" y="1616100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3" name="Google Shape;1203;p49"/>
          <p:cNvSpPr/>
          <p:nvPr/>
        </p:nvSpPr>
        <p:spPr>
          <a:xfrm>
            <a:off x="3388275" y="2780669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4" name="Google Shape;1204;p49"/>
          <p:cNvSpPr/>
          <p:nvPr/>
        </p:nvSpPr>
        <p:spPr>
          <a:xfrm>
            <a:off x="5498625" y="2780669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49"/>
          <p:cNvSpPr/>
          <p:nvPr/>
        </p:nvSpPr>
        <p:spPr>
          <a:xfrm>
            <a:off x="3388275" y="3945238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49"/>
          <p:cNvSpPr/>
          <p:nvPr/>
        </p:nvSpPr>
        <p:spPr>
          <a:xfrm>
            <a:off x="5498625" y="3945238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07" name="Google Shape;1207;p49"/>
          <p:cNvCxnSpPr>
            <a:stCxn id="1201" idx="3"/>
            <a:endCxn id="1206" idx="1"/>
          </p:cNvCxnSpPr>
          <p:nvPr/>
        </p:nvCxnSpPr>
        <p:spPr>
          <a:xfrm>
            <a:off x="3645375" y="1744650"/>
            <a:ext cx="1853400" cy="23292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08" name="Google Shape;1208;p49"/>
          <p:cNvCxnSpPr>
            <a:stCxn id="1203" idx="3"/>
            <a:endCxn id="1202" idx="1"/>
          </p:cNvCxnSpPr>
          <p:nvPr/>
        </p:nvCxnSpPr>
        <p:spPr>
          <a:xfrm rot="10800000" flipH="1">
            <a:off x="3645375" y="1744619"/>
            <a:ext cx="1853400" cy="116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09" name="Google Shape;1209;p49"/>
          <p:cNvCxnSpPr>
            <a:stCxn id="1205" idx="3"/>
            <a:endCxn id="1204" idx="1"/>
          </p:cNvCxnSpPr>
          <p:nvPr/>
        </p:nvCxnSpPr>
        <p:spPr>
          <a:xfrm rot="10800000" flipH="1">
            <a:off x="3645375" y="2909188"/>
            <a:ext cx="1853400" cy="1164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210" name="Google Shape;1210;p49"/>
          <p:cNvGrpSpPr/>
          <p:nvPr/>
        </p:nvGrpSpPr>
        <p:grpSpPr>
          <a:xfrm>
            <a:off x="7833852" y="2726293"/>
            <a:ext cx="362606" cy="365851"/>
            <a:chOff x="-26204800" y="3547050"/>
            <a:chExt cx="296975" cy="295375"/>
          </a:xfrm>
        </p:grpSpPr>
        <p:sp>
          <p:nvSpPr>
            <p:cNvPr id="1211" name="Google Shape;1211;p49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49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3" name="Google Shape;1213;p49"/>
          <p:cNvSpPr/>
          <p:nvPr/>
        </p:nvSpPr>
        <p:spPr>
          <a:xfrm>
            <a:off x="983792" y="3890846"/>
            <a:ext cx="317368" cy="365882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49"/>
          <p:cNvSpPr/>
          <p:nvPr/>
        </p:nvSpPr>
        <p:spPr>
          <a:xfrm>
            <a:off x="951475" y="1556629"/>
            <a:ext cx="382002" cy="376041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15" name="Google Shape;1215;p49"/>
          <p:cNvGrpSpPr/>
          <p:nvPr/>
        </p:nvGrpSpPr>
        <p:grpSpPr>
          <a:xfrm>
            <a:off x="7833379" y="3955253"/>
            <a:ext cx="363553" cy="237068"/>
            <a:chOff x="-27721750" y="3598250"/>
            <a:chExt cx="297750" cy="191400"/>
          </a:xfrm>
        </p:grpSpPr>
        <p:sp>
          <p:nvSpPr>
            <p:cNvPr id="1216" name="Google Shape;1216;p49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49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8" name="Google Shape;1218;p49"/>
          <p:cNvGrpSpPr/>
          <p:nvPr/>
        </p:nvGrpSpPr>
        <p:grpSpPr>
          <a:xfrm>
            <a:off x="7810667" y="1551178"/>
            <a:ext cx="408976" cy="386944"/>
            <a:chOff x="-38542250" y="3220175"/>
            <a:chExt cx="341525" cy="318525"/>
          </a:xfrm>
        </p:grpSpPr>
        <p:sp>
          <p:nvSpPr>
            <p:cNvPr id="1219" name="Google Shape;1219;p49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220;p49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49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" name="Google Shape;1222;p49"/>
          <p:cNvGrpSpPr/>
          <p:nvPr/>
        </p:nvGrpSpPr>
        <p:grpSpPr>
          <a:xfrm>
            <a:off x="957027" y="2740349"/>
            <a:ext cx="370879" cy="337755"/>
            <a:chOff x="-40378075" y="3267450"/>
            <a:chExt cx="317425" cy="289075"/>
          </a:xfrm>
        </p:grpSpPr>
        <p:sp>
          <p:nvSpPr>
            <p:cNvPr id="1223" name="Google Shape;1223;p49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49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225;p49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226;p49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50"/>
          <p:cNvSpPr txBox="1">
            <a:spLocks noGrp="1"/>
          </p:cNvSpPr>
          <p:nvPr>
            <p:ph type="title"/>
          </p:nvPr>
        </p:nvSpPr>
        <p:spPr>
          <a:xfrm>
            <a:off x="1430550" y="1978038"/>
            <a:ext cx="6282900" cy="8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4,333,000,000</a:t>
            </a:r>
            <a:endParaRPr dirty="0">
              <a:solidFill>
                <a:srgbClr val="F59C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2" name="Google Shape;1232;p50"/>
          <p:cNvSpPr txBox="1">
            <a:spLocks noGrp="1"/>
          </p:cNvSpPr>
          <p:nvPr>
            <p:ph type="subTitle" idx="1"/>
          </p:nvPr>
        </p:nvSpPr>
        <p:spPr>
          <a:xfrm>
            <a:off x="1851450" y="2917488"/>
            <a:ext cx="5441100" cy="30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Big numbers catch your audience’s attention</a:t>
            </a:r>
            <a:endParaRPr/>
          </a:p>
        </p:txBody>
      </p:sp>
      <p:sp>
        <p:nvSpPr>
          <p:cNvPr id="5" name="Freeform 5"/>
          <p:cNvSpPr>
            <a:spLocks noEditPoints="1"/>
          </p:cNvSpPr>
          <p:nvPr/>
        </p:nvSpPr>
        <p:spPr bwMode="auto">
          <a:xfrm>
            <a:off x="2851150" y="3478213"/>
            <a:ext cx="3024188" cy="1560512"/>
          </a:xfrm>
          <a:custGeom>
            <a:avLst/>
            <a:gdLst>
              <a:gd name="T0" fmla="*/ 938 w 971"/>
              <a:gd name="T1" fmla="*/ 205 h 499"/>
              <a:gd name="T2" fmla="*/ 913 w 971"/>
              <a:gd name="T3" fmla="*/ 213 h 499"/>
              <a:gd name="T4" fmla="*/ 872 w 971"/>
              <a:gd name="T5" fmla="*/ 290 h 499"/>
              <a:gd name="T6" fmla="*/ 843 w 971"/>
              <a:gd name="T7" fmla="*/ 338 h 499"/>
              <a:gd name="T8" fmla="*/ 853 w 971"/>
              <a:gd name="T9" fmla="*/ 367 h 499"/>
              <a:gd name="T10" fmla="*/ 835 w 971"/>
              <a:gd name="T11" fmla="*/ 469 h 499"/>
              <a:gd name="T12" fmla="*/ 815 w 971"/>
              <a:gd name="T13" fmla="*/ 466 h 499"/>
              <a:gd name="T14" fmla="*/ 768 w 971"/>
              <a:gd name="T15" fmla="*/ 492 h 499"/>
              <a:gd name="T16" fmla="*/ 761 w 971"/>
              <a:gd name="T17" fmla="*/ 473 h 499"/>
              <a:gd name="T18" fmla="*/ 760 w 971"/>
              <a:gd name="T19" fmla="*/ 358 h 499"/>
              <a:gd name="T20" fmla="*/ 740 w 971"/>
              <a:gd name="T21" fmla="*/ 436 h 499"/>
              <a:gd name="T22" fmla="*/ 724 w 971"/>
              <a:gd name="T23" fmla="*/ 470 h 499"/>
              <a:gd name="T24" fmla="*/ 677 w 971"/>
              <a:gd name="T25" fmla="*/ 482 h 499"/>
              <a:gd name="T26" fmla="*/ 683 w 971"/>
              <a:gd name="T27" fmla="*/ 465 h 499"/>
              <a:gd name="T28" fmla="*/ 696 w 971"/>
              <a:gd name="T29" fmla="*/ 362 h 499"/>
              <a:gd name="T30" fmla="*/ 404 w 971"/>
              <a:gd name="T31" fmla="*/ 375 h 499"/>
              <a:gd name="T32" fmla="*/ 366 w 971"/>
              <a:gd name="T33" fmla="*/ 440 h 499"/>
              <a:gd name="T34" fmla="*/ 343 w 971"/>
              <a:gd name="T35" fmla="*/ 475 h 499"/>
              <a:gd name="T36" fmla="*/ 321 w 971"/>
              <a:gd name="T37" fmla="*/ 494 h 499"/>
              <a:gd name="T38" fmla="*/ 333 w 971"/>
              <a:gd name="T39" fmla="*/ 406 h 499"/>
              <a:gd name="T40" fmla="*/ 298 w 971"/>
              <a:gd name="T41" fmla="*/ 473 h 499"/>
              <a:gd name="T42" fmla="*/ 256 w 971"/>
              <a:gd name="T43" fmla="*/ 490 h 499"/>
              <a:gd name="T44" fmla="*/ 274 w 971"/>
              <a:gd name="T45" fmla="*/ 453 h 499"/>
              <a:gd name="T46" fmla="*/ 261 w 971"/>
              <a:gd name="T47" fmla="*/ 349 h 499"/>
              <a:gd name="T48" fmla="*/ 26 w 971"/>
              <a:gd name="T49" fmla="*/ 312 h 499"/>
              <a:gd name="T50" fmla="*/ 26 w 971"/>
              <a:gd name="T51" fmla="*/ 252 h 499"/>
              <a:gd name="T52" fmla="*/ 59 w 971"/>
              <a:gd name="T53" fmla="*/ 196 h 499"/>
              <a:gd name="T54" fmla="*/ 48 w 971"/>
              <a:gd name="T55" fmla="*/ 172 h 499"/>
              <a:gd name="T56" fmla="*/ 117 w 971"/>
              <a:gd name="T57" fmla="*/ 155 h 499"/>
              <a:gd name="T58" fmla="*/ 231 w 971"/>
              <a:gd name="T59" fmla="*/ 91 h 499"/>
              <a:gd name="T60" fmla="*/ 666 w 971"/>
              <a:gd name="T61" fmla="*/ 26 h 499"/>
              <a:gd name="T62" fmla="*/ 907 w 971"/>
              <a:gd name="T63" fmla="*/ 187 h 499"/>
              <a:gd name="T64" fmla="*/ 950 w 971"/>
              <a:gd name="T65" fmla="*/ 201 h 499"/>
              <a:gd name="T66" fmla="*/ 928 w 971"/>
              <a:gd name="T67" fmla="*/ 208 h 499"/>
              <a:gd name="T68" fmla="*/ 931 w 971"/>
              <a:gd name="T69" fmla="*/ 235 h 499"/>
              <a:gd name="T70" fmla="*/ 928 w 971"/>
              <a:gd name="T71" fmla="*/ 208 h 4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971" h="499">
                <a:moveTo>
                  <a:pt x="950" y="204"/>
                </a:moveTo>
                <a:cubicBezTo>
                  <a:pt x="946" y="204"/>
                  <a:pt x="943" y="205"/>
                  <a:pt x="938" y="205"/>
                </a:cubicBezTo>
                <a:cubicBezTo>
                  <a:pt x="950" y="221"/>
                  <a:pt x="971" y="239"/>
                  <a:pt x="931" y="242"/>
                </a:cubicBezTo>
                <a:cubicBezTo>
                  <a:pt x="919" y="243"/>
                  <a:pt x="914" y="231"/>
                  <a:pt x="913" y="213"/>
                </a:cubicBezTo>
                <a:cubicBezTo>
                  <a:pt x="912" y="219"/>
                  <a:pt x="910" y="224"/>
                  <a:pt x="909" y="230"/>
                </a:cubicBezTo>
                <a:cubicBezTo>
                  <a:pt x="906" y="256"/>
                  <a:pt x="896" y="277"/>
                  <a:pt x="872" y="290"/>
                </a:cubicBezTo>
                <a:cubicBezTo>
                  <a:pt x="862" y="295"/>
                  <a:pt x="853" y="302"/>
                  <a:pt x="845" y="310"/>
                </a:cubicBezTo>
                <a:cubicBezTo>
                  <a:pt x="836" y="318"/>
                  <a:pt x="836" y="328"/>
                  <a:pt x="843" y="338"/>
                </a:cubicBezTo>
                <a:cubicBezTo>
                  <a:pt x="847" y="343"/>
                  <a:pt x="851" y="347"/>
                  <a:pt x="853" y="353"/>
                </a:cubicBezTo>
                <a:cubicBezTo>
                  <a:pt x="855" y="357"/>
                  <a:pt x="855" y="366"/>
                  <a:pt x="853" y="367"/>
                </a:cubicBezTo>
                <a:cubicBezTo>
                  <a:pt x="829" y="385"/>
                  <a:pt x="832" y="410"/>
                  <a:pt x="833" y="435"/>
                </a:cubicBezTo>
                <a:cubicBezTo>
                  <a:pt x="834" y="446"/>
                  <a:pt x="834" y="458"/>
                  <a:pt x="835" y="469"/>
                </a:cubicBezTo>
                <a:cubicBezTo>
                  <a:pt x="835" y="472"/>
                  <a:pt x="832" y="474"/>
                  <a:pt x="830" y="477"/>
                </a:cubicBezTo>
                <a:cubicBezTo>
                  <a:pt x="826" y="474"/>
                  <a:pt x="822" y="471"/>
                  <a:pt x="815" y="466"/>
                </a:cubicBezTo>
                <a:cubicBezTo>
                  <a:pt x="814" y="469"/>
                  <a:pt x="812" y="471"/>
                  <a:pt x="811" y="474"/>
                </a:cubicBezTo>
                <a:cubicBezTo>
                  <a:pt x="804" y="496"/>
                  <a:pt x="785" y="494"/>
                  <a:pt x="768" y="492"/>
                </a:cubicBezTo>
                <a:cubicBezTo>
                  <a:pt x="764" y="492"/>
                  <a:pt x="758" y="489"/>
                  <a:pt x="756" y="485"/>
                </a:cubicBezTo>
                <a:cubicBezTo>
                  <a:pt x="755" y="482"/>
                  <a:pt x="758" y="475"/>
                  <a:pt x="761" y="473"/>
                </a:cubicBezTo>
                <a:cubicBezTo>
                  <a:pt x="776" y="461"/>
                  <a:pt x="785" y="445"/>
                  <a:pt x="791" y="427"/>
                </a:cubicBezTo>
                <a:cubicBezTo>
                  <a:pt x="802" y="399"/>
                  <a:pt x="787" y="366"/>
                  <a:pt x="760" y="358"/>
                </a:cubicBezTo>
                <a:cubicBezTo>
                  <a:pt x="750" y="379"/>
                  <a:pt x="741" y="400"/>
                  <a:pt x="741" y="424"/>
                </a:cubicBezTo>
                <a:cubicBezTo>
                  <a:pt x="741" y="428"/>
                  <a:pt x="740" y="432"/>
                  <a:pt x="740" y="436"/>
                </a:cubicBezTo>
                <a:cubicBezTo>
                  <a:pt x="740" y="443"/>
                  <a:pt x="740" y="452"/>
                  <a:pt x="727" y="444"/>
                </a:cubicBezTo>
                <a:cubicBezTo>
                  <a:pt x="726" y="454"/>
                  <a:pt x="727" y="462"/>
                  <a:pt x="724" y="470"/>
                </a:cubicBezTo>
                <a:cubicBezTo>
                  <a:pt x="722" y="475"/>
                  <a:pt x="716" y="483"/>
                  <a:pt x="711" y="483"/>
                </a:cubicBezTo>
                <a:cubicBezTo>
                  <a:pt x="700" y="485"/>
                  <a:pt x="688" y="483"/>
                  <a:pt x="677" y="482"/>
                </a:cubicBezTo>
                <a:cubicBezTo>
                  <a:pt x="677" y="482"/>
                  <a:pt x="675" y="477"/>
                  <a:pt x="676" y="475"/>
                </a:cubicBezTo>
                <a:cubicBezTo>
                  <a:pt x="678" y="471"/>
                  <a:pt x="680" y="467"/>
                  <a:pt x="683" y="465"/>
                </a:cubicBezTo>
                <a:cubicBezTo>
                  <a:pt x="714" y="439"/>
                  <a:pt x="712" y="405"/>
                  <a:pt x="708" y="370"/>
                </a:cubicBezTo>
                <a:cubicBezTo>
                  <a:pt x="707" y="362"/>
                  <a:pt x="704" y="360"/>
                  <a:pt x="696" y="362"/>
                </a:cubicBezTo>
                <a:cubicBezTo>
                  <a:pt x="608" y="383"/>
                  <a:pt x="519" y="385"/>
                  <a:pt x="429" y="379"/>
                </a:cubicBezTo>
                <a:cubicBezTo>
                  <a:pt x="421" y="379"/>
                  <a:pt x="412" y="377"/>
                  <a:pt x="404" y="375"/>
                </a:cubicBezTo>
                <a:cubicBezTo>
                  <a:pt x="388" y="373"/>
                  <a:pt x="378" y="378"/>
                  <a:pt x="374" y="393"/>
                </a:cubicBezTo>
                <a:cubicBezTo>
                  <a:pt x="370" y="408"/>
                  <a:pt x="368" y="424"/>
                  <a:pt x="366" y="440"/>
                </a:cubicBezTo>
                <a:cubicBezTo>
                  <a:pt x="365" y="452"/>
                  <a:pt x="365" y="463"/>
                  <a:pt x="350" y="466"/>
                </a:cubicBezTo>
                <a:cubicBezTo>
                  <a:pt x="347" y="467"/>
                  <a:pt x="344" y="471"/>
                  <a:pt x="343" y="475"/>
                </a:cubicBezTo>
                <a:cubicBezTo>
                  <a:pt x="341" y="479"/>
                  <a:pt x="344" y="488"/>
                  <a:pt x="341" y="489"/>
                </a:cubicBezTo>
                <a:cubicBezTo>
                  <a:pt x="336" y="493"/>
                  <a:pt x="328" y="494"/>
                  <a:pt x="321" y="494"/>
                </a:cubicBezTo>
                <a:cubicBezTo>
                  <a:pt x="317" y="495"/>
                  <a:pt x="312" y="493"/>
                  <a:pt x="303" y="491"/>
                </a:cubicBezTo>
                <a:cubicBezTo>
                  <a:pt x="325" y="466"/>
                  <a:pt x="347" y="444"/>
                  <a:pt x="333" y="406"/>
                </a:cubicBezTo>
                <a:cubicBezTo>
                  <a:pt x="325" y="424"/>
                  <a:pt x="318" y="441"/>
                  <a:pt x="310" y="457"/>
                </a:cubicBezTo>
                <a:cubicBezTo>
                  <a:pt x="307" y="463"/>
                  <a:pt x="302" y="468"/>
                  <a:pt x="298" y="473"/>
                </a:cubicBezTo>
                <a:cubicBezTo>
                  <a:pt x="296" y="476"/>
                  <a:pt x="292" y="477"/>
                  <a:pt x="291" y="480"/>
                </a:cubicBezTo>
                <a:cubicBezTo>
                  <a:pt x="286" y="491"/>
                  <a:pt x="265" y="499"/>
                  <a:pt x="256" y="490"/>
                </a:cubicBezTo>
                <a:cubicBezTo>
                  <a:pt x="253" y="487"/>
                  <a:pt x="253" y="477"/>
                  <a:pt x="256" y="473"/>
                </a:cubicBezTo>
                <a:cubicBezTo>
                  <a:pt x="260" y="465"/>
                  <a:pt x="267" y="459"/>
                  <a:pt x="274" y="453"/>
                </a:cubicBezTo>
                <a:cubicBezTo>
                  <a:pt x="292" y="439"/>
                  <a:pt x="297" y="420"/>
                  <a:pt x="289" y="399"/>
                </a:cubicBezTo>
                <a:cubicBezTo>
                  <a:pt x="282" y="382"/>
                  <a:pt x="271" y="365"/>
                  <a:pt x="261" y="349"/>
                </a:cubicBezTo>
                <a:cubicBezTo>
                  <a:pt x="260" y="346"/>
                  <a:pt x="253" y="345"/>
                  <a:pt x="249" y="346"/>
                </a:cubicBezTo>
                <a:cubicBezTo>
                  <a:pt x="170" y="368"/>
                  <a:pt x="96" y="353"/>
                  <a:pt x="26" y="312"/>
                </a:cubicBezTo>
                <a:cubicBezTo>
                  <a:pt x="15" y="305"/>
                  <a:pt x="5" y="296"/>
                  <a:pt x="3" y="282"/>
                </a:cubicBezTo>
                <a:cubicBezTo>
                  <a:pt x="0" y="263"/>
                  <a:pt x="7" y="255"/>
                  <a:pt x="26" y="252"/>
                </a:cubicBezTo>
                <a:cubicBezTo>
                  <a:pt x="37" y="251"/>
                  <a:pt x="48" y="249"/>
                  <a:pt x="58" y="244"/>
                </a:cubicBezTo>
                <a:cubicBezTo>
                  <a:pt x="81" y="231"/>
                  <a:pt x="81" y="211"/>
                  <a:pt x="59" y="196"/>
                </a:cubicBezTo>
                <a:cubicBezTo>
                  <a:pt x="54" y="192"/>
                  <a:pt x="49" y="189"/>
                  <a:pt x="45" y="185"/>
                </a:cubicBezTo>
                <a:cubicBezTo>
                  <a:pt x="38" y="180"/>
                  <a:pt x="39" y="174"/>
                  <a:pt x="48" y="172"/>
                </a:cubicBezTo>
                <a:cubicBezTo>
                  <a:pt x="58" y="170"/>
                  <a:pt x="68" y="168"/>
                  <a:pt x="78" y="168"/>
                </a:cubicBezTo>
                <a:cubicBezTo>
                  <a:pt x="93" y="168"/>
                  <a:pt x="104" y="163"/>
                  <a:pt x="117" y="155"/>
                </a:cubicBezTo>
                <a:cubicBezTo>
                  <a:pt x="137" y="141"/>
                  <a:pt x="158" y="129"/>
                  <a:pt x="180" y="117"/>
                </a:cubicBezTo>
                <a:cubicBezTo>
                  <a:pt x="197" y="108"/>
                  <a:pt x="214" y="100"/>
                  <a:pt x="231" y="91"/>
                </a:cubicBezTo>
                <a:cubicBezTo>
                  <a:pt x="279" y="65"/>
                  <a:pt x="331" y="53"/>
                  <a:pt x="382" y="35"/>
                </a:cubicBezTo>
                <a:cubicBezTo>
                  <a:pt x="476" y="0"/>
                  <a:pt x="571" y="9"/>
                  <a:pt x="666" y="26"/>
                </a:cubicBezTo>
                <a:cubicBezTo>
                  <a:pt x="722" y="35"/>
                  <a:pt x="775" y="50"/>
                  <a:pt x="825" y="78"/>
                </a:cubicBezTo>
                <a:cubicBezTo>
                  <a:pt x="868" y="102"/>
                  <a:pt x="901" y="135"/>
                  <a:pt x="907" y="187"/>
                </a:cubicBezTo>
                <a:cubicBezTo>
                  <a:pt x="909" y="197"/>
                  <a:pt x="916" y="202"/>
                  <a:pt x="926" y="201"/>
                </a:cubicBezTo>
                <a:cubicBezTo>
                  <a:pt x="934" y="201"/>
                  <a:pt x="942" y="201"/>
                  <a:pt x="950" y="201"/>
                </a:cubicBezTo>
                <a:cubicBezTo>
                  <a:pt x="950" y="202"/>
                  <a:pt x="950" y="203"/>
                  <a:pt x="950" y="204"/>
                </a:cubicBezTo>
                <a:close/>
                <a:moveTo>
                  <a:pt x="928" y="208"/>
                </a:moveTo>
                <a:cubicBezTo>
                  <a:pt x="925" y="215"/>
                  <a:pt x="921" y="219"/>
                  <a:pt x="921" y="221"/>
                </a:cubicBezTo>
                <a:cubicBezTo>
                  <a:pt x="923" y="226"/>
                  <a:pt x="928" y="230"/>
                  <a:pt x="931" y="235"/>
                </a:cubicBezTo>
                <a:cubicBezTo>
                  <a:pt x="934" y="231"/>
                  <a:pt x="941" y="227"/>
                  <a:pt x="940" y="224"/>
                </a:cubicBezTo>
                <a:cubicBezTo>
                  <a:pt x="939" y="219"/>
                  <a:pt x="934" y="215"/>
                  <a:pt x="928" y="208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51"/>
          <p:cNvSpPr txBox="1">
            <a:spLocks noGrp="1"/>
          </p:cNvSpPr>
          <p:nvPr>
            <p:ph type="subTitle" idx="1"/>
          </p:nvPr>
        </p:nvSpPr>
        <p:spPr>
          <a:xfrm>
            <a:off x="713225" y="1801225"/>
            <a:ext cx="3383400" cy="23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Jupiter is the biggest one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Mars is a cold place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Neptune is the farthest 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Mercury is the smallest one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Uranus is the coldest planet</a:t>
            </a:r>
            <a:endParaRPr/>
          </a:p>
          <a:p>
            <a:pPr marL="457200" lvl="0" indent="-342900" algn="l" rtl="0">
              <a:spcBef>
                <a:spcPts val="1000"/>
              </a:spcBef>
              <a:spcAft>
                <a:spcPts val="1000"/>
              </a:spcAft>
              <a:buSzPts val="1800"/>
              <a:buAutoNum type="arabicPeriod"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1238" name="Google Shape;1238;p5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6264900" cy="6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Brushing your teeth</a:t>
            </a:r>
            <a:endParaRPr/>
          </a:p>
        </p:txBody>
      </p:sp>
      <p:sp>
        <p:nvSpPr>
          <p:cNvPr id="1257" name="Google Shape;1257;p51"/>
          <p:cNvSpPr/>
          <p:nvPr/>
        </p:nvSpPr>
        <p:spPr>
          <a:xfrm>
            <a:off x="3435530" y="-1124774"/>
            <a:ext cx="1195" cy="3367"/>
          </a:xfrm>
          <a:custGeom>
            <a:avLst/>
            <a:gdLst/>
            <a:ahLst/>
            <a:cxnLst/>
            <a:rect l="l" t="t" r="r" b="b"/>
            <a:pathLst>
              <a:path w="11" h="31" extrusionOk="0">
                <a:moveTo>
                  <a:pt x="11" y="31"/>
                </a:moveTo>
                <a:lnTo>
                  <a:pt x="1" y="0"/>
                </a:lnTo>
                <a:close/>
              </a:path>
            </a:pathLst>
          </a:custGeom>
          <a:solidFill>
            <a:srgbClr val="6CCD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8" name="Google Shape;1258;p51"/>
          <p:cNvSpPr/>
          <p:nvPr/>
        </p:nvSpPr>
        <p:spPr>
          <a:xfrm>
            <a:off x="3437811" y="-1120429"/>
            <a:ext cx="3367" cy="3475"/>
          </a:xfrm>
          <a:custGeom>
            <a:avLst/>
            <a:gdLst/>
            <a:ahLst/>
            <a:cxnLst/>
            <a:rect l="l" t="t" r="r" b="b"/>
            <a:pathLst>
              <a:path w="31" h="32" extrusionOk="0">
                <a:moveTo>
                  <a:pt x="31" y="31"/>
                </a:moveTo>
                <a:lnTo>
                  <a:pt x="0" y="1"/>
                </a:lnTo>
                <a:close/>
              </a:path>
            </a:pathLst>
          </a:custGeom>
          <a:solidFill>
            <a:srgbClr val="6CCD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51"/>
          <p:cNvSpPr/>
          <p:nvPr/>
        </p:nvSpPr>
        <p:spPr>
          <a:xfrm>
            <a:off x="4328130" y="1485987"/>
            <a:ext cx="1600500" cy="12888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What do you need to brush your teeth?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139" y="2991775"/>
            <a:ext cx="3011946" cy="182413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35"/>
          <p:cNvSpPr txBox="1">
            <a:spLocks noGrp="1"/>
          </p:cNvSpPr>
          <p:nvPr>
            <p:ph type="title"/>
          </p:nvPr>
        </p:nvSpPr>
        <p:spPr>
          <a:xfrm>
            <a:off x="865625" y="3806798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dirty="0">
                <a:solidFill>
                  <a:srgbClr val="F59C82"/>
                </a:solidFill>
              </a:rPr>
              <a:t>BREAK TIMNEOUT</a:t>
            </a:r>
            <a:endParaRPr dirty="0">
              <a:solidFill>
                <a:srgbClr val="F59C82"/>
              </a:solidFill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2257425" y="519113"/>
            <a:ext cx="466566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2735263" y="731838"/>
            <a:ext cx="4017963" cy="2811463"/>
          </a:xfrm>
          <a:custGeom>
            <a:avLst/>
            <a:gdLst>
              <a:gd name="T0" fmla="*/ 93 w 664"/>
              <a:gd name="T1" fmla="*/ 41 h 464"/>
              <a:gd name="T2" fmla="*/ 199 w 664"/>
              <a:gd name="T3" fmla="*/ 4 h 464"/>
              <a:gd name="T4" fmla="*/ 277 w 664"/>
              <a:gd name="T5" fmla="*/ 1 h 464"/>
              <a:gd name="T6" fmla="*/ 435 w 664"/>
              <a:gd name="T7" fmla="*/ 50 h 464"/>
              <a:gd name="T8" fmla="*/ 522 w 664"/>
              <a:gd name="T9" fmla="*/ 122 h 464"/>
              <a:gd name="T10" fmla="*/ 504 w 664"/>
              <a:gd name="T11" fmla="*/ 187 h 464"/>
              <a:gd name="T12" fmla="*/ 522 w 664"/>
              <a:gd name="T13" fmla="*/ 185 h 464"/>
              <a:gd name="T14" fmla="*/ 533 w 664"/>
              <a:gd name="T15" fmla="*/ 139 h 464"/>
              <a:gd name="T16" fmla="*/ 589 w 664"/>
              <a:gd name="T17" fmla="*/ 131 h 464"/>
              <a:gd name="T18" fmla="*/ 639 w 664"/>
              <a:gd name="T19" fmla="*/ 125 h 464"/>
              <a:gd name="T20" fmla="*/ 586 w 664"/>
              <a:gd name="T21" fmla="*/ 154 h 464"/>
              <a:gd name="T22" fmla="*/ 577 w 664"/>
              <a:gd name="T23" fmla="*/ 168 h 464"/>
              <a:gd name="T24" fmla="*/ 568 w 664"/>
              <a:gd name="T25" fmla="*/ 185 h 464"/>
              <a:gd name="T26" fmla="*/ 548 w 664"/>
              <a:gd name="T27" fmla="*/ 188 h 464"/>
              <a:gd name="T28" fmla="*/ 571 w 664"/>
              <a:gd name="T29" fmla="*/ 195 h 464"/>
              <a:gd name="T30" fmla="*/ 596 w 664"/>
              <a:gd name="T31" fmla="*/ 232 h 464"/>
              <a:gd name="T32" fmla="*/ 647 w 664"/>
              <a:gd name="T33" fmla="*/ 268 h 464"/>
              <a:gd name="T34" fmla="*/ 662 w 664"/>
              <a:gd name="T35" fmla="*/ 278 h 464"/>
              <a:gd name="T36" fmla="*/ 639 w 664"/>
              <a:gd name="T37" fmla="*/ 304 h 464"/>
              <a:gd name="T38" fmla="*/ 526 w 664"/>
              <a:gd name="T39" fmla="*/ 348 h 464"/>
              <a:gd name="T40" fmla="*/ 458 w 664"/>
              <a:gd name="T41" fmla="*/ 386 h 464"/>
              <a:gd name="T42" fmla="*/ 428 w 664"/>
              <a:gd name="T43" fmla="*/ 461 h 464"/>
              <a:gd name="T44" fmla="*/ 398 w 664"/>
              <a:gd name="T45" fmla="*/ 441 h 464"/>
              <a:gd name="T46" fmla="*/ 372 w 664"/>
              <a:gd name="T47" fmla="*/ 400 h 464"/>
              <a:gd name="T48" fmla="*/ 166 w 664"/>
              <a:gd name="T49" fmla="*/ 379 h 464"/>
              <a:gd name="T50" fmla="*/ 104 w 664"/>
              <a:gd name="T51" fmla="*/ 463 h 464"/>
              <a:gd name="T52" fmla="*/ 64 w 664"/>
              <a:gd name="T53" fmla="*/ 416 h 464"/>
              <a:gd name="T54" fmla="*/ 39 w 664"/>
              <a:gd name="T55" fmla="*/ 313 h 464"/>
              <a:gd name="T56" fmla="*/ 4 w 664"/>
              <a:gd name="T57" fmla="*/ 202 h 464"/>
              <a:gd name="T58" fmla="*/ 69 w 664"/>
              <a:gd name="T59" fmla="*/ 56 h 464"/>
              <a:gd name="T60" fmla="*/ 71 w 664"/>
              <a:gd name="T61" fmla="*/ 54 h 464"/>
              <a:gd name="T62" fmla="*/ 73 w 664"/>
              <a:gd name="T63" fmla="*/ 53 h 4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64" h="464">
                <a:moveTo>
                  <a:pt x="73" y="53"/>
                </a:moveTo>
                <a:cubicBezTo>
                  <a:pt x="81" y="51"/>
                  <a:pt x="87" y="46"/>
                  <a:pt x="93" y="41"/>
                </a:cubicBezTo>
                <a:cubicBezTo>
                  <a:pt x="106" y="32"/>
                  <a:pt x="121" y="26"/>
                  <a:pt x="135" y="21"/>
                </a:cubicBezTo>
                <a:cubicBezTo>
                  <a:pt x="155" y="12"/>
                  <a:pt x="177" y="7"/>
                  <a:pt x="199" y="4"/>
                </a:cubicBezTo>
                <a:cubicBezTo>
                  <a:pt x="209" y="3"/>
                  <a:pt x="219" y="1"/>
                  <a:pt x="230" y="1"/>
                </a:cubicBezTo>
                <a:cubicBezTo>
                  <a:pt x="246" y="0"/>
                  <a:pt x="261" y="0"/>
                  <a:pt x="277" y="1"/>
                </a:cubicBezTo>
                <a:cubicBezTo>
                  <a:pt x="305" y="3"/>
                  <a:pt x="333" y="8"/>
                  <a:pt x="360" y="16"/>
                </a:cubicBezTo>
                <a:cubicBezTo>
                  <a:pt x="387" y="24"/>
                  <a:pt x="412" y="36"/>
                  <a:pt x="435" y="50"/>
                </a:cubicBezTo>
                <a:cubicBezTo>
                  <a:pt x="452" y="60"/>
                  <a:pt x="468" y="72"/>
                  <a:pt x="484" y="85"/>
                </a:cubicBezTo>
                <a:cubicBezTo>
                  <a:pt x="497" y="97"/>
                  <a:pt x="509" y="110"/>
                  <a:pt x="522" y="122"/>
                </a:cubicBezTo>
                <a:cubicBezTo>
                  <a:pt x="520" y="124"/>
                  <a:pt x="519" y="126"/>
                  <a:pt x="518" y="128"/>
                </a:cubicBezTo>
                <a:cubicBezTo>
                  <a:pt x="506" y="146"/>
                  <a:pt x="502" y="166"/>
                  <a:pt x="504" y="187"/>
                </a:cubicBezTo>
                <a:cubicBezTo>
                  <a:pt x="505" y="192"/>
                  <a:pt x="508" y="195"/>
                  <a:pt x="514" y="195"/>
                </a:cubicBezTo>
                <a:cubicBezTo>
                  <a:pt x="519" y="195"/>
                  <a:pt x="522" y="191"/>
                  <a:pt x="522" y="185"/>
                </a:cubicBezTo>
                <a:cubicBezTo>
                  <a:pt x="522" y="183"/>
                  <a:pt x="522" y="181"/>
                  <a:pt x="522" y="179"/>
                </a:cubicBezTo>
                <a:cubicBezTo>
                  <a:pt x="521" y="165"/>
                  <a:pt x="523" y="151"/>
                  <a:pt x="533" y="139"/>
                </a:cubicBezTo>
                <a:cubicBezTo>
                  <a:pt x="536" y="139"/>
                  <a:pt x="539" y="138"/>
                  <a:pt x="542" y="137"/>
                </a:cubicBezTo>
                <a:cubicBezTo>
                  <a:pt x="557" y="131"/>
                  <a:pt x="573" y="131"/>
                  <a:pt x="589" y="131"/>
                </a:cubicBezTo>
                <a:cubicBezTo>
                  <a:pt x="598" y="131"/>
                  <a:pt x="608" y="131"/>
                  <a:pt x="618" y="130"/>
                </a:cubicBezTo>
                <a:cubicBezTo>
                  <a:pt x="625" y="129"/>
                  <a:pt x="632" y="126"/>
                  <a:pt x="639" y="125"/>
                </a:cubicBezTo>
                <a:cubicBezTo>
                  <a:pt x="638" y="129"/>
                  <a:pt x="636" y="132"/>
                  <a:pt x="633" y="134"/>
                </a:cubicBezTo>
                <a:cubicBezTo>
                  <a:pt x="621" y="149"/>
                  <a:pt x="606" y="158"/>
                  <a:pt x="586" y="154"/>
                </a:cubicBezTo>
                <a:cubicBezTo>
                  <a:pt x="582" y="153"/>
                  <a:pt x="578" y="154"/>
                  <a:pt x="576" y="158"/>
                </a:cubicBezTo>
                <a:cubicBezTo>
                  <a:pt x="574" y="162"/>
                  <a:pt x="575" y="165"/>
                  <a:pt x="577" y="168"/>
                </a:cubicBezTo>
                <a:cubicBezTo>
                  <a:pt x="580" y="173"/>
                  <a:pt x="584" y="176"/>
                  <a:pt x="586" y="181"/>
                </a:cubicBezTo>
                <a:cubicBezTo>
                  <a:pt x="581" y="186"/>
                  <a:pt x="574" y="185"/>
                  <a:pt x="568" y="185"/>
                </a:cubicBezTo>
                <a:cubicBezTo>
                  <a:pt x="566" y="184"/>
                  <a:pt x="564" y="183"/>
                  <a:pt x="562" y="182"/>
                </a:cubicBezTo>
                <a:cubicBezTo>
                  <a:pt x="556" y="181"/>
                  <a:pt x="550" y="183"/>
                  <a:pt x="548" y="188"/>
                </a:cubicBezTo>
                <a:cubicBezTo>
                  <a:pt x="545" y="194"/>
                  <a:pt x="546" y="200"/>
                  <a:pt x="551" y="204"/>
                </a:cubicBezTo>
                <a:cubicBezTo>
                  <a:pt x="558" y="209"/>
                  <a:pt x="567" y="206"/>
                  <a:pt x="571" y="195"/>
                </a:cubicBezTo>
                <a:cubicBezTo>
                  <a:pt x="576" y="197"/>
                  <a:pt x="577" y="202"/>
                  <a:pt x="580" y="205"/>
                </a:cubicBezTo>
                <a:cubicBezTo>
                  <a:pt x="586" y="214"/>
                  <a:pt x="590" y="223"/>
                  <a:pt x="596" y="232"/>
                </a:cubicBezTo>
                <a:cubicBezTo>
                  <a:pt x="597" y="234"/>
                  <a:pt x="597" y="237"/>
                  <a:pt x="598" y="239"/>
                </a:cubicBezTo>
                <a:cubicBezTo>
                  <a:pt x="609" y="258"/>
                  <a:pt x="624" y="269"/>
                  <a:pt x="647" y="268"/>
                </a:cubicBezTo>
                <a:cubicBezTo>
                  <a:pt x="646" y="272"/>
                  <a:pt x="645" y="277"/>
                  <a:pt x="650" y="280"/>
                </a:cubicBezTo>
                <a:cubicBezTo>
                  <a:pt x="655" y="283"/>
                  <a:pt x="659" y="281"/>
                  <a:pt x="662" y="278"/>
                </a:cubicBezTo>
                <a:cubicBezTo>
                  <a:pt x="664" y="284"/>
                  <a:pt x="662" y="290"/>
                  <a:pt x="660" y="295"/>
                </a:cubicBezTo>
                <a:cubicBezTo>
                  <a:pt x="652" y="295"/>
                  <a:pt x="645" y="298"/>
                  <a:pt x="639" y="304"/>
                </a:cubicBezTo>
                <a:cubicBezTo>
                  <a:pt x="624" y="317"/>
                  <a:pt x="606" y="325"/>
                  <a:pt x="585" y="327"/>
                </a:cubicBezTo>
                <a:cubicBezTo>
                  <a:pt x="563" y="329"/>
                  <a:pt x="543" y="335"/>
                  <a:pt x="526" y="348"/>
                </a:cubicBezTo>
                <a:cubicBezTo>
                  <a:pt x="508" y="362"/>
                  <a:pt x="488" y="372"/>
                  <a:pt x="466" y="379"/>
                </a:cubicBezTo>
                <a:cubicBezTo>
                  <a:pt x="462" y="380"/>
                  <a:pt x="460" y="383"/>
                  <a:pt x="458" y="386"/>
                </a:cubicBezTo>
                <a:cubicBezTo>
                  <a:pt x="448" y="401"/>
                  <a:pt x="440" y="417"/>
                  <a:pt x="437" y="434"/>
                </a:cubicBezTo>
                <a:cubicBezTo>
                  <a:pt x="432" y="443"/>
                  <a:pt x="430" y="452"/>
                  <a:pt x="428" y="461"/>
                </a:cubicBezTo>
                <a:cubicBezTo>
                  <a:pt x="418" y="463"/>
                  <a:pt x="410" y="461"/>
                  <a:pt x="406" y="451"/>
                </a:cubicBezTo>
                <a:cubicBezTo>
                  <a:pt x="404" y="448"/>
                  <a:pt x="401" y="444"/>
                  <a:pt x="398" y="441"/>
                </a:cubicBezTo>
                <a:cubicBezTo>
                  <a:pt x="390" y="432"/>
                  <a:pt x="385" y="421"/>
                  <a:pt x="384" y="409"/>
                </a:cubicBezTo>
                <a:cubicBezTo>
                  <a:pt x="383" y="401"/>
                  <a:pt x="379" y="399"/>
                  <a:pt x="372" y="400"/>
                </a:cubicBezTo>
                <a:cubicBezTo>
                  <a:pt x="306" y="406"/>
                  <a:pt x="241" y="399"/>
                  <a:pt x="178" y="378"/>
                </a:cubicBezTo>
                <a:cubicBezTo>
                  <a:pt x="174" y="377"/>
                  <a:pt x="170" y="377"/>
                  <a:pt x="166" y="379"/>
                </a:cubicBezTo>
                <a:cubicBezTo>
                  <a:pt x="142" y="392"/>
                  <a:pt x="124" y="410"/>
                  <a:pt x="116" y="438"/>
                </a:cubicBezTo>
                <a:cubicBezTo>
                  <a:pt x="108" y="445"/>
                  <a:pt x="105" y="453"/>
                  <a:pt x="104" y="463"/>
                </a:cubicBezTo>
                <a:cubicBezTo>
                  <a:pt x="100" y="463"/>
                  <a:pt x="95" y="464"/>
                  <a:pt x="92" y="461"/>
                </a:cubicBezTo>
                <a:cubicBezTo>
                  <a:pt x="80" y="447"/>
                  <a:pt x="68" y="434"/>
                  <a:pt x="64" y="416"/>
                </a:cubicBezTo>
                <a:cubicBezTo>
                  <a:pt x="60" y="399"/>
                  <a:pt x="59" y="383"/>
                  <a:pt x="58" y="366"/>
                </a:cubicBezTo>
                <a:cubicBezTo>
                  <a:pt x="56" y="347"/>
                  <a:pt x="52" y="328"/>
                  <a:pt x="39" y="313"/>
                </a:cubicBezTo>
                <a:cubicBezTo>
                  <a:pt x="34" y="308"/>
                  <a:pt x="31" y="301"/>
                  <a:pt x="27" y="295"/>
                </a:cubicBezTo>
                <a:cubicBezTo>
                  <a:pt x="11" y="266"/>
                  <a:pt x="6" y="234"/>
                  <a:pt x="4" y="202"/>
                </a:cubicBezTo>
                <a:cubicBezTo>
                  <a:pt x="0" y="143"/>
                  <a:pt x="24" y="96"/>
                  <a:pt x="67" y="58"/>
                </a:cubicBezTo>
                <a:cubicBezTo>
                  <a:pt x="68" y="57"/>
                  <a:pt x="68" y="57"/>
                  <a:pt x="69" y="56"/>
                </a:cubicBezTo>
                <a:cubicBezTo>
                  <a:pt x="69" y="56"/>
                  <a:pt x="69" y="56"/>
                  <a:pt x="69" y="56"/>
                </a:cubicBezTo>
                <a:cubicBezTo>
                  <a:pt x="70" y="56"/>
                  <a:pt x="71" y="56"/>
                  <a:pt x="71" y="54"/>
                </a:cubicBezTo>
                <a:cubicBezTo>
                  <a:pt x="71" y="54"/>
                  <a:pt x="71" y="54"/>
                  <a:pt x="71" y="54"/>
                </a:cubicBezTo>
                <a:cubicBezTo>
                  <a:pt x="72" y="53"/>
                  <a:pt x="72" y="53"/>
                  <a:pt x="73" y="53"/>
                </a:cubicBezTo>
                <a:close/>
              </a:path>
            </a:pathLst>
          </a:custGeom>
          <a:solidFill>
            <a:srgbClr val="F8CA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2638425" y="508001"/>
            <a:ext cx="4284663" cy="3138488"/>
          </a:xfrm>
          <a:custGeom>
            <a:avLst/>
            <a:gdLst>
              <a:gd name="T0" fmla="*/ 666 w 708"/>
              <a:gd name="T1" fmla="*/ 317 h 518"/>
              <a:gd name="T2" fmla="*/ 667 w 708"/>
              <a:gd name="T3" fmla="*/ 279 h 518"/>
              <a:gd name="T4" fmla="*/ 680 w 708"/>
              <a:gd name="T5" fmla="*/ 261 h 518"/>
              <a:gd name="T6" fmla="*/ 707 w 708"/>
              <a:gd name="T7" fmla="*/ 275 h 518"/>
              <a:gd name="T8" fmla="*/ 681 w 708"/>
              <a:gd name="T9" fmla="*/ 350 h 518"/>
              <a:gd name="T10" fmla="*/ 659 w 708"/>
              <a:gd name="T11" fmla="*/ 361 h 518"/>
              <a:gd name="T12" fmla="*/ 597 w 708"/>
              <a:gd name="T13" fmla="*/ 383 h 518"/>
              <a:gd name="T14" fmla="*/ 491 w 708"/>
              <a:gd name="T15" fmla="*/ 432 h 518"/>
              <a:gd name="T16" fmla="*/ 473 w 708"/>
              <a:gd name="T17" fmla="*/ 464 h 518"/>
              <a:gd name="T18" fmla="*/ 471 w 708"/>
              <a:gd name="T19" fmla="*/ 502 h 518"/>
              <a:gd name="T20" fmla="*/ 437 w 708"/>
              <a:gd name="T21" fmla="*/ 516 h 518"/>
              <a:gd name="T22" fmla="*/ 407 w 708"/>
              <a:gd name="T23" fmla="*/ 498 h 518"/>
              <a:gd name="T24" fmla="*/ 378 w 708"/>
              <a:gd name="T25" fmla="*/ 455 h 518"/>
              <a:gd name="T26" fmla="*/ 174 w 708"/>
              <a:gd name="T27" fmla="*/ 442 h 518"/>
              <a:gd name="T28" fmla="*/ 155 w 708"/>
              <a:gd name="T29" fmla="*/ 465 h 518"/>
              <a:gd name="T30" fmla="*/ 151 w 708"/>
              <a:gd name="T31" fmla="*/ 500 h 518"/>
              <a:gd name="T32" fmla="*/ 123 w 708"/>
              <a:gd name="T33" fmla="*/ 518 h 518"/>
              <a:gd name="T34" fmla="*/ 98 w 708"/>
              <a:gd name="T35" fmla="*/ 513 h 518"/>
              <a:gd name="T36" fmla="*/ 56 w 708"/>
              <a:gd name="T37" fmla="*/ 404 h 518"/>
              <a:gd name="T38" fmla="*/ 8 w 708"/>
              <a:gd name="T39" fmla="*/ 284 h 518"/>
              <a:gd name="T40" fmla="*/ 132 w 708"/>
              <a:gd name="T41" fmla="*/ 38 h 518"/>
              <a:gd name="T42" fmla="*/ 331 w 708"/>
              <a:gd name="T43" fmla="*/ 5 h 518"/>
              <a:gd name="T44" fmla="*/ 553 w 708"/>
              <a:gd name="T45" fmla="*/ 121 h 518"/>
              <a:gd name="T46" fmla="*/ 540 w 708"/>
              <a:gd name="T47" fmla="*/ 134 h 518"/>
              <a:gd name="T48" fmla="*/ 408 w 708"/>
              <a:gd name="T49" fmla="*/ 42 h 518"/>
              <a:gd name="T50" fmla="*/ 126 w 708"/>
              <a:gd name="T51" fmla="*/ 62 h 518"/>
              <a:gd name="T52" fmla="*/ 89 w 708"/>
              <a:gd name="T53" fmla="*/ 90 h 518"/>
              <a:gd name="T54" fmla="*/ 87 w 708"/>
              <a:gd name="T55" fmla="*/ 91 h 518"/>
              <a:gd name="T56" fmla="*/ 85 w 708"/>
              <a:gd name="T57" fmla="*/ 93 h 518"/>
              <a:gd name="T58" fmla="*/ 20 w 708"/>
              <a:gd name="T59" fmla="*/ 239 h 518"/>
              <a:gd name="T60" fmla="*/ 55 w 708"/>
              <a:gd name="T61" fmla="*/ 350 h 518"/>
              <a:gd name="T62" fmla="*/ 80 w 708"/>
              <a:gd name="T63" fmla="*/ 453 h 518"/>
              <a:gd name="T64" fmla="*/ 120 w 708"/>
              <a:gd name="T65" fmla="*/ 500 h 518"/>
              <a:gd name="T66" fmla="*/ 133 w 708"/>
              <a:gd name="T67" fmla="*/ 496 h 518"/>
              <a:gd name="T68" fmla="*/ 182 w 708"/>
              <a:gd name="T69" fmla="*/ 416 h 518"/>
              <a:gd name="T70" fmla="*/ 388 w 708"/>
              <a:gd name="T71" fmla="*/ 437 h 518"/>
              <a:gd name="T72" fmla="*/ 414 w 708"/>
              <a:gd name="T73" fmla="*/ 478 h 518"/>
              <a:gd name="T74" fmla="*/ 444 w 708"/>
              <a:gd name="T75" fmla="*/ 498 h 518"/>
              <a:gd name="T76" fmla="*/ 453 w 708"/>
              <a:gd name="T77" fmla="*/ 491 h 518"/>
              <a:gd name="T78" fmla="*/ 474 w 708"/>
              <a:gd name="T79" fmla="*/ 423 h 518"/>
              <a:gd name="T80" fmla="*/ 542 w 708"/>
              <a:gd name="T81" fmla="*/ 385 h 518"/>
              <a:gd name="T82" fmla="*/ 655 w 708"/>
              <a:gd name="T83" fmla="*/ 341 h 518"/>
              <a:gd name="T84" fmla="*/ 680 w 708"/>
              <a:gd name="T85" fmla="*/ 326 h 518"/>
              <a:gd name="T86" fmla="*/ 687 w 708"/>
              <a:gd name="T87" fmla="*/ 280 h 518"/>
              <a:gd name="T88" fmla="*/ 684 w 708"/>
              <a:gd name="T89" fmla="*/ 288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708" h="518">
                <a:moveTo>
                  <a:pt x="678" y="315"/>
                </a:moveTo>
                <a:cubicBezTo>
                  <a:pt x="675" y="318"/>
                  <a:pt x="671" y="320"/>
                  <a:pt x="666" y="317"/>
                </a:cubicBezTo>
                <a:cubicBezTo>
                  <a:pt x="661" y="314"/>
                  <a:pt x="662" y="309"/>
                  <a:pt x="663" y="305"/>
                </a:cubicBezTo>
                <a:cubicBezTo>
                  <a:pt x="666" y="296"/>
                  <a:pt x="666" y="287"/>
                  <a:pt x="667" y="279"/>
                </a:cubicBezTo>
                <a:cubicBezTo>
                  <a:pt x="668" y="276"/>
                  <a:pt x="668" y="273"/>
                  <a:pt x="669" y="270"/>
                </a:cubicBezTo>
                <a:cubicBezTo>
                  <a:pt x="670" y="264"/>
                  <a:pt x="674" y="261"/>
                  <a:pt x="680" y="261"/>
                </a:cubicBezTo>
                <a:cubicBezTo>
                  <a:pt x="686" y="261"/>
                  <a:pt x="692" y="262"/>
                  <a:pt x="698" y="264"/>
                </a:cubicBezTo>
                <a:cubicBezTo>
                  <a:pt x="704" y="265"/>
                  <a:pt x="708" y="269"/>
                  <a:pt x="707" y="275"/>
                </a:cubicBezTo>
                <a:cubicBezTo>
                  <a:pt x="704" y="295"/>
                  <a:pt x="703" y="315"/>
                  <a:pt x="696" y="334"/>
                </a:cubicBezTo>
                <a:cubicBezTo>
                  <a:pt x="693" y="342"/>
                  <a:pt x="689" y="348"/>
                  <a:pt x="681" y="350"/>
                </a:cubicBezTo>
                <a:cubicBezTo>
                  <a:pt x="674" y="349"/>
                  <a:pt x="669" y="352"/>
                  <a:pt x="664" y="356"/>
                </a:cubicBezTo>
                <a:cubicBezTo>
                  <a:pt x="663" y="358"/>
                  <a:pt x="661" y="360"/>
                  <a:pt x="659" y="361"/>
                </a:cubicBezTo>
                <a:cubicBezTo>
                  <a:pt x="653" y="365"/>
                  <a:pt x="647" y="368"/>
                  <a:pt x="641" y="372"/>
                </a:cubicBezTo>
                <a:cubicBezTo>
                  <a:pt x="627" y="377"/>
                  <a:pt x="612" y="382"/>
                  <a:pt x="597" y="383"/>
                </a:cubicBezTo>
                <a:cubicBezTo>
                  <a:pt x="582" y="384"/>
                  <a:pt x="569" y="388"/>
                  <a:pt x="557" y="397"/>
                </a:cubicBezTo>
                <a:cubicBezTo>
                  <a:pt x="536" y="411"/>
                  <a:pt x="515" y="424"/>
                  <a:pt x="491" y="432"/>
                </a:cubicBezTo>
                <a:cubicBezTo>
                  <a:pt x="489" y="433"/>
                  <a:pt x="488" y="433"/>
                  <a:pt x="487" y="435"/>
                </a:cubicBezTo>
                <a:cubicBezTo>
                  <a:pt x="481" y="444"/>
                  <a:pt x="476" y="453"/>
                  <a:pt x="473" y="464"/>
                </a:cubicBezTo>
                <a:cubicBezTo>
                  <a:pt x="469" y="472"/>
                  <a:pt x="470" y="480"/>
                  <a:pt x="471" y="489"/>
                </a:cubicBezTo>
                <a:cubicBezTo>
                  <a:pt x="471" y="493"/>
                  <a:pt x="472" y="498"/>
                  <a:pt x="471" y="502"/>
                </a:cubicBezTo>
                <a:cubicBezTo>
                  <a:pt x="469" y="510"/>
                  <a:pt x="464" y="514"/>
                  <a:pt x="456" y="516"/>
                </a:cubicBezTo>
                <a:cubicBezTo>
                  <a:pt x="450" y="516"/>
                  <a:pt x="443" y="516"/>
                  <a:pt x="437" y="516"/>
                </a:cubicBezTo>
                <a:cubicBezTo>
                  <a:pt x="425" y="516"/>
                  <a:pt x="416" y="513"/>
                  <a:pt x="410" y="502"/>
                </a:cubicBezTo>
                <a:cubicBezTo>
                  <a:pt x="410" y="501"/>
                  <a:pt x="408" y="500"/>
                  <a:pt x="407" y="498"/>
                </a:cubicBezTo>
                <a:cubicBezTo>
                  <a:pt x="398" y="487"/>
                  <a:pt x="388" y="475"/>
                  <a:pt x="385" y="460"/>
                </a:cubicBezTo>
                <a:cubicBezTo>
                  <a:pt x="384" y="455"/>
                  <a:pt x="381" y="455"/>
                  <a:pt x="378" y="455"/>
                </a:cubicBezTo>
                <a:cubicBezTo>
                  <a:pt x="318" y="460"/>
                  <a:pt x="259" y="454"/>
                  <a:pt x="201" y="436"/>
                </a:cubicBezTo>
                <a:cubicBezTo>
                  <a:pt x="190" y="432"/>
                  <a:pt x="182" y="434"/>
                  <a:pt x="174" y="442"/>
                </a:cubicBezTo>
                <a:cubicBezTo>
                  <a:pt x="174" y="443"/>
                  <a:pt x="174" y="443"/>
                  <a:pt x="173" y="443"/>
                </a:cubicBezTo>
                <a:cubicBezTo>
                  <a:pt x="166" y="449"/>
                  <a:pt x="160" y="457"/>
                  <a:pt x="155" y="465"/>
                </a:cubicBezTo>
                <a:cubicBezTo>
                  <a:pt x="151" y="472"/>
                  <a:pt x="149" y="479"/>
                  <a:pt x="150" y="487"/>
                </a:cubicBezTo>
                <a:cubicBezTo>
                  <a:pt x="151" y="491"/>
                  <a:pt x="151" y="496"/>
                  <a:pt x="151" y="500"/>
                </a:cubicBezTo>
                <a:cubicBezTo>
                  <a:pt x="151" y="511"/>
                  <a:pt x="145" y="517"/>
                  <a:pt x="134" y="518"/>
                </a:cubicBezTo>
                <a:cubicBezTo>
                  <a:pt x="130" y="518"/>
                  <a:pt x="126" y="518"/>
                  <a:pt x="123" y="518"/>
                </a:cubicBezTo>
                <a:cubicBezTo>
                  <a:pt x="119" y="518"/>
                  <a:pt x="115" y="518"/>
                  <a:pt x="112" y="518"/>
                </a:cubicBezTo>
                <a:cubicBezTo>
                  <a:pt x="107" y="518"/>
                  <a:pt x="102" y="517"/>
                  <a:pt x="98" y="513"/>
                </a:cubicBezTo>
                <a:cubicBezTo>
                  <a:pt x="83" y="497"/>
                  <a:pt x="68" y="480"/>
                  <a:pt x="62" y="457"/>
                </a:cubicBezTo>
                <a:cubicBezTo>
                  <a:pt x="58" y="439"/>
                  <a:pt x="57" y="422"/>
                  <a:pt x="56" y="404"/>
                </a:cubicBezTo>
                <a:cubicBezTo>
                  <a:pt x="55" y="391"/>
                  <a:pt x="54" y="379"/>
                  <a:pt x="46" y="368"/>
                </a:cubicBezTo>
                <a:cubicBezTo>
                  <a:pt x="26" y="343"/>
                  <a:pt x="14" y="315"/>
                  <a:pt x="8" y="284"/>
                </a:cubicBezTo>
                <a:cubicBezTo>
                  <a:pt x="2" y="256"/>
                  <a:pt x="0" y="229"/>
                  <a:pt x="3" y="201"/>
                </a:cubicBezTo>
                <a:cubicBezTo>
                  <a:pt x="17" y="123"/>
                  <a:pt x="67" y="74"/>
                  <a:pt x="132" y="38"/>
                </a:cubicBezTo>
                <a:cubicBezTo>
                  <a:pt x="162" y="21"/>
                  <a:pt x="195" y="12"/>
                  <a:pt x="229" y="6"/>
                </a:cubicBezTo>
                <a:cubicBezTo>
                  <a:pt x="263" y="1"/>
                  <a:pt x="297" y="0"/>
                  <a:pt x="331" y="5"/>
                </a:cubicBezTo>
                <a:cubicBezTo>
                  <a:pt x="418" y="17"/>
                  <a:pt x="492" y="55"/>
                  <a:pt x="551" y="120"/>
                </a:cubicBezTo>
                <a:cubicBezTo>
                  <a:pt x="552" y="120"/>
                  <a:pt x="553" y="121"/>
                  <a:pt x="553" y="121"/>
                </a:cubicBezTo>
                <a:cubicBezTo>
                  <a:pt x="558" y="126"/>
                  <a:pt x="558" y="132"/>
                  <a:pt x="554" y="135"/>
                </a:cubicBezTo>
                <a:cubicBezTo>
                  <a:pt x="550" y="139"/>
                  <a:pt x="545" y="138"/>
                  <a:pt x="540" y="134"/>
                </a:cubicBezTo>
                <a:cubicBezTo>
                  <a:pt x="536" y="129"/>
                  <a:pt x="531" y="124"/>
                  <a:pt x="527" y="119"/>
                </a:cubicBezTo>
                <a:cubicBezTo>
                  <a:pt x="493" y="85"/>
                  <a:pt x="453" y="60"/>
                  <a:pt x="408" y="42"/>
                </a:cubicBezTo>
                <a:cubicBezTo>
                  <a:pt x="381" y="32"/>
                  <a:pt x="354" y="25"/>
                  <a:pt x="325" y="22"/>
                </a:cubicBezTo>
                <a:cubicBezTo>
                  <a:pt x="255" y="14"/>
                  <a:pt x="188" y="25"/>
                  <a:pt x="126" y="62"/>
                </a:cubicBezTo>
                <a:cubicBezTo>
                  <a:pt x="112" y="70"/>
                  <a:pt x="100" y="79"/>
                  <a:pt x="89" y="90"/>
                </a:cubicBezTo>
                <a:cubicBezTo>
                  <a:pt x="89" y="90"/>
                  <a:pt x="89" y="90"/>
                  <a:pt x="89" y="90"/>
                </a:cubicBezTo>
                <a:cubicBezTo>
                  <a:pt x="88" y="90"/>
                  <a:pt x="88" y="90"/>
                  <a:pt x="87" y="91"/>
                </a:cubicBezTo>
                <a:cubicBezTo>
                  <a:pt x="87" y="91"/>
                  <a:pt x="87" y="91"/>
                  <a:pt x="87" y="91"/>
                </a:cubicBezTo>
                <a:cubicBezTo>
                  <a:pt x="86" y="91"/>
                  <a:pt x="85" y="92"/>
                  <a:pt x="85" y="93"/>
                </a:cubicBezTo>
                <a:cubicBezTo>
                  <a:pt x="85" y="93"/>
                  <a:pt x="85" y="93"/>
                  <a:pt x="85" y="93"/>
                </a:cubicBezTo>
                <a:cubicBezTo>
                  <a:pt x="84" y="94"/>
                  <a:pt x="84" y="94"/>
                  <a:pt x="83" y="95"/>
                </a:cubicBezTo>
                <a:cubicBezTo>
                  <a:pt x="40" y="133"/>
                  <a:pt x="16" y="180"/>
                  <a:pt x="20" y="239"/>
                </a:cubicBezTo>
                <a:cubicBezTo>
                  <a:pt x="22" y="271"/>
                  <a:pt x="27" y="303"/>
                  <a:pt x="43" y="332"/>
                </a:cubicBezTo>
                <a:cubicBezTo>
                  <a:pt x="47" y="338"/>
                  <a:pt x="50" y="345"/>
                  <a:pt x="55" y="350"/>
                </a:cubicBezTo>
                <a:cubicBezTo>
                  <a:pt x="68" y="365"/>
                  <a:pt x="72" y="384"/>
                  <a:pt x="74" y="403"/>
                </a:cubicBezTo>
                <a:cubicBezTo>
                  <a:pt x="75" y="420"/>
                  <a:pt x="76" y="436"/>
                  <a:pt x="80" y="453"/>
                </a:cubicBezTo>
                <a:cubicBezTo>
                  <a:pt x="84" y="471"/>
                  <a:pt x="96" y="484"/>
                  <a:pt x="108" y="498"/>
                </a:cubicBezTo>
                <a:cubicBezTo>
                  <a:pt x="111" y="501"/>
                  <a:pt x="116" y="500"/>
                  <a:pt x="120" y="500"/>
                </a:cubicBezTo>
                <a:cubicBezTo>
                  <a:pt x="123" y="500"/>
                  <a:pt x="127" y="500"/>
                  <a:pt x="130" y="500"/>
                </a:cubicBezTo>
                <a:cubicBezTo>
                  <a:pt x="133" y="501"/>
                  <a:pt x="134" y="500"/>
                  <a:pt x="133" y="496"/>
                </a:cubicBezTo>
                <a:cubicBezTo>
                  <a:pt x="133" y="489"/>
                  <a:pt x="131" y="482"/>
                  <a:pt x="132" y="475"/>
                </a:cubicBezTo>
                <a:cubicBezTo>
                  <a:pt x="140" y="447"/>
                  <a:pt x="158" y="429"/>
                  <a:pt x="182" y="416"/>
                </a:cubicBezTo>
                <a:cubicBezTo>
                  <a:pt x="186" y="414"/>
                  <a:pt x="190" y="414"/>
                  <a:pt x="194" y="415"/>
                </a:cubicBezTo>
                <a:cubicBezTo>
                  <a:pt x="257" y="436"/>
                  <a:pt x="322" y="443"/>
                  <a:pt x="388" y="437"/>
                </a:cubicBezTo>
                <a:cubicBezTo>
                  <a:pt x="395" y="436"/>
                  <a:pt x="399" y="438"/>
                  <a:pt x="400" y="446"/>
                </a:cubicBezTo>
                <a:cubicBezTo>
                  <a:pt x="401" y="458"/>
                  <a:pt x="406" y="469"/>
                  <a:pt x="414" y="478"/>
                </a:cubicBezTo>
                <a:cubicBezTo>
                  <a:pt x="417" y="481"/>
                  <a:pt x="420" y="485"/>
                  <a:pt x="422" y="488"/>
                </a:cubicBezTo>
                <a:cubicBezTo>
                  <a:pt x="426" y="498"/>
                  <a:pt x="434" y="500"/>
                  <a:pt x="444" y="498"/>
                </a:cubicBezTo>
                <a:cubicBezTo>
                  <a:pt x="445" y="498"/>
                  <a:pt x="446" y="498"/>
                  <a:pt x="447" y="498"/>
                </a:cubicBezTo>
                <a:cubicBezTo>
                  <a:pt x="454" y="498"/>
                  <a:pt x="455" y="498"/>
                  <a:pt x="453" y="491"/>
                </a:cubicBezTo>
                <a:cubicBezTo>
                  <a:pt x="452" y="484"/>
                  <a:pt x="453" y="478"/>
                  <a:pt x="453" y="471"/>
                </a:cubicBezTo>
                <a:cubicBezTo>
                  <a:pt x="456" y="454"/>
                  <a:pt x="464" y="438"/>
                  <a:pt x="474" y="423"/>
                </a:cubicBezTo>
                <a:cubicBezTo>
                  <a:pt x="476" y="420"/>
                  <a:pt x="478" y="417"/>
                  <a:pt x="482" y="416"/>
                </a:cubicBezTo>
                <a:cubicBezTo>
                  <a:pt x="504" y="409"/>
                  <a:pt x="524" y="399"/>
                  <a:pt x="542" y="385"/>
                </a:cubicBezTo>
                <a:cubicBezTo>
                  <a:pt x="559" y="372"/>
                  <a:pt x="579" y="366"/>
                  <a:pt x="601" y="364"/>
                </a:cubicBezTo>
                <a:cubicBezTo>
                  <a:pt x="622" y="362"/>
                  <a:pt x="640" y="354"/>
                  <a:pt x="655" y="341"/>
                </a:cubicBezTo>
                <a:cubicBezTo>
                  <a:pt x="661" y="335"/>
                  <a:pt x="668" y="332"/>
                  <a:pt x="676" y="332"/>
                </a:cubicBezTo>
                <a:cubicBezTo>
                  <a:pt x="679" y="331"/>
                  <a:pt x="679" y="328"/>
                  <a:pt x="680" y="326"/>
                </a:cubicBezTo>
                <a:cubicBezTo>
                  <a:pt x="685" y="312"/>
                  <a:pt x="686" y="298"/>
                  <a:pt x="688" y="284"/>
                </a:cubicBezTo>
                <a:cubicBezTo>
                  <a:pt x="688" y="282"/>
                  <a:pt x="690" y="280"/>
                  <a:pt x="687" y="280"/>
                </a:cubicBezTo>
                <a:cubicBezTo>
                  <a:pt x="685" y="279"/>
                  <a:pt x="685" y="281"/>
                  <a:pt x="685" y="283"/>
                </a:cubicBezTo>
                <a:cubicBezTo>
                  <a:pt x="684" y="285"/>
                  <a:pt x="684" y="286"/>
                  <a:pt x="684" y="288"/>
                </a:cubicBezTo>
                <a:cubicBezTo>
                  <a:pt x="683" y="297"/>
                  <a:pt x="681" y="306"/>
                  <a:pt x="678" y="315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773738" y="1004888"/>
            <a:ext cx="998538" cy="1223963"/>
          </a:xfrm>
          <a:custGeom>
            <a:avLst/>
            <a:gdLst>
              <a:gd name="T0" fmla="*/ 31 w 165"/>
              <a:gd name="T1" fmla="*/ 94 h 202"/>
              <a:gd name="T2" fmla="*/ 20 w 165"/>
              <a:gd name="T3" fmla="*/ 134 h 202"/>
              <a:gd name="T4" fmla="*/ 20 w 165"/>
              <a:gd name="T5" fmla="*/ 140 h 202"/>
              <a:gd name="T6" fmla="*/ 12 w 165"/>
              <a:gd name="T7" fmla="*/ 150 h 202"/>
              <a:gd name="T8" fmla="*/ 2 w 165"/>
              <a:gd name="T9" fmla="*/ 142 h 202"/>
              <a:gd name="T10" fmla="*/ 16 w 165"/>
              <a:gd name="T11" fmla="*/ 83 h 202"/>
              <a:gd name="T12" fmla="*/ 20 w 165"/>
              <a:gd name="T13" fmla="*/ 77 h 202"/>
              <a:gd name="T14" fmla="*/ 115 w 165"/>
              <a:gd name="T15" fmla="*/ 51 h 202"/>
              <a:gd name="T16" fmla="*/ 111 w 165"/>
              <a:gd name="T17" fmla="*/ 32 h 202"/>
              <a:gd name="T18" fmla="*/ 70 w 165"/>
              <a:gd name="T19" fmla="*/ 21 h 202"/>
              <a:gd name="T20" fmla="*/ 43 w 165"/>
              <a:gd name="T21" fmla="*/ 27 h 202"/>
              <a:gd name="T22" fmla="*/ 30 w 165"/>
              <a:gd name="T23" fmla="*/ 26 h 202"/>
              <a:gd name="T24" fmla="*/ 32 w 165"/>
              <a:gd name="T25" fmla="*/ 13 h 202"/>
              <a:gd name="T26" fmla="*/ 71 w 165"/>
              <a:gd name="T27" fmla="*/ 3 h 202"/>
              <a:gd name="T28" fmla="*/ 101 w 165"/>
              <a:gd name="T29" fmla="*/ 12 h 202"/>
              <a:gd name="T30" fmla="*/ 119 w 165"/>
              <a:gd name="T31" fmla="*/ 8 h 202"/>
              <a:gd name="T32" fmla="*/ 128 w 165"/>
              <a:gd name="T33" fmla="*/ 7 h 202"/>
              <a:gd name="T34" fmla="*/ 133 w 165"/>
              <a:gd name="T35" fmla="*/ 15 h 202"/>
              <a:gd name="T36" fmla="*/ 119 w 165"/>
              <a:gd name="T37" fmla="*/ 50 h 202"/>
              <a:gd name="T38" fmla="*/ 143 w 165"/>
              <a:gd name="T39" fmla="*/ 45 h 202"/>
              <a:gd name="T40" fmla="*/ 149 w 165"/>
              <a:gd name="T41" fmla="*/ 41 h 202"/>
              <a:gd name="T42" fmla="*/ 160 w 165"/>
              <a:gd name="T43" fmla="*/ 39 h 202"/>
              <a:gd name="T44" fmla="*/ 165 w 165"/>
              <a:gd name="T45" fmla="*/ 48 h 202"/>
              <a:gd name="T46" fmla="*/ 114 w 165"/>
              <a:gd name="T47" fmla="*/ 124 h 202"/>
              <a:gd name="T48" fmla="*/ 101 w 165"/>
              <a:gd name="T49" fmla="*/ 128 h 202"/>
              <a:gd name="T50" fmla="*/ 103 w 165"/>
              <a:gd name="T51" fmla="*/ 133 h 202"/>
              <a:gd name="T52" fmla="*/ 124 w 165"/>
              <a:gd name="T53" fmla="*/ 172 h 202"/>
              <a:gd name="T54" fmla="*/ 136 w 165"/>
              <a:gd name="T55" fmla="*/ 183 h 202"/>
              <a:gd name="T56" fmla="*/ 142 w 165"/>
              <a:gd name="T57" fmla="*/ 196 h 202"/>
              <a:gd name="T58" fmla="*/ 129 w 165"/>
              <a:gd name="T59" fmla="*/ 199 h 202"/>
              <a:gd name="T60" fmla="*/ 105 w 165"/>
              <a:gd name="T61" fmla="*/ 174 h 202"/>
              <a:gd name="T62" fmla="*/ 84 w 165"/>
              <a:gd name="T63" fmla="*/ 136 h 202"/>
              <a:gd name="T64" fmla="*/ 75 w 165"/>
              <a:gd name="T65" fmla="*/ 123 h 202"/>
              <a:gd name="T66" fmla="*/ 74 w 165"/>
              <a:gd name="T67" fmla="*/ 113 h 202"/>
              <a:gd name="T68" fmla="*/ 84 w 165"/>
              <a:gd name="T69" fmla="*/ 109 h 202"/>
              <a:gd name="T70" fmla="*/ 131 w 165"/>
              <a:gd name="T71" fmla="*/ 89 h 202"/>
              <a:gd name="T72" fmla="*/ 137 w 165"/>
              <a:gd name="T73" fmla="*/ 80 h 202"/>
              <a:gd name="T74" fmla="*/ 143 w 165"/>
              <a:gd name="T75" fmla="*/ 65 h 202"/>
              <a:gd name="T76" fmla="*/ 116 w 165"/>
              <a:gd name="T77" fmla="*/ 68 h 202"/>
              <a:gd name="T78" fmla="*/ 71 w 165"/>
              <a:gd name="T79" fmla="*/ 70 h 202"/>
              <a:gd name="T80" fmla="*/ 31 w 165"/>
              <a:gd name="T81" fmla="*/ 94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65" h="202">
                <a:moveTo>
                  <a:pt x="31" y="94"/>
                </a:moveTo>
                <a:cubicBezTo>
                  <a:pt x="21" y="106"/>
                  <a:pt x="19" y="120"/>
                  <a:pt x="20" y="134"/>
                </a:cubicBezTo>
                <a:cubicBezTo>
                  <a:pt x="20" y="136"/>
                  <a:pt x="20" y="138"/>
                  <a:pt x="20" y="140"/>
                </a:cubicBezTo>
                <a:cubicBezTo>
                  <a:pt x="20" y="146"/>
                  <a:pt x="17" y="150"/>
                  <a:pt x="12" y="150"/>
                </a:cubicBezTo>
                <a:cubicBezTo>
                  <a:pt x="6" y="150"/>
                  <a:pt x="3" y="147"/>
                  <a:pt x="2" y="142"/>
                </a:cubicBezTo>
                <a:cubicBezTo>
                  <a:pt x="0" y="121"/>
                  <a:pt x="4" y="101"/>
                  <a:pt x="16" y="83"/>
                </a:cubicBezTo>
                <a:cubicBezTo>
                  <a:pt x="17" y="81"/>
                  <a:pt x="18" y="79"/>
                  <a:pt x="20" y="77"/>
                </a:cubicBezTo>
                <a:cubicBezTo>
                  <a:pt x="45" y="50"/>
                  <a:pt x="79" y="49"/>
                  <a:pt x="115" y="51"/>
                </a:cubicBezTo>
                <a:cubicBezTo>
                  <a:pt x="107" y="45"/>
                  <a:pt x="105" y="39"/>
                  <a:pt x="111" y="32"/>
                </a:cubicBezTo>
                <a:cubicBezTo>
                  <a:pt x="96" y="30"/>
                  <a:pt x="84" y="24"/>
                  <a:pt x="70" y="21"/>
                </a:cubicBezTo>
                <a:cubicBezTo>
                  <a:pt x="60" y="19"/>
                  <a:pt x="51" y="19"/>
                  <a:pt x="43" y="27"/>
                </a:cubicBezTo>
                <a:cubicBezTo>
                  <a:pt x="39" y="30"/>
                  <a:pt x="34" y="30"/>
                  <a:pt x="30" y="26"/>
                </a:cubicBezTo>
                <a:cubicBezTo>
                  <a:pt x="27" y="22"/>
                  <a:pt x="27" y="17"/>
                  <a:pt x="32" y="13"/>
                </a:cubicBezTo>
                <a:cubicBezTo>
                  <a:pt x="43" y="2"/>
                  <a:pt x="56" y="0"/>
                  <a:pt x="71" y="3"/>
                </a:cubicBezTo>
                <a:cubicBezTo>
                  <a:pt x="81" y="5"/>
                  <a:pt x="91" y="9"/>
                  <a:pt x="101" y="12"/>
                </a:cubicBezTo>
                <a:cubicBezTo>
                  <a:pt x="107" y="14"/>
                  <a:pt x="114" y="16"/>
                  <a:pt x="119" y="8"/>
                </a:cubicBezTo>
                <a:cubicBezTo>
                  <a:pt x="121" y="5"/>
                  <a:pt x="125" y="5"/>
                  <a:pt x="128" y="7"/>
                </a:cubicBezTo>
                <a:cubicBezTo>
                  <a:pt x="131" y="8"/>
                  <a:pt x="133" y="11"/>
                  <a:pt x="133" y="15"/>
                </a:cubicBezTo>
                <a:cubicBezTo>
                  <a:pt x="134" y="28"/>
                  <a:pt x="128" y="39"/>
                  <a:pt x="119" y="50"/>
                </a:cubicBezTo>
                <a:cubicBezTo>
                  <a:pt x="128" y="50"/>
                  <a:pt x="136" y="49"/>
                  <a:pt x="143" y="45"/>
                </a:cubicBezTo>
                <a:cubicBezTo>
                  <a:pt x="145" y="44"/>
                  <a:pt x="147" y="42"/>
                  <a:pt x="149" y="41"/>
                </a:cubicBezTo>
                <a:cubicBezTo>
                  <a:pt x="152" y="38"/>
                  <a:pt x="156" y="37"/>
                  <a:pt x="160" y="39"/>
                </a:cubicBezTo>
                <a:cubicBezTo>
                  <a:pt x="164" y="40"/>
                  <a:pt x="165" y="44"/>
                  <a:pt x="165" y="48"/>
                </a:cubicBezTo>
                <a:cubicBezTo>
                  <a:pt x="161" y="82"/>
                  <a:pt x="147" y="110"/>
                  <a:pt x="114" y="124"/>
                </a:cubicBezTo>
                <a:cubicBezTo>
                  <a:pt x="110" y="125"/>
                  <a:pt x="105" y="127"/>
                  <a:pt x="101" y="128"/>
                </a:cubicBezTo>
                <a:cubicBezTo>
                  <a:pt x="101" y="130"/>
                  <a:pt x="102" y="131"/>
                  <a:pt x="103" y="133"/>
                </a:cubicBezTo>
                <a:cubicBezTo>
                  <a:pt x="110" y="146"/>
                  <a:pt x="117" y="159"/>
                  <a:pt x="124" y="172"/>
                </a:cubicBezTo>
                <a:cubicBezTo>
                  <a:pt x="127" y="177"/>
                  <a:pt x="131" y="181"/>
                  <a:pt x="136" y="183"/>
                </a:cubicBezTo>
                <a:cubicBezTo>
                  <a:pt x="142" y="186"/>
                  <a:pt x="144" y="191"/>
                  <a:pt x="142" y="196"/>
                </a:cubicBezTo>
                <a:cubicBezTo>
                  <a:pt x="140" y="200"/>
                  <a:pt x="135" y="202"/>
                  <a:pt x="129" y="199"/>
                </a:cubicBezTo>
                <a:cubicBezTo>
                  <a:pt x="117" y="194"/>
                  <a:pt x="110" y="185"/>
                  <a:pt x="105" y="174"/>
                </a:cubicBezTo>
                <a:cubicBezTo>
                  <a:pt x="98" y="161"/>
                  <a:pt x="93" y="148"/>
                  <a:pt x="84" y="136"/>
                </a:cubicBezTo>
                <a:cubicBezTo>
                  <a:pt x="82" y="131"/>
                  <a:pt x="78" y="128"/>
                  <a:pt x="75" y="123"/>
                </a:cubicBezTo>
                <a:cubicBezTo>
                  <a:pt x="73" y="120"/>
                  <a:pt x="72" y="117"/>
                  <a:pt x="74" y="113"/>
                </a:cubicBezTo>
                <a:cubicBezTo>
                  <a:pt x="76" y="109"/>
                  <a:pt x="80" y="108"/>
                  <a:pt x="84" y="109"/>
                </a:cubicBezTo>
                <a:cubicBezTo>
                  <a:pt x="104" y="113"/>
                  <a:pt x="119" y="104"/>
                  <a:pt x="131" y="89"/>
                </a:cubicBezTo>
                <a:cubicBezTo>
                  <a:pt x="134" y="87"/>
                  <a:pt x="136" y="84"/>
                  <a:pt x="137" y="80"/>
                </a:cubicBezTo>
                <a:cubicBezTo>
                  <a:pt x="140" y="75"/>
                  <a:pt x="142" y="71"/>
                  <a:pt x="143" y="65"/>
                </a:cubicBezTo>
                <a:cubicBezTo>
                  <a:pt x="134" y="68"/>
                  <a:pt x="125" y="68"/>
                  <a:pt x="116" y="68"/>
                </a:cubicBezTo>
                <a:cubicBezTo>
                  <a:pt x="101" y="68"/>
                  <a:pt x="86" y="67"/>
                  <a:pt x="71" y="70"/>
                </a:cubicBezTo>
                <a:cubicBezTo>
                  <a:pt x="55" y="73"/>
                  <a:pt x="40" y="79"/>
                  <a:pt x="31" y="94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2257425" y="555626"/>
            <a:ext cx="654050" cy="800100"/>
          </a:xfrm>
          <a:custGeom>
            <a:avLst/>
            <a:gdLst>
              <a:gd name="T0" fmla="*/ 54 w 108"/>
              <a:gd name="T1" fmla="*/ 90 h 132"/>
              <a:gd name="T2" fmla="*/ 75 w 108"/>
              <a:gd name="T3" fmla="*/ 111 h 132"/>
              <a:gd name="T4" fmla="*/ 78 w 108"/>
              <a:gd name="T5" fmla="*/ 113 h 132"/>
              <a:gd name="T6" fmla="*/ 82 w 108"/>
              <a:gd name="T7" fmla="*/ 126 h 132"/>
              <a:gd name="T8" fmla="*/ 68 w 108"/>
              <a:gd name="T9" fmla="*/ 128 h 132"/>
              <a:gd name="T10" fmla="*/ 36 w 108"/>
              <a:gd name="T11" fmla="*/ 95 h 132"/>
              <a:gd name="T12" fmla="*/ 27 w 108"/>
              <a:gd name="T13" fmla="*/ 88 h 132"/>
              <a:gd name="T14" fmla="*/ 6 w 108"/>
              <a:gd name="T15" fmla="*/ 77 h 132"/>
              <a:gd name="T16" fmla="*/ 3 w 108"/>
              <a:gd name="T17" fmla="*/ 65 h 132"/>
              <a:gd name="T18" fmla="*/ 16 w 108"/>
              <a:gd name="T19" fmla="*/ 63 h 132"/>
              <a:gd name="T20" fmla="*/ 26 w 108"/>
              <a:gd name="T21" fmla="*/ 69 h 132"/>
              <a:gd name="T22" fmla="*/ 26 w 108"/>
              <a:gd name="T23" fmla="*/ 62 h 132"/>
              <a:gd name="T24" fmla="*/ 39 w 108"/>
              <a:gd name="T25" fmla="*/ 20 h 132"/>
              <a:gd name="T26" fmla="*/ 85 w 108"/>
              <a:gd name="T27" fmla="*/ 9 h 132"/>
              <a:gd name="T28" fmla="*/ 100 w 108"/>
              <a:gd name="T29" fmla="*/ 56 h 132"/>
              <a:gd name="T30" fmla="*/ 59 w 108"/>
              <a:gd name="T31" fmla="*/ 89 h 132"/>
              <a:gd name="T32" fmla="*/ 54 w 108"/>
              <a:gd name="T33" fmla="*/ 90 h 132"/>
              <a:gd name="T34" fmla="*/ 44 w 108"/>
              <a:gd name="T35" fmla="*/ 60 h 132"/>
              <a:gd name="T36" fmla="*/ 45 w 108"/>
              <a:gd name="T37" fmla="*/ 70 h 132"/>
              <a:gd name="T38" fmla="*/ 48 w 108"/>
              <a:gd name="T39" fmla="*/ 73 h 132"/>
              <a:gd name="T40" fmla="*/ 86 w 108"/>
              <a:gd name="T41" fmla="*/ 46 h 132"/>
              <a:gd name="T42" fmla="*/ 76 w 108"/>
              <a:gd name="T43" fmla="*/ 24 h 132"/>
              <a:gd name="T44" fmla="*/ 55 w 108"/>
              <a:gd name="T45" fmla="*/ 29 h 132"/>
              <a:gd name="T46" fmla="*/ 44 w 108"/>
              <a:gd name="T47" fmla="*/ 60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8" h="132">
                <a:moveTo>
                  <a:pt x="54" y="90"/>
                </a:moveTo>
                <a:cubicBezTo>
                  <a:pt x="59" y="100"/>
                  <a:pt x="67" y="106"/>
                  <a:pt x="75" y="111"/>
                </a:cubicBezTo>
                <a:cubicBezTo>
                  <a:pt x="76" y="112"/>
                  <a:pt x="77" y="112"/>
                  <a:pt x="78" y="113"/>
                </a:cubicBezTo>
                <a:cubicBezTo>
                  <a:pt x="84" y="117"/>
                  <a:pt x="85" y="121"/>
                  <a:pt x="82" y="126"/>
                </a:cubicBezTo>
                <a:cubicBezTo>
                  <a:pt x="79" y="131"/>
                  <a:pt x="74" y="132"/>
                  <a:pt x="68" y="128"/>
                </a:cubicBezTo>
                <a:cubicBezTo>
                  <a:pt x="55" y="120"/>
                  <a:pt x="44" y="109"/>
                  <a:pt x="36" y="95"/>
                </a:cubicBezTo>
                <a:cubicBezTo>
                  <a:pt x="34" y="91"/>
                  <a:pt x="31" y="89"/>
                  <a:pt x="27" y="88"/>
                </a:cubicBezTo>
                <a:cubicBezTo>
                  <a:pt x="19" y="86"/>
                  <a:pt x="12" y="83"/>
                  <a:pt x="6" y="77"/>
                </a:cubicBezTo>
                <a:cubicBezTo>
                  <a:pt x="1" y="73"/>
                  <a:pt x="0" y="69"/>
                  <a:pt x="3" y="65"/>
                </a:cubicBezTo>
                <a:cubicBezTo>
                  <a:pt x="6" y="61"/>
                  <a:pt x="11" y="60"/>
                  <a:pt x="16" y="63"/>
                </a:cubicBezTo>
                <a:cubicBezTo>
                  <a:pt x="19" y="65"/>
                  <a:pt x="22" y="68"/>
                  <a:pt x="26" y="69"/>
                </a:cubicBezTo>
                <a:cubicBezTo>
                  <a:pt x="27" y="67"/>
                  <a:pt x="26" y="64"/>
                  <a:pt x="26" y="62"/>
                </a:cubicBezTo>
                <a:cubicBezTo>
                  <a:pt x="25" y="47"/>
                  <a:pt x="30" y="32"/>
                  <a:pt x="39" y="20"/>
                </a:cubicBezTo>
                <a:cubicBezTo>
                  <a:pt x="51" y="4"/>
                  <a:pt x="69" y="0"/>
                  <a:pt x="85" y="9"/>
                </a:cubicBezTo>
                <a:cubicBezTo>
                  <a:pt x="102" y="19"/>
                  <a:pt x="108" y="39"/>
                  <a:pt x="100" y="56"/>
                </a:cubicBezTo>
                <a:cubicBezTo>
                  <a:pt x="93" y="75"/>
                  <a:pt x="78" y="84"/>
                  <a:pt x="59" y="89"/>
                </a:cubicBezTo>
                <a:cubicBezTo>
                  <a:pt x="58" y="89"/>
                  <a:pt x="56" y="90"/>
                  <a:pt x="54" y="90"/>
                </a:cubicBezTo>
                <a:close/>
                <a:moveTo>
                  <a:pt x="44" y="60"/>
                </a:moveTo>
                <a:cubicBezTo>
                  <a:pt x="44" y="63"/>
                  <a:pt x="45" y="66"/>
                  <a:pt x="45" y="70"/>
                </a:cubicBezTo>
                <a:cubicBezTo>
                  <a:pt x="45" y="72"/>
                  <a:pt x="46" y="73"/>
                  <a:pt x="48" y="73"/>
                </a:cubicBezTo>
                <a:cubicBezTo>
                  <a:pt x="63" y="74"/>
                  <a:pt x="82" y="60"/>
                  <a:pt x="86" y="46"/>
                </a:cubicBezTo>
                <a:cubicBezTo>
                  <a:pt x="88" y="37"/>
                  <a:pt x="84" y="28"/>
                  <a:pt x="76" y="24"/>
                </a:cubicBezTo>
                <a:cubicBezTo>
                  <a:pt x="69" y="20"/>
                  <a:pt x="61" y="22"/>
                  <a:pt x="55" y="29"/>
                </a:cubicBezTo>
                <a:cubicBezTo>
                  <a:pt x="47" y="37"/>
                  <a:pt x="44" y="47"/>
                  <a:pt x="44" y="6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3686175" y="3125788"/>
            <a:ext cx="1711325" cy="587375"/>
          </a:xfrm>
          <a:custGeom>
            <a:avLst/>
            <a:gdLst>
              <a:gd name="T0" fmla="*/ 0 w 283"/>
              <a:gd name="T1" fmla="*/ 11 h 97"/>
              <a:gd name="T2" fmla="*/ 1 w 283"/>
              <a:gd name="T3" fmla="*/ 10 h 97"/>
              <a:gd name="T4" fmla="*/ 28 w 283"/>
              <a:gd name="T5" fmla="*/ 4 h 97"/>
              <a:gd name="T6" fmla="*/ 205 w 283"/>
              <a:gd name="T7" fmla="*/ 23 h 97"/>
              <a:gd name="T8" fmla="*/ 212 w 283"/>
              <a:gd name="T9" fmla="*/ 28 h 97"/>
              <a:gd name="T10" fmla="*/ 234 w 283"/>
              <a:gd name="T11" fmla="*/ 66 h 97"/>
              <a:gd name="T12" fmla="*/ 237 w 283"/>
              <a:gd name="T13" fmla="*/ 70 h 97"/>
              <a:gd name="T14" fmla="*/ 264 w 283"/>
              <a:gd name="T15" fmla="*/ 84 h 97"/>
              <a:gd name="T16" fmla="*/ 283 w 283"/>
              <a:gd name="T17" fmla="*/ 84 h 97"/>
              <a:gd name="T18" fmla="*/ 278 w 283"/>
              <a:gd name="T19" fmla="*/ 85 h 97"/>
              <a:gd name="T20" fmla="*/ 273 w 283"/>
              <a:gd name="T21" fmla="*/ 89 h 97"/>
              <a:gd name="T22" fmla="*/ 266 w 283"/>
              <a:gd name="T23" fmla="*/ 96 h 97"/>
              <a:gd name="T24" fmla="*/ 244 w 283"/>
              <a:gd name="T25" fmla="*/ 96 h 97"/>
              <a:gd name="T26" fmla="*/ 236 w 283"/>
              <a:gd name="T27" fmla="*/ 92 h 97"/>
              <a:gd name="T28" fmla="*/ 207 w 283"/>
              <a:gd name="T29" fmla="*/ 42 h 97"/>
              <a:gd name="T30" fmla="*/ 196 w 283"/>
              <a:gd name="T31" fmla="*/ 35 h 97"/>
              <a:gd name="T32" fmla="*/ 127 w 283"/>
              <a:gd name="T33" fmla="*/ 36 h 97"/>
              <a:gd name="T34" fmla="*/ 114 w 283"/>
              <a:gd name="T35" fmla="*/ 36 h 97"/>
              <a:gd name="T36" fmla="*/ 98 w 283"/>
              <a:gd name="T37" fmla="*/ 33 h 97"/>
              <a:gd name="T38" fmla="*/ 91 w 283"/>
              <a:gd name="T39" fmla="*/ 41 h 97"/>
              <a:gd name="T40" fmla="*/ 93 w 283"/>
              <a:gd name="T41" fmla="*/ 49 h 97"/>
              <a:gd name="T42" fmla="*/ 98 w 283"/>
              <a:gd name="T43" fmla="*/ 56 h 97"/>
              <a:gd name="T44" fmla="*/ 98 w 283"/>
              <a:gd name="T45" fmla="*/ 56 h 97"/>
              <a:gd name="T46" fmla="*/ 99 w 283"/>
              <a:gd name="T47" fmla="*/ 60 h 97"/>
              <a:gd name="T48" fmla="*/ 99 w 283"/>
              <a:gd name="T49" fmla="*/ 59 h 97"/>
              <a:gd name="T50" fmla="*/ 99 w 283"/>
              <a:gd name="T51" fmla="*/ 65 h 97"/>
              <a:gd name="T52" fmla="*/ 70 w 283"/>
              <a:gd name="T53" fmla="*/ 53 h 97"/>
              <a:gd name="T54" fmla="*/ 40 w 283"/>
              <a:gd name="T55" fmla="*/ 20 h 97"/>
              <a:gd name="T56" fmla="*/ 28 w 283"/>
              <a:gd name="T57" fmla="*/ 20 h 97"/>
              <a:gd name="T58" fmla="*/ 27 w 283"/>
              <a:gd name="T59" fmla="*/ 32 h 97"/>
              <a:gd name="T60" fmla="*/ 35 w 283"/>
              <a:gd name="T61" fmla="*/ 40 h 97"/>
              <a:gd name="T62" fmla="*/ 47 w 283"/>
              <a:gd name="T63" fmla="*/ 54 h 97"/>
              <a:gd name="T64" fmla="*/ 32 w 283"/>
              <a:gd name="T65" fmla="*/ 42 h 97"/>
              <a:gd name="T66" fmla="*/ 11 w 283"/>
              <a:gd name="T67" fmla="*/ 18 h 97"/>
              <a:gd name="T68" fmla="*/ 0 w 283"/>
              <a:gd name="T69" fmla="*/ 11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83" h="97">
                <a:moveTo>
                  <a:pt x="0" y="11"/>
                </a:moveTo>
                <a:cubicBezTo>
                  <a:pt x="1" y="11"/>
                  <a:pt x="1" y="11"/>
                  <a:pt x="1" y="10"/>
                </a:cubicBezTo>
                <a:cubicBezTo>
                  <a:pt x="9" y="2"/>
                  <a:pt x="17" y="0"/>
                  <a:pt x="28" y="4"/>
                </a:cubicBezTo>
                <a:cubicBezTo>
                  <a:pt x="86" y="22"/>
                  <a:pt x="145" y="28"/>
                  <a:pt x="205" y="23"/>
                </a:cubicBezTo>
                <a:cubicBezTo>
                  <a:pt x="208" y="23"/>
                  <a:pt x="211" y="23"/>
                  <a:pt x="212" y="28"/>
                </a:cubicBezTo>
                <a:cubicBezTo>
                  <a:pt x="215" y="43"/>
                  <a:pt x="225" y="55"/>
                  <a:pt x="234" y="66"/>
                </a:cubicBezTo>
                <a:cubicBezTo>
                  <a:pt x="235" y="68"/>
                  <a:pt x="237" y="69"/>
                  <a:pt x="237" y="70"/>
                </a:cubicBezTo>
                <a:cubicBezTo>
                  <a:pt x="243" y="81"/>
                  <a:pt x="252" y="84"/>
                  <a:pt x="264" y="84"/>
                </a:cubicBezTo>
                <a:cubicBezTo>
                  <a:pt x="270" y="84"/>
                  <a:pt x="277" y="84"/>
                  <a:pt x="283" y="84"/>
                </a:cubicBezTo>
                <a:cubicBezTo>
                  <a:pt x="282" y="85"/>
                  <a:pt x="280" y="85"/>
                  <a:pt x="278" y="85"/>
                </a:cubicBezTo>
                <a:cubicBezTo>
                  <a:pt x="275" y="85"/>
                  <a:pt x="273" y="85"/>
                  <a:pt x="273" y="89"/>
                </a:cubicBezTo>
                <a:cubicBezTo>
                  <a:pt x="273" y="94"/>
                  <a:pt x="270" y="96"/>
                  <a:pt x="266" y="96"/>
                </a:cubicBezTo>
                <a:cubicBezTo>
                  <a:pt x="258" y="96"/>
                  <a:pt x="251" y="97"/>
                  <a:pt x="244" y="96"/>
                </a:cubicBezTo>
                <a:cubicBezTo>
                  <a:pt x="241" y="96"/>
                  <a:pt x="238" y="94"/>
                  <a:pt x="236" y="92"/>
                </a:cubicBezTo>
                <a:cubicBezTo>
                  <a:pt x="224" y="77"/>
                  <a:pt x="214" y="60"/>
                  <a:pt x="207" y="42"/>
                </a:cubicBezTo>
                <a:cubicBezTo>
                  <a:pt x="204" y="36"/>
                  <a:pt x="202" y="35"/>
                  <a:pt x="196" y="35"/>
                </a:cubicBezTo>
                <a:cubicBezTo>
                  <a:pt x="173" y="36"/>
                  <a:pt x="150" y="38"/>
                  <a:pt x="127" y="36"/>
                </a:cubicBezTo>
                <a:cubicBezTo>
                  <a:pt x="123" y="35"/>
                  <a:pt x="118" y="36"/>
                  <a:pt x="114" y="36"/>
                </a:cubicBezTo>
                <a:cubicBezTo>
                  <a:pt x="109" y="29"/>
                  <a:pt x="106" y="29"/>
                  <a:pt x="98" y="33"/>
                </a:cubicBezTo>
                <a:cubicBezTo>
                  <a:pt x="90" y="33"/>
                  <a:pt x="90" y="33"/>
                  <a:pt x="91" y="41"/>
                </a:cubicBezTo>
                <a:cubicBezTo>
                  <a:pt x="92" y="43"/>
                  <a:pt x="92" y="46"/>
                  <a:pt x="93" y="49"/>
                </a:cubicBezTo>
                <a:cubicBezTo>
                  <a:pt x="94" y="51"/>
                  <a:pt x="93" y="55"/>
                  <a:pt x="98" y="56"/>
                </a:cubicBezTo>
                <a:cubicBezTo>
                  <a:pt x="98" y="56"/>
                  <a:pt x="98" y="56"/>
                  <a:pt x="98" y="56"/>
                </a:cubicBezTo>
                <a:cubicBezTo>
                  <a:pt x="98" y="57"/>
                  <a:pt x="97" y="59"/>
                  <a:pt x="99" y="60"/>
                </a:cubicBezTo>
                <a:cubicBezTo>
                  <a:pt x="99" y="59"/>
                  <a:pt x="99" y="59"/>
                  <a:pt x="99" y="59"/>
                </a:cubicBezTo>
                <a:cubicBezTo>
                  <a:pt x="99" y="61"/>
                  <a:pt x="99" y="63"/>
                  <a:pt x="99" y="65"/>
                </a:cubicBezTo>
                <a:cubicBezTo>
                  <a:pt x="87" y="68"/>
                  <a:pt x="77" y="62"/>
                  <a:pt x="70" y="53"/>
                </a:cubicBezTo>
                <a:cubicBezTo>
                  <a:pt x="61" y="41"/>
                  <a:pt x="51" y="31"/>
                  <a:pt x="40" y="20"/>
                </a:cubicBezTo>
                <a:cubicBezTo>
                  <a:pt x="36" y="17"/>
                  <a:pt x="32" y="17"/>
                  <a:pt x="28" y="20"/>
                </a:cubicBezTo>
                <a:cubicBezTo>
                  <a:pt x="24" y="23"/>
                  <a:pt x="24" y="28"/>
                  <a:pt x="27" y="32"/>
                </a:cubicBezTo>
                <a:cubicBezTo>
                  <a:pt x="29" y="35"/>
                  <a:pt x="32" y="38"/>
                  <a:pt x="35" y="40"/>
                </a:cubicBezTo>
                <a:cubicBezTo>
                  <a:pt x="39" y="45"/>
                  <a:pt x="44" y="49"/>
                  <a:pt x="47" y="54"/>
                </a:cubicBezTo>
                <a:cubicBezTo>
                  <a:pt x="40" y="53"/>
                  <a:pt x="37" y="47"/>
                  <a:pt x="32" y="42"/>
                </a:cubicBezTo>
                <a:cubicBezTo>
                  <a:pt x="25" y="34"/>
                  <a:pt x="18" y="26"/>
                  <a:pt x="11" y="18"/>
                </a:cubicBezTo>
                <a:cubicBezTo>
                  <a:pt x="8" y="14"/>
                  <a:pt x="5" y="12"/>
                  <a:pt x="0" y="11"/>
                </a:cubicBezTo>
                <a:close/>
              </a:path>
            </a:pathLst>
          </a:custGeom>
          <a:solidFill>
            <a:srgbClr val="F8CA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2608263" y="1725613"/>
            <a:ext cx="774700" cy="2000250"/>
          </a:xfrm>
          <a:custGeom>
            <a:avLst/>
            <a:gdLst>
              <a:gd name="T0" fmla="*/ 8 w 128"/>
              <a:gd name="T1" fmla="*/ 0 h 330"/>
              <a:gd name="T2" fmla="*/ 13 w 128"/>
              <a:gd name="T3" fmla="*/ 83 h 330"/>
              <a:gd name="T4" fmla="*/ 51 w 128"/>
              <a:gd name="T5" fmla="*/ 167 h 330"/>
              <a:gd name="T6" fmla="*/ 61 w 128"/>
              <a:gd name="T7" fmla="*/ 203 h 330"/>
              <a:gd name="T8" fmla="*/ 67 w 128"/>
              <a:gd name="T9" fmla="*/ 256 h 330"/>
              <a:gd name="T10" fmla="*/ 103 w 128"/>
              <a:gd name="T11" fmla="*/ 312 h 330"/>
              <a:gd name="T12" fmla="*/ 117 w 128"/>
              <a:gd name="T13" fmla="*/ 317 h 330"/>
              <a:gd name="T14" fmla="*/ 128 w 128"/>
              <a:gd name="T15" fmla="*/ 317 h 330"/>
              <a:gd name="T16" fmla="*/ 125 w 128"/>
              <a:gd name="T17" fmla="*/ 321 h 330"/>
              <a:gd name="T18" fmla="*/ 117 w 128"/>
              <a:gd name="T19" fmla="*/ 330 h 330"/>
              <a:gd name="T20" fmla="*/ 103 w 128"/>
              <a:gd name="T21" fmla="*/ 330 h 330"/>
              <a:gd name="T22" fmla="*/ 89 w 128"/>
              <a:gd name="T23" fmla="*/ 324 h 330"/>
              <a:gd name="T24" fmla="*/ 59 w 128"/>
              <a:gd name="T25" fmla="*/ 272 h 330"/>
              <a:gd name="T26" fmla="*/ 56 w 128"/>
              <a:gd name="T27" fmla="*/ 238 h 330"/>
              <a:gd name="T28" fmla="*/ 49 w 128"/>
              <a:gd name="T29" fmla="*/ 196 h 330"/>
              <a:gd name="T30" fmla="*/ 39 w 128"/>
              <a:gd name="T31" fmla="*/ 180 h 330"/>
              <a:gd name="T32" fmla="*/ 4 w 128"/>
              <a:gd name="T33" fmla="*/ 95 h 330"/>
              <a:gd name="T34" fmla="*/ 0 w 128"/>
              <a:gd name="T35" fmla="*/ 42 h 330"/>
              <a:gd name="T36" fmla="*/ 7 w 128"/>
              <a:gd name="T37" fmla="*/ 2 h 330"/>
              <a:gd name="T38" fmla="*/ 8 w 128"/>
              <a:gd name="T39" fmla="*/ 0 h 3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8" h="330">
                <a:moveTo>
                  <a:pt x="8" y="0"/>
                </a:moveTo>
                <a:cubicBezTo>
                  <a:pt x="5" y="28"/>
                  <a:pt x="7" y="55"/>
                  <a:pt x="13" y="83"/>
                </a:cubicBezTo>
                <a:cubicBezTo>
                  <a:pt x="19" y="114"/>
                  <a:pt x="31" y="142"/>
                  <a:pt x="51" y="167"/>
                </a:cubicBezTo>
                <a:cubicBezTo>
                  <a:pt x="59" y="178"/>
                  <a:pt x="60" y="190"/>
                  <a:pt x="61" y="203"/>
                </a:cubicBezTo>
                <a:cubicBezTo>
                  <a:pt x="62" y="221"/>
                  <a:pt x="63" y="238"/>
                  <a:pt x="67" y="256"/>
                </a:cubicBezTo>
                <a:cubicBezTo>
                  <a:pt x="73" y="279"/>
                  <a:pt x="88" y="296"/>
                  <a:pt x="103" y="312"/>
                </a:cubicBezTo>
                <a:cubicBezTo>
                  <a:pt x="107" y="316"/>
                  <a:pt x="112" y="317"/>
                  <a:pt x="117" y="317"/>
                </a:cubicBezTo>
                <a:cubicBezTo>
                  <a:pt x="120" y="317"/>
                  <a:pt x="124" y="317"/>
                  <a:pt x="128" y="317"/>
                </a:cubicBezTo>
                <a:cubicBezTo>
                  <a:pt x="127" y="318"/>
                  <a:pt x="125" y="319"/>
                  <a:pt x="125" y="321"/>
                </a:cubicBezTo>
                <a:cubicBezTo>
                  <a:pt x="125" y="329"/>
                  <a:pt x="125" y="329"/>
                  <a:pt x="117" y="330"/>
                </a:cubicBezTo>
                <a:cubicBezTo>
                  <a:pt x="112" y="330"/>
                  <a:pt x="108" y="330"/>
                  <a:pt x="103" y="330"/>
                </a:cubicBezTo>
                <a:cubicBezTo>
                  <a:pt x="98" y="329"/>
                  <a:pt x="92" y="328"/>
                  <a:pt x="89" y="324"/>
                </a:cubicBezTo>
                <a:cubicBezTo>
                  <a:pt x="76" y="308"/>
                  <a:pt x="64" y="292"/>
                  <a:pt x="59" y="272"/>
                </a:cubicBezTo>
                <a:cubicBezTo>
                  <a:pt x="57" y="261"/>
                  <a:pt x="57" y="250"/>
                  <a:pt x="56" y="238"/>
                </a:cubicBezTo>
                <a:cubicBezTo>
                  <a:pt x="54" y="224"/>
                  <a:pt x="54" y="210"/>
                  <a:pt x="49" y="196"/>
                </a:cubicBezTo>
                <a:cubicBezTo>
                  <a:pt x="47" y="190"/>
                  <a:pt x="43" y="185"/>
                  <a:pt x="39" y="180"/>
                </a:cubicBezTo>
                <a:cubicBezTo>
                  <a:pt x="20" y="155"/>
                  <a:pt x="9" y="126"/>
                  <a:pt x="4" y="95"/>
                </a:cubicBezTo>
                <a:cubicBezTo>
                  <a:pt x="1" y="78"/>
                  <a:pt x="0" y="60"/>
                  <a:pt x="0" y="42"/>
                </a:cubicBezTo>
                <a:cubicBezTo>
                  <a:pt x="1" y="28"/>
                  <a:pt x="3" y="15"/>
                  <a:pt x="7" y="2"/>
                </a:cubicBezTo>
                <a:cubicBezTo>
                  <a:pt x="7" y="1"/>
                  <a:pt x="8" y="1"/>
                  <a:pt x="8" y="0"/>
                </a:cubicBezTo>
                <a:close/>
              </a:path>
            </a:pathLst>
          </a:custGeom>
          <a:solidFill>
            <a:srgbClr val="F8CA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500688" y="2762251"/>
            <a:ext cx="1016000" cy="866775"/>
          </a:xfrm>
          <a:custGeom>
            <a:avLst/>
            <a:gdLst>
              <a:gd name="T0" fmla="*/ 0 w 168"/>
              <a:gd name="T1" fmla="*/ 92 h 143"/>
              <a:gd name="T2" fmla="*/ 14 w 168"/>
              <a:gd name="T3" fmla="*/ 63 h 143"/>
              <a:gd name="T4" fmla="*/ 18 w 168"/>
              <a:gd name="T5" fmla="*/ 60 h 143"/>
              <a:gd name="T6" fmla="*/ 84 w 168"/>
              <a:gd name="T7" fmla="*/ 25 h 143"/>
              <a:gd name="T8" fmla="*/ 124 w 168"/>
              <a:gd name="T9" fmla="*/ 11 h 143"/>
              <a:gd name="T10" fmla="*/ 168 w 168"/>
              <a:gd name="T11" fmla="*/ 0 h 143"/>
              <a:gd name="T12" fmla="*/ 164 w 168"/>
              <a:gd name="T13" fmla="*/ 5 h 143"/>
              <a:gd name="T14" fmla="*/ 111 w 168"/>
              <a:gd name="T15" fmla="*/ 22 h 143"/>
              <a:gd name="T16" fmla="*/ 87 w 168"/>
              <a:gd name="T17" fmla="*/ 27 h 143"/>
              <a:gd name="T18" fmla="*/ 84 w 168"/>
              <a:gd name="T19" fmla="*/ 30 h 143"/>
              <a:gd name="T20" fmla="*/ 75 w 168"/>
              <a:gd name="T21" fmla="*/ 38 h 143"/>
              <a:gd name="T22" fmla="*/ 65 w 168"/>
              <a:gd name="T23" fmla="*/ 78 h 143"/>
              <a:gd name="T24" fmla="*/ 66 w 168"/>
              <a:gd name="T25" fmla="*/ 118 h 143"/>
              <a:gd name="T26" fmla="*/ 48 w 168"/>
              <a:gd name="T27" fmla="*/ 109 h 143"/>
              <a:gd name="T28" fmla="*/ 30 w 168"/>
              <a:gd name="T29" fmla="*/ 84 h 143"/>
              <a:gd name="T30" fmla="*/ 16 w 168"/>
              <a:gd name="T31" fmla="*/ 80 h 143"/>
              <a:gd name="T32" fmla="*/ 15 w 168"/>
              <a:gd name="T33" fmla="*/ 93 h 143"/>
              <a:gd name="T34" fmla="*/ 28 w 168"/>
              <a:gd name="T35" fmla="*/ 113 h 143"/>
              <a:gd name="T36" fmla="*/ 67 w 168"/>
              <a:gd name="T37" fmla="*/ 136 h 143"/>
              <a:gd name="T38" fmla="*/ 62 w 168"/>
              <a:gd name="T39" fmla="*/ 140 h 143"/>
              <a:gd name="T40" fmla="*/ 40 w 168"/>
              <a:gd name="T41" fmla="*/ 139 h 143"/>
              <a:gd name="T42" fmla="*/ 26 w 168"/>
              <a:gd name="T43" fmla="*/ 126 h 143"/>
              <a:gd name="T44" fmla="*/ 3 w 168"/>
              <a:gd name="T45" fmla="*/ 95 h 143"/>
              <a:gd name="T46" fmla="*/ 0 w 168"/>
              <a:gd name="T47" fmla="*/ 92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68" h="143">
                <a:moveTo>
                  <a:pt x="0" y="92"/>
                </a:moveTo>
                <a:cubicBezTo>
                  <a:pt x="3" y="81"/>
                  <a:pt x="8" y="72"/>
                  <a:pt x="14" y="63"/>
                </a:cubicBezTo>
                <a:cubicBezTo>
                  <a:pt x="15" y="61"/>
                  <a:pt x="16" y="61"/>
                  <a:pt x="18" y="60"/>
                </a:cubicBezTo>
                <a:cubicBezTo>
                  <a:pt x="42" y="52"/>
                  <a:pt x="63" y="39"/>
                  <a:pt x="84" y="25"/>
                </a:cubicBezTo>
                <a:cubicBezTo>
                  <a:pt x="96" y="16"/>
                  <a:pt x="109" y="12"/>
                  <a:pt x="124" y="11"/>
                </a:cubicBezTo>
                <a:cubicBezTo>
                  <a:pt x="139" y="10"/>
                  <a:pt x="154" y="5"/>
                  <a:pt x="168" y="0"/>
                </a:cubicBezTo>
                <a:cubicBezTo>
                  <a:pt x="168" y="2"/>
                  <a:pt x="166" y="3"/>
                  <a:pt x="164" y="5"/>
                </a:cubicBezTo>
                <a:cubicBezTo>
                  <a:pt x="147" y="15"/>
                  <a:pt x="130" y="20"/>
                  <a:pt x="111" y="22"/>
                </a:cubicBezTo>
                <a:cubicBezTo>
                  <a:pt x="103" y="23"/>
                  <a:pt x="94" y="23"/>
                  <a:pt x="87" y="27"/>
                </a:cubicBezTo>
                <a:cubicBezTo>
                  <a:pt x="85" y="28"/>
                  <a:pt x="85" y="28"/>
                  <a:pt x="84" y="30"/>
                </a:cubicBezTo>
                <a:cubicBezTo>
                  <a:pt x="79" y="30"/>
                  <a:pt x="76" y="33"/>
                  <a:pt x="75" y="38"/>
                </a:cubicBezTo>
                <a:cubicBezTo>
                  <a:pt x="70" y="51"/>
                  <a:pt x="66" y="64"/>
                  <a:pt x="65" y="78"/>
                </a:cubicBezTo>
                <a:cubicBezTo>
                  <a:pt x="63" y="91"/>
                  <a:pt x="65" y="104"/>
                  <a:pt x="66" y="118"/>
                </a:cubicBezTo>
                <a:cubicBezTo>
                  <a:pt x="58" y="119"/>
                  <a:pt x="52" y="116"/>
                  <a:pt x="48" y="109"/>
                </a:cubicBezTo>
                <a:cubicBezTo>
                  <a:pt x="42" y="101"/>
                  <a:pt x="36" y="92"/>
                  <a:pt x="30" y="84"/>
                </a:cubicBezTo>
                <a:cubicBezTo>
                  <a:pt x="26" y="79"/>
                  <a:pt x="21" y="77"/>
                  <a:pt x="16" y="80"/>
                </a:cubicBezTo>
                <a:cubicBezTo>
                  <a:pt x="12" y="83"/>
                  <a:pt x="11" y="88"/>
                  <a:pt x="15" y="93"/>
                </a:cubicBezTo>
                <a:cubicBezTo>
                  <a:pt x="19" y="100"/>
                  <a:pt x="24" y="106"/>
                  <a:pt x="28" y="113"/>
                </a:cubicBezTo>
                <a:cubicBezTo>
                  <a:pt x="37" y="128"/>
                  <a:pt x="49" y="136"/>
                  <a:pt x="67" y="136"/>
                </a:cubicBezTo>
                <a:cubicBezTo>
                  <a:pt x="67" y="139"/>
                  <a:pt x="64" y="140"/>
                  <a:pt x="62" y="140"/>
                </a:cubicBezTo>
                <a:cubicBezTo>
                  <a:pt x="55" y="139"/>
                  <a:pt x="47" y="143"/>
                  <a:pt x="40" y="139"/>
                </a:cubicBezTo>
                <a:cubicBezTo>
                  <a:pt x="34" y="137"/>
                  <a:pt x="30" y="131"/>
                  <a:pt x="26" y="126"/>
                </a:cubicBezTo>
                <a:cubicBezTo>
                  <a:pt x="17" y="116"/>
                  <a:pt x="9" y="106"/>
                  <a:pt x="3" y="95"/>
                </a:cubicBezTo>
                <a:cubicBezTo>
                  <a:pt x="2" y="93"/>
                  <a:pt x="1" y="93"/>
                  <a:pt x="0" y="92"/>
                </a:cubicBezTo>
                <a:close/>
              </a:path>
            </a:pathLst>
          </a:custGeom>
          <a:solidFill>
            <a:srgbClr val="F8CA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567363" y="2943226"/>
            <a:ext cx="501650" cy="642938"/>
          </a:xfrm>
          <a:custGeom>
            <a:avLst/>
            <a:gdLst>
              <a:gd name="T0" fmla="*/ 56 w 83"/>
              <a:gd name="T1" fmla="*/ 106 h 106"/>
              <a:gd name="T2" fmla="*/ 17 w 83"/>
              <a:gd name="T3" fmla="*/ 83 h 106"/>
              <a:gd name="T4" fmla="*/ 4 w 83"/>
              <a:gd name="T5" fmla="*/ 63 h 106"/>
              <a:gd name="T6" fmla="*/ 5 w 83"/>
              <a:gd name="T7" fmla="*/ 50 h 106"/>
              <a:gd name="T8" fmla="*/ 19 w 83"/>
              <a:gd name="T9" fmla="*/ 54 h 106"/>
              <a:gd name="T10" fmla="*/ 37 w 83"/>
              <a:gd name="T11" fmla="*/ 79 h 106"/>
              <a:gd name="T12" fmla="*/ 55 w 83"/>
              <a:gd name="T13" fmla="*/ 88 h 106"/>
              <a:gd name="T14" fmla="*/ 63 w 83"/>
              <a:gd name="T15" fmla="*/ 88 h 106"/>
              <a:gd name="T16" fmla="*/ 54 w 83"/>
              <a:gd name="T17" fmla="*/ 48 h 106"/>
              <a:gd name="T18" fmla="*/ 64 w 83"/>
              <a:gd name="T19" fmla="*/ 8 h 106"/>
              <a:gd name="T20" fmla="*/ 73 w 83"/>
              <a:gd name="T21" fmla="*/ 0 h 106"/>
              <a:gd name="T22" fmla="*/ 80 w 83"/>
              <a:gd name="T23" fmla="*/ 14 h 106"/>
              <a:gd name="T24" fmla="*/ 72 w 83"/>
              <a:gd name="T25" fmla="*/ 50 h 106"/>
              <a:gd name="T26" fmla="*/ 76 w 83"/>
              <a:gd name="T27" fmla="*/ 75 h 106"/>
              <a:gd name="T28" fmla="*/ 79 w 83"/>
              <a:gd name="T29" fmla="*/ 81 h 106"/>
              <a:gd name="T30" fmla="*/ 63 w 83"/>
              <a:gd name="T31" fmla="*/ 106 h 106"/>
              <a:gd name="T32" fmla="*/ 56 w 83"/>
              <a:gd name="T33" fmla="*/ 106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83" h="106">
                <a:moveTo>
                  <a:pt x="56" y="106"/>
                </a:moveTo>
                <a:cubicBezTo>
                  <a:pt x="38" y="106"/>
                  <a:pt x="26" y="98"/>
                  <a:pt x="17" y="83"/>
                </a:cubicBezTo>
                <a:cubicBezTo>
                  <a:pt x="13" y="76"/>
                  <a:pt x="8" y="70"/>
                  <a:pt x="4" y="63"/>
                </a:cubicBezTo>
                <a:cubicBezTo>
                  <a:pt x="0" y="58"/>
                  <a:pt x="1" y="53"/>
                  <a:pt x="5" y="50"/>
                </a:cubicBezTo>
                <a:cubicBezTo>
                  <a:pt x="10" y="47"/>
                  <a:pt x="15" y="49"/>
                  <a:pt x="19" y="54"/>
                </a:cubicBezTo>
                <a:cubicBezTo>
                  <a:pt x="25" y="62"/>
                  <a:pt x="31" y="71"/>
                  <a:pt x="37" y="79"/>
                </a:cubicBezTo>
                <a:cubicBezTo>
                  <a:pt x="41" y="86"/>
                  <a:pt x="47" y="89"/>
                  <a:pt x="55" y="88"/>
                </a:cubicBezTo>
                <a:cubicBezTo>
                  <a:pt x="57" y="88"/>
                  <a:pt x="59" y="88"/>
                  <a:pt x="63" y="88"/>
                </a:cubicBezTo>
                <a:cubicBezTo>
                  <a:pt x="57" y="75"/>
                  <a:pt x="53" y="62"/>
                  <a:pt x="54" y="48"/>
                </a:cubicBezTo>
                <a:cubicBezTo>
                  <a:pt x="55" y="34"/>
                  <a:pt x="59" y="21"/>
                  <a:pt x="64" y="8"/>
                </a:cubicBezTo>
                <a:cubicBezTo>
                  <a:pt x="65" y="3"/>
                  <a:pt x="68" y="0"/>
                  <a:pt x="73" y="0"/>
                </a:cubicBezTo>
                <a:cubicBezTo>
                  <a:pt x="81" y="2"/>
                  <a:pt x="83" y="6"/>
                  <a:pt x="80" y="14"/>
                </a:cubicBezTo>
                <a:cubicBezTo>
                  <a:pt x="76" y="25"/>
                  <a:pt x="72" y="37"/>
                  <a:pt x="72" y="50"/>
                </a:cubicBezTo>
                <a:cubicBezTo>
                  <a:pt x="72" y="58"/>
                  <a:pt x="73" y="67"/>
                  <a:pt x="76" y="75"/>
                </a:cubicBezTo>
                <a:cubicBezTo>
                  <a:pt x="77" y="77"/>
                  <a:pt x="78" y="79"/>
                  <a:pt x="79" y="81"/>
                </a:cubicBezTo>
                <a:cubicBezTo>
                  <a:pt x="83" y="95"/>
                  <a:pt x="78" y="104"/>
                  <a:pt x="63" y="106"/>
                </a:cubicBezTo>
                <a:cubicBezTo>
                  <a:pt x="61" y="106"/>
                  <a:pt x="58" y="106"/>
                  <a:pt x="56" y="106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3830638" y="3228976"/>
            <a:ext cx="611188" cy="417513"/>
          </a:xfrm>
          <a:custGeom>
            <a:avLst/>
            <a:gdLst>
              <a:gd name="T0" fmla="*/ 23 w 101"/>
              <a:gd name="T1" fmla="*/ 37 h 69"/>
              <a:gd name="T2" fmla="*/ 11 w 101"/>
              <a:gd name="T3" fmla="*/ 23 h 69"/>
              <a:gd name="T4" fmla="*/ 3 w 101"/>
              <a:gd name="T5" fmla="*/ 15 h 69"/>
              <a:gd name="T6" fmla="*/ 4 w 101"/>
              <a:gd name="T7" fmla="*/ 3 h 69"/>
              <a:gd name="T8" fmla="*/ 16 w 101"/>
              <a:gd name="T9" fmla="*/ 3 h 69"/>
              <a:gd name="T10" fmla="*/ 46 w 101"/>
              <a:gd name="T11" fmla="*/ 36 h 69"/>
              <a:gd name="T12" fmla="*/ 75 w 101"/>
              <a:gd name="T13" fmla="*/ 48 h 69"/>
              <a:gd name="T14" fmla="*/ 77 w 101"/>
              <a:gd name="T15" fmla="*/ 48 h 69"/>
              <a:gd name="T16" fmla="*/ 75 w 101"/>
              <a:gd name="T17" fmla="*/ 42 h 69"/>
              <a:gd name="T18" fmla="*/ 75 w 101"/>
              <a:gd name="T19" fmla="*/ 43 h 69"/>
              <a:gd name="T20" fmla="*/ 74 w 101"/>
              <a:gd name="T21" fmla="*/ 39 h 69"/>
              <a:gd name="T22" fmla="*/ 74 w 101"/>
              <a:gd name="T23" fmla="*/ 39 h 69"/>
              <a:gd name="T24" fmla="*/ 73 w 101"/>
              <a:gd name="T25" fmla="*/ 32 h 69"/>
              <a:gd name="T26" fmla="*/ 74 w 101"/>
              <a:gd name="T27" fmla="*/ 16 h 69"/>
              <a:gd name="T28" fmla="*/ 90 w 101"/>
              <a:gd name="T29" fmla="*/ 19 h 69"/>
              <a:gd name="T30" fmla="*/ 96 w 101"/>
              <a:gd name="T31" fmla="*/ 43 h 69"/>
              <a:gd name="T32" fmla="*/ 82 w 101"/>
              <a:gd name="T33" fmla="*/ 66 h 69"/>
              <a:gd name="T34" fmla="*/ 29 w 101"/>
              <a:gd name="T35" fmla="*/ 44 h 69"/>
              <a:gd name="T36" fmla="*/ 25 w 101"/>
              <a:gd name="T37" fmla="*/ 40 h 69"/>
              <a:gd name="T38" fmla="*/ 23 w 101"/>
              <a:gd name="T39" fmla="*/ 37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01" h="69">
                <a:moveTo>
                  <a:pt x="23" y="37"/>
                </a:moveTo>
                <a:cubicBezTo>
                  <a:pt x="20" y="32"/>
                  <a:pt x="15" y="28"/>
                  <a:pt x="11" y="23"/>
                </a:cubicBezTo>
                <a:cubicBezTo>
                  <a:pt x="8" y="21"/>
                  <a:pt x="5" y="18"/>
                  <a:pt x="3" y="15"/>
                </a:cubicBezTo>
                <a:cubicBezTo>
                  <a:pt x="0" y="11"/>
                  <a:pt x="0" y="6"/>
                  <a:pt x="4" y="3"/>
                </a:cubicBezTo>
                <a:cubicBezTo>
                  <a:pt x="8" y="0"/>
                  <a:pt x="12" y="0"/>
                  <a:pt x="16" y="3"/>
                </a:cubicBezTo>
                <a:cubicBezTo>
                  <a:pt x="27" y="14"/>
                  <a:pt x="37" y="24"/>
                  <a:pt x="46" y="36"/>
                </a:cubicBezTo>
                <a:cubicBezTo>
                  <a:pt x="53" y="45"/>
                  <a:pt x="63" y="51"/>
                  <a:pt x="75" y="48"/>
                </a:cubicBezTo>
                <a:cubicBezTo>
                  <a:pt x="76" y="48"/>
                  <a:pt x="77" y="49"/>
                  <a:pt x="77" y="48"/>
                </a:cubicBezTo>
                <a:cubicBezTo>
                  <a:pt x="78" y="46"/>
                  <a:pt x="77" y="44"/>
                  <a:pt x="75" y="42"/>
                </a:cubicBezTo>
                <a:cubicBezTo>
                  <a:pt x="75" y="42"/>
                  <a:pt x="75" y="43"/>
                  <a:pt x="75" y="43"/>
                </a:cubicBezTo>
                <a:cubicBezTo>
                  <a:pt x="75" y="41"/>
                  <a:pt x="76" y="39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4" y="36"/>
                  <a:pt x="74" y="34"/>
                  <a:pt x="73" y="32"/>
                </a:cubicBezTo>
                <a:cubicBezTo>
                  <a:pt x="72" y="27"/>
                  <a:pt x="72" y="21"/>
                  <a:pt x="74" y="16"/>
                </a:cubicBezTo>
                <a:cubicBezTo>
                  <a:pt x="82" y="12"/>
                  <a:pt x="85" y="12"/>
                  <a:pt x="90" y="19"/>
                </a:cubicBezTo>
                <a:cubicBezTo>
                  <a:pt x="90" y="27"/>
                  <a:pt x="92" y="35"/>
                  <a:pt x="96" y="43"/>
                </a:cubicBezTo>
                <a:cubicBezTo>
                  <a:pt x="101" y="56"/>
                  <a:pt x="95" y="64"/>
                  <a:pt x="82" y="66"/>
                </a:cubicBezTo>
                <a:cubicBezTo>
                  <a:pt x="59" y="69"/>
                  <a:pt x="43" y="61"/>
                  <a:pt x="29" y="44"/>
                </a:cubicBezTo>
                <a:cubicBezTo>
                  <a:pt x="28" y="42"/>
                  <a:pt x="27" y="40"/>
                  <a:pt x="25" y="40"/>
                </a:cubicBezTo>
                <a:cubicBezTo>
                  <a:pt x="24" y="39"/>
                  <a:pt x="24" y="38"/>
                  <a:pt x="23" y="37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6034088" y="1828801"/>
            <a:ext cx="157163" cy="169863"/>
          </a:xfrm>
          <a:custGeom>
            <a:avLst/>
            <a:gdLst>
              <a:gd name="T0" fmla="*/ 26 w 26"/>
              <a:gd name="T1" fmla="*/ 14 h 28"/>
              <a:gd name="T2" fmla="*/ 6 w 26"/>
              <a:gd name="T3" fmla="*/ 23 h 28"/>
              <a:gd name="T4" fmla="*/ 3 w 26"/>
              <a:gd name="T5" fmla="*/ 7 h 28"/>
              <a:gd name="T6" fmla="*/ 17 w 26"/>
              <a:gd name="T7" fmla="*/ 1 h 28"/>
              <a:gd name="T8" fmla="*/ 23 w 26"/>
              <a:gd name="T9" fmla="*/ 4 h 28"/>
              <a:gd name="T10" fmla="*/ 26 w 26"/>
              <a:gd name="T11" fmla="*/ 14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6" h="28">
                <a:moveTo>
                  <a:pt x="26" y="14"/>
                </a:moveTo>
                <a:cubicBezTo>
                  <a:pt x="22" y="25"/>
                  <a:pt x="13" y="28"/>
                  <a:pt x="6" y="23"/>
                </a:cubicBezTo>
                <a:cubicBezTo>
                  <a:pt x="1" y="19"/>
                  <a:pt x="0" y="13"/>
                  <a:pt x="3" y="7"/>
                </a:cubicBezTo>
                <a:cubicBezTo>
                  <a:pt x="5" y="2"/>
                  <a:pt x="11" y="0"/>
                  <a:pt x="17" y="1"/>
                </a:cubicBezTo>
                <a:cubicBezTo>
                  <a:pt x="19" y="2"/>
                  <a:pt x="21" y="3"/>
                  <a:pt x="23" y="4"/>
                </a:cubicBezTo>
                <a:cubicBezTo>
                  <a:pt x="25" y="8"/>
                  <a:pt x="26" y="11"/>
                  <a:pt x="26" y="14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6626225" y="2622551"/>
            <a:ext cx="133350" cy="90488"/>
          </a:xfrm>
          <a:custGeom>
            <a:avLst/>
            <a:gdLst>
              <a:gd name="T0" fmla="*/ 0 w 22"/>
              <a:gd name="T1" fmla="*/ 12 h 15"/>
              <a:gd name="T2" fmla="*/ 5 w 22"/>
              <a:gd name="T3" fmla="*/ 7 h 15"/>
              <a:gd name="T4" fmla="*/ 22 w 22"/>
              <a:gd name="T5" fmla="*/ 1 h 15"/>
              <a:gd name="T6" fmla="*/ 11 w 22"/>
              <a:gd name="T7" fmla="*/ 9 h 15"/>
              <a:gd name="T8" fmla="*/ 0 w 22"/>
              <a:gd name="T9" fmla="*/ 12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15">
                <a:moveTo>
                  <a:pt x="0" y="12"/>
                </a:moveTo>
                <a:cubicBezTo>
                  <a:pt x="2" y="11"/>
                  <a:pt x="4" y="9"/>
                  <a:pt x="5" y="7"/>
                </a:cubicBezTo>
                <a:cubicBezTo>
                  <a:pt x="10" y="3"/>
                  <a:pt x="15" y="0"/>
                  <a:pt x="22" y="1"/>
                </a:cubicBezTo>
                <a:cubicBezTo>
                  <a:pt x="17" y="2"/>
                  <a:pt x="13" y="4"/>
                  <a:pt x="11" y="9"/>
                </a:cubicBezTo>
                <a:cubicBezTo>
                  <a:pt x="8" y="15"/>
                  <a:pt x="4" y="14"/>
                  <a:pt x="0" y="12"/>
                </a:cubicBezTo>
                <a:close/>
              </a:path>
            </a:pathLst>
          </a:custGeom>
          <a:solidFill>
            <a:srgbClr val="F8CA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6384925" y="1755776"/>
            <a:ext cx="77788" cy="53975"/>
          </a:xfrm>
          <a:custGeom>
            <a:avLst/>
            <a:gdLst>
              <a:gd name="T0" fmla="*/ 2 w 13"/>
              <a:gd name="T1" fmla="*/ 9 h 9"/>
              <a:gd name="T2" fmla="*/ 0 w 13"/>
              <a:gd name="T3" fmla="*/ 4 h 9"/>
              <a:gd name="T4" fmla="*/ 13 w 13"/>
              <a:gd name="T5" fmla="*/ 0 h 9"/>
              <a:gd name="T6" fmla="*/ 2 w 13"/>
              <a:gd name="T7" fmla="*/ 9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3" h="9">
                <a:moveTo>
                  <a:pt x="2" y="9"/>
                </a:moveTo>
                <a:cubicBezTo>
                  <a:pt x="1" y="7"/>
                  <a:pt x="0" y="6"/>
                  <a:pt x="0" y="4"/>
                </a:cubicBezTo>
                <a:cubicBezTo>
                  <a:pt x="4" y="3"/>
                  <a:pt x="9" y="1"/>
                  <a:pt x="13" y="0"/>
                </a:cubicBezTo>
                <a:cubicBezTo>
                  <a:pt x="11" y="5"/>
                  <a:pt x="7" y="7"/>
                  <a:pt x="2" y="9"/>
                </a:cubicBezTo>
                <a:close/>
              </a:path>
            </a:pathLst>
          </a:custGeom>
          <a:solidFill>
            <a:srgbClr val="F8CA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3970338" y="3452813"/>
            <a:ext cx="11113" cy="19050"/>
          </a:xfrm>
          <a:custGeom>
            <a:avLst/>
            <a:gdLst>
              <a:gd name="T0" fmla="*/ 0 w 2"/>
              <a:gd name="T1" fmla="*/ 0 h 3"/>
              <a:gd name="T2" fmla="*/ 2 w 2"/>
              <a:gd name="T3" fmla="*/ 3 h 3"/>
              <a:gd name="T4" fmla="*/ 0 w 2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3">
                <a:moveTo>
                  <a:pt x="0" y="0"/>
                </a:moveTo>
                <a:cubicBezTo>
                  <a:pt x="1" y="1"/>
                  <a:pt x="1" y="2"/>
                  <a:pt x="2" y="3"/>
                </a:cubicBezTo>
                <a:cubicBezTo>
                  <a:pt x="1" y="3"/>
                  <a:pt x="0" y="2"/>
                  <a:pt x="0" y="0"/>
                </a:cubicBezTo>
                <a:close/>
              </a:path>
            </a:pathLst>
          </a:custGeom>
          <a:solidFill>
            <a:srgbClr val="F8CAC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6729413" y="2198688"/>
            <a:ext cx="84138" cy="320675"/>
          </a:xfrm>
          <a:custGeom>
            <a:avLst/>
            <a:gdLst>
              <a:gd name="T0" fmla="*/ 2 w 14"/>
              <a:gd name="T1" fmla="*/ 36 h 53"/>
              <a:gd name="T2" fmla="*/ 8 w 14"/>
              <a:gd name="T3" fmla="*/ 9 h 53"/>
              <a:gd name="T4" fmla="*/ 9 w 14"/>
              <a:gd name="T5" fmla="*/ 4 h 53"/>
              <a:gd name="T6" fmla="*/ 11 w 14"/>
              <a:gd name="T7" fmla="*/ 1 h 53"/>
              <a:gd name="T8" fmla="*/ 12 w 14"/>
              <a:gd name="T9" fmla="*/ 5 h 53"/>
              <a:gd name="T10" fmla="*/ 4 w 14"/>
              <a:gd name="T11" fmla="*/ 47 h 53"/>
              <a:gd name="T12" fmla="*/ 0 w 14"/>
              <a:gd name="T13" fmla="*/ 53 h 53"/>
              <a:gd name="T14" fmla="*/ 2 w 14"/>
              <a:gd name="T15" fmla="*/ 36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53">
                <a:moveTo>
                  <a:pt x="2" y="36"/>
                </a:moveTo>
                <a:cubicBezTo>
                  <a:pt x="5" y="27"/>
                  <a:pt x="7" y="18"/>
                  <a:pt x="8" y="9"/>
                </a:cubicBezTo>
                <a:cubicBezTo>
                  <a:pt x="8" y="7"/>
                  <a:pt x="8" y="6"/>
                  <a:pt x="9" y="4"/>
                </a:cubicBezTo>
                <a:cubicBezTo>
                  <a:pt x="9" y="2"/>
                  <a:pt x="9" y="0"/>
                  <a:pt x="11" y="1"/>
                </a:cubicBezTo>
                <a:cubicBezTo>
                  <a:pt x="14" y="1"/>
                  <a:pt x="12" y="3"/>
                  <a:pt x="12" y="5"/>
                </a:cubicBezTo>
                <a:cubicBezTo>
                  <a:pt x="10" y="19"/>
                  <a:pt x="9" y="33"/>
                  <a:pt x="4" y="47"/>
                </a:cubicBezTo>
                <a:cubicBezTo>
                  <a:pt x="3" y="49"/>
                  <a:pt x="3" y="52"/>
                  <a:pt x="0" y="53"/>
                </a:cubicBezTo>
                <a:cubicBezTo>
                  <a:pt x="2" y="48"/>
                  <a:pt x="4" y="42"/>
                  <a:pt x="2" y="36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3152775" y="1058863"/>
            <a:ext cx="12700" cy="12700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0" y="1"/>
                  <a:pt x="1" y="0"/>
                  <a:pt x="2" y="0"/>
                </a:cubicBezTo>
                <a:cubicBezTo>
                  <a:pt x="2" y="2"/>
                  <a:pt x="1" y="2"/>
                  <a:pt x="0" y="2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3165475" y="1052513"/>
            <a:ext cx="11113" cy="6350"/>
          </a:xfrm>
          <a:custGeom>
            <a:avLst/>
            <a:gdLst>
              <a:gd name="T0" fmla="*/ 0 w 2"/>
              <a:gd name="T1" fmla="*/ 1 h 1"/>
              <a:gd name="T2" fmla="*/ 2 w 2"/>
              <a:gd name="T3" fmla="*/ 0 h 1"/>
              <a:gd name="T4" fmla="*/ 0 w 2"/>
              <a:gd name="T5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1">
                <a:moveTo>
                  <a:pt x="0" y="1"/>
                </a:moveTo>
                <a:cubicBezTo>
                  <a:pt x="1" y="0"/>
                  <a:pt x="1" y="0"/>
                  <a:pt x="2" y="0"/>
                </a:cubicBezTo>
                <a:cubicBezTo>
                  <a:pt x="1" y="0"/>
                  <a:pt x="1" y="0"/>
                  <a:pt x="0" y="1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3141663" y="1071563"/>
            <a:ext cx="11113" cy="11113"/>
          </a:xfrm>
          <a:custGeom>
            <a:avLst/>
            <a:gdLst>
              <a:gd name="T0" fmla="*/ 0 w 2"/>
              <a:gd name="T1" fmla="*/ 2 h 2"/>
              <a:gd name="T2" fmla="*/ 2 w 2"/>
              <a:gd name="T3" fmla="*/ 0 h 2"/>
              <a:gd name="T4" fmla="*/ 0 w 2"/>
              <a:gd name="T5" fmla="*/ 2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" h="2">
                <a:moveTo>
                  <a:pt x="0" y="2"/>
                </a:moveTo>
                <a:cubicBezTo>
                  <a:pt x="1" y="1"/>
                  <a:pt x="1" y="1"/>
                  <a:pt x="2" y="0"/>
                </a:cubicBezTo>
                <a:cubicBezTo>
                  <a:pt x="1" y="1"/>
                  <a:pt x="1" y="1"/>
                  <a:pt x="0" y="2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4284663" y="3482976"/>
            <a:ext cx="17463" cy="42863"/>
          </a:xfrm>
          <a:custGeom>
            <a:avLst/>
            <a:gdLst>
              <a:gd name="T0" fmla="*/ 0 w 3"/>
              <a:gd name="T1" fmla="*/ 0 h 7"/>
              <a:gd name="T2" fmla="*/ 2 w 3"/>
              <a:gd name="T3" fmla="*/ 6 h 7"/>
              <a:gd name="T4" fmla="*/ 0 w 3"/>
              <a:gd name="T5" fmla="*/ 6 h 7"/>
              <a:gd name="T6" fmla="*/ 0 w 3"/>
              <a:gd name="T7" fmla="*/ 0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7">
                <a:moveTo>
                  <a:pt x="0" y="0"/>
                </a:moveTo>
                <a:cubicBezTo>
                  <a:pt x="2" y="2"/>
                  <a:pt x="3" y="4"/>
                  <a:pt x="2" y="6"/>
                </a:cubicBezTo>
                <a:cubicBezTo>
                  <a:pt x="2" y="7"/>
                  <a:pt x="1" y="6"/>
                  <a:pt x="0" y="6"/>
                </a:cubicBezTo>
                <a:cubicBezTo>
                  <a:pt x="0" y="4"/>
                  <a:pt x="0" y="2"/>
                  <a:pt x="0" y="0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4271963" y="3465513"/>
            <a:ext cx="19050" cy="23813"/>
          </a:xfrm>
          <a:custGeom>
            <a:avLst/>
            <a:gdLst>
              <a:gd name="T0" fmla="*/ 1 w 3"/>
              <a:gd name="T1" fmla="*/ 0 h 4"/>
              <a:gd name="T2" fmla="*/ 2 w 3"/>
              <a:gd name="T3" fmla="*/ 4 h 4"/>
              <a:gd name="T4" fmla="*/ 1 w 3"/>
              <a:gd name="T5" fmla="*/ 0 h 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" h="4">
                <a:moveTo>
                  <a:pt x="1" y="0"/>
                </a:moveTo>
                <a:cubicBezTo>
                  <a:pt x="3" y="0"/>
                  <a:pt x="2" y="2"/>
                  <a:pt x="2" y="4"/>
                </a:cubicBezTo>
                <a:cubicBezTo>
                  <a:pt x="0" y="3"/>
                  <a:pt x="1" y="1"/>
                  <a:pt x="1" y="0"/>
                </a:cubicBezTo>
                <a:close/>
              </a:path>
            </a:pathLst>
          </a:custGeom>
          <a:solidFill>
            <a:srgbClr val="F1F1F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9" name="Google Shape;1289;p52"/>
          <p:cNvSpPr txBox="1">
            <a:spLocks noGrp="1"/>
          </p:cNvSpPr>
          <p:nvPr>
            <p:ph type="title" idx="4294967295"/>
          </p:nvPr>
        </p:nvSpPr>
        <p:spPr>
          <a:xfrm>
            <a:off x="509443" y="2935968"/>
            <a:ext cx="3389313" cy="6619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Bananas are...</a:t>
            </a:r>
            <a:endParaRPr dirty="0"/>
          </a:p>
        </p:txBody>
      </p:sp>
      <p:sp>
        <p:nvSpPr>
          <p:cNvPr id="1291" name="Google Shape;1291;p52"/>
          <p:cNvSpPr txBox="1">
            <a:spLocks noGrp="1"/>
          </p:cNvSpPr>
          <p:nvPr>
            <p:ph type="subTitle" idx="4294967295"/>
          </p:nvPr>
        </p:nvSpPr>
        <p:spPr>
          <a:xfrm>
            <a:off x="509443" y="3597956"/>
            <a:ext cx="3389313" cy="661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one. It is a gas giant in the Solar System</a:t>
            </a:r>
            <a:endParaRPr/>
          </a:p>
        </p:txBody>
      </p:sp>
      <p:sp>
        <p:nvSpPr>
          <p:cNvPr id="1292" name="Google Shape;1292;p52"/>
          <p:cNvSpPr txBox="1">
            <a:spLocks noGrp="1"/>
          </p:cNvSpPr>
          <p:nvPr>
            <p:ph type="subTitle" idx="4294967295"/>
          </p:nvPr>
        </p:nvSpPr>
        <p:spPr>
          <a:xfrm>
            <a:off x="5351916" y="3597956"/>
            <a:ext cx="3389312" cy="661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to the Sun. It was named after a Roman god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358" name="Google Shape;1358;p52"/>
          <p:cNvSpPr/>
          <p:nvPr/>
        </p:nvSpPr>
        <p:spPr>
          <a:xfrm>
            <a:off x="785400" y="1211606"/>
            <a:ext cx="1418700" cy="11424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What does it look like?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59" name="Google Shape;1359;p52"/>
          <p:cNvSpPr/>
          <p:nvPr/>
        </p:nvSpPr>
        <p:spPr>
          <a:xfrm flipH="1">
            <a:off x="6939900" y="1211606"/>
            <a:ext cx="1418700" cy="11424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Describe the shape!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3" name="Google Shape;1289;p52"/>
          <p:cNvSpPr txBox="1">
            <a:spLocks/>
          </p:cNvSpPr>
          <p:nvPr/>
        </p:nvSpPr>
        <p:spPr>
          <a:xfrm>
            <a:off x="5351916" y="2935968"/>
            <a:ext cx="3389313" cy="66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Livvic"/>
              <a:buNone/>
              <a:defRPr sz="3600" b="1" i="0" u="none" strike="noStrike" cap="none">
                <a:solidFill>
                  <a:srgbClr val="000000"/>
                </a:solidFill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r>
              <a:rPr lang="es-PE" dirty="0"/>
              <a:t>Apples are...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07" y="1257259"/>
            <a:ext cx="3573858" cy="1781127"/>
          </a:xfrm>
          <a:prstGeom prst="rect">
            <a:avLst/>
          </a:prstGeom>
        </p:spPr>
      </p:pic>
      <p:sp>
        <p:nvSpPr>
          <p:cNvPr id="9" name="Google Shape;1188;p49">
            <a:extLst>
              <a:ext uri="{FF2B5EF4-FFF2-40B4-BE49-F238E27FC236}">
                <a16:creationId xmlns:a16="http://schemas.microsoft.com/office/drawing/2014/main" id="{D84FDECD-3E63-40A1-BC03-CBBEB3DC93F4}"/>
              </a:ext>
            </a:extLst>
          </p:cNvPr>
          <p:cNvSpPr txBox="1">
            <a:spLocks/>
          </p:cNvSpPr>
          <p:nvPr/>
        </p:nvSpPr>
        <p:spPr>
          <a:xfrm>
            <a:off x="217251" y="65314"/>
            <a:ext cx="7717500" cy="71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1pPr>
            <a:lvl2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2pPr>
            <a:lvl3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3pPr>
            <a:lvl4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4pPr>
            <a:lvl5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5pPr>
            <a:lvl6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6pPr>
            <a:lvl7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7pPr>
            <a:lvl8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8pPr>
            <a:lvl9pPr algn="ctr">
              <a:buSzPts val="3600"/>
              <a:buFont typeface="Livvic"/>
              <a:buNone/>
              <a:defRPr sz="3600" b="1">
                <a:latin typeface="Livvic"/>
                <a:ea typeface="Livvic"/>
                <a:cs typeface="Livvic"/>
                <a:sym typeface="Livvic"/>
              </a:defRPr>
            </a:lvl9pPr>
          </a:lstStyle>
          <a:p>
            <a:pPr algn="l"/>
            <a:r>
              <a:rPr lang="es-PE" dirty="0">
                <a:solidFill>
                  <a:srgbClr val="FFFFFF"/>
                </a:solidFill>
              </a:rPr>
              <a:t>Matching</a:t>
            </a:r>
            <a:r>
              <a:rPr lang="es-PE" sz="4800" dirty="0">
                <a:solidFill>
                  <a:srgbClr val="FFFFFF"/>
                </a:solidFill>
              </a:rPr>
              <a:t> pairs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53"/>
          <p:cNvSpPr txBox="1">
            <a:spLocks noGrp="1"/>
          </p:cNvSpPr>
          <p:nvPr>
            <p:ph type="title"/>
          </p:nvPr>
        </p:nvSpPr>
        <p:spPr>
          <a:xfrm>
            <a:off x="713250" y="325011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Moon-shaped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364" name="Google Shape;1364;p53"/>
          <p:cNvSpPr txBox="1">
            <a:spLocks noGrp="1"/>
          </p:cNvSpPr>
          <p:nvPr>
            <p:ph type="subTitle" idx="4294967295"/>
          </p:nvPr>
        </p:nvSpPr>
        <p:spPr>
          <a:xfrm>
            <a:off x="556025" y="3452019"/>
            <a:ext cx="3389313" cy="661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Saturn is the ringed one. It is a gas giant in the Solar System</a:t>
            </a:r>
            <a:endParaRPr dirty="0"/>
          </a:p>
        </p:txBody>
      </p:sp>
      <p:sp>
        <p:nvSpPr>
          <p:cNvPr id="1365" name="Google Shape;1365;p53"/>
          <p:cNvSpPr txBox="1">
            <a:spLocks noGrp="1"/>
          </p:cNvSpPr>
          <p:nvPr>
            <p:ph type="subTitle" idx="4294967295"/>
          </p:nvPr>
        </p:nvSpPr>
        <p:spPr>
          <a:xfrm>
            <a:off x="5449888" y="3491032"/>
            <a:ext cx="3389312" cy="661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to the Sun. It was named after a Roman god</a:t>
            </a: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endParaRPr dirty="0"/>
          </a:p>
        </p:txBody>
      </p:sp>
      <p:sp>
        <p:nvSpPr>
          <p:cNvPr id="1366" name="Google Shape;1366;p53"/>
          <p:cNvSpPr txBox="1">
            <a:spLocks noGrp="1"/>
          </p:cNvSpPr>
          <p:nvPr>
            <p:ph type="subTitle" idx="4294967295"/>
          </p:nvPr>
        </p:nvSpPr>
        <p:spPr>
          <a:xfrm>
            <a:off x="5347382" y="3057123"/>
            <a:ext cx="3389312" cy="6619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Heart-shaped</a:t>
            </a:r>
            <a:endParaRPr dirty="0"/>
          </a:p>
        </p:txBody>
      </p:sp>
      <p:sp>
        <p:nvSpPr>
          <p:cNvPr id="1389" name="Google Shape;1389;p53"/>
          <p:cNvSpPr/>
          <p:nvPr/>
        </p:nvSpPr>
        <p:spPr>
          <a:xfrm flipH="1">
            <a:off x="6676338" y="2677900"/>
            <a:ext cx="731400" cy="460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1"/>
                </a:solidFill>
                <a:latin typeface="Livvic"/>
                <a:ea typeface="Livvic"/>
                <a:cs typeface="Livvic"/>
                <a:sym typeface="Livvic"/>
              </a:rPr>
              <a:t>02</a:t>
            </a:r>
            <a:endParaRPr sz="2400" b="1" dirty="0">
              <a:solidFill>
                <a:schemeClr val="accen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390" name="Google Shape;1390;p53"/>
          <p:cNvSpPr/>
          <p:nvPr/>
        </p:nvSpPr>
        <p:spPr>
          <a:xfrm flipH="1">
            <a:off x="1884981" y="2519942"/>
            <a:ext cx="731400" cy="460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>
                <a:solidFill>
                  <a:schemeClr val="accent2"/>
                </a:solidFill>
                <a:latin typeface="Livvic"/>
                <a:ea typeface="Livvic"/>
                <a:cs typeface="Livvic"/>
                <a:sym typeface="Livvic"/>
              </a:rPr>
              <a:t>01</a:t>
            </a:r>
            <a:endParaRPr sz="2400" b="1" dirty="0">
              <a:solidFill>
                <a:schemeClr val="accent2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29" name="Google Shape;1366;p53"/>
          <p:cNvSpPr txBox="1">
            <a:spLocks/>
          </p:cNvSpPr>
          <p:nvPr/>
        </p:nvSpPr>
        <p:spPr>
          <a:xfrm>
            <a:off x="556025" y="2986248"/>
            <a:ext cx="3389312" cy="661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 algn="ctr">
              <a:spcAft>
                <a:spcPts val="1600"/>
              </a:spcAft>
              <a:buFont typeface="Raleway"/>
              <a:buNone/>
            </a:pPr>
            <a:r>
              <a:rPr lang="es-PE"/>
              <a:t>Heart-shaped</a:t>
            </a:r>
            <a:endParaRPr lang="es-PE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190" y="1290243"/>
            <a:ext cx="2171250" cy="22162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5" name="Google Shape;1395;p54"/>
          <p:cNvSpPr/>
          <p:nvPr/>
        </p:nvSpPr>
        <p:spPr>
          <a:xfrm>
            <a:off x="941375" y="2154225"/>
            <a:ext cx="7260994" cy="546342"/>
          </a:xfrm>
          <a:custGeom>
            <a:avLst/>
            <a:gdLst/>
            <a:ahLst/>
            <a:cxnLst/>
            <a:rect l="l" t="t" r="r" b="b"/>
            <a:pathLst>
              <a:path w="275194" h="46517" extrusionOk="0">
                <a:moveTo>
                  <a:pt x="0" y="45697"/>
                </a:moveTo>
                <a:cubicBezTo>
                  <a:pt x="7557" y="38140"/>
                  <a:pt x="30091" y="220"/>
                  <a:pt x="45341" y="356"/>
                </a:cubicBezTo>
                <a:cubicBezTo>
                  <a:pt x="60591" y="492"/>
                  <a:pt x="76054" y="46571"/>
                  <a:pt x="91498" y="46513"/>
                </a:cubicBezTo>
                <a:cubicBezTo>
                  <a:pt x="106942" y="46455"/>
                  <a:pt x="122600" y="103"/>
                  <a:pt x="138005" y="6"/>
                </a:cubicBezTo>
                <a:cubicBezTo>
                  <a:pt x="153410" y="-91"/>
                  <a:pt x="168640" y="45911"/>
                  <a:pt x="183929" y="45930"/>
                </a:cubicBezTo>
                <a:cubicBezTo>
                  <a:pt x="199218" y="45950"/>
                  <a:pt x="214526" y="181"/>
                  <a:pt x="229737" y="123"/>
                </a:cubicBezTo>
                <a:cubicBezTo>
                  <a:pt x="244948" y="65"/>
                  <a:pt x="267618" y="38004"/>
                  <a:pt x="275194" y="45580"/>
                </a:cubicBezTo>
              </a:path>
            </a:pathLst>
          </a:custGeom>
          <a:noFill/>
          <a:ln w="76200" cap="flat" cmpd="sng">
            <a:solidFill>
              <a:srgbClr val="F59C82"/>
            </a:solidFill>
            <a:prstDash val="solid"/>
            <a:round/>
            <a:headEnd type="none" w="med" len="med"/>
            <a:tailEnd type="stealth" w="med" len="med"/>
          </a:ln>
        </p:spPr>
      </p:sp>
      <p:sp>
        <p:nvSpPr>
          <p:cNvPr id="1396" name="Google Shape;1396;p54"/>
          <p:cNvSpPr txBox="1">
            <a:spLocks noGrp="1"/>
          </p:cNvSpPr>
          <p:nvPr>
            <p:ph type="title"/>
          </p:nvPr>
        </p:nvSpPr>
        <p:spPr>
          <a:xfrm>
            <a:off x="825993" y="234642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Morning route</a:t>
            </a:r>
            <a:endParaRPr dirty="0">
              <a:solidFill>
                <a:srgbClr val="F59C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7" name="Google Shape;1397;p54"/>
          <p:cNvSpPr txBox="1"/>
          <p:nvPr/>
        </p:nvSpPr>
        <p:spPr>
          <a:xfrm>
            <a:off x="3700385" y="4007250"/>
            <a:ext cx="1742700" cy="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Mars is a cold place, not hot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98" name="Google Shape;1398;p54"/>
          <p:cNvSpPr txBox="1"/>
          <p:nvPr/>
        </p:nvSpPr>
        <p:spPr>
          <a:xfrm>
            <a:off x="3700392" y="304705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Stop 2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399" name="Google Shape;1399;p54"/>
          <p:cNvSpPr txBox="1"/>
          <p:nvPr/>
        </p:nvSpPr>
        <p:spPr>
          <a:xfrm>
            <a:off x="6163090" y="4007250"/>
            <a:ext cx="1742700" cy="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Jupiter is the biggest planet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00" name="Google Shape;1400;p54"/>
          <p:cNvSpPr txBox="1"/>
          <p:nvPr/>
        </p:nvSpPr>
        <p:spPr>
          <a:xfrm>
            <a:off x="6163112" y="304705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Stop 3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01" name="Google Shape;1401;p54"/>
          <p:cNvSpPr txBox="1"/>
          <p:nvPr/>
        </p:nvSpPr>
        <p:spPr>
          <a:xfrm>
            <a:off x="1238188" y="4007250"/>
            <a:ext cx="1742700" cy="5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Venus has a nice name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02" name="Google Shape;1402;p54"/>
          <p:cNvSpPr txBox="1"/>
          <p:nvPr/>
        </p:nvSpPr>
        <p:spPr>
          <a:xfrm>
            <a:off x="1238191" y="304705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Stop 1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44" name="Google Shape;1444;p54"/>
          <p:cNvSpPr/>
          <p:nvPr/>
        </p:nvSpPr>
        <p:spPr>
          <a:xfrm>
            <a:off x="1175503" y="3546456"/>
            <a:ext cx="1868100" cy="460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Shop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45" name="Google Shape;1445;p54"/>
          <p:cNvSpPr/>
          <p:nvPr/>
        </p:nvSpPr>
        <p:spPr>
          <a:xfrm>
            <a:off x="3637953" y="3546456"/>
            <a:ext cx="1868100" cy="460800"/>
          </a:xfrm>
          <a:prstGeom prst="roundRect">
            <a:avLst>
              <a:gd name="adj" fmla="val 16667"/>
            </a:avLst>
          </a:prstGeom>
          <a:solidFill>
            <a:srgbClr val="FF6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School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46" name="Google Shape;1446;p54"/>
          <p:cNvSpPr/>
          <p:nvPr/>
        </p:nvSpPr>
        <p:spPr>
          <a:xfrm>
            <a:off x="6163103" y="3546456"/>
            <a:ext cx="1868100" cy="460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Park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grpSp>
        <p:nvGrpSpPr>
          <p:cNvPr id="1447" name="Google Shape;1447;p54"/>
          <p:cNvGrpSpPr/>
          <p:nvPr/>
        </p:nvGrpSpPr>
        <p:grpSpPr>
          <a:xfrm>
            <a:off x="1891027" y="2633360"/>
            <a:ext cx="437035" cy="372015"/>
            <a:chOff x="5645200" y="879425"/>
            <a:chExt cx="478575" cy="407375"/>
          </a:xfrm>
        </p:grpSpPr>
        <p:sp>
          <p:nvSpPr>
            <p:cNvPr id="1448" name="Google Shape;1448;p54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49" name="Google Shape;1449;p54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50" name="Google Shape;1450;p54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51" name="Google Shape;1451;p54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52" name="Google Shape;1452;p54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453" name="Google Shape;1453;p54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454" name="Google Shape;1454;p54"/>
          <p:cNvGrpSpPr/>
          <p:nvPr/>
        </p:nvGrpSpPr>
        <p:grpSpPr>
          <a:xfrm>
            <a:off x="4386538" y="2634028"/>
            <a:ext cx="370909" cy="370675"/>
            <a:chOff x="-41895050" y="3217225"/>
            <a:chExt cx="317450" cy="317250"/>
          </a:xfrm>
        </p:grpSpPr>
        <p:sp>
          <p:nvSpPr>
            <p:cNvPr id="1455" name="Google Shape;1455;p54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1456;p54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1457;p54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54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54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0" name="Google Shape;1460;p54"/>
          <p:cNvGrpSpPr/>
          <p:nvPr/>
        </p:nvGrpSpPr>
        <p:grpSpPr>
          <a:xfrm>
            <a:off x="6911690" y="2677089"/>
            <a:ext cx="370911" cy="369968"/>
            <a:chOff x="-20946600" y="3317850"/>
            <a:chExt cx="304825" cy="304050"/>
          </a:xfrm>
        </p:grpSpPr>
        <p:sp>
          <p:nvSpPr>
            <p:cNvPr id="1461" name="Google Shape;1461;p54"/>
            <p:cNvSpPr/>
            <p:nvPr/>
          </p:nvSpPr>
          <p:spPr>
            <a:xfrm>
              <a:off x="-20946600" y="3317850"/>
              <a:ext cx="232350" cy="248925"/>
            </a:xfrm>
            <a:custGeom>
              <a:avLst/>
              <a:gdLst/>
              <a:ahLst/>
              <a:cxnLst/>
              <a:rect l="l" t="t" r="r" b="b"/>
              <a:pathLst>
                <a:path w="9294" h="9957" extrusionOk="0">
                  <a:moveTo>
                    <a:pt x="4631" y="1"/>
                  </a:moveTo>
                  <a:cubicBezTo>
                    <a:pt x="3340" y="1"/>
                    <a:pt x="2268" y="977"/>
                    <a:pt x="2142" y="2237"/>
                  </a:cubicBezTo>
                  <a:cubicBezTo>
                    <a:pt x="1292" y="2521"/>
                    <a:pt x="693" y="3340"/>
                    <a:pt x="693" y="4254"/>
                  </a:cubicBezTo>
                  <a:cubicBezTo>
                    <a:pt x="693" y="4695"/>
                    <a:pt x="819" y="5073"/>
                    <a:pt x="1040" y="5451"/>
                  </a:cubicBezTo>
                  <a:cubicBezTo>
                    <a:pt x="378" y="5923"/>
                    <a:pt x="0" y="6648"/>
                    <a:pt x="0" y="7499"/>
                  </a:cubicBezTo>
                  <a:cubicBezTo>
                    <a:pt x="0" y="8853"/>
                    <a:pt x="1134" y="9956"/>
                    <a:pt x="2520" y="9956"/>
                  </a:cubicBezTo>
                  <a:lnTo>
                    <a:pt x="4316" y="9956"/>
                  </a:lnTo>
                  <a:lnTo>
                    <a:pt x="4316" y="8349"/>
                  </a:lnTo>
                  <a:lnTo>
                    <a:pt x="2962" y="7026"/>
                  </a:lnTo>
                  <a:cubicBezTo>
                    <a:pt x="2804" y="6869"/>
                    <a:pt x="2804" y="6648"/>
                    <a:pt x="2962" y="6491"/>
                  </a:cubicBezTo>
                  <a:cubicBezTo>
                    <a:pt x="3040" y="6412"/>
                    <a:pt x="3135" y="6372"/>
                    <a:pt x="3229" y="6372"/>
                  </a:cubicBezTo>
                  <a:cubicBezTo>
                    <a:pt x="3324" y="6372"/>
                    <a:pt x="3418" y="6412"/>
                    <a:pt x="3497" y="6491"/>
                  </a:cubicBezTo>
                  <a:lnTo>
                    <a:pt x="4316" y="7341"/>
                  </a:lnTo>
                  <a:lnTo>
                    <a:pt x="4316" y="5482"/>
                  </a:lnTo>
                  <a:lnTo>
                    <a:pt x="2962" y="4128"/>
                  </a:lnTo>
                  <a:cubicBezTo>
                    <a:pt x="2804" y="3970"/>
                    <a:pt x="2804" y="3781"/>
                    <a:pt x="2962" y="3624"/>
                  </a:cubicBezTo>
                  <a:cubicBezTo>
                    <a:pt x="3040" y="3545"/>
                    <a:pt x="3135" y="3505"/>
                    <a:pt x="3229" y="3505"/>
                  </a:cubicBezTo>
                  <a:cubicBezTo>
                    <a:pt x="3324" y="3505"/>
                    <a:pt x="3418" y="3545"/>
                    <a:pt x="3497" y="3624"/>
                  </a:cubicBezTo>
                  <a:lnTo>
                    <a:pt x="4316" y="4443"/>
                  </a:lnTo>
                  <a:lnTo>
                    <a:pt x="4316" y="2458"/>
                  </a:lnTo>
                  <a:cubicBezTo>
                    <a:pt x="4316" y="2237"/>
                    <a:pt x="4474" y="2080"/>
                    <a:pt x="4663" y="2080"/>
                  </a:cubicBezTo>
                  <a:cubicBezTo>
                    <a:pt x="4852" y="2080"/>
                    <a:pt x="5009" y="2237"/>
                    <a:pt x="5009" y="2458"/>
                  </a:cubicBezTo>
                  <a:lnTo>
                    <a:pt x="5009" y="5860"/>
                  </a:lnTo>
                  <a:lnTo>
                    <a:pt x="5860" y="5041"/>
                  </a:lnTo>
                  <a:cubicBezTo>
                    <a:pt x="5939" y="4963"/>
                    <a:pt x="6025" y="4923"/>
                    <a:pt x="6112" y="4923"/>
                  </a:cubicBezTo>
                  <a:cubicBezTo>
                    <a:pt x="6199" y="4923"/>
                    <a:pt x="6285" y="4963"/>
                    <a:pt x="6364" y="5041"/>
                  </a:cubicBezTo>
                  <a:cubicBezTo>
                    <a:pt x="6522" y="5199"/>
                    <a:pt x="6522" y="5388"/>
                    <a:pt x="6364" y="5545"/>
                  </a:cubicBezTo>
                  <a:lnTo>
                    <a:pt x="5009" y="6900"/>
                  </a:lnTo>
                  <a:lnTo>
                    <a:pt x="5009" y="9956"/>
                  </a:lnTo>
                  <a:lnTo>
                    <a:pt x="6805" y="9956"/>
                  </a:lnTo>
                  <a:cubicBezTo>
                    <a:pt x="8160" y="9956"/>
                    <a:pt x="9294" y="8853"/>
                    <a:pt x="9294" y="7499"/>
                  </a:cubicBezTo>
                  <a:cubicBezTo>
                    <a:pt x="9294" y="6648"/>
                    <a:pt x="8884" y="5923"/>
                    <a:pt x="8223" y="5451"/>
                  </a:cubicBezTo>
                  <a:cubicBezTo>
                    <a:pt x="8443" y="5073"/>
                    <a:pt x="8569" y="4695"/>
                    <a:pt x="8569" y="4254"/>
                  </a:cubicBezTo>
                  <a:cubicBezTo>
                    <a:pt x="8569" y="3340"/>
                    <a:pt x="7971" y="2521"/>
                    <a:pt x="7120" y="2237"/>
                  </a:cubicBezTo>
                  <a:cubicBezTo>
                    <a:pt x="6994" y="977"/>
                    <a:pt x="5923" y="1"/>
                    <a:pt x="4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54"/>
            <p:cNvSpPr/>
            <p:nvPr/>
          </p:nvSpPr>
          <p:spPr>
            <a:xfrm>
              <a:off x="-20775700" y="3318650"/>
              <a:ext cx="133925" cy="249700"/>
            </a:xfrm>
            <a:custGeom>
              <a:avLst/>
              <a:gdLst/>
              <a:ahLst/>
              <a:cxnLst/>
              <a:rect l="l" t="t" r="r" b="b"/>
              <a:pathLst>
                <a:path w="5357" h="9988" extrusionOk="0">
                  <a:moveTo>
                    <a:pt x="694" y="0"/>
                  </a:moveTo>
                  <a:cubicBezTo>
                    <a:pt x="473" y="0"/>
                    <a:pt x="253" y="32"/>
                    <a:pt x="1" y="126"/>
                  </a:cubicBezTo>
                  <a:cubicBezTo>
                    <a:pt x="473" y="567"/>
                    <a:pt x="820" y="1103"/>
                    <a:pt x="977" y="1764"/>
                  </a:cubicBezTo>
                  <a:cubicBezTo>
                    <a:pt x="1891" y="2300"/>
                    <a:pt x="2490" y="3245"/>
                    <a:pt x="2490" y="4285"/>
                  </a:cubicBezTo>
                  <a:cubicBezTo>
                    <a:pt x="2490" y="4663"/>
                    <a:pt x="2395" y="4978"/>
                    <a:pt x="2269" y="5293"/>
                  </a:cubicBezTo>
                  <a:cubicBezTo>
                    <a:pt x="2836" y="5860"/>
                    <a:pt x="3183" y="6648"/>
                    <a:pt x="3183" y="7498"/>
                  </a:cubicBezTo>
                  <a:cubicBezTo>
                    <a:pt x="3183" y="8506"/>
                    <a:pt x="2710" y="9389"/>
                    <a:pt x="1985" y="9987"/>
                  </a:cubicBezTo>
                  <a:lnTo>
                    <a:pt x="2836" y="9987"/>
                  </a:lnTo>
                  <a:cubicBezTo>
                    <a:pt x="4222" y="9987"/>
                    <a:pt x="5325" y="8853"/>
                    <a:pt x="5325" y="7498"/>
                  </a:cubicBezTo>
                  <a:cubicBezTo>
                    <a:pt x="5357" y="6679"/>
                    <a:pt x="4915" y="5891"/>
                    <a:pt x="4285" y="5450"/>
                  </a:cubicBezTo>
                  <a:cubicBezTo>
                    <a:pt x="4537" y="5104"/>
                    <a:pt x="4632" y="4694"/>
                    <a:pt x="4632" y="4253"/>
                  </a:cubicBezTo>
                  <a:cubicBezTo>
                    <a:pt x="4632" y="3340"/>
                    <a:pt x="4065" y="2520"/>
                    <a:pt x="3183" y="2237"/>
                  </a:cubicBezTo>
                  <a:cubicBezTo>
                    <a:pt x="3057" y="977"/>
                    <a:pt x="2017" y="0"/>
                    <a:pt x="69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54"/>
            <p:cNvSpPr/>
            <p:nvPr/>
          </p:nvSpPr>
          <p:spPr>
            <a:xfrm>
              <a:off x="-20890700" y="3586425"/>
              <a:ext cx="195375" cy="35475"/>
            </a:xfrm>
            <a:custGeom>
              <a:avLst/>
              <a:gdLst/>
              <a:ahLst/>
              <a:cxnLst/>
              <a:rect l="l" t="t" r="r" b="b"/>
              <a:pathLst>
                <a:path w="7815" h="1419" extrusionOk="0">
                  <a:moveTo>
                    <a:pt x="2112" y="1"/>
                  </a:moveTo>
                  <a:lnTo>
                    <a:pt x="2112" y="725"/>
                  </a:lnTo>
                  <a:lnTo>
                    <a:pt x="347" y="725"/>
                  </a:lnTo>
                  <a:cubicBezTo>
                    <a:pt x="158" y="725"/>
                    <a:pt x="1" y="883"/>
                    <a:pt x="1" y="1072"/>
                  </a:cubicBezTo>
                  <a:cubicBezTo>
                    <a:pt x="1" y="1261"/>
                    <a:pt x="158" y="1418"/>
                    <a:pt x="347" y="1418"/>
                  </a:cubicBezTo>
                  <a:lnTo>
                    <a:pt x="7468" y="1418"/>
                  </a:lnTo>
                  <a:cubicBezTo>
                    <a:pt x="7657" y="1418"/>
                    <a:pt x="7814" y="1261"/>
                    <a:pt x="7814" y="1072"/>
                  </a:cubicBezTo>
                  <a:cubicBezTo>
                    <a:pt x="7814" y="883"/>
                    <a:pt x="7625" y="725"/>
                    <a:pt x="7436" y="725"/>
                  </a:cubicBezTo>
                  <a:lnTo>
                    <a:pt x="5672" y="725"/>
                  </a:lnTo>
                  <a:lnTo>
                    <a:pt x="5672" y="1"/>
                  </a:lnTo>
                  <a:lnTo>
                    <a:pt x="4947" y="1"/>
                  </a:lnTo>
                  <a:lnTo>
                    <a:pt x="4947" y="725"/>
                  </a:lnTo>
                  <a:lnTo>
                    <a:pt x="2836" y="725"/>
                  </a:lnTo>
                  <a:lnTo>
                    <a:pt x="28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85857">
            <a:off x="3894996" y="1291338"/>
            <a:ext cx="1353060" cy="1032809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8" name="Google Shape;1468;p55"/>
          <p:cNvSpPr/>
          <p:nvPr/>
        </p:nvSpPr>
        <p:spPr>
          <a:xfrm>
            <a:off x="4771175" y="1973900"/>
            <a:ext cx="1590000" cy="1590000"/>
          </a:xfrm>
          <a:prstGeom prst="donut">
            <a:avLst>
              <a:gd name="adj" fmla="val 21354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9" name="Google Shape;1469;p55"/>
          <p:cNvSpPr/>
          <p:nvPr/>
        </p:nvSpPr>
        <p:spPr>
          <a:xfrm>
            <a:off x="1183375" y="1973900"/>
            <a:ext cx="1590000" cy="1590000"/>
          </a:xfrm>
          <a:prstGeom prst="donut">
            <a:avLst>
              <a:gd name="adj" fmla="val 2135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0" name="Google Shape;1470;p55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Check out these percentages</a:t>
            </a:r>
            <a:endParaRPr/>
          </a:p>
        </p:txBody>
      </p:sp>
      <p:sp>
        <p:nvSpPr>
          <p:cNvPr id="1471" name="Google Shape;1471;p55"/>
          <p:cNvSpPr txBox="1"/>
          <p:nvPr/>
        </p:nvSpPr>
        <p:spPr>
          <a:xfrm>
            <a:off x="6450650" y="2763200"/>
            <a:ext cx="17427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Mars is a very cold place, not hot at all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2" name="Google Shape;1472;p55"/>
          <p:cNvSpPr txBox="1"/>
          <p:nvPr/>
        </p:nvSpPr>
        <p:spPr>
          <a:xfrm>
            <a:off x="6450652" y="2345900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accent5"/>
                </a:solidFill>
                <a:latin typeface="Livvic"/>
                <a:ea typeface="Livvic"/>
                <a:cs typeface="Livvic"/>
                <a:sym typeface="Livvic"/>
              </a:rPr>
              <a:t>Mars</a:t>
            </a:r>
            <a:endParaRPr sz="2000" b="1">
              <a:solidFill>
                <a:schemeClr val="accent5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73" name="Google Shape;1473;p55"/>
          <p:cNvSpPr txBox="1"/>
          <p:nvPr/>
        </p:nvSpPr>
        <p:spPr>
          <a:xfrm>
            <a:off x="2896700" y="2763200"/>
            <a:ext cx="1742700" cy="8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Venus has a nice name, but it’s very hot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74" name="Google Shape;1474;p55"/>
          <p:cNvSpPr txBox="1"/>
          <p:nvPr/>
        </p:nvSpPr>
        <p:spPr>
          <a:xfrm>
            <a:off x="2896702" y="235727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accent4"/>
                </a:solidFill>
                <a:latin typeface="Livvic"/>
                <a:ea typeface="Livvic"/>
                <a:cs typeface="Livvic"/>
                <a:sym typeface="Livvic"/>
              </a:rPr>
              <a:t>Venus</a:t>
            </a:r>
            <a:endParaRPr sz="2000" b="1">
              <a:solidFill>
                <a:schemeClr val="accent4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75" name="Google Shape;1475;p55"/>
          <p:cNvSpPr txBox="1"/>
          <p:nvPr/>
        </p:nvSpPr>
        <p:spPr>
          <a:xfrm>
            <a:off x="2896700" y="1973900"/>
            <a:ext cx="12621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solidFill>
                  <a:schemeClr val="accent4"/>
                </a:solidFill>
                <a:latin typeface="Livvic"/>
                <a:ea typeface="Livvic"/>
                <a:cs typeface="Livvic"/>
                <a:sym typeface="Livvic"/>
              </a:rPr>
              <a:t>50%</a:t>
            </a:r>
            <a:endParaRPr sz="3400" b="1">
              <a:solidFill>
                <a:schemeClr val="accent4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76" name="Google Shape;1476;p55"/>
          <p:cNvSpPr/>
          <p:nvPr/>
        </p:nvSpPr>
        <p:spPr>
          <a:xfrm rot="5400000" flipH="1">
            <a:off x="1183448" y="1973900"/>
            <a:ext cx="1590000" cy="1590000"/>
          </a:xfrm>
          <a:prstGeom prst="blockArc">
            <a:avLst>
              <a:gd name="adj1" fmla="val 10807222"/>
              <a:gd name="adj2" fmla="val 5430"/>
              <a:gd name="adj3" fmla="val 21212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55"/>
          <p:cNvSpPr txBox="1"/>
          <p:nvPr/>
        </p:nvSpPr>
        <p:spPr>
          <a:xfrm>
            <a:off x="6450650" y="1973900"/>
            <a:ext cx="12621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400" b="1">
                <a:solidFill>
                  <a:schemeClr val="accent5"/>
                </a:solidFill>
                <a:latin typeface="Livvic"/>
                <a:ea typeface="Livvic"/>
                <a:cs typeface="Livvic"/>
                <a:sym typeface="Livvic"/>
              </a:rPr>
              <a:t>76%</a:t>
            </a:r>
            <a:endParaRPr sz="3400" b="1">
              <a:solidFill>
                <a:schemeClr val="accent5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78" name="Google Shape;1478;p55"/>
          <p:cNvSpPr/>
          <p:nvPr/>
        </p:nvSpPr>
        <p:spPr>
          <a:xfrm rot="5400000" flipH="1">
            <a:off x="4771173" y="1973900"/>
            <a:ext cx="1590000" cy="1590000"/>
          </a:xfrm>
          <a:prstGeom prst="blockArc">
            <a:avLst>
              <a:gd name="adj1" fmla="val 5108138"/>
              <a:gd name="adj2" fmla="val 5430"/>
              <a:gd name="adj3" fmla="val 21212"/>
            </a:avLst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773375" y="3934150"/>
            <a:ext cx="2154128" cy="118207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9863" y="4456886"/>
            <a:ext cx="1132620" cy="68661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6361173" y="4227337"/>
            <a:ext cx="1556892" cy="888883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3" name="Google Shape;1483;p56"/>
          <p:cNvSpPr txBox="1">
            <a:spLocks noGrp="1"/>
          </p:cNvSpPr>
          <p:nvPr>
            <p:ph type="title"/>
          </p:nvPr>
        </p:nvSpPr>
        <p:spPr>
          <a:xfrm>
            <a:off x="5172650" y="2493625"/>
            <a:ext cx="3314400" cy="52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Analysis</a:t>
            </a:r>
            <a:endParaRPr/>
          </a:p>
        </p:txBody>
      </p:sp>
      <p:sp>
        <p:nvSpPr>
          <p:cNvPr id="1484" name="Google Shape;1484;p56"/>
          <p:cNvSpPr txBox="1">
            <a:spLocks noGrp="1"/>
          </p:cNvSpPr>
          <p:nvPr>
            <p:ph type="title" idx="2"/>
          </p:nvPr>
        </p:nvSpPr>
        <p:spPr>
          <a:xfrm>
            <a:off x="5172643" y="1675213"/>
            <a:ext cx="1735800" cy="81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485" name="Google Shape;1485;p56"/>
          <p:cNvSpPr txBox="1">
            <a:spLocks noGrp="1"/>
          </p:cNvSpPr>
          <p:nvPr>
            <p:ph type="subTitle" idx="1"/>
          </p:nvPr>
        </p:nvSpPr>
        <p:spPr>
          <a:xfrm>
            <a:off x="5172650" y="3135675"/>
            <a:ext cx="3314400" cy="60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could enter a subtitle here if you need to describe the section</a:t>
            </a: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186" y="424543"/>
            <a:ext cx="3553098" cy="393757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54000"/>
            <a:ext cx="8680450" cy="544513"/>
          </a:xfrm>
          <a:prstGeom prst="rect">
            <a:avLst/>
          </a:prstGeom>
        </p:spPr>
        <p:txBody>
          <a:bodyPr/>
          <a:lstStyle/>
          <a:p>
            <a:r>
              <a:rPr lang="en-US" sz="2800" dirty="0">
                <a:solidFill>
                  <a:srgbClr val="FFFFFF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B8708F5-CE2E-420B-BE86-D381331C00DC}"/>
              </a:ext>
            </a:extLst>
          </p:cNvPr>
          <p:cNvGrpSpPr/>
          <p:nvPr/>
        </p:nvGrpSpPr>
        <p:grpSpPr>
          <a:xfrm>
            <a:off x="1267142" y="1655188"/>
            <a:ext cx="1960669" cy="886753"/>
            <a:chOff x="6210996" y="1433695"/>
            <a:chExt cx="1493001" cy="72683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BC91E4F-1058-4CAF-AC37-DC2B4EA12C90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39BD0D-6098-4F77-8855-62227C5F145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2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38477A0-E428-4ED9-A093-E877EA93BF95}"/>
              </a:ext>
            </a:extLst>
          </p:cNvPr>
          <p:cNvGrpSpPr/>
          <p:nvPr/>
        </p:nvGrpSpPr>
        <p:grpSpPr>
          <a:xfrm>
            <a:off x="5750117" y="1655188"/>
            <a:ext cx="1960670" cy="886753"/>
            <a:chOff x="6210996" y="1433695"/>
            <a:chExt cx="1493002" cy="72683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1FEA32F-6078-4C7D-B380-B35F07C14B76}"/>
                </a:ext>
              </a:extLst>
            </p:cNvPr>
            <p:cNvSpPr txBox="1"/>
            <p:nvPr/>
          </p:nvSpPr>
          <p:spPr>
            <a:xfrm>
              <a:off x="6211000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7D2BBBD-6A28-4C39-AA3E-C7E42A3ED1F6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52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2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FD7607A-11E9-40B5-A3A0-0AAA16171CD9}"/>
              </a:ext>
            </a:extLst>
          </p:cNvPr>
          <p:cNvGrpSpPr/>
          <p:nvPr/>
        </p:nvGrpSpPr>
        <p:grpSpPr>
          <a:xfrm>
            <a:off x="280099" y="2814145"/>
            <a:ext cx="2496500" cy="748254"/>
            <a:chOff x="6210996" y="1433695"/>
            <a:chExt cx="1493001" cy="61331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849586C-0D9D-4A64-9C74-384A561C29E2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E52474-5D49-47D4-83EE-241EBBC68D40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2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E02589B-45F2-4CBD-8499-EC79EAB3E349}"/>
              </a:ext>
            </a:extLst>
          </p:cNvPr>
          <p:cNvGrpSpPr/>
          <p:nvPr/>
        </p:nvGrpSpPr>
        <p:grpSpPr>
          <a:xfrm>
            <a:off x="6075957" y="3703090"/>
            <a:ext cx="2496500" cy="748254"/>
            <a:chOff x="6210996" y="1433695"/>
            <a:chExt cx="1493001" cy="61331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A7A2A8-A0E1-4E5D-96FE-8A6840554D8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EFB9CC8-789A-4270-809C-B65EBA3D9A79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2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0B12C6A3-F4F4-4B29-BE8F-5952797F8B42}"/>
              </a:ext>
            </a:extLst>
          </p:cNvPr>
          <p:cNvGrpSpPr/>
          <p:nvPr/>
        </p:nvGrpSpPr>
        <p:grpSpPr>
          <a:xfrm>
            <a:off x="357625" y="3700899"/>
            <a:ext cx="2688593" cy="748254"/>
            <a:chOff x="6210996" y="1433695"/>
            <a:chExt cx="1493001" cy="61331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1FB4507-2874-4685-AA51-30FE8255152B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bg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2FFC414-B323-4FB5-BA6A-FCE2BF801F1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bg2"/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C1A035F-3732-48B2-9BC7-0E478568DA41}"/>
              </a:ext>
            </a:extLst>
          </p:cNvPr>
          <p:cNvGrpSpPr/>
          <p:nvPr/>
        </p:nvGrpSpPr>
        <p:grpSpPr>
          <a:xfrm>
            <a:off x="6183945" y="2817281"/>
            <a:ext cx="2496505" cy="748254"/>
            <a:chOff x="6210996" y="1433695"/>
            <a:chExt cx="1493001" cy="6133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F9432B-05B5-4C00-9DD3-7949AF3AD1D5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1892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b="1" dirty="0">
                  <a:solidFill>
                    <a:schemeClr val="bg2"/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BDFA4F0-1485-45A3-A6DB-69535E4A4DD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16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bg2"/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chemeClr val="bg2"/>
                </a:solidFill>
                <a:cs typeface="Arial" pitchFamily="34" charset="0"/>
              </a:endParaRPr>
            </a:p>
          </p:txBody>
        </p:sp>
      </p:grpSp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7012" y="2929561"/>
            <a:ext cx="2848146" cy="1630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3460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0" name="Google Shape;1490;p5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Which colors do I have at home?</a:t>
            </a:r>
            <a:endParaRPr/>
          </a:p>
        </p:txBody>
      </p:sp>
      <p:sp>
        <p:nvSpPr>
          <p:cNvPr id="1497" name="Google Shape;1497;p57"/>
          <p:cNvSpPr txBox="1">
            <a:spLocks noGrp="1"/>
          </p:cNvSpPr>
          <p:nvPr>
            <p:ph type="subTitle" idx="4294967295"/>
          </p:nvPr>
        </p:nvSpPr>
        <p:spPr>
          <a:xfrm>
            <a:off x="713225" y="2272975"/>
            <a:ext cx="192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 very cold place indeed</a:t>
            </a:r>
            <a:endParaRPr/>
          </a:p>
        </p:txBody>
      </p:sp>
      <p:sp>
        <p:nvSpPr>
          <p:cNvPr id="1498" name="Google Shape;1498;p57"/>
          <p:cNvSpPr/>
          <p:nvPr/>
        </p:nvSpPr>
        <p:spPr>
          <a:xfrm>
            <a:off x="759339" y="1812163"/>
            <a:ext cx="1660800" cy="460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Red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499" name="Google Shape;1499;p57"/>
          <p:cNvSpPr txBox="1">
            <a:spLocks noGrp="1"/>
          </p:cNvSpPr>
          <p:nvPr>
            <p:ph type="subTitle" idx="4294967295"/>
          </p:nvPr>
        </p:nvSpPr>
        <p:spPr>
          <a:xfrm>
            <a:off x="713225" y="3972875"/>
            <a:ext cx="192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</a:t>
            </a:r>
            <a:endParaRPr/>
          </a:p>
        </p:txBody>
      </p:sp>
      <p:sp>
        <p:nvSpPr>
          <p:cNvPr id="1500" name="Google Shape;1500;p57"/>
          <p:cNvSpPr txBox="1">
            <a:spLocks noGrp="1"/>
          </p:cNvSpPr>
          <p:nvPr>
            <p:ph type="subTitle" idx="4294967295"/>
          </p:nvPr>
        </p:nvSpPr>
        <p:spPr>
          <a:xfrm>
            <a:off x="713227" y="3047650"/>
            <a:ext cx="192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accent6"/>
                </a:solidFill>
                <a:latin typeface="Livvic"/>
                <a:ea typeface="Livvic"/>
                <a:cs typeface="Livvic"/>
                <a:sym typeface="Livvic"/>
              </a:rPr>
              <a:t>30%</a:t>
            </a:r>
            <a:endParaRPr sz="2200" b="1">
              <a:solidFill>
                <a:schemeClr val="accent6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01" name="Google Shape;1501;p57"/>
          <p:cNvSpPr/>
          <p:nvPr/>
        </p:nvSpPr>
        <p:spPr>
          <a:xfrm>
            <a:off x="759339" y="3512063"/>
            <a:ext cx="1660800" cy="4608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Blue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02" name="Google Shape;1502;p57"/>
          <p:cNvSpPr txBox="1">
            <a:spLocks noGrp="1"/>
          </p:cNvSpPr>
          <p:nvPr>
            <p:ph type="subTitle" idx="4294967295"/>
          </p:nvPr>
        </p:nvSpPr>
        <p:spPr>
          <a:xfrm flipH="1">
            <a:off x="6449150" y="2272975"/>
            <a:ext cx="192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1503" name="Google Shape;1503;p57"/>
          <p:cNvSpPr txBox="1">
            <a:spLocks noGrp="1"/>
          </p:cNvSpPr>
          <p:nvPr>
            <p:ph type="subTitle" idx="4294967295"/>
          </p:nvPr>
        </p:nvSpPr>
        <p:spPr>
          <a:xfrm flipH="1">
            <a:off x="6449148" y="1347750"/>
            <a:ext cx="192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accent2"/>
                </a:solidFill>
                <a:latin typeface="Livvic"/>
                <a:ea typeface="Livvic"/>
                <a:cs typeface="Livvic"/>
                <a:sym typeface="Livvic"/>
              </a:rPr>
              <a:t>25%</a:t>
            </a:r>
            <a:endParaRPr sz="2200" b="1">
              <a:solidFill>
                <a:schemeClr val="accent2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04" name="Google Shape;1504;p57"/>
          <p:cNvSpPr/>
          <p:nvPr/>
        </p:nvSpPr>
        <p:spPr>
          <a:xfrm flipH="1">
            <a:off x="6664638" y="1812163"/>
            <a:ext cx="1660800" cy="460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Yellow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05" name="Google Shape;1505;p57"/>
          <p:cNvSpPr txBox="1">
            <a:spLocks noGrp="1"/>
          </p:cNvSpPr>
          <p:nvPr>
            <p:ph type="subTitle" idx="4294967295"/>
          </p:nvPr>
        </p:nvSpPr>
        <p:spPr>
          <a:xfrm flipH="1">
            <a:off x="6449150" y="3972875"/>
            <a:ext cx="192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1506" name="Google Shape;1506;p57"/>
          <p:cNvSpPr txBox="1">
            <a:spLocks noGrp="1"/>
          </p:cNvSpPr>
          <p:nvPr>
            <p:ph type="subTitle" idx="4294967295"/>
          </p:nvPr>
        </p:nvSpPr>
        <p:spPr>
          <a:xfrm flipH="1">
            <a:off x="6449148" y="3047650"/>
            <a:ext cx="192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accent3"/>
                </a:solidFill>
                <a:latin typeface="Livvic"/>
                <a:ea typeface="Livvic"/>
                <a:cs typeface="Livvic"/>
                <a:sym typeface="Livvic"/>
              </a:rPr>
              <a:t>75%</a:t>
            </a:r>
            <a:endParaRPr sz="2200" b="1">
              <a:solidFill>
                <a:schemeClr val="accent3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07" name="Google Shape;1507;p57"/>
          <p:cNvSpPr/>
          <p:nvPr/>
        </p:nvSpPr>
        <p:spPr>
          <a:xfrm flipH="1">
            <a:off x="6664638" y="3512063"/>
            <a:ext cx="1660800" cy="4608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Green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08" name="Google Shape;1508;p57"/>
          <p:cNvSpPr txBox="1">
            <a:spLocks noGrp="1"/>
          </p:cNvSpPr>
          <p:nvPr>
            <p:ph type="subTitle" idx="4294967295"/>
          </p:nvPr>
        </p:nvSpPr>
        <p:spPr>
          <a:xfrm>
            <a:off x="713227" y="1347750"/>
            <a:ext cx="192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>
                <a:solidFill>
                  <a:schemeClr val="accent1"/>
                </a:solidFill>
                <a:latin typeface="Livvic"/>
                <a:ea typeface="Livvic"/>
                <a:cs typeface="Livvic"/>
                <a:sym typeface="Livvic"/>
              </a:rPr>
              <a:t>50%</a:t>
            </a:r>
            <a:endParaRPr sz="2200" b="1">
              <a:solidFill>
                <a:schemeClr val="accen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509" name="Google Shape;1509;p57"/>
          <p:cNvSpPr/>
          <p:nvPr/>
        </p:nvSpPr>
        <p:spPr>
          <a:xfrm>
            <a:off x="3959500" y="1893100"/>
            <a:ext cx="635700" cy="635700"/>
          </a:xfrm>
          <a:prstGeom prst="pie">
            <a:avLst>
              <a:gd name="adj1" fmla="val 5440873"/>
              <a:gd name="adj2" fmla="val 16200000"/>
            </a:avLst>
          </a:prstGeom>
          <a:solidFill>
            <a:srgbClr val="FFFFFF">
              <a:alpha val="55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57"/>
          <p:cNvSpPr/>
          <p:nvPr/>
        </p:nvSpPr>
        <p:spPr>
          <a:xfrm>
            <a:off x="4814100" y="2110325"/>
            <a:ext cx="635700" cy="635700"/>
          </a:xfrm>
          <a:prstGeom prst="pie">
            <a:avLst>
              <a:gd name="adj1" fmla="val 0"/>
              <a:gd name="adj2" fmla="val 16200000"/>
            </a:avLst>
          </a:prstGeom>
          <a:solidFill>
            <a:srgbClr val="FFFFFF">
              <a:alpha val="55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57"/>
          <p:cNvSpPr/>
          <p:nvPr/>
        </p:nvSpPr>
        <p:spPr>
          <a:xfrm>
            <a:off x="5034875" y="2950675"/>
            <a:ext cx="635700" cy="635700"/>
          </a:xfrm>
          <a:prstGeom prst="pie">
            <a:avLst>
              <a:gd name="adj1" fmla="val 2848721"/>
              <a:gd name="adj2" fmla="val 16200000"/>
            </a:avLst>
          </a:prstGeom>
          <a:solidFill>
            <a:srgbClr val="FFFFFF">
              <a:alpha val="55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57"/>
          <p:cNvSpPr/>
          <p:nvPr/>
        </p:nvSpPr>
        <p:spPr>
          <a:xfrm>
            <a:off x="4384925" y="3609450"/>
            <a:ext cx="635700" cy="635700"/>
          </a:xfrm>
          <a:prstGeom prst="pie">
            <a:avLst>
              <a:gd name="adj1" fmla="val 10775101"/>
              <a:gd name="adj2" fmla="val 16200000"/>
            </a:avLst>
          </a:prstGeom>
          <a:solidFill>
            <a:srgbClr val="FFFFFF">
              <a:alpha val="556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3356" y="1772307"/>
            <a:ext cx="3512441" cy="316274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58"/>
          <p:cNvSpPr/>
          <p:nvPr/>
        </p:nvSpPr>
        <p:spPr>
          <a:xfrm>
            <a:off x="4878975" y="1428350"/>
            <a:ext cx="430200" cy="37200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58"/>
          <p:cNvSpPr txBox="1">
            <a:spLocks noGrp="1"/>
          </p:cNvSpPr>
          <p:nvPr>
            <p:ph type="title"/>
          </p:nvPr>
        </p:nvSpPr>
        <p:spPr>
          <a:xfrm>
            <a:off x="3042050" y="539500"/>
            <a:ext cx="5388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</a:t>
            </a:r>
            <a:r>
              <a:rPr lang="en">
                <a:solidFill>
                  <a:schemeClr val="dk1"/>
                </a:solidFill>
              </a:rPr>
              <a:t>shape </a:t>
            </a:r>
            <a:r>
              <a:rPr lang="en"/>
              <a:t>is the TV?</a:t>
            </a:r>
            <a:endParaRPr/>
          </a:p>
        </p:txBody>
      </p:sp>
      <p:sp>
        <p:nvSpPr>
          <p:cNvPr id="1519" name="Google Shape;1519;p58"/>
          <p:cNvSpPr txBox="1">
            <a:spLocks noGrp="1"/>
          </p:cNvSpPr>
          <p:nvPr>
            <p:ph type="subTitle" idx="1"/>
          </p:nvPr>
        </p:nvSpPr>
        <p:spPr>
          <a:xfrm>
            <a:off x="6412298" y="22785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 cold place, not hot</a:t>
            </a:r>
            <a:endParaRPr/>
          </a:p>
        </p:txBody>
      </p:sp>
      <p:sp>
        <p:nvSpPr>
          <p:cNvPr id="1520" name="Google Shape;1520;p58">
            <a:hlinkClick r:id="rId3" action="ppaction://hlinksldjump"/>
          </p:cNvPr>
          <p:cNvSpPr txBox="1">
            <a:spLocks noGrp="1"/>
          </p:cNvSpPr>
          <p:nvPr>
            <p:ph type="subTitle" idx="2"/>
          </p:nvPr>
        </p:nvSpPr>
        <p:spPr>
          <a:xfrm>
            <a:off x="6412310" y="18534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Square</a:t>
            </a:r>
            <a:endParaRPr/>
          </a:p>
        </p:txBody>
      </p:sp>
      <p:sp>
        <p:nvSpPr>
          <p:cNvPr id="1521" name="Google Shape;1521;p58"/>
          <p:cNvSpPr txBox="1">
            <a:spLocks noGrp="1"/>
          </p:cNvSpPr>
          <p:nvPr>
            <p:ph type="subTitle" idx="3"/>
          </p:nvPr>
        </p:nvSpPr>
        <p:spPr>
          <a:xfrm>
            <a:off x="4222715" y="392042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1522" name="Google Shape;1522;p58">
            <a:hlinkClick r:id="rId4" action="ppaction://hlinksldjump"/>
          </p:cNvPr>
          <p:cNvSpPr txBox="1">
            <a:spLocks noGrp="1"/>
          </p:cNvSpPr>
          <p:nvPr>
            <p:ph type="subTitle" idx="4"/>
          </p:nvPr>
        </p:nvSpPr>
        <p:spPr>
          <a:xfrm>
            <a:off x="4222727" y="34953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Rectangle</a:t>
            </a:r>
            <a:endParaRPr/>
          </a:p>
        </p:txBody>
      </p:sp>
      <p:sp>
        <p:nvSpPr>
          <p:cNvPr id="1523" name="Google Shape;1523;p58"/>
          <p:cNvSpPr txBox="1">
            <a:spLocks noGrp="1"/>
          </p:cNvSpPr>
          <p:nvPr>
            <p:ph type="subTitle" idx="5"/>
          </p:nvPr>
        </p:nvSpPr>
        <p:spPr>
          <a:xfrm>
            <a:off x="6412306" y="392042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1524" name="Google Shape;1524;p58">
            <a:hlinkClick r:id="rId3" action="ppaction://hlinksldjump"/>
          </p:cNvPr>
          <p:cNvSpPr txBox="1">
            <a:spLocks noGrp="1"/>
          </p:cNvSpPr>
          <p:nvPr>
            <p:ph type="subTitle" idx="6"/>
          </p:nvPr>
        </p:nvSpPr>
        <p:spPr>
          <a:xfrm>
            <a:off x="6412319" y="34953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Circle</a:t>
            </a:r>
            <a:endParaRPr/>
          </a:p>
        </p:txBody>
      </p:sp>
      <p:sp>
        <p:nvSpPr>
          <p:cNvPr id="1525" name="Google Shape;1525;p58"/>
          <p:cNvSpPr txBox="1">
            <a:spLocks noGrp="1"/>
          </p:cNvSpPr>
          <p:nvPr>
            <p:ph type="subTitle" idx="7"/>
          </p:nvPr>
        </p:nvSpPr>
        <p:spPr>
          <a:xfrm>
            <a:off x="4222706" y="227850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nice name</a:t>
            </a:r>
            <a:endParaRPr/>
          </a:p>
        </p:txBody>
      </p:sp>
      <p:sp>
        <p:nvSpPr>
          <p:cNvPr id="1526" name="Google Shape;1526;p58">
            <a:hlinkClick r:id="rId3" action="ppaction://hlinksldjump"/>
          </p:cNvPr>
          <p:cNvSpPr txBox="1">
            <a:spLocks noGrp="1"/>
          </p:cNvSpPr>
          <p:nvPr>
            <p:ph type="subTitle" idx="8"/>
          </p:nvPr>
        </p:nvSpPr>
        <p:spPr>
          <a:xfrm>
            <a:off x="4222719" y="185342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Triangle</a:t>
            </a:r>
            <a:endParaRPr/>
          </a:p>
        </p:txBody>
      </p:sp>
      <p:sp>
        <p:nvSpPr>
          <p:cNvPr id="1559" name="Google Shape;1559;p58"/>
          <p:cNvSpPr/>
          <p:nvPr/>
        </p:nvSpPr>
        <p:spPr>
          <a:xfrm>
            <a:off x="7124650" y="1455350"/>
            <a:ext cx="318000" cy="3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58"/>
          <p:cNvSpPr/>
          <p:nvPr/>
        </p:nvSpPr>
        <p:spPr>
          <a:xfrm>
            <a:off x="7124650" y="3124275"/>
            <a:ext cx="318000" cy="318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58"/>
          <p:cNvSpPr/>
          <p:nvPr/>
        </p:nvSpPr>
        <p:spPr>
          <a:xfrm>
            <a:off x="4878950" y="3124275"/>
            <a:ext cx="430200" cy="31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58"/>
          <p:cNvSpPr/>
          <p:nvPr/>
        </p:nvSpPr>
        <p:spPr>
          <a:xfrm flipH="1">
            <a:off x="2496275" y="1295575"/>
            <a:ext cx="1516800" cy="12213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Click on the right answer!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54" y="2919000"/>
            <a:ext cx="3640852" cy="219751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7" name="Google Shape;1567;p59"/>
          <p:cNvSpPr txBox="1">
            <a:spLocks noGrp="1"/>
          </p:cNvSpPr>
          <p:nvPr>
            <p:ph type="title"/>
          </p:nvPr>
        </p:nvSpPr>
        <p:spPr>
          <a:xfrm>
            <a:off x="3367624" y="300482"/>
            <a:ext cx="5388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 dirty="0">
                <a:solidFill>
                  <a:srgbClr val="F59C82"/>
                </a:solidFill>
              </a:rPr>
              <a:t>Incorrect!</a:t>
            </a:r>
            <a:endParaRPr sz="5400" dirty="0">
              <a:solidFill>
                <a:srgbClr val="F59C82"/>
              </a:solidFill>
            </a:endParaRPr>
          </a:p>
        </p:txBody>
      </p:sp>
      <p:sp>
        <p:nvSpPr>
          <p:cNvPr id="1568" name="Google Shape;1568;p59"/>
          <p:cNvSpPr txBox="1">
            <a:spLocks noGrp="1"/>
          </p:cNvSpPr>
          <p:nvPr>
            <p:ph type="subTitle" idx="1"/>
          </p:nvPr>
        </p:nvSpPr>
        <p:spPr>
          <a:xfrm>
            <a:off x="6412298" y="31563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1569" name="Google Shape;1569;p59"/>
          <p:cNvSpPr txBox="1">
            <a:spLocks noGrp="1"/>
          </p:cNvSpPr>
          <p:nvPr>
            <p:ph type="subTitle" idx="2"/>
          </p:nvPr>
        </p:nvSpPr>
        <p:spPr>
          <a:xfrm>
            <a:off x="6412310" y="248707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Shapes don’t match</a:t>
            </a:r>
            <a:endParaRPr/>
          </a:p>
        </p:txBody>
      </p:sp>
      <p:sp>
        <p:nvSpPr>
          <p:cNvPr id="1570" name="Google Shape;1570;p59"/>
          <p:cNvSpPr/>
          <p:nvPr/>
        </p:nvSpPr>
        <p:spPr>
          <a:xfrm flipH="1">
            <a:off x="713225" y="1380293"/>
            <a:ext cx="1418700" cy="1142400"/>
          </a:xfrm>
          <a:prstGeom prst="wedgeEllipseCallout">
            <a:avLst>
              <a:gd name="adj1" fmla="val 28909"/>
              <a:gd name="adj2" fmla="val 56378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Oops...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1595" name="Google Shape;1595;p59"/>
          <p:cNvGrpSpPr/>
          <p:nvPr/>
        </p:nvGrpSpPr>
        <p:grpSpPr>
          <a:xfrm>
            <a:off x="7081955" y="2048822"/>
            <a:ext cx="403384" cy="403384"/>
            <a:chOff x="2085525" y="4992125"/>
            <a:chExt cx="481825" cy="481825"/>
          </a:xfrm>
        </p:grpSpPr>
        <p:sp>
          <p:nvSpPr>
            <p:cNvPr id="1596" name="Google Shape;1596;p59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97" name="Google Shape;1597;p59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598" name="Google Shape;1598;p59"/>
          <p:cNvSpPr/>
          <p:nvPr/>
        </p:nvSpPr>
        <p:spPr>
          <a:xfrm>
            <a:off x="4211575" y="2735475"/>
            <a:ext cx="1988100" cy="1005600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9" name="Google Shape;1599;p59"/>
          <p:cNvGrpSpPr/>
          <p:nvPr/>
        </p:nvGrpSpPr>
        <p:grpSpPr>
          <a:xfrm>
            <a:off x="3621350" y="3025125"/>
            <a:ext cx="530400" cy="426300"/>
            <a:chOff x="819450" y="3095450"/>
            <a:chExt cx="530400" cy="426300"/>
          </a:xfrm>
        </p:grpSpPr>
        <p:sp>
          <p:nvSpPr>
            <p:cNvPr id="1600" name="Google Shape;1600;p59"/>
            <p:cNvSpPr/>
            <p:nvPr/>
          </p:nvSpPr>
          <p:spPr>
            <a:xfrm>
              <a:off x="819450" y="3095450"/>
              <a:ext cx="530400" cy="426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59"/>
            <p:cNvSpPr/>
            <p:nvPr/>
          </p:nvSpPr>
          <p:spPr>
            <a:xfrm rot="-5400000">
              <a:off x="961948" y="3166675"/>
              <a:ext cx="245400" cy="283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2" name="Google Shape;1602;p59"/>
          <p:cNvSpPr/>
          <p:nvPr/>
        </p:nvSpPr>
        <p:spPr>
          <a:xfrm>
            <a:off x="4211600" y="2106875"/>
            <a:ext cx="1890600" cy="16341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59"/>
          <p:cNvSpPr/>
          <p:nvPr/>
        </p:nvSpPr>
        <p:spPr>
          <a:xfrm>
            <a:off x="4211575" y="2106975"/>
            <a:ext cx="1634100" cy="16341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59"/>
          <p:cNvSpPr/>
          <p:nvPr/>
        </p:nvSpPr>
        <p:spPr>
          <a:xfrm>
            <a:off x="4427974" y="2106974"/>
            <a:ext cx="1634100" cy="1634100"/>
          </a:xfrm>
          <a:prstGeom prst="ellipse">
            <a:avLst/>
          </a:prstGeom>
          <a:noFill/>
          <a:ln w="19050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17780" y="2770778"/>
            <a:ext cx="3132859" cy="2052144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0" name="Google Shape;1630;p60"/>
          <p:cNvSpPr txBox="1">
            <a:spLocks noGrp="1"/>
          </p:cNvSpPr>
          <p:nvPr>
            <p:ph type="title"/>
          </p:nvPr>
        </p:nvSpPr>
        <p:spPr>
          <a:xfrm>
            <a:off x="3042050" y="539500"/>
            <a:ext cx="53889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Well done!</a:t>
            </a:r>
            <a:endParaRPr/>
          </a:p>
        </p:txBody>
      </p:sp>
      <p:sp>
        <p:nvSpPr>
          <p:cNvPr id="1631" name="Google Shape;1631;p60"/>
          <p:cNvSpPr txBox="1">
            <a:spLocks noGrp="1"/>
          </p:cNvSpPr>
          <p:nvPr>
            <p:ph type="subTitle" idx="1"/>
          </p:nvPr>
        </p:nvSpPr>
        <p:spPr>
          <a:xfrm>
            <a:off x="6412298" y="31563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1632" name="Google Shape;1632;p60"/>
          <p:cNvSpPr txBox="1">
            <a:spLocks noGrp="1"/>
          </p:cNvSpPr>
          <p:nvPr>
            <p:ph type="subTitle" idx="2"/>
          </p:nvPr>
        </p:nvSpPr>
        <p:spPr>
          <a:xfrm>
            <a:off x="6412310" y="248707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 is a rectangle</a:t>
            </a:r>
            <a:endParaRPr/>
          </a:p>
        </p:txBody>
      </p:sp>
      <p:sp>
        <p:nvSpPr>
          <p:cNvPr id="1633" name="Google Shape;1633;p60"/>
          <p:cNvSpPr/>
          <p:nvPr/>
        </p:nvSpPr>
        <p:spPr>
          <a:xfrm flipH="1">
            <a:off x="713225" y="1380293"/>
            <a:ext cx="1418700" cy="1142400"/>
          </a:xfrm>
          <a:prstGeom prst="wedgeEllipseCallout">
            <a:avLst>
              <a:gd name="adj1" fmla="val 28909"/>
              <a:gd name="adj2" fmla="val 56378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Yes, it is!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1634" name="Google Shape;1634;p60"/>
          <p:cNvGrpSpPr/>
          <p:nvPr/>
        </p:nvGrpSpPr>
        <p:grpSpPr>
          <a:xfrm>
            <a:off x="7081952" y="2048794"/>
            <a:ext cx="403384" cy="403432"/>
            <a:chOff x="1492675" y="4992125"/>
            <a:chExt cx="481825" cy="481825"/>
          </a:xfrm>
        </p:grpSpPr>
        <p:sp>
          <p:nvSpPr>
            <p:cNvPr id="1635" name="Google Shape;1635;p60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36" name="Google Shape;1636;p60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637" name="Google Shape;1637;p60"/>
          <p:cNvSpPr/>
          <p:nvPr/>
        </p:nvSpPr>
        <p:spPr>
          <a:xfrm>
            <a:off x="4211575" y="2735475"/>
            <a:ext cx="1988100" cy="100560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8" name="Google Shape;1638;p60"/>
          <p:cNvGrpSpPr/>
          <p:nvPr/>
        </p:nvGrpSpPr>
        <p:grpSpPr>
          <a:xfrm>
            <a:off x="3621350" y="3025125"/>
            <a:ext cx="530400" cy="426300"/>
            <a:chOff x="819450" y="3095450"/>
            <a:chExt cx="530400" cy="426300"/>
          </a:xfrm>
        </p:grpSpPr>
        <p:sp>
          <p:nvSpPr>
            <p:cNvPr id="1639" name="Google Shape;1639;p60"/>
            <p:cNvSpPr/>
            <p:nvPr/>
          </p:nvSpPr>
          <p:spPr>
            <a:xfrm>
              <a:off x="819450" y="3095450"/>
              <a:ext cx="530400" cy="426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1640;p60"/>
            <p:cNvSpPr/>
            <p:nvPr/>
          </p:nvSpPr>
          <p:spPr>
            <a:xfrm rot="-5400000">
              <a:off x="961948" y="3166675"/>
              <a:ext cx="245400" cy="2838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53746" y="3081788"/>
            <a:ext cx="2954969" cy="17913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AA30986-2355-4E80-82EF-613EDD893B70}"/>
              </a:ext>
            </a:extLst>
          </p:cNvPr>
          <p:cNvSpPr/>
          <p:nvPr/>
        </p:nvSpPr>
        <p:spPr>
          <a:xfrm>
            <a:off x="4499953" y="1388497"/>
            <a:ext cx="194263" cy="444026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056768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A9147DB-0E27-4EE9-8E01-312269548D87}"/>
              </a:ext>
            </a:extLst>
          </p:cNvPr>
          <p:cNvSpPr/>
          <p:nvPr/>
        </p:nvSpPr>
        <p:spPr>
          <a:xfrm>
            <a:off x="4499953" y="2842750"/>
            <a:ext cx="293806" cy="451568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056768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61EC5F-0095-48D0-AC21-4E576FDC2DCF}"/>
              </a:ext>
            </a:extLst>
          </p:cNvPr>
          <p:cNvSpPr/>
          <p:nvPr/>
        </p:nvSpPr>
        <p:spPr>
          <a:xfrm>
            <a:off x="4499952" y="3577246"/>
            <a:ext cx="317937" cy="444026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rgbClr val="F5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056768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2E9B288-33E7-4DAA-871A-4DBA31B0DAC7}"/>
              </a:ext>
            </a:extLst>
          </p:cNvPr>
          <p:cNvSpPr/>
          <p:nvPr/>
        </p:nvSpPr>
        <p:spPr>
          <a:xfrm>
            <a:off x="4499953" y="4305554"/>
            <a:ext cx="297425" cy="443725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rgbClr val="F5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056768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447C401-F04D-42F9-9FD5-7D55E755FBE1}"/>
              </a:ext>
            </a:extLst>
          </p:cNvPr>
          <p:cNvSpPr/>
          <p:nvPr/>
        </p:nvSpPr>
        <p:spPr>
          <a:xfrm>
            <a:off x="4499952" y="2115451"/>
            <a:ext cx="297123" cy="444026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>
              <a:solidFill>
                <a:srgbClr val="056768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0A91DE-DFAB-4C09-AD01-853556A9D3C3}"/>
              </a:ext>
            </a:extLst>
          </p:cNvPr>
          <p:cNvSpPr txBox="1"/>
          <p:nvPr/>
        </p:nvSpPr>
        <p:spPr bwMode="auto">
          <a:xfrm>
            <a:off x="5114205" y="1502531"/>
            <a:ext cx="3749878" cy="2308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900" dirty="0">
                <a:solidFill>
                  <a:srgbClr val="056768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rgbClr val="0567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3D855C-D96D-4C33-AA08-4D632D80BE26}"/>
              </a:ext>
            </a:extLst>
          </p:cNvPr>
          <p:cNvSpPr txBox="1"/>
          <p:nvPr/>
        </p:nvSpPr>
        <p:spPr bwMode="auto">
          <a:xfrm>
            <a:off x="5114205" y="2232614"/>
            <a:ext cx="3749878" cy="2308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900" dirty="0">
                <a:solidFill>
                  <a:srgbClr val="056768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rgbClr val="0567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FB886D1-3DA3-47EB-9E13-EDAE0FB352C4}"/>
              </a:ext>
            </a:extLst>
          </p:cNvPr>
          <p:cNvSpPr txBox="1"/>
          <p:nvPr/>
        </p:nvSpPr>
        <p:spPr bwMode="auto">
          <a:xfrm>
            <a:off x="5114205" y="2962697"/>
            <a:ext cx="3749878" cy="2308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900" dirty="0">
                <a:solidFill>
                  <a:srgbClr val="056768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rgbClr val="0567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D8EAF21-0139-4D7C-B9A5-A21D66CDD0E3}"/>
              </a:ext>
            </a:extLst>
          </p:cNvPr>
          <p:cNvSpPr txBox="1"/>
          <p:nvPr/>
        </p:nvSpPr>
        <p:spPr bwMode="auto">
          <a:xfrm>
            <a:off x="5114205" y="3692780"/>
            <a:ext cx="3749878" cy="2308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900" dirty="0">
                <a:solidFill>
                  <a:srgbClr val="056768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rgbClr val="0567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46C1EDA-62AD-4EEB-85B5-BC982103F209}"/>
              </a:ext>
            </a:extLst>
          </p:cNvPr>
          <p:cNvSpPr txBox="1"/>
          <p:nvPr/>
        </p:nvSpPr>
        <p:spPr bwMode="auto">
          <a:xfrm>
            <a:off x="5114205" y="4422865"/>
            <a:ext cx="3749878" cy="230832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900" dirty="0">
                <a:solidFill>
                  <a:srgbClr val="056768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900" dirty="0">
              <a:solidFill>
                <a:srgbClr val="05676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Placeholder 4">
            <a:extLst>
              <a:ext uri="{FF2B5EF4-FFF2-40B4-BE49-F238E27FC236}">
                <a16:creationId xmlns:a16="http://schemas.microsoft.com/office/drawing/2014/main" id="{00A40F6C-3954-4D5B-AACE-D5470861626E}"/>
              </a:ext>
            </a:extLst>
          </p:cNvPr>
          <p:cNvSpPr txBox="1">
            <a:spLocks/>
          </p:cNvSpPr>
          <p:nvPr/>
        </p:nvSpPr>
        <p:spPr>
          <a:xfrm>
            <a:off x="0" y="447159"/>
            <a:ext cx="5114205" cy="543185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50" dirty="0">
                <a:solidFill>
                  <a:srgbClr val="FFFFFF"/>
                </a:solidFill>
              </a:rPr>
              <a:t>Our Team Style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423" y="2893029"/>
            <a:ext cx="2812500" cy="185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is a table</a:t>
            </a:r>
            <a:endParaRPr dirty="0"/>
          </a:p>
        </p:txBody>
      </p:sp>
      <p:graphicFrame>
        <p:nvGraphicFramePr>
          <p:cNvPr id="1646" name="Google Shape;1646;p61"/>
          <p:cNvGraphicFramePr/>
          <p:nvPr/>
        </p:nvGraphicFramePr>
        <p:xfrm>
          <a:off x="713225" y="1777400"/>
          <a:ext cx="7717500" cy="2576125"/>
        </p:xfrm>
        <a:graphic>
          <a:graphicData uri="http://schemas.openxmlformats.org/drawingml/2006/table">
            <a:tbl>
              <a:tblPr>
                <a:noFill/>
                <a:tableStyleId>{04A2A4B6-F484-4170-ACA7-C9FFC75F34B4}</a:tableStyleId>
              </a:tblPr>
              <a:tblGrid>
                <a:gridCol w="1396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06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6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6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898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dk1"/>
                        </a:solidFill>
                        <a:latin typeface="Montserrat Light"/>
                        <a:ea typeface="Montserrat Light"/>
                        <a:cs typeface="Montserrat Light"/>
                        <a:sym typeface="Montserrat Light"/>
                      </a:endParaRPr>
                    </a:p>
                  </a:txBody>
                  <a:tcPr marL="91425" marR="91425" marT="91425" marB="91425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Mass 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(earths)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Diameter 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(earths)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Surface gravity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(earths)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D966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Venus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0.06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Mars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0.11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0.53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0.38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000" b="1">
                          <a:solidFill>
                            <a:schemeClr val="dk1"/>
                          </a:solidFill>
                          <a:latin typeface="Livvic"/>
                          <a:ea typeface="Livvic"/>
                          <a:cs typeface="Livvic"/>
                          <a:sym typeface="Livvic"/>
                        </a:rPr>
                        <a:t>Saturn</a:t>
                      </a:r>
                      <a:endParaRPr sz="2000" b="1">
                        <a:solidFill>
                          <a:schemeClr val="dk1"/>
                        </a:solidFill>
                        <a:latin typeface="Livvic"/>
                        <a:ea typeface="Livvic"/>
                        <a:cs typeface="Livvic"/>
                        <a:sym typeface="Livvic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1.16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9.4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1.16</a:t>
                      </a:r>
                      <a:endParaRPr sz="16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chemeClr val="lt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accent4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accent3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2" name="Google Shape;1662;p62"/>
          <p:cNvSpPr/>
          <p:nvPr/>
        </p:nvSpPr>
        <p:spPr>
          <a:xfrm>
            <a:off x="819450" y="1458675"/>
            <a:ext cx="530400" cy="426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62"/>
          <p:cNvSpPr/>
          <p:nvPr/>
        </p:nvSpPr>
        <p:spPr>
          <a:xfrm>
            <a:off x="819450" y="3095450"/>
            <a:ext cx="530400" cy="426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4" name="Google Shape;1664;p62"/>
          <p:cNvSpPr/>
          <p:nvPr/>
        </p:nvSpPr>
        <p:spPr>
          <a:xfrm>
            <a:off x="7799976" y="1458675"/>
            <a:ext cx="530400" cy="426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5" name="Google Shape;1665;p62"/>
          <p:cNvSpPr/>
          <p:nvPr/>
        </p:nvSpPr>
        <p:spPr>
          <a:xfrm>
            <a:off x="7799975" y="3095450"/>
            <a:ext cx="530400" cy="4263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6" name="Google Shape;1666;p62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Where are my things?</a:t>
            </a:r>
            <a:endParaRPr/>
          </a:p>
        </p:txBody>
      </p:sp>
      <p:sp>
        <p:nvSpPr>
          <p:cNvPr id="1667" name="Google Shape;1667;p62"/>
          <p:cNvSpPr txBox="1">
            <a:spLocks noGrp="1"/>
          </p:cNvSpPr>
          <p:nvPr>
            <p:ph type="subTitle" idx="1"/>
          </p:nvPr>
        </p:nvSpPr>
        <p:spPr>
          <a:xfrm>
            <a:off x="713229" y="3918250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 cold place, not hot</a:t>
            </a:r>
            <a:endParaRPr/>
          </a:p>
        </p:txBody>
      </p:sp>
      <p:sp>
        <p:nvSpPr>
          <p:cNvPr id="1668" name="Google Shape;1668;p62"/>
          <p:cNvSpPr txBox="1">
            <a:spLocks noGrp="1"/>
          </p:cNvSpPr>
          <p:nvPr>
            <p:ph type="subTitle" idx="2"/>
          </p:nvPr>
        </p:nvSpPr>
        <p:spPr>
          <a:xfrm>
            <a:off x="713223" y="353967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Right</a:t>
            </a:r>
            <a:endParaRPr/>
          </a:p>
        </p:txBody>
      </p:sp>
      <p:sp>
        <p:nvSpPr>
          <p:cNvPr id="1669" name="Google Shape;1669;p62"/>
          <p:cNvSpPr txBox="1">
            <a:spLocks noGrp="1"/>
          </p:cNvSpPr>
          <p:nvPr>
            <p:ph type="subTitle" idx="3"/>
          </p:nvPr>
        </p:nvSpPr>
        <p:spPr>
          <a:xfrm>
            <a:off x="6688083" y="2270125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1670" name="Google Shape;1670;p62"/>
          <p:cNvSpPr txBox="1">
            <a:spLocks noGrp="1"/>
          </p:cNvSpPr>
          <p:nvPr>
            <p:ph type="subTitle" idx="4"/>
          </p:nvPr>
        </p:nvSpPr>
        <p:spPr>
          <a:xfrm>
            <a:off x="6688077" y="18915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Up</a:t>
            </a:r>
            <a:endParaRPr/>
          </a:p>
        </p:txBody>
      </p:sp>
      <p:sp>
        <p:nvSpPr>
          <p:cNvPr id="1671" name="Google Shape;1671;p62"/>
          <p:cNvSpPr txBox="1">
            <a:spLocks noGrp="1"/>
          </p:cNvSpPr>
          <p:nvPr>
            <p:ph type="subTitle" idx="5"/>
          </p:nvPr>
        </p:nvSpPr>
        <p:spPr>
          <a:xfrm>
            <a:off x="6688075" y="3918250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1672" name="Google Shape;1672;p62"/>
          <p:cNvSpPr txBox="1">
            <a:spLocks noGrp="1"/>
          </p:cNvSpPr>
          <p:nvPr>
            <p:ph type="subTitle" idx="6"/>
          </p:nvPr>
        </p:nvSpPr>
        <p:spPr>
          <a:xfrm>
            <a:off x="6688069" y="3539675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Down</a:t>
            </a:r>
            <a:endParaRPr/>
          </a:p>
        </p:txBody>
      </p:sp>
      <p:sp>
        <p:nvSpPr>
          <p:cNvPr id="1673" name="Google Shape;1673;p62"/>
          <p:cNvSpPr txBox="1">
            <a:spLocks noGrp="1"/>
          </p:cNvSpPr>
          <p:nvPr>
            <p:ph type="subTitle" idx="7"/>
          </p:nvPr>
        </p:nvSpPr>
        <p:spPr>
          <a:xfrm>
            <a:off x="713225" y="2270125"/>
            <a:ext cx="1742700" cy="5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nice name</a:t>
            </a:r>
            <a:endParaRPr/>
          </a:p>
        </p:txBody>
      </p:sp>
      <p:sp>
        <p:nvSpPr>
          <p:cNvPr id="1674" name="Google Shape;1674;p62"/>
          <p:cNvSpPr txBox="1">
            <a:spLocks noGrp="1"/>
          </p:cNvSpPr>
          <p:nvPr>
            <p:ph type="subTitle" idx="8"/>
          </p:nvPr>
        </p:nvSpPr>
        <p:spPr>
          <a:xfrm>
            <a:off x="713219" y="1891550"/>
            <a:ext cx="1742700" cy="3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Left</a:t>
            </a:r>
            <a:endParaRPr/>
          </a:p>
        </p:txBody>
      </p:sp>
      <p:sp>
        <p:nvSpPr>
          <p:cNvPr id="1675" name="Google Shape;1675;p62"/>
          <p:cNvSpPr/>
          <p:nvPr/>
        </p:nvSpPr>
        <p:spPr>
          <a:xfrm rot="-5400000">
            <a:off x="961948" y="3166675"/>
            <a:ext cx="245400" cy="283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62"/>
          <p:cNvSpPr/>
          <p:nvPr/>
        </p:nvSpPr>
        <p:spPr>
          <a:xfrm rot="5400000" flipH="1">
            <a:off x="961944" y="1529925"/>
            <a:ext cx="245400" cy="283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7" name="Google Shape;1677;p62"/>
          <p:cNvSpPr/>
          <p:nvPr/>
        </p:nvSpPr>
        <p:spPr>
          <a:xfrm rot="10800000" flipH="1">
            <a:off x="7942477" y="1529925"/>
            <a:ext cx="245400" cy="283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62"/>
          <p:cNvSpPr/>
          <p:nvPr/>
        </p:nvSpPr>
        <p:spPr>
          <a:xfrm>
            <a:off x="7942469" y="3166675"/>
            <a:ext cx="245400" cy="2838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2" name="Google Shape;1742;p62"/>
          <p:cNvSpPr/>
          <p:nvPr/>
        </p:nvSpPr>
        <p:spPr>
          <a:xfrm>
            <a:off x="5214121" y="1318053"/>
            <a:ext cx="8881" cy="2517"/>
          </a:xfrm>
          <a:custGeom>
            <a:avLst/>
            <a:gdLst/>
            <a:ahLst/>
            <a:cxnLst/>
            <a:rect l="l" t="t" r="r" b="b"/>
            <a:pathLst>
              <a:path w="494" h="140" extrusionOk="0">
                <a:moveTo>
                  <a:pt x="0" y="1"/>
                </a:moveTo>
                <a:cubicBezTo>
                  <a:pt x="204" y="59"/>
                  <a:pt x="341" y="139"/>
                  <a:pt x="427" y="139"/>
                </a:cubicBezTo>
                <a:cubicBezTo>
                  <a:pt x="454" y="139"/>
                  <a:pt x="475" y="132"/>
                  <a:pt x="493" y="114"/>
                </a:cubicBezTo>
                <a:cubicBezTo>
                  <a:pt x="341" y="39"/>
                  <a:pt x="190" y="1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62"/>
          <p:cNvSpPr/>
          <p:nvPr/>
        </p:nvSpPr>
        <p:spPr>
          <a:xfrm>
            <a:off x="5205258" y="1316921"/>
            <a:ext cx="9564" cy="1151"/>
          </a:xfrm>
          <a:custGeom>
            <a:avLst/>
            <a:gdLst/>
            <a:ahLst/>
            <a:cxnLst/>
            <a:rect l="l" t="t" r="r" b="b"/>
            <a:pathLst>
              <a:path w="532" h="64" extrusionOk="0">
                <a:moveTo>
                  <a:pt x="206" y="1"/>
                </a:moveTo>
                <a:cubicBezTo>
                  <a:pt x="132" y="1"/>
                  <a:pt x="63" y="10"/>
                  <a:pt x="0" y="26"/>
                </a:cubicBezTo>
                <a:lnTo>
                  <a:pt x="76" y="64"/>
                </a:lnTo>
                <a:lnTo>
                  <a:pt x="531" y="64"/>
                </a:lnTo>
                <a:cubicBezTo>
                  <a:pt x="420" y="19"/>
                  <a:pt x="309" y="1"/>
                  <a:pt x="2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62"/>
          <p:cNvSpPr/>
          <p:nvPr/>
        </p:nvSpPr>
        <p:spPr>
          <a:xfrm>
            <a:off x="5180719" y="1329649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62"/>
          <p:cNvSpPr/>
          <p:nvPr/>
        </p:nvSpPr>
        <p:spPr>
          <a:xfrm>
            <a:off x="5291137" y="1331680"/>
            <a:ext cx="4099" cy="1384"/>
          </a:xfrm>
          <a:custGeom>
            <a:avLst/>
            <a:gdLst/>
            <a:ahLst/>
            <a:cxnLst/>
            <a:rect l="l" t="t" r="r" b="b"/>
            <a:pathLst>
              <a:path w="228" h="77" extrusionOk="0">
                <a:moveTo>
                  <a:pt x="0" y="1"/>
                </a:moveTo>
                <a:cubicBezTo>
                  <a:pt x="18" y="10"/>
                  <a:pt x="36" y="17"/>
                  <a:pt x="55" y="23"/>
                </a:cubicBezTo>
                <a:lnTo>
                  <a:pt x="55" y="23"/>
                </a:lnTo>
                <a:lnTo>
                  <a:pt x="0" y="1"/>
                </a:lnTo>
                <a:close/>
                <a:moveTo>
                  <a:pt x="55" y="23"/>
                </a:moveTo>
                <a:lnTo>
                  <a:pt x="190" y="77"/>
                </a:lnTo>
                <a:lnTo>
                  <a:pt x="228" y="77"/>
                </a:lnTo>
                <a:cubicBezTo>
                  <a:pt x="170" y="48"/>
                  <a:pt x="112" y="41"/>
                  <a:pt x="55" y="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62"/>
          <p:cNvSpPr/>
          <p:nvPr/>
        </p:nvSpPr>
        <p:spPr>
          <a:xfrm>
            <a:off x="5280206" y="1330296"/>
            <a:ext cx="9870" cy="2193"/>
          </a:xfrm>
          <a:custGeom>
            <a:avLst/>
            <a:gdLst/>
            <a:ahLst/>
            <a:cxnLst/>
            <a:rect l="l" t="t" r="r" b="b"/>
            <a:pathLst>
              <a:path w="549" h="122" extrusionOk="0">
                <a:moveTo>
                  <a:pt x="389" y="1"/>
                </a:moveTo>
                <a:cubicBezTo>
                  <a:pt x="227" y="1"/>
                  <a:pt x="0" y="42"/>
                  <a:pt x="343" y="116"/>
                </a:cubicBezTo>
                <a:cubicBezTo>
                  <a:pt x="352" y="120"/>
                  <a:pt x="360" y="122"/>
                  <a:pt x="367" y="122"/>
                </a:cubicBezTo>
                <a:cubicBezTo>
                  <a:pt x="420" y="122"/>
                  <a:pt x="452" y="34"/>
                  <a:pt x="482" y="34"/>
                </a:cubicBezTo>
                <a:cubicBezTo>
                  <a:pt x="486" y="34"/>
                  <a:pt x="490" y="36"/>
                  <a:pt x="495" y="40"/>
                </a:cubicBezTo>
                <a:cubicBezTo>
                  <a:pt x="548" y="13"/>
                  <a:pt x="478" y="1"/>
                  <a:pt x="38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8" name="Google Shape;1748;p62"/>
          <p:cNvSpPr/>
          <p:nvPr/>
        </p:nvSpPr>
        <p:spPr>
          <a:xfrm>
            <a:off x="5226382" y="1330332"/>
            <a:ext cx="8198" cy="1366"/>
          </a:xfrm>
          <a:custGeom>
            <a:avLst/>
            <a:gdLst/>
            <a:ahLst/>
            <a:cxnLst/>
            <a:rect l="l" t="t" r="r" b="b"/>
            <a:pathLst>
              <a:path w="456" h="76" extrusionOk="0">
                <a:moveTo>
                  <a:pt x="39" y="0"/>
                </a:moveTo>
                <a:cubicBezTo>
                  <a:pt x="1" y="38"/>
                  <a:pt x="114" y="76"/>
                  <a:pt x="228" y="76"/>
                </a:cubicBezTo>
                <a:cubicBezTo>
                  <a:pt x="380" y="38"/>
                  <a:pt x="456" y="38"/>
                  <a:pt x="418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62"/>
          <p:cNvSpPr/>
          <p:nvPr/>
        </p:nvSpPr>
        <p:spPr>
          <a:xfrm>
            <a:off x="5138454" y="1328966"/>
            <a:ext cx="2067" cy="4782"/>
          </a:xfrm>
          <a:custGeom>
            <a:avLst/>
            <a:gdLst/>
            <a:ahLst/>
            <a:cxnLst/>
            <a:rect l="l" t="t" r="r" b="b"/>
            <a:pathLst>
              <a:path w="115" h="266" extrusionOk="0">
                <a:moveTo>
                  <a:pt x="39" y="0"/>
                </a:moveTo>
                <a:lnTo>
                  <a:pt x="1" y="266"/>
                </a:lnTo>
                <a:lnTo>
                  <a:pt x="115" y="266"/>
                </a:lnTo>
                <a:lnTo>
                  <a:pt x="3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62"/>
          <p:cNvSpPr/>
          <p:nvPr/>
        </p:nvSpPr>
        <p:spPr>
          <a:xfrm>
            <a:off x="5219568" y="1324184"/>
            <a:ext cx="3434" cy="18"/>
          </a:xfrm>
          <a:custGeom>
            <a:avLst/>
            <a:gdLst/>
            <a:ahLst/>
            <a:cxnLst/>
            <a:rect l="l" t="t" r="r" b="b"/>
            <a:pathLst>
              <a:path w="191" h="1" extrusionOk="0">
                <a:moveTo>
                  <a:pt x="1" y="1"/>
                </a:moveTo>
                <a:lnTo>
                  <a:pt x="38" y="1"/>
                </a:lnTo>
                <a:cubicBezTo>
                  <a:pt x="190" y="1"/>
                  <a:pt x="114" y="1"/>
                  <a:pt x="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4" name="Google Shape;1754;p62"/>
          <p:cNvSpPr/>
          <p:nvPr/>
        </p:nvSpPr>
        <p:spPr>
          <a:xfrm>
            <a:off x="4923766" y="1457792"/>
            <a:ext cx="3416" cy="3416"/>
          </a:xfrm>
          <a:custGeom>
            <a:avLst/>
            <a:gdLst/>
            <a:ahLst/>
            <a:cxnLst/>
            <a:rect l="l" t="t" r="r" b="b"/>
            <a:pathLst>
              <a:path w="190" h="190" extrusionOk="0">
                <a:moveTo>
                  <a:pt x="190" y="0"/>
                </a:moveTo>
                <a:lnTo>
                  <a:pt x="0" y="152"/>
                </a:lnTo>
                <a:lnTo>
                  <a:pt x="38" y="190"/>
                </a:lnTo>
                <a:cubicBezTo>
                  <a:pt x="114" y="152"/>
                  <a:pt x="114" y="114"/>
                  <a:pt x="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62"/>
          <p:cNvSpPr/>
          <p:nvPr/>
        </p:nvSpPr>
        <p:spPr>
          <a:xfrm>
            <a:off x="4953070" y="1313289"/>
            <a:ext cx="18" cy="701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0" y="38"/>
                </a:move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6" name="Google Shape;1756;p62"/>
          <p:cNvSpPr/>
          <p:nvPr/>
        </p:nvSpPr>
        <p:spPr>
          <a:xfrm>
            <a:off x="4948971" y="1319420"/>
            <a:ext cx="701" cy="701"/>
          </a:xfrm>
          <a:custGeom>
            <a:avLst/>
            <a:gdLst/>
            <a:ahLst/>
            <a:cxnLst/>
            <a:rect l="l" t="t" r="r" b="b"/>
            <a:pathLst>
              <a:path w="39" h="39" extrusionOk="0">
                <a:moveTo>
                  <a:pt x="1" y="0"/>
                </a:moveTo>
                <a:lnTo>
                  <a:pt x="39" y="3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7" name="Google Shape;1757;p62"/>
          <p:cNvSpPr/>
          <p:nvPr/>
        </p:nvSpPr>
        <p:spPr>
          <a:xfrm>
            <a:off x="4936710" y="1365766"/>
            <a:ext cx="701" cy="1384"/>
          </a:xfrm>
          <a:custGeom>
            <a:avLst/>
            <a:gdLst/>
            <a:ahLst/>
            <a:cxnLst/>
            <a:rect l="l" t="t" r="r" b="b"/>
            <a:pathLst>
              <a:path w="39" h="77" extrusionOk="0">
                <a:moveTo>
                  <a:pt x="0" y="76"/>
                </a:moveTo>
                <a:lnTo>
                  <a:pt x="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8" name="Google Shape;1758;p62"/>
          <p:cNvSpPr/>
          <p:nvPr/>
        </p:nvSpPr>
        <p:spPr>
          <a:xfrm>
            <a:off x="4975560" y="1288067"/>
            <a:ext cx="1384" cy="2067"/>
          </a:xfrm>
          <a:custGeom>
            <a:avLst/>
            <a:gdLst/>
            <a:ahLst/>
            <a:cxnLst/>
            <a:rect l="l" t="t" r="r" b="b"/>
            <a:pathLst>
              <a:path w="77" h="115" extrusionOk="0">
                <a:moveTo>
                  <a:pt x="76" y="0"/>
                </a:moveTo>
                <a:cubicBezTo>
                  <a:pt x="0" y="38"/>
                  <a:pt x="76" y="76"/>
                  <a:pt x="76" y="114"/>
                </a:cubicBezTo>
                <a:lnTo>
                  <a:pt x="7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62"/>
          <p:cNvSpPr/>
          <p:nvPr/>
        </p:nvSpPr>
        <p:spPr>
          <a:xfrm>
            <a:off x="4964647" y="1324867"/>
            <a:ext cx="701" cy="1384"/>
          </a:xfrm>
          <a:custGeom>
            <a:avLst/>
            <a:gdLst/>
            <a:ahLst/>
            <a:cxnLst/>
            <a:rect l="l" t="t" r="r" b="b"/>
            <a:pathLst>
              <a:path w="39" h="77" extrusionOk="0">
                <a:moveTo>
                  <a:pt x="39" y="77"/>
                </a:move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62"/>
          <p:cNvSpPr/>
          <p:nvPr/>
        </p:nvSpPr>
        <p:spPr>
          <a:xfrm>
            <a:off x="5091425" y="1305793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1" name="Google Shape;1761;p62"/>
          <p:cNvSpPr/>
          <p:nvPr/>
        </p:nvSpPr>
        <p:spPr>
          <a:xfrm>
            <a:off x="5032135" y="1280732"/>
            <a:ext cx="863" cy="539"/>
          </a:xfrm>
          <a:custGeom>
            <a:avLst/>
            <a:gdLst/>
            <a:ahLst/>
            <a:cxnLst/>
            <a:rect l="l" t="t" r="r" b="b"/>
            <a:pathLst>
              <a:path w="48" h="30" extrusionOk="0">
                <a:moveTo>
                  <a:pt x="43" y="1"/>
                </a:moveTo>
                <a:cubicBezTo>
                  <a:pt x="38" y="1"/>
                  <a:pt x="19" y="10"/>
                  <a:pt x="0" y="29"/>
                </a:cubicBezTo>
                <a:cubicBezTo>
                  <a:pt x="38" y="10"/>
                  <a:pt x="48" y="1"/>
                  <a:pt x="43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2" name="Google Shape;1762;p62"/>
          <p:cNvSpPr/>
          <p:nvPr/>
        </p:nvSpPr>
        <p:spPr>
          <a:xfrm>
            <a:off x="4937393" y="1367132"/>
            <a:ext cx="701" cy="18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0" y="0"/>
                </a:moveTo>
                <a:lnTo>
                  <a:pt x="3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3" name="Google Shape;1763;p62"/>
          <p:cNvSpPr/>
          <p:nvPr/>
        </p:nvSpPr>
        <p:spPr>
          <a:xfrm>
            <a:off x="4976926" y="1290116"/>
            <a:ext cx="18" cy="701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0" y="38"/>
                </a:moveTo>
                <a:lnTo>
                  <a:pt x="0" y="3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4" name="Google Shape;1764;p62"/>
          <p:cNvSpPr/>
          <p:nvPr/>
        </p:nvSpPr>
        <p:spPr>
          <a:xfrm>
            <a:off x="4938760" y="1328966"/>
            <a:ext cx="1366" cy="1384"/>
          </a:xfrm>
          <a:custGeom>
            <a:avLst/>
            <a:gdLst/>
            <a:ahLst/>
            <a:cxnLst/>
            <a:rect l="l" t="t" r="r" b="b"/>
            <a:pathLst>
              <a:path w="76" h="77" extrusionOk="0">
                <a:moveTo>
                  <a:pt x="76" y="0"/>
                </a:moveTo>
                <a:lnTo>
                  <a:pt x="0" y="38"/>
                </a:lnTo>
                <a:lnTo>
                  <a:pt x="0" y="76"/>
                </a:lnTo>
                <a:lnTo>
                  <a:pt x="7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5" name="Google Shape;1765;p62"/>
          <p:cNvSpPr/>
          <p:nvPr/>
        </p:nvSpPr>
        <p:spPr>
          <a:xfrm>
            <a:off x="4951703" y="1311240"/>
            <a:ext cx="2067" cy="1384"/>
          </a:xfrm>
          <a:custGeom>
            <a:avLst/>
            <a:gdLst/>
            <a:ahLst/>
            <a:cxnLst/>
            <a:rect l="l" t="t" r="r" b="b"/>
            <a:pathLst>
              <a:path w="115" h="77" extrusionOk="0">
                <a:moveTo>
                  <a:pt x="0" y="1"/>
                </a:moveTo>
                <a:lnTo>
                  <a:pt x="114" y="76"/>
                </a:lnTo>
                <a:lnTo>
                  <a:pt x="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6" name="Google Shape;1766;p62"/>
          <p:cNvSpPr/>
          <p:nvPr/>
        </p:nvSpPr>
        <p:spPr>
          <a:xfrm>
            <a:off x="4961933" y="1295563"/>
            <a:ext cx="3416" cy="2067"/>
          </a:xfrm>
          <a:custGeom>
            <a:avLst/>
            <a:gdLst/>
            <a:ahLst/>
            <a:cxnLst/>
            <a:rect l="l" t="t" r="r" b="b"/>
            <a:pathLst>
              <a:path w="190" h="115" extrusionOk="0">
                <a:moveTo>
                  <a:pt x="114" y="1"/>
                </a:moveTo>
                <a:lnTo>
                  <a:pt x="0" y="114"/>
                </a:lnTo>
                <a:cubicBezTo>
                  <a:pt x="76" y="38"/>
                  <a:pt x="190" y="114"/>
                  <a:pt x="1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7" name="Google Shape;1767;p62"/>
          <p:cNvSpPr/>
          <p:nvPr/>
        </p:nvSpPr>
        <p:spPr>
          <a:xfrm>
            <a:off x="5404287" y="1324867"/>
            <a:ext cx="1366" cy="18"/>
          </a:xfrm>
          <a:custGeom>
            <a:avLst/>
            <a:gdLst/>
            <a:ahLst/>
            <a:cxnLst/>
            <a:rect l="l" t="t" r="r" b="b"/>
            <a:pathLst>
              <a:path w="76" h="1" extrusionOk="0">
                <a:moveTo>
                  <a:pt x="76" y="1"/>
                </a:moveTo>
                <a:lnTo>
                  <a:pt x="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8" name="Google Shape;1768;p62"/>
          <p:cNvSpPr/>
          <p:nvPr/>
        </p:nvSpPr>
        <p:spPr>
          <a:xfrm>
            <a:off x="5408368" y="1328966"/>
            <a:ext cx="701" cy="18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1" y="0"/>
                </a:moveTo>
                <a:lnTo>
                  <a:pt x="3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9" name="Google Shape;1769;p62"/>
          <p:cNvSpPr/>
          <p:nvPr/>
        </p:nvSpPr>
        <p:spPr>
          <a:xfrm>
            <a:off x="5382462" y="1307824"/>
            <a:ext cx="1384" cy="1582"/>
          </a:xfrm>
          <a:custGeom>
            <a:avLst/>
            <a:gdLst/>
            <a:ahLst/>
            <a:cxnLst/>
            <a:rect l="l" t="t" r="r" b="b"/>
            <a:pathLst>
              <a:path w="77" h="88" extrusionOk="0">
                <a:moveTo>
                  <a:pt x="77" y="1"/>
                </a:moveTo>
                <a:lnTo>
                  <a:pt x="1" y="77"/>
                </a:lnTo>
                <a:cubicBezTo>
                  <a:pt x="15" y="84"/>
                  <a:pt x="26" y="87"/>
                  <a:pt x="33" y="87"/>
                </a:cubicBezTo>
                <a:cubicBezTo>
                  <a:pt x="65" y="87"/>
                  <a:pt x="46" y="32"/>
                  <a:pt x="77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0" name="Google Shape;1770;p62"/>
          <p:cNvSpPr/>
          <p:nvPr/>
        </p:nvSpPr>
        <p:spPr>
          <a:xfrm>
            <a:off x="5420647" y="1316687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1" name="Google Shape;1771;p62"/>
          <p:cNvSpPr/>
          <p:nvPr/>
        </p:nvSpPr>
        <p:spPr>
          <a:xfrm>
            <a:off x="5294552" y="1316687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2" name="Google Shape;1772;p62"/>
          <p:cNvSpPr/>
          <p:nvPr/>
        </p:nvSpPr>
        <p:spPr>
          <a:xfrm>
            <a:off x="5340215" y="1290799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3" name="Google Shape;1773;p62"/>
          <p:cNvSpPr/>
          <p:nvPr/>
        </p:nvSpPr>
        <p:spPr>
          <a:xfrm>
            <a:off x="5383829" y="1307824"/>
            <a:ext cx="701" cy="18"/>
          </a:xfrm>
          <a:custGeom>
            <a:avLst/>
            <a:gdLst/>
            <a:ahLst/>
            <a:cxnLst/>
            <a:rect l="l" t="t" r="r" b="b"/>
            <a:pathLst>
              <a:path w="39" h="1" extrusionOk="0">
                <a:moveTo>
                  <a:pt x="39" y="1"/>
                </a:moveTo>
                <a:lnTo>
                  <a:pt x="39" y="1"/>
                </a:lnTo>
                <a:lnTo>
                  <a:pt x="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4" name="Google Shape;1774;p62"/>
          <p:cNvSpPr/>
          <p:nvPr/>
        </p:nvSpPr>
        <p:spPr>
          <a:xfrm>
            <a:off x="5402238" y="1323500"/>
            <a:ext cx="1384" cy="2067"/>
          </a:xfrm>
          <a:custGeom>
            <a:avLst/>
            <a:gdLst/>
            <a:ahLst/>
            <a:cxnLst/>
            <a:rect l="l" t="t" r="r" b="b"/>
            <a:pathLst>
              <a:path w="77" h="115" extrusionOk="0">
                <a:moveTo>
                  <a:pt x="76" y="1"/>
                </a:moveTo>
                <a:lnTo>
                  <a:pt x="0" y="77"/>
                </a:lnTo>
                <a:lnTo>
                  <a:pt x="38" y="115"/>
                </a:lnTo>
                <a:lnTo>
                  <a:pt x="7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5" name="Google Shape;1775;p62"/>
          <p:cNvSpPr/>
          <p:nvPr/>
        </p:nvSpPr>
        <p:spPr>
          <a:xfrm>
            <a:off x="5390642" y="1315950"/>
            <a:ext cx="1384" cy="2121"/>
          </a:xfrm>
          <a:custGeom>
            <a:avLst/>
            <a:gdLst/>
            <a:ahLst/>
            <a:cxnLst/>
            <a:rect l="l" t="t" r="r" b="b"/>
            <a:pathLst>
              <a:path w="77" h="118" extrusionOk="0">
                <a:moveTo>
                  <a:pt x="35" y="0"/>
                </a:moveTo>
                <a:cubicBezTo>
                  <a:pt x="30" y="0"/>
                  <a:pt x="21" y="12"/>
                  <a:pt x="1" y="42"/>
                </a:cubicBezTo>
                <a:lnTo>
                  <a:pt x="50" y="91"/>
                </a:lnTo>
                <a:lnTo>
                  <a:pt x="50" y="91"/>
                </a:lnTo>
                <a:cubicBezTo>
                  <a:pt x="31" y="54"/>
                  <a:pt x="44" y="0"/>
                  <a:pt x="35" y="0"/>
                </a:cubicBezTo>
                <a:close/>
                <a:moveTo>
                  <a:pt x="50" y="91"/>
                </a:moveTo>
                <a:lnTo>
                  <a:pt x="50" y="91"/>
                </a:lnTo>
                <a:cubicBezTo>
                  <a:pt x="56" y="102"/>
                  <a:pt x="64" y="111"/>
                  <a:pt x="77" y="118"/>
                </a:cubicBezTo>
                <a:lnTo>
                  <a:pt x="50" y="9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035" y="1532803"/>
            <a:ext cx="3677528" cy="3103296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54000"/>
            <a:ext cx="8680450" cy="544513"/>
          </a:xfrm>
          <a:prstGeom prst="rect">
            <a:avLst/>
          </a:prstGeom>
        </p:spPr>
        <p:txBody>
          <a:bodyPr/>
          <a:lstStyle/>
          <a:p>
            <a:r>
              <a:rPr lang="en-US" sz="2800" dirty="0">
                <a:solidFill>
                  <a:srgbClr val="FFFFFF"/>
                </a:solidFill>
              </a:rPr>
              <a:t>Infographic Style</a:t>
            </a:r>
          </a:p>
        </p:txBody>
      </p:sp>
      <p:grpSp>
        <p:nvGrpSpPr>
          <p:cNvPr id="29" name="Grupo 28"/>
          <p:cNvGrpSpPr/>
          <p:nvPr/>
        </p:nvGrpSpPr>
        <p:grpSpPr>
          <a:xfrm>
            <a:off x="5261362" y="1180368"/>
            <a:ext cx="2885399" cy="760164"/>
            <a:chOff x="7510571" y="2591716"/>
            <a:chExt cx="3847198" cy="1013552"/>
          </a:xfrm>
        </p:grpSpPr>
        <p:cxnSp>
          <p:nvCxnSpPr>
            <p:cNvPr id="12" name="Elbow Connector 16">
              <a:extLst>
                <a:ext uri="{FF2B5EF4-FFF2-40B4-BE49-F238E27FC236}">
                  <a16:creationId xmlns:a16="http://schemas.microsoft.com/office/drawing/2014/main" id="{8DBC22A5-F326-4930-B0BA-8617CEEB6B85}"/>
                </a:ext>
              </a:extLst>
            </p:cNvPr>
            <p:cNvCxnSpPr/>
            <p:nvPr/>
          </p:nvCxnSpPr>
          <p:spPr>
            <a:xfrm rot="5400000" flipH="1" flipV="1">
              <a:off x="7338190" y="2903680"/>
              <a:ext cx="873969" cy="529208"/>
            </a:xfrm>
            <a:prstGeom prst="bentConnector3">
              <a:avLst>
                <a:gd name="adj1" fmla="val 99774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BBFD06E-D377-4CE8-A9FD-B011EA3F1212}"/>
                </a:ext>
              </a:extLst>
            </p:cNvPr>
            <p:cNvGrpSpPr/>
            <p:nvPr/>
          </p:nvGrpSpPr>
          <p:grpSpPr>
            <a:xfrm>
              <a:off x="8251420" y="2591716"/>
              <a:ext cx="3106349" cy="883821"/>
              <a:chOff x="6372201" y="2011203"/>
              <a:chExt cx="2369153" cy="883821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A9A0EB0-CAD8-4F08-83B3-D1BC75E277F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7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0864D86-382F-44C0-97E2-352669AE1FD5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30" name="Grupo 29"/>
          <p:cNvGrpSpPr/>
          <p:nvPr/>
        </p:nvGrpSpPr>
        <p:grpSpPr>
          <a:xfrm>
            <a:off x="483107" y="4151845"/>
            <a:ext cx="2995727" cy="662866"/>
            <a:chOff x="744609" y="5180650"/>
            <a:chExt cx="3994302" cy="883821"/>
          </a:xfrm>
        </p:grpSpPr>
        <p:cxnSp>
          <p:nvCxnSpPr>
            <p:cNvPr id="16" name="Elbow Connector 20">
              <a:extLst>
                <a:ext uri="{FF2B5EF4-FFF2-40B4-BE49-F238E27FC236}">
                  <a16:creationId xmlns:a16="http://schemas.microsoft.com/office/drawing/2014/main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883821"/>
              <a:chOff x="6372201" y="2011203"/>
              <a:chExt cx="2369153" cy="883821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7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28" name="Grupo 27"/>
          <p:cNvGrpSpPr/>
          <p:nvPr/>
        </p:nvGrpSpPr>
        <p:grpSpPr>
          <a:xfrm>
            <a:off x="232052" y="1352702"/>
            <a:ext cx="3246782" cy="662867"/>
            <a:chOff x="1188235" y="1731604"/>
            <a:chExt cx="4329043" cy="883821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C9ADF453-44DC-46DD-B47C-CA4E9F4EEC0A}"/>
                </a:ext>
              </a:extLst>
            </p:cNvPr>
            <p:cNvGrpSpPr/>
            <p:nvPr/>
          </p:nvGrpSpPr>
          <p:grpSpPr>
            <a:xfrm>
              <a:off x="1188235" y="1731604"/>
              <a:ext cx="3219667" cy="883821"/>
              <a:chOff x="6372201" y="2011203"/>
              <a:chExt cx="2369153" cy="883821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A8510AD-6E7C-4167-8CCC-FB504560D101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6771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6B10414-EFFE-4274-9058-32FF8B97C551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307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23" name="Elbow Connector 35">
              <a:extLst>
                <a:ext uri="{FF2B5EF4-FFF2-40B4-BE49-F238E27FC236}">
                  <a16:creationId xmlns:a16="http://schemas.microsoft.com/office/drawing/2014/main" id="{15DBEF0B-A254-44D9-B404-4B9FDBC6F0F1}"/>
                </a:ext>
              </a:extLst>
            </p:cNvPr>
            <p:cNvCxnSpPr/>
            <p:nvPr/>
          </p:nvCxnSpPr>
          <p:spPr>
            <a:xfrm>
              <a:off x="4581174" y="1860161"/>
              <a:ext cx="936104" cy="433381"/>
            </a:xfrm>
            <a:prstGeom prst="bentConnector3">
              <a:avLst>
                <a:gd name="adj1" fmla="val 99858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 flipH="1">
            <a:off x="5657456" y="4151844"/>
            <a:ext cx="3637979" cy="620042"/>
            <a:chOff x="744609" y="5180650"/>
            <a:chExt cx="3994302" cy="680772"/>
          </a:xfrm>
        </p:grpSpPr>
        <p:cxnSp>
          <p:nvCxnSpPr>
            <p:cNvPr id="32" name="Elbow Connector 20">
              <a:extLst>
                <a:ext uri="{FF2B5EF4-FFF2-40B4-BE49-F238E27FC236}">
                  <a16:creationId xmlns:a16="http://schemas.microsoft.com/office/drawing/2014/main" id="{FA6CE935-BC8B-4292-AE91-507029CB548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85018" y="5545557"/>
              <a:ext cx="653893" cy="315865"/>
            </a:xfrm>
            <a:prstGeom prst="bentConnector3">
              <a:avLst>
                <a:gd name="adj1" fmla="val 100160"/>
              </a:avLst>
            </a:prstGeom>
            <a:ln>
              <a:solidFill>
                <a:schemeClr val="tx1">
                  <a:lumMod val="50000"/>
                  <a:lumOff val="50000"/>
                </a:schemeClr>
              </a:solidFill>
              <a:headEnd type="oval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3" name="Group 16">
              <a:extLst>
                <a:ext uri="{FF2B5EF4-FFF2-40B4-BE49-F238E27FC236}">
                  <a16:creationId xmlns:a16="http://schemas.microsoft.com/office/drawing/2014/main" id="{FD0E3416-08AF-45EA-9C28-CDE89361D472}"/>
                </a:ext>
              </a:extLst>
            </p:cNvPr>
            <p:cNvGrpSpPr/>
            <p:nvPr/>
          </p:nvGrpSpPr>
          <p:grpSpPr>
            <a:xfrm>
              <a:off x="744609" y="5180650"/>
              <a:ext cx="3219666" cy="612220"/>
              <a:chOff x="6372201" y="2011203"/>
              <a:chExt cx="2369153" cy="612220"/>
            </a:xfrm>
          </p:grpSpPr>
          <p:sp>
            <p:nvSpPr>
              <p:cNvPr id="34" name="TextBox 17">
                <a:extLst>
                  <a:ext uri="{FF2B5EF4-FFF2-40B4-BE49-F238E27FC236}">
                    <a16:creationId xmlns:a16="http://schemas.microsoft.com/office/drawing/2014/main" id="{503EA234-64FD-42F3-9018-F67C74A37C67}"/>
                  </a:ext>
                </a:extLst>
              </p:cNvPr>
              <p:cNvSpPr txBox="1"/>
              <p:nvPr/>
            </p:nvSpPr>
            <p:spPr>
              <a:xfrm>
                <a:off x="6372202" y="2217917"/>
                <a:ext cx="2369152" cy="405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accent2">
                        <a:lumMod val="50000"/>
                      </a:schemeClr>
                    </a:solidFill>
                  </a:rPr>
                  <a:t>You can simply impress your audience and add a unique zing and appeal to your Presentations.  </a:t>
                </a:r>
                <a:endParaRPr lang="ko-KR" altLang="en-US" sz="900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  <p:sp>
            <p:nvSpPr>
              <p:cNvPr id="35" name="TextBox 18">
                <a:extLst>
                  <a:ext uri="{FF2B5EF4-FFF2-40B4-BE49-F238E27FC236}">
                    <a16:creationId xmlns:a16="http://schemas.microsoft.com/office/drawing/2014/main" id="{78244F20-5EED-4A00-9B18-733409EBF63F}"/>
                  </a:ext>
                </a:extLst>
              </p:cNvPr>
              <p:cNvSpPr txBox="1"/>
              <p:nvPr/>
            </p:nvSpPr>
            <p:spPr>
              <a:xfrm>
                <a:off x="6372201" y="2011203"/>
                <a:ext cx="2369152" cy="253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b="1" dirty="0">
                    <a:solidFill>
                      <a:schemeClr val="accent2">
                        <a:lumMod val="50000"/>
                      </a:schemeClr>
                    </a:solidFill>
                  </a:rPr>
                  <a:t>Add Contents Title</a:t>
                </a:r>
                <a:endParaRPr lang="ko-KR" altLang="en-US" sz="9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6773" y="1751223"/>
            <a:ext cx="4646939" cy="258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39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0" name="Google Shape;1850;p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These are my windows</a:t>
            </a:r>
            <a:endParaRPr/>
          </a:p>
        </p:txBody>
      </p:sp>
      <p:sp>
        <p:nvSpPr>
          <p:cNvPr id="1851" name="Google Shape;1851;p63"/>
          <p:cNvSpPr txBox="1"/>
          <p:nvPr/>
        </p:nvSpPr>
        <p:spPr>
          <a:xfrm flipH="1">
            <a:off x="713371" y="2901825"/>
            <a:ext cx="15954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5"/>
                </a:solidFill>
                <a:latin typeface="Livvic"/>
                <a:ea typeface="Livvic"/>
                <a:cs typeface="Livvic"/>
                <a:sym typeface="Livvic"/>
              </a:rPr>
              <a:t>Round window</a:t>
            </a:r>
            <a:endParaRPr sz="2000" b="1">
              <a:solidFill>
                <a:schemeClr val="accent5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852" name="Google Shape;1852;p63"/>
          <p:cNvSpPr txBox="1"/>
          <p:nvPr/>
        </p:nvSpPr>
        <p:spPr>
          <a:xfrm flipH="1">
            <a:off x="713374" y="3422804"/>
            <a:ext cx="15954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Mars is full of iron oxide dust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53" name="Google Shape;1853;p63"/>
          <p:cNvSpPr txBox="1"/>
          <p:nvPr/>
        </p:nvSpPr>
        <p:spPr>
          <a:xfrm flipH="1">
            <a:off x="6877925" y="2883450"/>
            <a:ext cx="1552800" cy="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1">
                <a:solidFill>
                  <a:schemeClr val="accent4"/>
                </a:solidFill>
                <a:latin typeface="Livvic"/>
                <a:ea typeface="Livvic"/>
                <a:cs typeface="Livvic"/>
                <a:sym typeface="Livvic"/>
              </a:rPr>
              <a:t>Squared window</a:t>
            </a:r>
            <a:endParaRPr sz="2000" b="1">
              <a:solidFill>
                <a:schemeClr val="accent4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854" name="Google Shape;1854;p63"/>
          <p:cNvSpPr txBox="1"/>
          <p:nvPr/>
        </p:nvSpPr>
        <p:spPr>
          <a:xfrm flipH="1">
            <a:off x="6877882" y="3412433"/>
            <a:ext cx="1552800" cy="5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Uranus is the coldest one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3830" y="1545789"/>
            <a:ext cx="2938950" cy="318592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Google Shape;1901;p64"/>
          <p:cNvSpPr txBox="1">
            <a:spLocks noGrp="1"/>
          </p:cNvSpPr>
          <p:nvPr>
            <p:ph type="title" idx="4294967295"/>
          </p:nvPr>
        </p:nvSpPr>
        <p:spPr>
          <a:xfrm>
            <a:off x="-1719943" y="300264"/>
            <a:ext cx="7718425" cy="612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What is it used for?</a:t>
            </a:r>
            <a:endParaRPr sz="2800" dirty="0"/>
          </a:p>
        </p:txBody>
      </p:sp>
      <p:sp>
        <p:nvSpPr>
          <p:cNvPr id="1940" name="Google Shape;1940;p64"/>
          <p:cNvSpPr txBox="1">
            <a:spLocks noGrp="1"/>
          </p:cNvSpPr>
          <p:nvPr>
            <p:ph type="subTitle" idx="4294967295"/>
          </p:nvPr>
        </p:nvSpPr>
        <p:spPr>
          <a:xfrm>
            <a:off x="765798" y="3501797"/>
            <a:ext cx="1922463" cy="6365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Mars is a very cold place indeed</a:t>
            </a:r>
            <a:endParaRPr dirty="0"/>
          </a:p>
        </p:txBody>
      </p:sp>
      <p:sp>
        <p:nvSpPr>
          <p:cNvPr id="1942" name="Google Shape;1942;p64"/>
          <p:cNvSpPr txBox="1">
            <a:spLocks noGrp="1"/>
          </p:cNvSpPr>
          <p:nvPr>
            <p:ph type="subTitle" idx="4294967295"/>
          </p:nvPr>
        </p:nvSpPr>
        <p:spPr>
          <a:xfrm>
            <a:off x="3143700" y="3450916"/>
            <a:ext cx="1922463" cy="6365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Venus has a beautiful name</a:t>
            </a:r>
            <a:endParaRPr dirty="0"/>
          </a:p>
        </p:txBody>
      </p:sp>
      <p:sp>
        <p:nvSpPr>
          <p:cNvPr id="1943" name="Google Shape;1943;p64"/>
          <p:cNvSpPr txBox="1">
            <a:spLocks noGrp="1"/>
          </p:cNvSpPr>
          <p:nvPr>
            <p:ph type="subTitle" idx="4294967295"/>
          </p:nvPr>
        </p:nvSpPr>
        <p:spPr>
          <a:xfrm>
            <a:off x="789632" y="2497991"/>
            <a:ext cx="1922463" cy="382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 dirty="0">
                <a:solidFill>
                  <a:schemeClr val="accent2"/>
                </a:solidFill>
                <a:latin typeface="Livvic"/>
                <a:ea typeface="Livvic"/>
                <a:cs typeface="Livvic"/>
                <a:sym typeface="Livvic"/>
              </a:rPr>
              <a:t>We’ll get it…</a:t>
            </a:r>
            <a:endParaRPr sz="2200" b="1" dirty="0">
              <a:solidFill>
                <a:schemeClr val="accent2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945" name="Google Shape;1945;p64"/>
          <p:cNvSpPr txBox="1">
            <a:spLocks noGrp="1"/>
          </p:cNvSpPr>
          <p:nvPr>
            <p:ph type="subTitle" idx="4294967295"/>
          </p:nvPr>
        </p:nvSpPr>
        <p:spPr>
          <a:xfrm>
            <a:off x="3111455" y="2448620"/>
            <a:ext cx="1922463" cy="3825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200" b="1" dirty="0">
                <a:solidFill>
                  <a:schemeClr val="accent1"/>
                </a:solidFill>
                <a:latin typeface="Livvic"/>
                <a:ea typeface="Livvic"/>
                <a:cs typeface="Livvic"/>
                <a:sym typeface="Livvic"/>
              </a:rPr>
              <a:t>The door is…</a:t>
            </a:r>
            <a:endParaRPr sz="2200" b="1" dirty="0">
              <a:solidFill>
                <a:schemeClr val="accent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941" name="Google Shape;1941;p64"/>
          <p:cNvSpPr/>
          <p:nvPr/>
        </p:nvSpPr>
        <p:spPr>
          <a:xfrm>
            <a:off x="844026" y="2936538"/>
            <a:ext cx="1660800" cy="460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Closed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1944" name="Google Shape;1944;p64"/>
          <p:cNvSpPr/>
          <p:nvPr/>
        </p:nvSpPr>
        <p:spPr>
          <a:xfrm>
            <a:off x="3172975" y="2936538"/>
            <a:ext cx="1660800" cy="460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Open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grpSp>
        <p:nvGrpSpPr>
          <p:cNvPr id="1946" name="Google Shape;1946;p64"/>
          <p:cNvGrpSpPr/>
          <p:nvPr/>
        </p:nvGrpSpPr>
        <p:grpSpPr>
          <a:xfrm>
            <a:off x="3818169" y="2116041"/>
            <a:ext cx="370415" cy="356081"/>
            <a:chOff x="3854700" y="249750"/>
            <a:chExt cx="500425" cy="481125"/>
          </a:xfrm>
        </p:grpSpPr>
        <p:sp>
          <p:nvSpPr>
            <p:cNvPr id="1947" name="Google Shape;1947;p64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48" name="Google Shape;1948;p64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49" name="Google Shape;1949;p64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50" name="Google Shape;1950;p64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51" name="Google Shape;1951;p64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52" name="Google Shape;1952;p64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53" name="Google Shape;1953;p64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54" name="Google Shape;1954;p64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955" name="Google Shape;1955;p64"/>
          <p:cNvGrpSpPr/>
          <p:nvPr/>
        </p:nvGrpSpPr>
        <p:grpSpPr>
          <a:xfrm>
            <a:off x="1489222" y="2116041"/>
            <a:ext cx="370415" cy="356081"/>
            <a:chOff x="4447550" y="249750"/>
            <a:chExt cx="500425" cy="481125"/>
          </a:xfrm>
        </p:grpSpPr>
        <p:sp>
          <p:nvSpPr>
            <p:cNvPr id="1956" name="Google Shape;1956;p64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957" name="Google Shape;1957;p64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1958" name="Google Shape;1958;p64"/>
          <p:cNvSpPr/>
          <p:nvPr/>
        </p:nvSpPr>
        <p:spPr>
          <a:xfrm flipH="1">
            <a:off x="7012025" y="1356931"/>
            <a:ext cx="1418700" cy="11424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This is the door key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5344" y="2262100"/>
            <a:ext cx="2119945" cy="241168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3" name="Google Shape;1963;p65"/>
          <p:cNvSpPr txBox="1">
            <a:spLocks noGrp="1"/>
          </p:cNvSpPr>
          <p:nvPr>
            <p:ph type="title"/>
          </p:nvPr>
        </p:nvSpPr>
        <p:spPr>
          <a:xfrm>
            <a:off x="1702650" y="6154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333,000</a:t>
            </a:r>
            <a:endParaRPr/>
          </a:p>
        </p:txBody>
      </p:sp>
      <p:sp>
        <p:nvSpPr>
          <p:cNvPr id="1964" name="Google Shape;1964;p65"/>
          <p:cNvSpPr txBox="1">
            <a:spLocks noGrp="1"/>
          </p:cNvSpPr>
          <p:nvPr>
            <p:ph type="subTitle" idx="1"/>
          </p:nvPr>
        </p:nvSpPr>
        <p:spPr>
          <a:xfrm>
            <a:off x="2466600" y="1137600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earths is the Sun’s mass</a:t>
            </a:r>
            <a:endParaRPr/>
          </a:p>
        </p:txBody>
      </p:sp>
      <p:sp>
        <p:nvSpPr>
          <p:cNvPr id="1965" name="Google Shape;1965;p65"/>
          <p:cNvSpPr txBox="1">
            <a:spLocks noGrp="1"/>
          </p:cNvSpPr>
          <p:nvPr>
            <p:ph type="title" idx="2"/>
          </p:nvPr>
        </p:nvSpPr>
        <p:spPr>
          <a:xfrm>
            <a:off x="1702650" y="218752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1h 37m 23s</a:t>
            </a:r>
            <a:endParaRPr/>
          </a:p>
        </p:txBody>
      </p:sp>
      <p:sp>
        <p:nvSpPr>
          <p:cNvPr id="1966" name="Google Shape;1966;p65"/>
          <p:cNvSpPr txBox="1">
            <a:spLocks noGrp="1"/>
          </p:cNvSpPr>
          <p:nvPr>
            <p:ph type="subTitle" idx="3"/>
          </p:nvPr>
        </p:nvSpPr>
        <p:spPr>
          <a:xfrm>
            <a:off x="2466600" y="2709525"/>
            <a:ext cx="42108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Jupiter’s rotation period</a:t>
            </a:r>
            <a:endParaRPr/>
          </a:p>
        </p:txBody>
      </p:sp>
      <p:sp>
        <p:nvSpPr>
          <p:cNvPr id="1967" name="Google Shape;1967;p65"/>
          <p:cNvSpPr txBox="1">
            <a:spLocks noGrp="1"/>
          </p:cNvSpPr>
          <p:nvPr>
            <p:ph type="title" idx="4"/>
          </p:nvPr>
        </p:nvSpPr>
        <p:spPr>
          <a:xfrm>
            <a:off x="1702650" y="3699275"/>
            <a:ext cx="5738700" cy="5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386,000</a:t>
            </a:r>
            <a:endParaRPr/>
          </a:p>
        </p:txBody>
      </p:sp>
      <p:sp>
        <p:nvSpPr>
          <p:cNvPr id="1968" name="Google Shape;1968;p65"/>
          <p:cNvSpPr txBox="1">
            <a:spLocks noGrp="1"/>
          </p:cNvSpPr>
          <p:nvPr>
            <p:ph type="subTitle" idx="5"/>
          </p:nvPr>
        </p:nvSpPr>
        <p:spPr>
          <a:xfrm>
            <a:off x="2119800" y="4221275"/>
            <a:ext cx="49044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is the distance between Earth and the Moon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66"/>
          <p:cNvSpPr txBox="1">
            <a:spLocks noGrp="1"/>
          </p:cNvSpPr>
          <p:nvPr>
            <p:ph type="title"/>
          </p:nvPr>
        </p:nvSpPr>
        <p:spPr>
          <a:xfrm>
            <a:off x="545025" y="377245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Desktop software</a:t>
            </a:r>
            <a:endParaRPr dirty="0"/>
          </a:p>
        </p:txBody>
      </p:sp>
      <p:sp>
        <p:nvSpPr>
          <p:cNvPr id="1973" name="Google Shape;1973;p66"/>
          <p:cNvSpPr txBox="1">
            <a:spLocks noGrp="1"/>
          </p:cNvSpPr>
          <p:nvPr>
            <p:ph type="subTitle" idx="4294967295"/>
          </p:nvPr>
        </p:nvSpPr>
        <p:spPr>
          <a:xfrm>
            <a:off x="1066800" y="2192500"/>
            <a:ext cx="2824163" cy="129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If you want to replace the image on the screen with your own work, right-click on it, choose “Replace image”, add yours and center it properly</a:t>
            </a:r>
            <a:endParaRPr dirty="0"/>
          </a:p>
        </p:txBody>
      </p:sp>
      <p:grpSp>
        <p:nvGrpSpPr>
          <p:cNvPr id="1976" name="Google Shape;1976;p66"/>
          <p:cNvGrpSpPr/>
          <p:nvPr/>
        </p:nvGrpSpPr>
        <p:grpSpPr>
          <a:xfrm>
            <a:off x="4287250" y="1208425"/>
            <a:ext cx="3655481" cy="2770534"/>
            <a:chOff x="4682880" y="1259147"/>
            <a:chExt cx="4087990" cy="3098338"/>
          </a:xfrm>
        </p:grpSpPr>
        <p:grpSp>
          <p:nvGrpSpPr>
            <p:cNvPr id="1977" name="Google Shape;1977;p66"/>
            <p:cNvGrpSpPr/>
            <p:nvPr/>
          </p:nvGrpSpPr>
          <p:grpSpPr>
            <a:xfrm>
              <a:off x="4682880" y="1259147"/>
              <a:ext cx="4087990" cy="3098338"/>
              <a:chOff x="1572575" y="3497749"/>
              <a:chExt cx="843650" cy="639426"/>
            </a:xfrm>
          </p:grpSpPr>
          <p:sp>
            <p:nvSpPr>
              <p:cNvPr id="1978" name="Google Shape;1978;p66"/>
              <p:cNvSpPr/>
              <p:nvPr/>
            </p:nvSpPr>
            <p:spPr>
              <a:xfrm>
                <a:off x="1572575" y="3497749"/>
                <a:ext cx="843650" cy="550959"/>
              </a:xfrm>
              <a:custGeom>
                <a:avLst/>
                <a:gdLst/>
                <a:ahLst/>
                <a:cxnLst/>
                <a:rect l="l" t="t" r="r" b="b"/>
                <a:pathLst>
                  <a:path w="33746" h="21384" extrusionOk="0">
                    <a:moveTo>
                      <a:pt x="32548" y="1021"/>
                    </a:moveTo>
                    <a:lnTo>
                      <a:pt x="32548" y="20362"/>
                    </a:lnTo>
                    <a:lnTo>
                      <a:pt x="1197" y="20362"/>
                    </a:lnTo>
                    <a:lnTo>
                      <a:pt x="1197" y="1021"/>
                    </a:lnTo>
                    <a:close/>
                    <a:moveTo>
                      <a:pt x="477" y="0"/>
                    </a:moveTo>
                    <a:cubicBezTo>
                      <a:pt x="210" y="0"/>
                      <a:pt x="0" y="209"/>
                      <a:pt x="0" y="477"/>
                    </a:cubicBezTo>
                    <a:lnTo>
                      <a:pt x="0" y="20906"/>
                    </a:lnTo>
                    <a:cubicBezTo>
                      <a:pt x="0" y="21174"/>
                      <a:pt x="218" y="21384"/>
                      <a:pt x="477" y="21384"/>
                    </a:cubicBezTo>
                    <a:lnTo>
                      <a:pt x="33268" y="21384"/>
                    </a:lnTo>
                    <a:cubicBezTo>
                      <a:pt x="33536" y="21384"/>
                      <a:pt x="33745" y="21166"/>
                      <a:pt x="33745" y="20906"/>
                    </a:cubicBezTo>
                    <a:lnTo>
                      <a:pt x="33745" y="477"/>
                    </a:lnTo>
                    <a:cubicBezTo>
                      <a:pt x="33745" y="209"/>
                      <a:pt x="33536" y="0"/>
                      <a:pt x="3326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9" name="Google Shape;1979;p66"/>
              <p:cNvSpPr/>
              <p:nvPr/>
            </p:nvSpPr>
            <p:spPr>
              <a:xfrm>
                <a:off x="1904400" y="4029936"/>
                <a:ext cx="179975" cy="104850"/>
              </a:xfrm>
              <a:custGeom>
                <a:avLst/>
                <a:gdLst/>
                <a:ahLst/>
                <a:cxnLst/>
                <a:rect l="l" t="t" r="r" b="b"/>
                <a:pathLst>
                  <a:path w="7199" h="4194" extrusionOk="0">
                    <a:moveTo>
                      <a:pt x="1" y="1"/>
                    </a:moveTo>
                    <a:lnTo>
                      <a:pt x="1" y="4194"/>
                    </a:lnTo>
                    <a:lnTo>
                      <a:pt x="7198" y="4194"/>
                    </a:lnTo>
                    <a:lnTo>
                      <a:pt x="719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0" name="Google Shape;1980;p66"/>
              <p:cNvSpPr/>
              <p:nvPr/>
            </p:nvSpPr>
            <p:spPr>
              <a:xfrm>
                <a:off x="1852950" y="4127950"/>
                <a:ext cx="283100" cy="9225"/>
              </a:xfrm>
              <a:custGeom>
                <a:avLst/>
                <a:gdLst/>
                <a:ahLst/>
                <a:cxnLst/>
                <a:rect l="l" t="t" r="r" b="b"/>
                <a:pathLst>
                  <a:path w="11324" h="369" extrusionOk="0">
                    <a:moveTo>
                      <a:pt x="67" y="0"/>
                    </a:moveTo>
                    <a:cubicBezTo>
                      <a:pt x="25" y="0"/>
                      <a:pt x="0" y="34"/>
                      <a:pt x="0" y="67"/>
                    </a:cubicBezTo>
                    <a:lnTo>
                      <a:pt x="0" y="293"/>
                    </a:lnTo>
                    <a:cubicBezTo>
                      <a:pt x="0" y="335"/>
                      <a:pt x="25" y="369"/>
                      <a:pt x="67" y="369"/>
                    </a:cubicBezTo>
                    <a:lnTo>
                      <a:pt x="11248" y="369"/>
                    </a:lnTo>
                    <a:cubicBezTo>
                      <a:pt x="11290" y="369"/>
                      <a:pt x="11324" y="335"/>
                      <a:pt x="11324" y="293"/>
                    </a:cubicBezTo>
                    <a:lnTo>
                      <a:pt x="11324" y="67"/>
                    </a:lnTo>
                    <a:cubicBezTo>
                      <a:pt x="11324" y="34"/>
                      <a:pt x="11290" y="0"/>
                      <a:pt x="1124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81" name="Google Shape;1981;p66"/>
            <p:cNvGrpSpPr/>
            <p:nvPr/>
          </p:nvGrpSpPr>
          <p:grpSpPr>
            <a:xfrm>
              <a:off x="6572650" y="3771725"/>
              <a:ext cx="304550" cy="36600"/>
              <a:chOff x="6504075" y="3773750"/>
              <a:chExt cx="304550" cy="36600"/>
            </a:xfrm>
          </p:grpSpPr>
          <p:sp>
            <p:nvSpPr>
              <p:cNvPr id="1982" name="Google Shape;1982;p66"/>
              <p:cNvSpPr/>
              <p:nvPr/>
            </p:nvSpPr>
            <p:spPr>
              <a:xfrm>
                <a:off x="6504075" y="3773750"/>
                <a:ext cx="36600" cy="36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3" name="Google Shape;1983;p66"/>
              <p:cNvSpPr/>
              <p:nvPr/>
            </p:nvSpPr>
            <p:spPr>
              <a:xfrm>
                <a:off x="6638050" y="3773750"/>
                <a:ext cx="36600" cy="36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4" name="Google Shape;1984;p66"/>
              <p:cNvSpPr/>
              <p:nvPr/>
            </p:nvSpPr>
            <p:spPr>
              <a:xfrm>
                <a:off x="6772025" y="3773750"/>
                <a:ext cx="36600" cy="366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669" y="1376595"/>
            <a:ext cx="3285960" cy="2078577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9" name="Google Shape;1999;p68"/>
          <p:cNvSpPr txBox="1">
            <a:spLocks noGrp="1"/>
          </p:cNvSpPr>
          <p:nvPr>
            <p:ph type="subTitle" idx="1"/>
          </p:nvPr>
        </p:nvSpPr>
        <p:spPr>
          <a:xfrm>
            <a:off x="691454" y="3010757"/>
            <a:ext cx="2823900" cy="129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If you want to replace the image on the screen with your own work, right-click on it, choose “Replace image”, add yours and center it properly</a:t>
            </a:r>
            <a:endParaRPr dirty="0"/>
          </a:p>
        </p:txBody>
      </p:sp>
      <p:sp>
        <p:nvSpPr>
          <p:cNvPr id="2004" name="Google Shape;2004;p68"/>
          <p:cNvSpPr txBox="1">
            <a:spLocks noGrp="1"/>
          </p:cNvSpPr>
          <p:nvPr>
            <p:ph type="title"/>
          </p:nvPr>
        </p:nvSpPr>
        <p:spPr>
          <a:xfrm>
            <a:off x="691454" y="290743"/>
            <a:ext cx="2388300" cy="105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rgbClr val="FFFFFF"/>
                </a:solidFill>
              </a:rPr>
              <a:t>Pig web</a:t>
            </a:r>
            <a:endParaRPr sz="4400" dirty="0">
              <a:solidFill>
                <a:srgbClr val="FFFFFF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0257" y="2826000"/>
            <a:ext cx="2790000" cy="1777500"/>
          </a:xfrm>
          <a:prstGeom prst="rect">
            <a:avLst/>
          </a:prstGeom>
        </p:spPr>
      </p:pic>
      <p:sp>
        <p:nvSpPr>
          <p:cNvPr id="9" name="Google Shape;1999;p68"/>
          <p:cNvSpPr txBox="1">
            <a:spLocks/>
          </p:cNvSpPr>
          <p:nvPr/>
        </p:nvSpPr>
        <p:spPr>
          <a:xfrm>
            <a:off x="691454" y="1530300"/>
            <a:ext cx="2823900" cy="129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●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Raleway"/>
              <a:buChar char="○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600"/>
              <a:buFont typeface="Raleway"/>
              <a:buChar char="■"/>
              <a:defRPr sz="1600" b="0" i="0" u="none" strike="noStrike" cap="none">
                <a:solidFill>
                  <a:srgbClr val="000000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marL="0" indent="0">
              <a:spcAft>
                <a:spcPts val="1600"/>
              </a:spcAft>
              <a:buFont typeface="Raleway"/>
              <a:buNone/>
            </a:pPr>
            <a:r>
              <a:rPr lang="en-US"/>
              <a:t>If you want to replace the image on the screen with your own work, right-click on it, choose “Replace image”, add yours and center it properly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/>
          <p:cNvGrpSpPr/>
          <p:nvPr/>
        </p:nvGrpSpPr>
        <p:grpSpPr>
          <a:xfrm>
            <a:off x="1184871" y="0"/>
            <a:ext cx="6774206" cy="4990028"/>
            <a:chOff x="-207963" y="1176337"/>
            <a:chExt cx="1512888" cy="1114426"/>
          </a:xfrm>
          <a:solidFill>
            <a:schemeClr val="accent1">
              <a:lumMod val="40000"/>
              <a:lumOff val="60000"/>
              <a:alpha val="76000"/>
            </a:schemeClr>
          </a:solidFill>
        </p:grpSpPr>
        <p:sp>
          <p:nvSpPr>
            <p:cNvPr id="36" name="Freeform 5"/>
            <p:cNvSpPr>
              <a:spLocks/>
            </p:cNvSpPr>
            <p:nvPr/>
          </p:nvSpPr>
          <p:spPr bwMode="auto">
            <a:xfrm>
              <a:off x="-207963" y="1176337"/>
              <a:ext cx="1512888" cy="1114426"/>
            </a:xfrm>
            <a:custGeom>
              <a:avLst/>
              <a:gdLst>
                <a:gd name="T0" fmla="*/ 0 w 400"/>
                <a:gd name="T1" fmla="*/ 159 h 294"/>
                <a:gd name="T2" fmla="*/ 39 w 400"/>
                <a:gd name="T3" fmla="*/ 130 h 294"/>
                <a:gd name="T4" fmla="*/ 47 w 400"/>
                <a:gd name="T5" fmla="*/ 119 h 294"/>
                <a:gd name="T6" fmla="*/ 23 w 400"/>
                <a:gd name="T7" fmla="*/ 78 h 294"/>
                <a:gd name="T8" fmla="*/ 70 w 400"/>
                <a:gd name="T9" fmla="*/ 84 h 294"/>
                <a:gd name="T10" fmla="*/ 83 w 400"/>
                <a:gd name="T11" fmla="*/ 79 h 294"/>
                <a:gd name="T12" fmla="*/ 359 w 400"/>
                <a:gd name="T13" fmla="*/ 131 h 294"/>
                <a:gd name="T14" fmla="*/ 360 w 400"/>
                <a:gd name="T15" fmla="*/ 132 h 294"/>
                <a:gd name="T16" fmla="*/ 400 w 400"/>
                <a:gd name="T17" fmla="*/ 143 h 294"/>
                <a:gd name="T18" fmla="*/ 362 w 400"/>
                <a:gd name="T19" fmla="*/ 136 h 294"/>
                <a:gd name="T20" fmla="*/ 363 w 400"/>
                <a:gd name="T21" fmla="*/ 144 h 294"/>
                <a:gd name="T22" fmla="*/ 342 w 400"/>
                <a:gd name="T23" fmla="*/ 279 h 294"/>
                <a:gd name="T24" fmla="*/ 318 w 400"/>
                <a:gd name="T25" fmla="*/ 291 h 294"/>
                <a:gd name="T26" fmla="*/ 301 w 400"/>
                <a:gd name="T27" fmla="*/ 291 h 294"/>
                <a:gd name="T28" fmla="*/ 286 w 400"/>
                <a:gd name="T29" fmla="*/ 227 h 294"/>
                <a:gd name="T30" fmla="*/ 276 w 400"/>
                <a:gd name="T31" fmla="*/ 221 h 294"/>
                <a:gd name="T32" fmla="*/ 210 w 400"/>
                <a:gd name="T33" fmla="*/ 235 h 294"/>
                <a:gd name="T34" fmla="*/ 201 w 400"/>
                <a:gd name="T35" fmla="*/ 242 h 294"/>
                <a:gd name="T36" fmla="*/ 188 w 400"/>
                <a:gd name="T37" fmla="*/ 270 h 294"/>
                <a:gd name="T38" fmla="*/ 145 w 400"/>
                <a:gd name="T39" fmla="*/ 291 h 294"/>
                <a:gd name="T40" fmla="*/ 137 w 400"/>
                <a:gd name="T41" fmla="*/ 242 h 294"/>
                <a:gd name="T42" fmla="*/ 125 w 400"/>
                <a:gd name="T43" fmla="*/ 233 h 294"/>
                <a:gd name="T44" fmla="*/ 18 w 400"/>
                <a:gd name="T45" fmla="*/ 198 h 294"/>
                <a:gd name="T46" fmla="*/ 11 w 400"/>
                <a:gd name="T47" fmla="*/ 190 h 294"/>
                <a:gd name="T48" fmla="*/ 0 w 400"/>
                <a:gd name="T49" fmla="*/ 159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0" h="294">
                  <a:moveTo>
                    <a:pt x="0" y="159"/>
                  </a:moveTo>
                  <a:cubicBezTo>
                    <a:pt x="23" y="161"/>
                    <a:pt x="34" y="149"/>
                    <a:pt x="39" y="130"/>
                  </a:cubicBezTo>
                  <a:cubicBezTo>
                    <a:pt x="41" y="125"/>
                    <a:pt x="45" y="121"/>
                    <a:pt x="47" y="119"/>
                  </a:cubicBezTo>
                  <a:cubicBezTo>
                    <a:pt x="39" y="104"/>
                    <a:pt x="31" y="91"/>
                    <a:pt x="23" y="78"/>
                  </a:cubicBezTo>
                  <a:cubicBezTo>
                    <a:pt x="40" y="80"/>
                    <a:pt x="55" y="83"/>
                    <a:pt x="70" y="84"/>
                  </a:cubicBezTo>
                  <a:cubicBezTo>
                    <a:pt x="74" y="85"/>
                    <a:pt x="79" y="82"/>
                    <a:pt x="83" y="79"/>
                  </a:cubicBezTo>
                  <a:cubicBezTo>
                    <a:pt x="165" y="0"/>
                    <a:pt x="311" y="23"/>
                    <a:pt x="359" y="131"/>
                  </a:cubicBezTo>
                  <a:cubicBezTo>
                    <a:pt x="359" y="132"/>
                    <a:pt x="360" y="132"/>
                    <a:pt x="360" y="132"/>
                  </a:cubicBezTo>
                  <a:cubicBezTo>
                    <a:pt x="381" y="125"/>
                    <a:pt x="392" y="129"/>
                    <a:pt x="400" y="143"/>
                  </a:cubicBezTo>
                  <a:cubicBezTo>
                    <a:pt x="387" y="141"/>
                    <a:pt x="375" y="138"/>
                    <a:pt x="362" y="136"/>
                  </a:cubicBezTo>
                  <a:cubicBezTo>
                    <a:pt x="363" y="139"/>
                    <a:pt x="362" y="141"/>
                    <a:pt x="363" y="144"/>
                  </a:cubicBezTo>
                  <a:cubicBezTo>
                    <a:pt x="378" y="193"/>
                    <a:pt x="370" y="237"/>
                    <a:pt x="342" y="279"/>
                  </a:cubicBezTo>
                  <a:cubicBezTo>
                    <a:pt x="336" y="288"/>
                    <a:pt x="329" y="293"/>
                    <a:pt x="318" y="291"/>
                  </a:cubicBezTo>
                  <a:cubicBezTo>
                    <a:pt x="312" y="291"/>
                    <a:pt x="307" y="291"/>
                    <a:pt x="301" y="291"/>
                  </a:cubicBezTo>
                  <a:cubicBezTo>
                    <a:pt x="307" y="267"/>
                    <a:pt x="298" y="246"/>
                    <a:pt x="286" y="227"/>
                  </a:cubicBezTo>
                  <a:cubicBezTo>
                    <a:pt x="285" y="223"/>
                    <a:pt x="279" y="220"/>
                    <a:pt x="276" y="221"/>
                  </a:cubicBezTo>
                  <a:cubicBezTo>
                    <a:pt x="254" y="225"/>
                    <a:pt x="232" y="230"/>
                    <a:pt x="210" y="235"/>
                  </a:cubicBezTo>
                  <a:cubicBezTo>
                    <a:pt x="207" y="235"/>
                    <a:pt x="203" y="239"/>
                    <a:pt x="201" y="242"/>
                  </a:cubicBezTo>
                  <a:cubicBezTo>
                    <a:pt x="196" y="251"/>
                    <a:pt x="193" y="261"/>
                    <a:pt x="188" y="270"/>
                  </a:cubicBezTo>
                  <a:cubicBezTo>
                    <a:pt x="174" y="294"/>
                    <a:pt x="173" y="294"/>
                    <a:pt x="145" y="291"/>
                  </a:cubicBezTo>
                  <a:cubicBezTo>
                    <a:pt x="142" y="274"/>
                    <a:pt x="141" y="257"/>
                    <a:pt x="137" y="242"/>
                  </a:cubicBezTo>
                  <a:cubicBezTo>
                    <a:pt x="136" y="238"/>
                    <a:pt x="130" y="233"/>
                    <a:pt x="125" y="233"/>
                  </a:cubicBezTo>
                  <a:cubicBezTo>
                    <a:pt x="87" y="227"/>
                    <a:pt x="52" y="214"/>
                    <a:pt x="18" y="198"/>
                  </a:cubicBezTo>
                  <a:cubicBezTo>
                    <a:pt x="15" y="196"/>
                    <a:pt x="12" y="193"/>
                    <a:pt x="11" y="190"/>
                  </a:cubicBezTo>
                  <a:cubicBezTo>
                    <a:pt x="7" y="181"/>
                    <a:pt x="4" y="172"/>
                    <a:pt x="0" y="15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6"/>
            <p:cNvSpPr>
              <a:spLocks/>
            </p:cNvSpPr>
            <p:nvPr/>
          </p:nvSpPr>
          <p:spPr bwMode="auto">
            <a:xfrm>
              <a:off x="609600" y="2097088"/>
              <a:ext cx="192088" cy="193675"/>
            </a:xfrm>
            <a:custGeom>
              <a:avLst/>
              <a:gdLst>
                <a:gd name="T0" fmla="*/ 51 w 51"/>
                <a:gd name="T1" fmla="*/ 0 h 51"/>
                <a:gd name="T2" fmla="*/ 22 w 51"/>
                <a:gd name="T3" fmla="*/ 47 h 51"/>
                <a:gd name="T4" fmla="*/ 0 w 51"/>
                <a:gd name="T5" fmla="*/ 49 h 51"/>
                <a:gd name="T6" fmla="*/ 6 w 51"/>
                <a:gd name="T7" fmla="*/ 8 h 51"/>
                <a:gd name="T8" fmla="*/ 51 w 51"/>
                <a:gd name="T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1">
                  <a:moveTo>
                    <a:pt x="51" y="0"/>
                  </a:moveTo>
                  <a:cubicBezTo>
                    <a:pt x="48" y="20"/>
                    <a:pt x="37" y="35"/>
                    <a:pt x="22" y="47"/>
                  </a:cubicBezTo>
                  <a:cubicBezTo>
                    <a:pt x="19" y="51"/>
                    <a:pt x="9" y="48"/>
                    <a:pt x="0" y="49"/>
                  </a:cubicBezTo>
                  <a:cubicBezTo>
                    <a:pt x="3" y="34"/>
                    <a:pt x="5" y="21"/>
                    <a:pt x="6" y="8"/>
                  </a:cubicBezTo>
                  <a:cubicBezTo>
                    <a:pt x="21" y="5"/>
                    <a:pt x="35" y="3"/>
                    <a:pt x="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7"/>
            <p:cNvSpPr>
              <a:spLocks/>
            </p:cNvSpPr>
            <p:nvPr/>
          </p:nvSpPr>
          <p:spPr bwMode="auto">
            <a:xfrm>
              <a:off x="87312" y="2120900"/>
              <a:ext cx="158750" cy="166688"/>
            </a:xfrm>
            <a:custGeom>
              <a:avLst/>
              <a:gdLst>
                <a:gd name="T0" fmla="*/ 4 w 42"/>
                <a:gd name="T1" fmla="*/ 0 h 44"/>
                <a:gd name="T2" fmla="*/ 42 w 42"/>
                <a:gd name="T3" fmla="*/ 2 h 44"/>
                <a:gd name="T4" fmla="*/ 0 w 42"/>
                <a:gd name="T5" fmla="*/ 42 h 44"/>
                <a:gd name="T6" fmla="*/ 1 w 42"/>
                <a:gd name="T7" fmla="*/ 21 h 44"/>
                <a:gd name="T8" fmla="*/ 4 w 42"/>
                <a:gd name="T9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44">
                  <a:moveTo>
                    <a:pt x="4" y="0"/>
                  </a:moveTo>
                  <a:cubicBezTo>
                    <a:pt x="17" y="0"/>
                    <a:pt x="30" y="2"/>
                    <a:pt x="42" y="2"/>
                  </a:cubicBezTo>
                  <a:cubicBezTo>
                    <a:pt x="41" y="27"/>
                    <a:pt x="24" y="44"/>
                    <a:pt x="0" y="42"/>
                  </a:cubicBezTo>
                  <a:cubicBezTo>
                    <a:pt x="0" y="35"/>
                    <a:pt x="1" y="28"/>
                    <a:pt x="1" y="21"/>
                  </a:cubicBezTo>
                  <a:cubicBezTo>
                    <a:pt x="2" y="15"/>
                    <a:pt x="3" y="8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009" name="Google Shape;2009;p69"/>
          <p:cNvSpPr/>
          <p:nvPr/>
        </p:nvSpPr>
        <p:spPr>
          <a:xfrm>
            <a:off x="1895638" y="2167688"/>
            <a:ext cx="750900" cy="7509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0" name="Google Shape;2010;p69"/>
          <p:cNvSpPr/>
          <p:nvPr/>
        </p:nvSpPr>
        <p:spPr>
          <a:xfrm>
            <a:off x="4196550" y="2167688"/>
            <a:ext cx="750900" cy="7509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1" name="Google Shape;2011;p69"/>
          <p:cNvSpPr/>
          <p:nvPr/>
        </p:nvSpPr>
        <p:spPr>
          <a:xfrm>
            <a:off x="6497463" y="2167688"/>
            <a:ext cx="750900" cy="7509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2" name="Google Shape;2012;p69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team</a:t>
            </a:r>
            <a:endParaRPr/>
          </a:p>
        </p:txBody>
      </p:sp>
      <p:sp>
        <p:nvSpPr>
          <p:cNvPr id="2013" name="Google Shape;2013;p69"/>
          <p:cNvSpPr txBox="1">
            <a:spLocks noGrp="1"/>
          </p:cNvSpPr>
          <p:nvPr>
            <p:ph type="subTitle" idx="1"/>
          </p:nvPr>
        </p:nvSpPr>
        <p:spPr>
          <a:xfrm>
            <a:off x="1399738" y="37299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 is a cold place, not hot</a:t>
            </a:r>
            <a:endParaRPr/>
          </a:p>
        </p:txBody>
      </p:sp>
      <p:sp>
        <p:nvSpPr>
          <p:cNvPr id="2014" name="Google Shape;2014;p69"/>
          <p:cNvSpPr txBox="1">
            <a:spLocks noGrp="1"/>
          </p:cNvSpPr>
          <p:nvPr>
            <p:ph type="subTitle" idx="2"/>
          </p:nvPr>
        </p:nvSpPr>
        <p:spPr>
          <a:xfrm>
            <a:off x="1399738" y="29681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Kevin Letterman</a:t>
            </a:r>
            <a:endParaRPr dirty="0"/>
          </a:p>
        </p:txBody>
      </p:sp>
      <p:sp>
        <p:nvSpPr>
          <p:cNvPr id="2015" name="Google Shape;2015;p69"/>
          <p:cNvSpPr txBox="1">
            <a:spLocks noGrp="1"/>
          </p:cNvSpPr>
          <p:nvPr>
            <p:ph type="subTitle" idx="3"/>
          </p:nvPr>
        </p:nvSpPr>
        <p:spPr>
          <a:xfrm>
            <a:off x="3700650" y="37299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2016" name="Google Shape;2016;p69"/>
          <p:cNvSpPr txBox="1">
            <a:spLocks noGrp="1"/>
          </p:cNvSpPr>
          <p:nvPr>
            <p:ph type="subTitle" idx="4"/>
          </p:nvPr>
        </p:nvSpPr>
        <p:spPr>
          <a:xfrm>
            <a:off x="3700650" y="29681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Jules Gunner</a:t>
            </a:r>
            <a:endParaRPr/>
          </a:p>
        </p:txBody>
      </p:sp>
      <p:sp>
        <p:nvSpPr>
          <p:cNvPr id="2017" name="Google Shape;2017;p69"/>
          <p:cNvSpPr txBox="1">
            <a:spLocks noGrp="1"/>
          </p:cNvSpPr>
          <p:nvPr>
            <p:ph type="subTitle" idx="5"/>
          </p:nvPr>
        </p:nvSpPr>
        <p:spPr>
          <a:xfrm>
            <a:off x="6001563" y="3729950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 is the biggest one</a:t>
            </a:r>
            <a:endParaRPr/>
          </a:p>
        </p:txBody>
      </p:sp>
      <p:sp>
        <p:nvSpPr>
          <p:cNvPr id="2018" name="Google Shape;2018;p69"/>
          <p:cNvSpPr txBox="1">
            <a:spLocks noGrp="1"/>
          </p:cNvSpPr>
          <p:nvPr>
            <p:ph type="subTitle" idx="6"/>
          </p:nvPr>
        </p:nvSpPr>
        <p:spPr>
          <a:xfrm>
            <a:off x="6001563" y="2968175"/>
            <a:ext cx="1742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Georgina Simpson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065" y="2300601"/>
            <a:ext cx="448045" cy="485073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7952" y="2359828"/>
            <a:ext cx="448045" cy="485073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8890" y="2301789"/>
            <a:ext cx="448045" cy="485073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EEDD89AC-EB38-4111-A934-69BCE4C45B13}"/>
              </a:ext>
            </a:extLst>
          </p:cNvPr>
          <p:cNvGrpSpPr/>
          <p:nvPr/>
        </p:nvGrpSpPr>
        <p:grpSpPr>
          <a:xfrm>
            <a:off x="952824" y="1960179"/>
            <a:ext cx="4375996" cy="2076349"/>
            <a:chOff x="2153463" y="1916832"/>
            <a:chExt cx="7911017" cy="272003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443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05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16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952824" y="772046"/>
            <a:ext cx="1724434" cy="1188132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33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sz="33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sz="33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12" name="Lágrima 11"/>
          <p:cNvSpPr/>
          <p:nvPr/>
        </p:nvSpPr>
        <p:spPr>
          <a:xfrm rot="5400000">
            <a:off x="5293649" y="1306286"/>
            <a:ext cx="3732109" cy="3732109"/>
          </a:xfrm>
          <a:prstGeom prst="teardrop">
            <a:avLst/>
          </a:prstGeom>
          <a:solidFill>
            <a:srgbClr val="F59C8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5414" y="1960178"/>
            <a:ext cx="2643750" cy="294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36"/>
          <p:cNvSpPr txBox="1">
            <a:spLocks noGrp="1"/>
          </p:cNvSpPr>
          <p:nvPr>
            <p:ph type="subTitle" idx="1"/>
          </p:nvPr>
        </p:nvSpPr>
        <p:spPr>
          <a:xfrm>
            <a:off x="713225" y="1435300"/>
            <a:ext cx="4157100" cy="25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know what helps to make your point clear? Lists like this one:</a:t>
            </a:r>
            <a:endParaRPr/>
          </a:p>
          <a:p>
            <a:pPr marL="457200" lvl="0" indent="-330200" algn="l" rtl="0">
              <a:spcBef>
                <a:spcPts val="160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They’re simple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You can organize your ideas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You’ll never forget to buy milk!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</p:txBody>
      </p:sp>
      <p:sp>
        <p:nvSpPr>
          <p:cNvPr id="645" name="Google Shape;645;p36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5143500" y="1498600"/>
            <a:ext cx="3667125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7840663" y="1498600"/>
            <a:ext cx="984250" cy="1163638"/>
          </a:xfrm>
          <a:custGeom>
            <a:avLst/>
            <a:gdLst>
              <a:gd name="T0" fmla="*/ 361 w 506"/>
              <a:gd name="T1" fmla="*/ 598 h 598"/>
              <a:gd name="T2" fmla="*/ 317 w 506"/>
              <a:gd name="T3" fmla="*/ 487 h 598"/>
              <a:gd name="T4" fmla="*/ 323 w 506"/>
              <a:gd name="T5" fmla="*/ 469 h 598"/>
              <a:gd name="T6" fmla="*/ 413 w 506"/>
              <a:gd name="T7" fmla="*/ 252 h 598"/>
              <a:gd name="T8" fmla="*/ 406 w 506"/>
              <a:gd name="T9" fmla="*/ 147 h 598"/>
              <a:gd name="T10" fmla="*/ 363 w 506"/>
              <a:gd name="T11" fmla="*/ 110 h 598"/>
              <a:gd name="T12" fmla="*/ 104 w 506"/>
              <a:gd name="T13" fmla="*/ 175 h 598"/>
              <a:gd name="T14" fmla="*/ 71 w 506"/>
              <a:gd name="T15" fmla="*/ 173 h 598"/>
              <a:gd name="T16" fmla="*/ 0 w 506"/>
              <a:gd name="T17" fmla="*/ 117 h 598"/>
              <a:gd name="T18" fmla="*/ 99 w 506"/>
              <a:gd name="T19" fmla="*/ 50 h 598"/>
              <a:gd name="T20" fmla="*/ 330 w 506"/>
              <a:gd name="T21" fmla="*/ 3 h 598"/>
              <a:gd name="T22" fmla="*/ 471 w 506"/>
              <a:gd name="T23" fmla="*/ 2 h 598"/>
              <a:gd name="T24" fmla="*/ 489 w 506"/>
              <a:gd name="T25" fmla="*/ 18 h 598"/>
              <a:gd name="T26" fmla="*/ 460 w 506"/>
              <a:gd name="T27" fmla="*/ 453 h 598"/>
              <a:gd name="T28" fmla="*/ 361 w 506"/>
              <a:gd name="T29" fmla="*/ 598 h 5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06" h="598">
                <a:moveTo>
                  <a:pt x="361" y="598"/>
                </a:moveTo>
                <a:cubicBezTo>
                  <a:pt x="347" y="558"/>
                  <a:pt x="334" y="522"/>
                  <a:pt x="317" y="487"/>
                </a:cubicBezTo>
                <a:cubicBezTo>
                  <a:pt x="313" y="479"/>
                  <a:pt x="319" y="474"/>
                  <a:pt x="323" y="469"/>
                </a:cubicBezTo>
                <a:cubicBezTo>
                  <a:pt x="374" y="406"/>
                  <a:pt x="405" y="334"/>
                  <a:pt x="413" y="252"/>
                </a:cubicBezTo>
                <a:cubicBezTo>
                  <a:pt x="416" y="216"/>
                  <a:pt x="413" y="182"/>
                  <a:pt x="406" y="147"/>
                </a:cubicBezTo>
                <a:cubicBezTo>
                  <a:pt x="401" y="123"/>
                  <a:pt x="389" y="113"/>
                  <a:pt x="363" y="110"/>
                </a:cubicBezTo>
                <a:cubicBezTo>
                  <a:pt x="269" y="99"/>
                  <a:pt x="183" y="125"/>
                  <a:pt x="104" y="175"/>
                </a:cubicBezTo>
                <a:cubicBezTo>
                  <a:pt x="91" y="183"/>
                  <a:pt x="83" y="184"/>
                  <a:pt x="71" y="173"/>
                </a:cubicBezTo>
                <a:cubicBezTo>
                  <a:pt x="49" y="154"/>
                  <a:pt x="25" y="136"/>
                  <a:pt x="0" y="117"/>
                </a:cubicBezTo>
                <a:cubicBezTo>
                  <a:pt x="27" y="86"/>
                  <a:pt x="61" y="66"/>
                  <a:pt x="99" y="50"/>
                </a:cubicBezTo>
                <a:cubicBezTo>
                  <a:pt x="172" y="19"/>
                  <a:pt x="251" y="8"/>
                  <a:pt x="330" y="3"/>
                </a:cubicBezTo>
                <a:cubicBezTo>
                  <a:pt x="377" y="0"/>
                  <a:pt x="424" y="1"/>
                  <a:pt x="471" y="2"/>
                </a:cubicBezTo>
                <a:cubicBezTo>
                  <a:pt x="484" y="2"/>
                  <a:pt x="488" y="6"/>
                  <a:pt x="489" y="18"/>
                </a:cubicBezTo>
                <a:cubicBezTo>
                  <a:pt x="505" y="165"/>
                  <a:pt x="506" y="310"/>
                  <a:pt x="460" y="453"/>
                </a:cubicBezTo>
                <a:cubicBezTo>
                  <a:pt x="441" y="510"/>
                  <a:pt x="404" y="554"/>
                  <a:pt x="361" y="598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5135563" y="1495425"/>
            <a:ext cx="981075" cy="1163638"/>
          </a:xfrm>
          <a:custGeom>
            <a:avLst/>
            <a:gdLst>
              <a:gd name="T0" fmla="*/ 143 w 505"/>
              <a:gd name="T1" fmla="*/ 599 h 599"/>
              <a:gd name="T2" fmla="*/ 28 w 505"/>
              <a:gd name="T3" fmla="*/ 402 h 599"/>
              <a:gd name="T4" fmla="*/ 6 w 505"/>
              <a:gd name="T5" fmla="*/ 117 h 599"/>
              <a:gd name="T6" fmla="*/ 15 w 505"/>
              <a:gd name="T7" fmla="*/ 15 h 599"/>
              <a:gd name="T8" fmla="*/ 25 w 505"/>
              <a:gd name="T9" fmla="*/ 4 h 599"/>
              <a:gd name="T10" fmla="*/ 376 w 505"/>
              <a:gd name="T11" fmla="*/ 41 h 599"/>
              <a:gd name="T12" fmla="*/ 493 w 505"/>
              <a:gd name="T13" fmla="*/ 107 h 599"/>
              <a:gd name="T14" fmla="*/ 493 w 505"/>
              <a:gd name="T15" fmla="*/ 129 h 599"/>
              <a:gd name="T16" fmla="*/ 428 w 505"/>
              <a:gd name="T17" fmla="*/ 178 h 599"/>
              <a:gd name="T18" fmla="*/ 405 w 505"/>
              <a:gd name="T19" fmla="*/ 180 h 599"/>
              <a:gd name="T20" fmla="*/ 209 w 505"/>
              <a:gd name="T21" fmla="*/ 110 h 599"/>
              <a:gd name="T22" fmla="*/ 131 w 505"/>
              <a:gd name="T23" fmla="*/ 113 h 599"/>
              <a:gd name="T24" fmla="*/ 96 w 505"/>
              <a:gd name="T25" fmla="*/ 154 h 599"/>
              <a:gd name="T26" fmla="*/ 123 w 505"/>
              <a:gd name="T27" fmla="*/ 378 h 599"/>
              <a:gd name="T28" fmla="*/ 180 w 505"/>
              <a:gd name="T29" fmla="*/ 471 h 599"/>
              <a:gd name="T30" fmla="*/ 186 w 505"/>
              <a:gd name="T31" fmla="*/ 490 h 599"/>
              <a:gd name="T32" fmla="*/ 143 w 505"/>
              <a:gd name="T33" fmla="*/ 599 h 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05" h="599">
                <a:moveTo>
                  <a:pt x="143" y="599"/>
                </a:moveTo>
                <a:cubicBezTo>
                  <a:pt x="82" y="544"/>
                  <a:pt x="45" y="479"/>
                  <a:pt x="28" y="402"/>
                </a:cubicBezTo>
                <a:cubicBezTo>
                  <a:pt x="7" y="308"/>
                  <a:pt x="0" y="213"/>
                  <a:pt x="6" y="117"/>
                </a:cubicBezTo>
                <a:cubicBezTo>
                  <a:pt x="9" y="83"/>
                  <a:pt x="10" y="49"/>
                  <a:pt x="15" y="15"/>
                </a:cubicBezTo>
                <a:cubicBezTo>
                  <a:pt x="16" y="9"/>
                  <a:pt x="16" y="5"/>
                  <a:pt x="25" y="4"/>
                </a:cubicBezTo>
                <a:cubicBezTo>
                  <a:pt x="144" y="0"/>
                  <a:pt x="262" y="3"/>
                  <a:pt x="376" y="41"/>
                </a:cubicBezTo>
                <a:cubicBezTo>
                  <a:pt x="419" y="56"/>
                  <a:pt x="459" y="76"/>
                  <a:pt x="493" y="107"/>
                </a:cubicBezTo>
                <a:cubicBezTo>
                  <a:pt x="502" y="116"/>
                  <a:pt x="505" y="120"/>
                  <a:pt x="493" y="129"/>
                </a:cubicBezTo>
                <a:cubicBezTo>
                  <a:pt x="470" y="144"/>
                  <a:pt x="449" y="161"/>
                  <a:pt x="428" y="178"/>
                </a:cubicBezTo>
                <a:cubicBezTo>
                  <a:pt x="420" y="185"/>
                  <a:pt x="414" y="186"/>
                  <a:pt x="405" y="180"/>
                </a:cubicBezTo>
                <a:cubicBezTo>
                  <a:pt x="346" y="140"/>
                  <a:pt x="280" y="117"/>
                  <a:pt x="209" y="110"/>
                </a:cubicBezTo>
                <a:cubicBezTo>
                  <a:pt x="183" y="108"/>
                  <a:pt x="157" y="109"/>
                  <a:pt x="131" y="113"/>
                </a:cubicBezTo>
                <a:cubicBezTo>
                  <a:pt x="109" y="117"/>
                  <a:pt x="100" y="134"/>
                  <a:pt x="96" y="154"/>
                </a:cubicBezTo>
                <a:cubicBezTo>
                  <a:pt x="81" y="232"/>
                  <a:pt x="91" y="306"/>
                  <a:pt x="123" y="378"/>
                </a:cubicBezTo>
                <a:cubicBezTo>
                  <a:pt x="137" y="411"/>
                  <a:pt x="157" y="442"/>
                  <a:pt x="180" y="471"/>
                </a:cubicBezTo>
                <a:cubicBezTo>
                  <a:pt x="185" y="476"/>
                  <a:pt x="191" y="480"/>
                  <a:pt x="186" y="490"/>
                </a:cubicBezTo>
                <a:cubicBezTo>
                  <a:pt x="169" y="524"/>
                  <a:pt x="156" y="560"/>
                  <a:pt x="143" y="599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462588" y="1860550"/>
            <a:ext cx="366713" cy="420688"/>
          </a:xfrm>
          <a:custGeom>
            <a:avLst/>
            <a:gdLst>
              <a:gd name="T0" fmla="*/ 62 w 189"/>
              <a:gd name="T1" fmla="*/ 216 h 216"/>
              <a:gd name="T2" fmla="*/ 1 w 189"/>
              <a:gd name="T3" fmla="*/ 24 h 216"/>
              <a:gd name="T4" fmla="*/ 27 w 189"/>
              <a:gd name="T5" fmla="*/ 1 h 216"/>
              <a:gd name="T6" fmla="*/ 176 w 189"/>
              <a:gd name="T7" fmla="*/ 48 h 216"/>
              <a:gd name="T8" fmla="*/ 180 w 189"/>
              <a:gd name="T9" fmla="*/ 66 h 216"/>
              <a:gd name="T10" fmla="*/ 68 w 189"/>
              <a:gd name="T11" fmla="*/ 209 h 216"/>
              <a:gd name="T12" fmla="*/ 62 w 189"/>
              <a:gd name="T13" fmla="*/ 216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9" h="216">
                <a:moveTo>
                  <a:pt x="62" y="216"/>
                </a:moveTo>
                <a:cubicBezTo>
                  <a:pt x="21" y="158"/>
                  <a:pt x="0" y="95"/>
                  <a:pt x="1" y="24"/>
                </a:cubicBezTo>
                <a:cubicBezTo>
                  <a:pt x="1" y="4"/>
                  <a:pt x="9" y="0"/>
                  <a:pt x="27" y="1"/>
                </a:cubicBezTo>
                <a:cubicBezTo>
                  <a:pt x="80" y="7"/>
                  <a:pt x="130" y="21"/>
                  <a:pt x="176" y="48"/>
                </a:cubicBezTo>
                <a:cubicBezTo>
                  <a:pt x="186" y="54"/>
                  <a:pt x="189" y="57"/>
                  <a:pt x="180" y="66"/>
                </a:cubicBezTo>
                <a:cubicBezTo>
                  <a:pt x="137" y="110"/>
                  <a:pt x="101" y="158"/>
                  <a:pt x="68" y="209"/>
                </a:cubicBezTo>
                <a:cubicBezTo>
                  <a:pt x="67" y="212"/>
                  <a:pt x="65" y="213"/>
                  <a:pt x="62" y="216"/>
                </a:cubicBezTo>
                <a:close/>
              </a:path>
            </a:pathLst>
          </a:custGeom>
          <a:solidFill>
            <a:srgbClr val="F39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8124825" y="1860550"/>
            <a:ext cx="368300" cy="422275"/>
          </a:xfrm>
          <a:custGeom>
            <a:avLst/>
            <a:gdLst>
              <a:gd name="T0" fmla="*/ 126 w 190"/>
              <a:gd name="T1" fmla="*/ 217 h 217"/>
              <a:gd name="T2" fmla="*/ 37 w 190"/>
              <a:gd name="T3" fmla="*/ 96 h 217"/>
              <a:gd name="T4" fmla="*/ 20 w 190"/>
              <a:gd name="T5" fmla="*/ 77 h 217"/>
              <a:gd name="T6" fmla="*/ 25 w 190"/>
              <a:gd name="T7" fmla="*/ 42 h 217"/>
              <a:gd name="T8" fmla="*/ 167 w 190"/>
              <a:gd name="T9" fmla="*/ 1 h 217"/>
              <a:gd name="T10" fmla="*/ 188 w 190"/>
              <a:gd name="T11" fmla="*/ 19 h 217"/>
              <a:gd name="T12" fmla="*/ 126 w 190"/>
              <a:gd name="T13" fmla="*/ 217 h 2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0" h="217">
                <a:moveTo>
                  <a:pt x="126" y="217"/>
                </a:moveTo>
                <a:cubicBezTo>
                  <a:pt x="99" y="174"/>
                  <a:pt x="70" y="133"/>
                  <a:pt x="37" y="96"/>
                </a:cubicBezTo>
                <a:cubicBezTo>
                  <a:pt x="31" y="90"/>
                  <a:pt x="26" y="83"/>
                  <a:pt x="20" y="77"/>
                </a:cubicBezTo>
                <a:cubicBezTo>
                  <a:pt x="0" y="55"/>
                  <a:pt x="0" y="55"/>
                  <a:pt x="25" y="42"/>
                </a:cubicBezTo>
                <a:cubicBezTo>
                  <a:pt x="69" y="18"/>
                  <a:pt x="117" y="5"/>
                  <a:pt x="167" y="1"/>
                </a:cubicBezTo>
                <a:cubicBezTo>
                  <a:pt x="181" y="0"/>
                  <a:pt x="187" y="4"/>
                  <a:pt x="188" y="19"/>
                </a:cubicBezTo>
                <a:cubicBezTo>
                  <a:pt x="190" y="91"/>
                  <a:pt x="170" y="156"/>
                  <a:pt x="126" y="217"/>
                </a:cubicBezTo>
                <a:close/>
              </a:path>
            </a:pathLst>
          </a:custGeom>
          <a:solidFill>
            <a:srgbClr val="F39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9"/>
          <p:cNvSpPr>
            <a:spLocks noEditPoints="1"/>
          </p:cNvSpPr>
          <p:nvPr/>
        </p:nvSpPr>
        <p:spPr bwMode="auto">
          <a:xfrm>
            <a:off x="5502275" y="1525588"/>
            <a:ext cx="3024188" cy="2781300"/>
          </a:xfrm>
          <a:custGeom>
            <a:avLst/>
            <a:gdLst>
              <a:gd name="T0" fmla="*/ 1502 w 1556"/>
              <a:gd name="T1" fmla="*/ 676 h 1430"/>
              <a:gd name="T2" fmla="*/ 1180 w 1556"/>
              <a:gd name="T3" fmla="*/ 187 h 1430"/>
              <a:gd name="T4" fmla="*/ 939 w 1556"/>
              <a:gd name="T5" fmla="*/ 68 h 1430"/>
              <a:gd name="T6" fmla="*/ 905 w 1556"/>
              <a:gd name="T7" fmla="*/ 38 h 1430"/>
              <a:gd name="T8" fmla="*/ 871 w 1556"/>
              <a:gd name="T9" fmla="*/ 12 h 1430"/>
              <a:gd name="T10" fmla="*/ 816 w 1556"/>
              <a:gd name="T11" fmla="*/ 4 h 1430"/>
              <a:gd name="T12" fmla="*/ 795 w 1556"/>
              <a:gd name="T13" fmla="*/ 18 h 1430"/>
              <a:gd name="T14" fmla="*/ 761 w 1556"/>
              <a:gd name="T15" fmla="*/ 41 h 1430"/>
              <a:gd name="T16" fmla="*/ 726 w 1556"/>
              <a:gd name="T17" fmla="*/ 23 h 1430"/>
              <a:gd name="T18" fmla="*/ 688 w 1556"/>
              <a:gd name="T19" fmla="*/ 6 h 1430"/>
              <a:gd name="T20" fmla="*/ 625 w 1556"/>
              <a:gd name="T21" fmla="*/ 15 h 1430"/>
              <a:gd name="T22" fmla="*/ 615 w 1556"/>
              <a:gd name="T23" fmla="*/ 26 h 1430"/>
              <a:gd name="T24" fmla="*/ 579 w 1556"/>
              <a:gd name="T25" fmla="*/ 68 h 1430"/>
              <a:gd name="T26" fmla="*/ 184 w 1556"/>
              <a:gd name="T27" fmla="*/ 331 h 1430"/>
              <a:gd name="T28" fmla="*/ 3 w 1556"/>
              <a:gd name="T29" fmla="*/ 792 h 1430"/>
              <a:gd name="T30" fmla="*/ 252 w 1556"/>
              <a:gd name="T31" fmla="*/ 1279 h 1430"/>
              <a:gd name="T32" fmla="*/ 761 w 1556"/>
              <a:gd name="T33" fmla="*/ 1430 h 1430"/>
              <a:gd name="T34" fmla="*/ 859 w 1556"/>
              <a:gd name="T35" fmla="*/ 1425 h 1430"/>
              <a:gd name="T36" fmla="*/ 1208 w 1556"/>
              <a:gd name="T37" fmla="*/ 1316 h 1430"/>
              <a:gd name="T38" fmla="*/ 1502 w 1556"/>
              <a:gd name="T39" fmla="*/ 676 h 1430"/>
              <a:gd name="T40" fmla="*/ 369 w 1556"/>
              <a:gd name="T41" fmla="*/ 677 h 1430"/>
              <a:gd name="T42" fmla="*/ 313 w 1556"/>
              <a:gd name="T43" fmla="*/ 673 h 1430"/>
              <a:gd name="T44" fmla="*/ 318 w 1556"/>
              <a:gd name="T45" fmla="*/ 616 h 1430"/>
              <a:gd name="T46" fmla="*/ 397 w 1556"/>
              <a:gd name="T47" fmla="*/ 584 h 1430"/>
              <a:gd name="T48" fmla="*/ 482 w 1556"/>
              <a:gd name="T49" fmla="*/ 617 h 1430"/>
              <a:gd name="T50" fmla="*/ 485 w 1556"/>
              <a:gd name="T51" fmla="*/ 674 h 1430"/>
              <a:gd name="T52" fmla="*/ 430 w 1556"/>
              <a:gd name="T53" fmla="*/ 677 h 1430"/>
              <a:gd name="T54" fmla="*/ 369 w 1556"/>
              <a:gd name="T55" fmla="*/ 677 h 1430"/>
              <a:gd name="T56" fmla="*/ 1077 w 1556"/>
              <a:gd name="T57" fmla="*/ 1074 h 1430"/>
              <a:gd name="T58" fmla="*/ 892 w 1556"/>
              <a:gd name="T59" fmla="*/ 1189 h 1430"/>
              <a:gd name="T60" fmla="*/ 789 w 1556"/>
              <a:gd name="T61" fmla="*/ 1160 h 1430"/>
              <a:gd name="T62" fmla="*/ 647 w 1556"/>
              <a:gd name="T63" fmla="*/ 1182 h 1430"/>
              <a:gd name="T64" fmla="*/ 518 w 1556"/>
              <a:gd name="T65" fmla="*/ 1180 h 1430"/>
              <a:gd name="T66" fmla="*/ 439 w 1556"/>
              <a:gd name="T67" fmla="*/ 1052 h 1430"/>
              <a:gd name="T68" fmla="*/ 455 w 1556"/>
              <a:gd name="T69" fmla="*/ 921 h 1430"/>
              <a:gd name="T70" fmla="*/ 670 w 1556"/>
              <a:gd name="T71" fmla="*/ 732 h 1430"/>
              <a:gd name="T72" fmla="*/ 759 w 1556"/>
              <a:gd name="T73" fmla="*/ 725 h 1430"/>
              <a:gd name="T74" fmla="*/ 894 w 1556"/>
              <a:gd name="T75" fmla="*/ 742 h 1430"/>
              <a:gd name="T76" fmla="*/ 1066 w 1556"/>
              <a:gd name="T77" fmla="*/ 933 h 1430"/>
              <a:gd name="T78" fmla="*/ 1077 w 1556"/>
              <a:gd name="T79" fmla="*/ 1074 h 1430"/>
              <a:gd name="T80" fmla="*/ 1205 w 1556"/>
              <a:gd name="T81" fmla="*/ 673 h 1430"/>
              <a:gd name="T82" fmla="*/ 1150 w 1556"/>
              <a:gd name="T83" fmla="*/ 678 h 1430"/>
              <a:gd name="T84" fmla="*/ 1087 w 1556"/>
              <a:gd name="T85" fmla="*/ 679 h 1430"/>
              <a:gd name="T86" fmla="*/ 1031 w 1556"/>
              <a:gd name="T87" fmla="*/ 672 h 1430"/>
              <a:gd name="T88" fmla="*/ 1035 w 1556"/>
              <a:gd name="T89" fmla="*/ 618 h 1430"/>
              <a:gd name="T90" fmla="*/ 1120 w 1556"/>
              <a:gd name="T91" fmla="*/ 584 h 1430"/>
              <a:gd name="T92" fmla="*/ 1202 w 1556"/>
              <a:gd name="T93" fmla="*/ 617 h 1430"/>
              <a:gd name="T94" fmla="*/ 1205 w 1556"/>
              <a:gd name="T95" fmla="*/ 673 h 14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556" h="1430">
                <a:moveTo>
                  <a:pt x="1502" y="676"/>
                </a:moveTo>
                <a:cubicBezTo>
                  <a:pt x="1461" y="471"/>
                  <a:pt x="1346" y="311"/>
                  <a:pt x="1180" y="187"/>
                </a:cubicBezTo>
                <a:cubicBezTo>
                  <a:pt x="1107" y="133"/>
                  <a:pt x="1027" y="93"/>
                  <a:pt x="939" y="68"/>
                </a:cubicBezTo>
                <a:cubicBezTo>
                  <a:pt x="923" y="63"/>
                  <a:pt x="905" y="55"/>
                  <a:pt x="905" y="38"/>
                </a:cubicBezTo>
                <a:cubicBezTo>
                  <a:pt x="904" y="12"/>
                  <a:pt x="888" y="14"/>
                  <a:pt x="871" y="12"/>
                </a:cubicBezTo>
                <a:cubicBezTo>
                  <a:pt x="853" y="9"/>
                  <a:pt x="834" y="7"/>
                  <a:pt x="816" y="4"/>
                </a:cubicBezTo>
                <a:cubicBezTo>
                  <a:pt x="805" y="3"/>
                  <a:pt x="798" y="6"/>
                  <a:pt x="795" y="18"/>
                </a:cubicBezTo>
                <a:cubicBezTo>
                  <a:pt x="790" y="33"/>
                  <a:pt x="777" y="40"/>
                  <a:pt x="761" y="41"/>
                </a:cubicBezTo>
                <a:cubicBezTo>
                  <a:pt x="746" y="42"/>
                  <a:pt x="730" y="37"/>
                  <a:pt x="726" y="23"/>
                </a:cubicBezTo>
                <a:cubicBezTo>
                  <a:pt x="719" y="0"/>
                  <a:pt x="704" y="3"/>
                  <a:pt x="688" y="6"/>
                </a:cubicBezTo>
                <a:cubicBezTo>
                  <a:pt x="667" y="8"/>
                  <a:pt x="646" y="12"/>
                  <a:pt x="625" y="15"/>
                </a:cubicBezTo>
                <a:cubicBezTo>
                  <a:pt x="618" y="16"/>
                  <a:pt x="615" y="18"/>
                  <a:pt x="615" y="26"/>
                </a:cubicBezTo>
                <a:cubicBezTo>
                  <a:pt x="616" y="51"/>
                  <a:pt x="600" y="62"/>
                  <a:pt x="579" y="68"/>
                </a:cubicBezTo>
                <a:cubicBezTo>
                  <a:pt x="420" y="114"/>
                  <a:pt x="289" y="204"/>
                  <a:pt x="184" y="331"/>
                </a:cubicBezTo>
                <a:cubicBezTo>
                  <a:pt x="73" y="464"/>
                  <a:pt x="5" y="616"/>
                  <a:pt x="3" y="792"/>
                </a:cubicBezTo>
                <a:cubicBezTo>
                  <a:pt x="0" y="998"/>
                  <a:pt x="86" y="1160"/>
                  <a:pt x="252" y="1279"/>
                </a:cubicBezTo>
                <a:cubicBezTo>
                  <a:pt x="404" y="1386"/>
                  <a:pt x="576" y="1428"/>
                  <a:pt x="761" y="1430"/>
                </a:cubicBezTo>
                <a:cubicBezTo>
                  <a:pt x="792" y="1428"/>
                  <a:pt x="826" y="1428"/>
                  <a:pt x="859" y="1425"/>
                </a:cubicBezTo>
                <a:cubicBezTo>
                  <a:pt x="983" y="1412"/>
                  <a:pt x="1099" y="1378"/>
                  <a:pt x="1208" y="1316"/>
                </a:cubicBezTo>
                <a:cubicBezTo>
                  <a:pt x="1444" y="1181"/>
                  <a:pt x="1556" y="942"/>
                  <a:pt x="1502" y="676"/>
                </a:cubicBezTo>
                <a:close/>
                <a:moveTo>
                  <a:pt x="369" y="677"/>
                </a:moveTo>
                <a:cubicBezTo>
                  <a:pt x="349" y="692"/>
                  <a:pt x="327" y="690"/>
                  <a:pt x="313" y="673"/>
                </a:cubicBezTo>
                <a:cubicBezTo>
                  <a:pt x="298" y="655"/>
                  <a:pt x="300" y="633"/>
                  <a:pt x="318" y="616"/>
                </a:cubicBezTo>
                <a:cubicBezTo>
                  <a:pt x="341" y="595"/>
                  <a:pt x="368" y="584"/>
                  <a:pt x="397" y="584"/>
                </a:cubicBezTo>
                <a:cubicBezTo>
                  <a:pt x="431" y="584"/>
                  <a:pt x="459" y="595"/>
                  <a:pt x="482" y="617"/>
                </a:cubicBezTo>
                <a:cubicBezTo>
                  <a:pt x="499" y="633"/>
                  <a:pt x="500" y="657"/>
                  <a:pt x="485" y="674"/>
                </a:cubicBezTo>
                <a:cubicBezTo>
                  <a:pt x="471" y="690"/>
                  <a:pt x="449" y="691"/>
                  <a:pt x="430" y="677"/>
                </a:cubicBezTo>
                <a:cubicBezTo>
                  <a:pt x="405" y="659"/>
                  <a:pt x="395" y="659"/>
                  <a:pt x="369" y="677"/>
                </a:cubicBezTo>
                <a:close/>
                <a:moveTo>
                  <a:pt x="1077" y="1074"/>
                </a:moveTo>
                <a:cubicBezTo>
                  <a:pt x="1068" y="1159"/>
                  <a:pt x="976" y="1215"/>
                  <a:pt x="892" y="1189"/>
                </a:cubicBezTo>
                <a:cubicBezTo>
                  <a:pt x="858" y="1179"/>
                  <a:pt x="825" y="1164"/>
                  <a:pt x="789" y="1160"/>
                </a:cubicBezTo>
                <a:cubicBezTo>
                  <a:pt x="740" y="1155"/>
                  <a:pt x="693" y="1164"/>
                  <a:pt x="647" y="1182"/>
                </a:cubicBezTo>
                <a:cubicBezTo>
                  <a:pt x="604" y="1200"/>
                  <a:pt x="560" y="1202"/>
                  <a:pt x="518" y="1180"/>
                </a:cubicBezTo>
                <a:cubicBezTo>
                  <a:pt x="467" y="1153"/>
                  <a:pt x="438" y="1111"/>
                  <a:pt x="439" y="1052"/>
                </a:cubicBezTo>
                <a:cubicBezTo>
                  <a:pt x="440" y="1008"/>
                  <a:pt x="444" y="964"/>
                  <a:pt x="455" y="921"/>
                </a:cubicBezTo>
                <a:cubicBezTo>
                  <a:pt x="483" y="815"/>
                  <a:pt x="560" y="748"/>
                  <a:pt x="670" y="732"/>
                </a:cubicBezTo>
                <a:cubicBezTo>
                  <a:pt x="700" y="728"/>
                  <a:pt x="731" y="726"/>
                  <a:pt x="759" y="725"/>
                </a:cubicBezTo>
                <a:cubicBezTo>
                  <a:pt x="806" y="727"/>
                  <a:pt x="851" y="729"/>
                  <a:pt x="894" y="742"/>
                </a:cubicBezTo>
                <a:cubicBezTo>
                  <a:pt x="992" y="769"/>
                  <a:pt x="1046" y="836"/>
                  <a:pt x="1066" y="933"/>
                </a:cubicBezTo>
                <a:cubicBezTo>
                  <a:pt x="1076" y="980"/>
                  <a:pt x="1082" y="1027"/>
                  <a:pt x="1077" y="1074"/>
                </a:cubicBezTo>
                <a:close/>
                <a:moveTo>
                  <a:pt x="1205" y="673"/>
                </a:moveTo>
                <a:cubicBezTo>
                  <a:pt x="1191" y="689"/>
                  <a:pt x="1169" y="692"/>
                  <a:pt x="1150" y="678"/>
                </a:cubicBezTo>
                <a:cubicBezTo>
                  <a:pt x="1122" y="658"/>
                  <a:pt x="1116" y="659"/>
                  <a:pt x="1087" y="679"/>
                </a:cubicBezTo>
                <a:cubicBezTo>
                  <a:pt x="1068" y="692"/>
                  <a:pt x="1045" y="689"/>
                  <a:pt x="1031" y="672"/>
                </a:cubicBezTo>
                <a:cubicBezTo>
                  <a:pt x="1018" y="656"/>
                  <a:pt x="1019" y="634"/>
                  <a:pt x="1035" y="618"/>
                </a:cubicBezTo>
                <a:cubicBezTo>
                  <a:pt x="1058" y="595"/>
                  <a:pt x="1086" y="584"/>
                  <a:pt x="1120" y="584"/>
                </a:cubicBezTo>
                <a:cubicBezTo>
                  <a:pt x="1151" y="584"/>
                  <a:pt x="1179" y="595"/>
                  <a:pt x="1202" y="617"/>
                </a:cubicBezTo>
                <a:cubicBezTo>
                  <a:pt x="1218" y="634"/>
                  <a:pt x="1219" y="656"/>
                  <a:pt x="1205" y="673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10"/>
          <p:cNvSpPr>
            <a:spLocks noEditPoints="1"/>
          </p:cNvSpPr>
          <p:nvPr/>
        </p:nvSpPr>
        <p:spPr bwMode="auto">
          <a:xfrm>
            <a:off x="6511925" y="3094038"/>
            <a:ext cx="931863" cy="617538"/>
          </a:xfrm>
          <a:custGeom>
            <a:avLst/>
            <a:gdLst>
              <a:gd name="T0" fmla="*/ 479 w 480"/>
              <a:gd name="T1" fmla="*/ 246 h 318"/>
              <a:gd name="T2" fmla="*/ 468 w 480"/>
              <a:gd name="T3" fmla="*/ 139 h 318"/>
              <a:gd name="T4" fmla="*/ 343 w 480"/>
              <a:gd name="T5" fmla="*/ 10 h 318"/>
              <a:gd name="T6" fmla="*/ 240 w 480"/>
              <a:gd name="T7" fmla="*/ 0 h 318"/>
              <a:gd name="T8" fmla="*/ 157 w 480"/>
              <a:gd name="T9" fmla="*/ 7 h 318"/>
              <a:gd name="T10" fmla="*/ 15 w 480"/>
              <a:gd name="T11" fmla="*/ 134 h 318"/>
              <a:gd name="T12" fmla="*/ 1 w 480"/>
              <a:gd name="T13" fmla="*/ 246 h 318"/>
              <a:gd name="T14" fmla="*/ 43 w 480"/>
              <a:gd name="T15" fmla="*/ 306 h 318"/>
              <a:gd name="T16" fmla="*/ 113 w 480"/>
              <a:gd name="T17" fmla="*/ 296 h 318"/>
              <a:gd name="T18" fmla="*/ 306 w 480"/>
              <a:gd name="T19" fmla="*/ 278 h 318"/>
              <a:gd name="T20" fmla="*/ 401 w 480"/>
              <a:gd name="T21" fmla="*/ 307 h 318"/>
              <a:gd name="T22" fmla="*/ 479 w 480"/>
              <a:gd name="T23" fmla="*/ 246 h 318"/>
              <a:gd name="T24" fmla="*/ 157 w 480"/>
              <a:gd name="T25" fmla="*/ 203 h 318"/>
              <a:gd name="T26" fmla="*/ 116 w 480"/>
              <a:gd name="T27" fmla="*/ 154 h 318"/>
              <a:gd name="T28" fmla="*/ 157 w 480"/>
              <a:gd name="T29" fmla="*/ 106 h 318"/>
              <a:gd name="T30" fmla="*/ 197 w 480"/>
              <a:gd name="T31" fmla="*/ 155 h 318"/>
              <a:gd name="T32" fmla="*/ 157 w 480"/>
              <a:gd name="T33" fmla="*/ 203 h 318"/>
              <a:gd name="T34" fmla="*/ 322 w 480"/>
              <a:gd name="T35" fmla="*/ 203 h 318"/>
              <a:gd name="T36" fmla="*/ 282 w 480"/>
              <a:gd name="T37" fmla="*/ 154 h 318"/>
              <a:gd name="T38" fmla="*/ 323 w 480"/>
              <a:gd name="T39" fmla="*/ 106 h 318"/>
              <a:gd name="T40" fmla="*/ 363 w 480"/>
              <a:gd name="T41" fmla="*/ 155 h 318"/>
              <a:gd name="T42" fmla="*/ 322 w 480"/>
              <a:gd name="T43" fmla="*/ 203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80" h="318">
                <a:moveTo>
                  <a:pt x="479" y="246"/>
                </a:moveTo>
                <a:cubicBezTo>
                  <a:pt x="477" y="210"/>
                  <a:pt x="475" y="174"/>
                  <a:pt x="468" y="139"/>
                </a:cubicBezTo>
                <a:cubicBezTo>
                  <a:pt x="453" y="70"/>
                  <a:pt x="413" y="25"/>
                  <a:pt x="343" y="10"/>
                </a:cubicBezTo>
                <a:cubicBezTo>
                  <a:pt x="310" y="2"/>
                  <a:pt x="276" y="2"/>
                  <a:pt x="240" y="0"/>
                </a:cubicBezTo>
                <a:cubicBezTo>
                  <a:pt x="214" y="1"/>
                  <a:pt x="185" y="1"/>
                  <a:pt x="157" y="7"/>
                </a:cubicBezTo>
                <a:cubicBezTo>
                  <a:pt x="84" y="20"/>
                  <a:pt x="34" y="60"/>
                  <a:pt x="15" y="134"/>
                </a:cubicBezTo>
                <a:cubicBezTo>
                  <a:pt x="5" y="171"/>
                  <a:pt x="2" y="208"/>
                  <a:pt x="1" y="246"/>
                </a:cubicBezTo>
                <a:cubicBezTo>
                  <a:pt x="0" y="275"/>
                  <a:pt x="17" y="297"/>
                  <a:pt x="43" y="306"/>
                </a:cubicBezTo>
                <a:cubicBezTo>
                  <a:pt x="69" y="315"/>
                  <a:pt x="91" y="305"/>
                  <a:pt x="113" y="296"/>
                </a:cubicBezTo>
                <a:cubicBezTo>
                  <a:pt x="176" y="272"/>
                  <a:pt x="240" y="265"/>
                  <a:pt x="306" y="278"/>
                </a:cubicBezTo>
                <a:cubicBezTo>
                  <a:pt x="339" y="285"/>
                  <a:pt x="369" y="299"/>
                  <a:pt x="401" y="307"/>
                </a:cubicBezTo>
                <a:cubicBezTo>
                  <a:pt x="442" y="318"/>
                  <a:pt x="480" y="287"/>
                  <a:pt x="479" y="246"/>
                </a:cubicBezTo>
                <a:close/>
                <a:moveTo>
                  <a:pt x="157" y="203"/>
                </a:moveTo>
                <a:cubicBezTo>
                  <a:pt x="132" y="203"/>
                  <a:pt x="116" y="184"/>
                  <a:pt x="116" y="154"/>
                </a:cubicBezTo>
                <a:cubicBezTo>
                  <a:pt x="116" y="125"/>
                  <a:pt x="133" y="106"/>
                  <a:pt x="157" y="106"/>
                </a:cubicBezTo>
                <a:cubicBezTo>
                  <a:pt x="182" y="106"/>
                  <a:pt x="197" y="125"/>
                  <a:pt x="197" y="155"/>
                </a:cubicBezTo>
                <a:cubicBezTo>
                  <a:pt x="197" y="186"/>
                  <a:pt x="182" y="203"/>
                  <a:pt x="157" y="203"/>
                </a:cubicBezTo>
                <a:close/>
                <a:moveTo>
                  <a:pt x="322" y="203"/>
                </a:moveTo>
                <a:cubicBezTo>
                  <a:pt x="297" y="203"/>
                  <a:pt x="282" y="185"/>
                  <a:pt x="282" y="154"/>
                </a:cubicBezTo>
                <a:cubicBezTo>
                  <a:pt x="283" y="124"/>
                  <a:pt x="298" y="106"/>
                  <a:pt x="323" y="106"/>
                </a:cubicBezTo>
                <a:cubicBezTo>
                  <a:pt x="347" y="107"/>
                  <a:pt x="363" y="126"/>
                  <a:pt x="363" y="155"/>
                </a:cubicBezTo>
                <a:cubicBezTo>
                  <a:pt x="363" y="185"/>
                  <a:pt x="347" y="203"/>
                  <a:pt x="322" y="203"/>
                </a:cubicBezTo>
                <a:close/>
              </a:path>
            </a:pathLst>
          </a:custGeom>
          <a:solidFill>
            <a:srgbClr val="F39A9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9310" y="127183"/>
            <a:ext cx="8534057" cy="4713758"/>
          </a:xfrm>
          <a:prstGeom prst="rect">
            <a:avLst/>
          </a:prstGeom>
          <a:solidFill>
            <a:srgbClr val="F59C8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05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A5203BB-63FD-42CD-96F0-D2948069D728}"/>
              </a:ext>
            </a:extLst>
          </p:cNvPr>
          <p:cNvSpPr txBox="1"/>
          <p:nvPr/>
        </p:nvSpPr>
        <p:spPr>
          <a:xfrm>
            <a:off x="863012" y="2027777"/>
            <a:ext cx="1239606" cy="17081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5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15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5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A3A589-9E65-4EC9-88C0-4E3E85FEDB3E}"/>
              </a:ext>
            </a:extLst>
          </p:cNvPr>
          <p:cNvSpPr txBox="1"/>
          <p:nvPr/>
        </p:nvSpPr>
        <p:spPr>
          <a:xfrm>
            <a:off x="610750" y="468465"/>
            <a:ext cx="21151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0D5566DF-0892-430F-AEAD-855C43512FFA}"/>
              </a:ext>
            </a:extLst>
          </p:cNvPr>
          <p:cNvGrpSpPr/>
          <p:nvPr/>
        </p:nvGrpSpPr>
        <p:grpSpPr>
          <a:xfrm>
            <a:off x="3037359" y="1057087"/>
            <a:ext cx="2494259" cy="3404651"/>
            <a:chOff x="886442" y="1591192"/>
            <a:chExt cx="3397525" cy="521941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954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5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5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10"/>
              <a:ext cx="3397525" cy="470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05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5481" y="740853"/>
            <a:ext cx="2974022" cy="428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2" name="Google Shape;2042;p70"/>
          <p:cNvSpPr txBox="1">
            <a:spLocks noGrp="1"/>
          </p:cNvSpPr>
          <p:nvPr>
            <p:ph type="title"/>
          </p:nvPr>
        </p:nvSpPr>
        <p:spPr>
          <a:xfrm>
            <a:off x="2766150" y="615700"/>
            <a:ext cx="3611700" cy="6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Thanks!</a:t>
            </a:r>
            <a:endParaRPr/>
          </a:p>
        </p:txBody>
      </p:sp>
      <p:sp>
        <p:nvSpPr>
          <p:cNvPr id="20" name="Google Shape;2013;p69"/>
          <p:cNvSpPr txBox="1">
            <a:spLocks noGrp="1"/>
          </p:cNvSpPr>
          <p:nvPr>
            <p:ph type="subTitle" idx="1"/>
          </p:nvPr>
        </p:nvSpPr>
        <p:spPr>
          <a:xfrm>
            <a:off x="3358341" y="1452263"/>
            <a:ext cx="256032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Aft>
                <a:spcPts val="1600"/>
              </a:spcAft>
            </a:pPr>
            <a:r>
              <a:rPr lang="en" dirty="0"/>
              <a:t>Mars is a cold place, not a cold place a cold place a cold place hot.</a:t>
            </a:r>
            <a:endParaRPr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1445" y="3322982"/>
            <a:ext cx="3146405" cy="182051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71"/>
          <p:cNvSpPr txBox="1">
            <a:spLocks noGrp="1"/>
          </p:cNvSpPr>
          <p:nvPr>
            <p:ph type="title"/>
          </p:nvPr>
        </p:nvSpPr>
        <p:spPr>
          <a:xfrm>
            <a:off x="846719" y="2045571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PE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www.plantillaspower-point.com</a:t>
            </a:r>
            <a:endParaRPr dirty="0">
              <a:solidFill>
                <a:srgbClr val="F59C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721" y="3067262"/>
            <a:ext cx="1649658" cy="187667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71"/>
          <p:cNvSpPr txBox="1">
            <a:spLocks noGrp="1"/>
          </p:cNvSpPr>
          <p:nvPr>
            <p:ph type="title" idx="4294967295"/>
          </p:nvPr>
        </p:nvSpPr>
        <p:spPr>
          <a:xfrm>
            <a:off x="569300" y="268459"/>
            <a:ext cx="7718425" cy="612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        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00" y="1440706"/>
            <a:ext cx="3421750" cy="342175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696" y="1440706"/>
            <a:ext cx="1406250" cy="139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8592" y="1213993"/>
            <a:ext cx="2532532" cy="19375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4308" y="3395178"/>
            <a:ext cx="2204284" cy="1512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9538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71"/>
          <p:cNvSpPr txBox="1">
            <a:spLocks noGrp="1"/>
          </p:cNvSpPr>
          <p:nvPr>
            <p:ph type="title"/>
          </p:nvPr>
        </p:nvSpPr>
        <p:spPr>
          <a:xfrm>
            <a:off x="670194" y="29207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/>
                </a:solidFill>
              </a:rPr>
              <a:t>Alternative resources</a:t>
            </a:r>
            <a:endParaRPr dirty="0">
              <a:solidFill>
                <a:schemeClr val="tx2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557" y="3361746"/>
            <a:ext cx="2726858" cy="157776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178" y="2026813"/>
            <a:ext cx="2022311" cy="11574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564" y="1868955"/>
            <a:ext cx="2097377" cy="116734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3564" y="3759830"/>
            <a:ext cx="1518750" cy="990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6960" y="1562552"/>
            <a:ext cx="1350000" cy="14737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35963" y="1609263"/>
            <a:ext cx="1800000" cy="15750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3752" y="3512562"/>
            <a:ext cx="2350773" cy="1276134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35963" y="3658138"/>
            <a:ext cx="2069403" cy="111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814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71"/>
          <p:cNvSpPr txBox="1">
            <a:spLocks noGrp="1"/>
          </p:cNvSpPr>
          <p:nvPr>
            <p:ph type="title"/>
          </p:nvPr>
        </p:nvSpPr>
        <p:spPr>
          <a:xfrm>
            <a:off x="670194" y="292074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/>
                </a:solidFill>
              </a:rPr>
              <a:t>Alternative resources</a:t>
            </a:r>
            <a:endParaRPr dirty="0">
              <a:solidFill>
                <a:schemeClr val="tx2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346" y="1677031"/>
            <a:ext cx="3833626" cy="2998393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6286" y="1432521"/>
            <a:ext cx="3560135" cy="348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34284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7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Alternative resources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605" y="2435264"/>
            <a:ext cx="1894641" cy="215537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1841" y="3001320"/>
            <a:ext cx="3813344" cy="190048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955" y="1422990"/>
            <a:ext cx="1800000" cy="1575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2665" y="1495170"/>
            <a:ext cx="2516609" cy="3623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612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Google Shape;2062;p71"/>
          <p:cNvSpPr txBox="1">
            <a:spLocks noGrp="1"/>
          </p:cNvSpPr>
          <p:nvPr>
            <p:ph type="title" idx="4294967295"/>
          </p:nvPr>
        </p:nvSpPr>
        <p:spPr>
          <a:xfrm>
            <a:off x="569300" y="268459"/>
            <a:ext cx="7718425" cy="6127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Alternative         resources</a:t>
            </a:r>
            <a:endParaRPr dirty="0"/>
          </a:p>
        </p:txBody>
      </p:sp>
      <p:grpSp>
        <p:nvGrpSpPr>
          <p:cNvPr id="2063" name="Google Shape;2063;p71"/>
          <p:cNvGrpSpPr/>
          <p:nvPr/>
        </p:nvGrpSpPr>
        <p:grpSpPr>
          <a:xfrm>
            <a:off x="6252912" y="1695369"/>
            <a:ext cx="1608568" cy="1237712"/>
            <a:chOff x="3219775" y="4026575"/>
            <a:chExt cx="632075" cy="486350"/>
          </a:xfrm>
        </p:grpSpPr>
        <p:sp>
          <p:nvSpPr>
            <p:cNvPr id="2064" name="Google Shape;2064;p71"/>
            <p:cNvSpPr/>
            <p:nvPr/>
          </p:nvSpPr>
          <p:spPr>
            <a:xfrm>
              <a:off x="3219775" y="4418525"/>
              <a:ext cx="632075" cy="94400"/>
            </a:xfrm>
            <a:custGeom>
              <a:avLst/>
              <a:gdLst/>
              <a:ahLst/>
              <a:cxnLst/>
              <a:rect l="l" t="t" r="r" b="b"/>
              <a:pathLst>
                <a:path w="25283" h="3776" extrusionOk="0">
                  <a:moveTo>
                    <a:pt x="12636" y="3775"/>
                  </a:moveTo>
                  <a:cubicBezTo>
                    <a:pt x="19595" y="3775"/>
                    <a:pt x="25282" y="2941"/>
                    <a:pt x="25282" y="1893"/>
                  </a:cubicBezTo>
                  <a:cubicBezTo>
                    <a:pt x="25282" y="845"/>
                    <a:pt x="19595" y="1"/>
                    <a:pt x="12636" y="1"/>
                  </a:cubicBezTo>
                  <a:cubicBezTo>
                    <a:pt x="5667" y="1"/>
                    <a:pt x="0" y="855"/>
                    <a:pt x="0" y="1893"/>
                  </a:cubicBezTo>
                  <a:cubicBezTo>
                    <a:pt x="0" y="2921"/>
                    <a:pt x="5667" y="3775"/>
                    <a:pt x="12636" y="37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65" name="Google Shape;2065;p71"/>
            <p:cNvGrpSpPr/>
            <p:nvPr/>
          </p:nvGrpSpPr>
          <p:grpSpPr>
            <a:xfrm>
              <a:off x="3360425" y="4026575"/>
              <a:ext cx="339575" cy="441575"/>
              <a:chOff x="3360425" y="4026575"/>
              <a:chExt cx="339575" cy="441575"/>
            </a:xfrm>
          </p:grpSpPr>
          <p:sp>
            <p:nvSpPr>
              <p:cNvPr id="2066" name="Google Shape;2066;p71"/>
              <p:cNvSpPr/>
              <p:nvPr/>
            </p:nvSpPr>
            <p:spPr>
              <a:xfrm>
                <a:off x="3422475" y="4203600"/>
                <a:ext cx="203250" cy="225375"/>
              </a:xfrm>
              <a:custGeom>
                <a:avLst/>
                <a:gdLst/>
                <a:ahLst/>
                <a:cxnLst/>
                <a:rect l="l" t="t" r="r" b="b"/>
                <a:pathLst>
                  <a:path w="8130" h="9015" extrusionOk="0">
                    <a:moveTo>
                      <a:pt x="7835" y="6594"/>
                    </a:moveTo>
                    <a:cubicBezTo>
                      <a:pt x="7926" y="6268"/>
                      <a:pt x="8048" y="5535"/>
                      <a:pt x="7682" y="4437"/>
                    </a:cubicBezTo>
                    <a:cubicBezTo>
                      <a:pt x="6247" y="194"/>
                      <a:pt x="1893" y="1"/>
                      <a:pt x="398" y="4437"/>
                    </a:cubicBezTo>
                    <a:cubicBezTo>
                      <a:pt x="11" y="5566"/>
                      <a:pt x="153" y="6319"/>
                      <a:pt x="255" y="6614"/>
                    </a:cubicBezTo>
                    <a:cubicBezTo>
                      <a:pt x="1" y="8160"/>
                      <a:pt x="1995" y="8903"/>
                      <a:pt x="4050" y="9015"/>
                    </a:cubicBezTo>
                    <a:cubicBezTo>
                      <a:pt x="6115" y="8903"/>
                      <a:pt x="8130" y="8150"/>
                      <a:pt x="7855" y="6594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7" name="Google Shape;2067;p71"/>
              <p:cNvSpPr/>
              <p:nvPr/>
            </p:nvSpPr>
            <p:spPr>
              <a:xfrm>
                <a:off x="3384325" y="4346050"/>
                <a:ext cx="108900" cy="105575"/>
              </a:xfrm>
              <a:custGeom>
                <a:avLst/>
                <a:gdLst/>
                <a:ahLst/>
                <a:cxnLst/>
                <a:rect l="l" t="t" r="r" b="b"/>
                <a:pathLst>
                  <a:path w="4356" h="4223" extrusionOk="0">
                    <a:moveTo>
                      <a:pt x="4355" y="2656"/>
                    </a:moveTo>
                    <a:lnTo>
                      <a:pt x="509" y="4222"/>
                    </a:lnTo>
                    <a:lnTo>
                      <a:pt x="1" y="3225"/>
                    </a:lnTo>
                    <a:lnTo>
                      <a:pt x="1394" y="2127"/>
                    </a:lnTo>
                    <a:lnTo>
                      <a:pt x="3053" y="0"/>
                    </a:lnTo>
                    <a:lnTo>
                      <a:pt x="4030" y="1974"/>
                    </a:ln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8" name="Google Shape;2068;p71"/>
              <p:cNvSpPr/>
              <p:nvPr/>
            </p:nvSpPr>
            <p:spPr>
              <a:xfrm>
                <a:off x="3382800" y="4415725"/>
                <a:ext cx="44800" cy="44800"/>
              </a:xfrm>
              <a:custGeom>
                <a:avLst/>
                <a:gdLst/>
                <a:ahLst/>
                <a:cxnLst/>
                <a:rect l="l" t="t" r="r" b="b"/>
                <a:pathLst>
                  <a:path w="1792" h="1792" extrusionOk="0">
                    <a:moveTo>
                      <a:pt x="62" y="438"/>
                    </a:moveTo>
                    <a:cubicBezTo>
                      <a:pt x="1" y="652"/>
                      <a:pt x="194" y="988"/>
                      <a:pt x="438" y="1262"/>
                    </a:cubicBezTo>
                    <a:cubicBezTo>
                      <a:pt x="682" y="1557"/>
                      <a:pt x="1008" y="1791"/>
                      <a:pt x="1221" y="1751"/>
                    </a:cubicBezTo>
                    <a:cubicBezTo>
                      <a:pt x="1435" y="1710"/>
                      <a:pt x="1649" y="1130"/>
                      <a:pt x="1720" y="927"/>
                    </a:cubicBezTo>
                    <a:cubicBezTo>
                      <a:pt x="1791" y="733"/>
                      <a:pt x="1689" y="499"/>
                      <a:pt x="1527" y="316"/>
                    </a:cubicBezTo>
                    <a:cubicBezTo>
                      <a:pt x="1364" y="123"/>
                      <a:pt x="1130" y="1"/>
                      <a:pt x="937" y="31"/>
                    </a:cubicBezTo>
                    <a:cubicBezTo>
                      <a:pt x="743" y="72"/>
                      <a:pt x="133" y="225"/>
                      <a:pt x="62" y="438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9" name="Google Shape;2069;p71"/>
              <p:cNvSpPr/>
              <p:nvPr/>
            </p:nvSpPr>
            <p:spPr>
              <a:xfrm>
                <a:off x="3563125" y="4227275"/>
                <a:ext cx="119825" cy="72250"/>
              </a:xfrm>
              <a:custGeom>
                <a:avLst/>
                <a:gdLst/>
                <a:ahLst/>
                <a:cxnLst/>
                <a:rect l="l" t="t" r="r" b="b"/>
                <a:pathLst>
                  <a:path w="4793" h="2890" extrusionOk="0">
                    <a:moveTo>
                      <a:pt x="113" y="1119"/>
                    </a:moveTo>
                    <a:cubicBezTo>
                      <a:pt x="225" y="1109"/>
                      <a:pt x="2280" y="794"/>
                      <a:pt x="3185" y="488"/>
                    </a:cubicBezTo>
                    <a:cubicBezTo>
                      <a:pt x="3623" y="356"/>
                      <a:pt x="4050" y="193"/>
                      <a:pt x="4457" y="0"/>
                    </a:cubicBezTo>
                    <a:lnTo>
                      <a:pt x="4793" y="529"/>
                    </a:lnTo>
                    <a:cubicBezTo>
                      <a:pt x="4793" y="529"/>
                      <a:pt x="2656" y="2198"/>
                      <a:pt x="1781" y="2544"/>
                    </a:cubicBezTo>
                    <a:cubicBezTo>
                      <a:pt x="896" y="2889"/>
                      <a:pt x="1" y="1496"/>
                      <a:pt x="123" y="1119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0" name="Google Shape;2070;p71"/>
              <p:cNvSpPr/>
              <p:nvPr/>
            </p:nvSpPr>
            <p:spPr>
              <a:xfrm>
                <a:off x="3668950" y="4216075"/>
                <a:ext cx="31050" cy="28775"/>
              </a:xfrm>
              <a:custGeom>
                <a:avLst/>
                <a:gdLst/>
                <a:ahLst/>
                <a:cxnLst/>
                <a:rect l="l" t="t" r="r" b="b"/>
                <a:pathLst>
                  <a:path w="1242" h="1151" extrusionOk="0">
                    <a:moveTo>
                      <a:pt x="1190" y="489"/>
                    </a:moveTo>
                    <a:cubicBezTo>
                      <a:pt x="1160" y="418"/>
                      <a:pt x="1038" y="387"/>
                      <a:pt x="895" y="377"/>
                    </a:cubicBezTo>
                    <a:cubicBezTo>
                      <a:pt x="926" y="234"/>
                      <a:pt x="926" y="112"/>
                      <a:pt x="855" y="61"/>
                    </a:cubicBezTo>
                    <a:cubicBezTo>
                      <a:pt x="784" y="0"/>
                      <a:pt x="438" y="123"/>
                      <a:pt x="326" y="173"/>
                    </a:cubicBezTo>
                    <a:cubicBezTo>
                      <a:pt x="204" y="234"/>
                      <a:pt x="112" y="346"/>
                      <a:pt x="71" y="468"/>
                    </a:cubicBezTo>
                    <a:cubicBezTo>
                      <a:pt x="0" y="733"/>
                      <a:pt x="326" y="1150"/>
                      <a:pt x="600" y="1140"/>
                    </a:cubicBezTo>
                    <a:cubicBezTo>
                      <a:pt x="733" y="1130"/>
                      <a:pt x="855" y="1079"/>
                      <a:pt x="946" y="987"/>
                    </a:cubicBezTo>
                    <a:cubicBezTo>
                      <a:pt x="1038" y="875"/>
                      <a:pt x="1241" y="580"/>
                      <a:pt x="1190" y="479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1" name="Google Shape;2071;p71"/>
              <p:cNvSpPr/>
              <p:nvPr/>
            </p:nvSpPr>
            <p:spPr>
              <a:xfrm>
                <a:off x="3377975" y="4251425"/>
                <a:ext cx="103550" cy="80650"/>
              </a:xfrm>
              <a:custGeom>
                <a:avLst/>
                <a:gdLst/>
                <a:ahLst/>
                <a:cxnLst/>
                <a:rect l="l" t="t" r="r" b="b"/>
                <a:pathLst>
                  <a:path w="4142" h="3226" extrusionOk="0">
                    <a:moveTo>
                      <a:pt x="3622" y="1"/>
                    </a:moveTo>
                    <a:cubicBezTo>
                      <a:pt x="3541" y="82"/>
                      <a:pt x="2005" y="1466"/>
                      <a:pt x="1181" y="1964"/>
                    </a:cubicBezTo>
                    <a:cubicBezTo>
                      <a:pt x="804" y="2218"/>
                      <a:pt x="407" y="2442"/>
                      <a:pt x="0" y="2636"/>
                    </a:cubicBezTo>
                    <a:lnTo>
                      <a:pt x="194" y="3226"/>
                    </a:lnTo>
                    <a:cubicBezTo>
                      <a:pt x="194" y="3226"/>
                      <a:pt x="2473" y="2564"/>
                      <a:pt x="3307" y="2107"/>
                    </a:cubicBezTo>
                    <a:cubicBezTo>
                      <a:pt x="4141" y="1649"/>
                      <a:pt x="4009" y="153"/>
                      <a:pt x="3622" y="1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2" name="Google Shape;2072;p71"/>
              <p:cNvSpPr/>
              <p:nvPr/>
            </p:nvSpPr>
            <p:spPr>
              <a:xfrm>
                <a:off x="3579925" y="4041600"/>
                <a:ext cx="86250" cy="77850"/>
              </a:xfrm>
              <a:custGeom>
                <a:avLst/>
                <a:gdLst/>
                <a:ahLst/>
                <a:cxnLst/>
                <a:rect l="l" t="t" r="r" b="b"/>
                <a:pathLst>
                  <a:path w="3450" h="3114" extrusionOk="0">
                    <a:moveTo>
                      <a:pt x="743" y="794"/>
                    </a:moveTo>
                    <a:cubicBezTo>
                      <a:pt x="743" y="794"/>
                      <a:pt x="1465" y="672"/>
                      <a:pt x="1781" y="336"/>
                    </a:cubicBezTo>
                    <a:cubicBezTo>
                      <a:pt x="2106" y="0"/>
                      <a:pt x="2696" y="305"/>
                      <a:pt x="3073" y="1048"/>
                    </a:cubicBezTo>
                    <a:cubicBezTo>
                      <a:pt x="3449" y="1791"/>
                      <a:pt x="3266" y="2747"/>
                      <a:pt x="3205" y="2930"/>
                    </a:cubicBezTo>
                    <a:cubicBezTo>
                      <a:pt x="3154" y="3113"/>
                      <a:pt x="2035" y="2991"/>
                      <a:pt x="1130" y="2666"/>
                    </a:cubicBezTo>
                    <a:cubicBezTo>
                      <a:pt x="224" y="2350"/>
                      <a:pt x="0" y="967"/>
                      <a:pt x="743" y="794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3" name="Google Shape;2073;p71"/>
              <p:cNvSpPr/>
              <p:nvPr/>
            </p:nvSpPr>
            <p:spPr>
              <a:xfrm>
                <a:off x="3398075" y="4026575"/>
                <a:ext cx="250800" cy="253100"/>
              </a:xfrm>
              <a:custGeom>
                <a:avLst/>
                <a:gdLst/>
                <a:ahLst/>
                <a:cxnLst/>
                <a:rect l="l" t="t" r="r" b="b"/>
                <a:pathLst>
                  <a:path w="10032" h="10124" extrusionOk="0">
                    <a:moveTo>
                      <a:pt x="600" y="7896"/>
                    </a:moveTo>
                    <a:cubicBezTo>
                      <a:pt x="1780" y="10124"/>
                      <a:pt x="8231" y="10124"/>
                      <a:pt x="9411" y="7896"/>
                    </a:cubicBezTo>
                    <a:cubicBezTo>
                      <a:pt x="10031" y="6736"/>
                      <a:pt x="10031" y="3399"/>
                      <a:pt x="9411" y="2239"/>
                    </a:cubicBezTo>
                    <a:cubicBezTo>
                      <a:pt x="8241" y="1"/>
                      <a:pt x="1780" y="1"/>
                      <a:pt x="600" y="2239"/>
                    </a:cubicBezTo>
                    <a:cubicBezTo>
                      <a:pt x="0" y="3399"/>
                      <a:pt x="0" y="6736"/>
                      <a:pt x="600" y="7896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4" name="Google Shape;2074;p71"/>
              <p:cNvSpPr/>
              <p:nvPr/>
            </p:nvSpPr>
            <p:spPr>
              <a:xfrm>
                <a:off x="3502100" y="4181725"/>
                <a:ext cx="19850" cy="19875"/>
              </a:xfrm>
              <a:custGeom>
                <a:avLst/>
                <a:gdLst/>
                <a:ahLst/>
                <a:cxnLst/>
                <a:rect l="l" t="t" r="r" b="b"/>
                <a:pathLst>
                  <a:path w="794" h="795" extrusionOk="0">
                    <a:moveTo>
                      <a:pt x="397" y="795"/>
                    </a:moveTo>
                    <a:cubicBezTo>
                      <a:pt x="611" y="795"/>
                      <a:pt x="784" y="611"/>
                      <a:pt x="784" y="398"/>
                    </a:cubicBezTo>
                    <a:cubicBezTo>
                      <a:pt x="794" y="184"/>
                      <a:pt x="611" y="1"/>
                      <a:pt x="397" y="11"/>
                    </a:cubicBezTo>
                    <a:cubicBezTo>
                      <a:pt x="173" y="11"/>
                      <a:pt x="0" y="184"/>
                      <a:pt x="0" y="398"/>
                    </a:cubicBezTo>
                    <a:cubicBezTo>
                      <a:pt x="10" y="611"/>
                      <a:pt x="183" y="784"/>
                      <a:pt x="397" y="7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5" name="Google Shape;2075;p71"/>
              <p:cNvSpPr/>
              <p:nvPr/>
            </p:nvSpPr>
            <p:spPr>
              <a:xfrm>
                <a:off x="3603075" y="4181725"/>
                <a:ext cx="19600" cy="19875"/>
              </a:xfrm>
              <a:custGeom>
                <a:avLst/>
                <a:gdLst/>
                <a:ahLst/>
                <a:cxnLst/>
                <a:rect l="l" t="t" r="r" b="b"/>
                <a:pathLst>
                  <a:path w="784" h="795" extrusionOk="0">
                    <a:moveTo>
                      <a:pt x="387" y="795"/>
                    </a:moveTo>
                    <a:cubicBezTo>
                      <a:pt x="600" y="795"/>
                      <a:pt x="784" y="611"/>
                      <a:pt x="784" y="398"/>
                    </a:cubicBezTo>
                    <a:cubicBezTo>
                      <a:pt x="784" y="184"/>
                      <a:pt x="611" y="1"/>
                      <a:pt x="387" y="11"/>
                    </a:cubicBezTo>
                    <a:cubicBezTo>
                      <a:pt x="173" y="11"/>
                      <a:pt x="0" y="184"/>
                      <a:pt x="0" y="398"/>
                    </a:cubicBezTo>
                    <a:cubicBezTo>
                      <a:pt x="0" y="611"/>
                      <a:pt x="173" y="784"/>
                      <a:pt x="387" y="7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6" name="Google Shape;2076;p71"/>
              <p:cNvSpPr/>
              <p:nvPr/>
            </p:nvSpPr>
            <p:spPr>
              <a:xfrm>
                <a:off x="3380250" y="4041600"/>
                <a:ext cx="86500" cy="77850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3114" extrusionOk="0">
                    <a:moveTo>
                      <a:pt x="2717" y="794"/>
                    </a:moveTo>
                    <a:cubicBezTo>
                      <a:pt x="2717" y="794"/>
                      <a:pt x="1985" y="672"/>
                      <a:pt x="1669" y="336"/>
                    </a:cubicBezTo>
                    <a:cubicBezTo>
                      <a:pt x="1344" y="0"/>
                      <a:pt x="754" y="305"/>
                      <a:pt x="377" y="1048"/>
                    </a:cubicBezTo>
                    <a:cubicBezTo>
                      <a:pt x="1" y="1791"/>
                      <a:pt x="184" y="2747"/>
                      <a:pt x="255" y="2930"/>
                    </a:cubicBezTo>
                    <a:cubicBezTo>
                      <a:pt x="316" y="3113"/>
                      <a:pt x="1425" y="2991"/>
                      <a:pt x="2321" y="2666"/>
                    </a:cubicBezTo>
                    <a:cubicBezTo>
                      <a:pt x="3216" y="2350"/>
                      <a:pt x="3460" y="967"/>
                      <a:pt x="2707" y="794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7" name="Google Shape;2077;p71"/>
              <p:cNvSpPr/>
              <p:nvPr/>
            </p:nvSpPr>
            <p:spPr>
              <a:xfrm>
                <a:off x="3521925" y="4175625"/>
                <a:ext cx="81175" cy="81425"/>
              </a:xfrm>
              <a:custGeom>
                <a:avLst/>
                <a:gdLst/>
                <a:ahLst/>
                <a:cxnLst/>
                <a:rect l="l" t="t" r="r" b="b"/>
                <a:pathLst>
                  <a:path w="3247" h="3257" extrusionOk="0">
                    <a:moveTo>
                      <a:pt x="204" y="2544"/>
                    </a:moveTo>
                    <a:cubicBezTo>
                      <a:pt x="581" y="3256"/>
                      <a:pt x="2666" y="3256"/>
                      <a:pt x="3053" y="2544"/>
                    </a:cubicBezTo>
                    <a:cubicBezTo>
                      <a:pt x="3246" y="2158"/>
                      <a:pt x="3246" y="1089"/>
                      <a:pt x="3053" y="713"/>
                    </a:cubicBezTo>
                    <a:cubicBezTo>
                      <a:pt x="2666" y="1"/>
                      <a:pt x="581" y="1"/>
                      <a:pt x="204" y="713"/>
                    </a:cubicBezTo>
                    <a:cubicBezTo>
                      <a:pt x="1" y="1100"/>
                      <a:pt x="1" y="2168"/>
                      <a:pt x="204" y="2544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8" name="Google Shape;2078;p71"/>
              <p:cNvSpPr/>
              <p:nvPr/>
            </p:nvSpPr>
            <p:spPr>
              <a:xfrm>
                <a:off x="3565675" y="4226500"/>
                <a:ext cx="21650" cy="18600"/>
              </a:xfrm>
              <a:custGeom>
                <a:avLst/>
                <a:gdLst/>
                <a:ahLst/>
                <a:cxnLst/>
                <a:rect l="l" t="t" r="r" b="b"/>
                <a:pathLst>
                  <a:path w="866" h="744" extrusionOk="0">
                    <a:moveTo>
                      <a:pt x="51" y="580"/>
                    </a:moveTo>
                    <a:cubicBezTo>
                      <a:pt x="153" y="743"/>
                      <a:pt x="713" y="743"/>
                      <a:pt x="814" y="580"/>
                    </a:cubicBezTo>
                    <a:cubicBezTo>
                      <a:pt x="865" y="438"/>
                      <a:pt x="865" y="285"/>
                      <a:pt x="814" y="153"/>
                    </a:cubicBezTo>
                    <a:cubicBezTo>
                      <a:pt x="713" y="1"/>
                      <a:pt x="153" y="1"/>
                      <a:pt x="51" y="153"/>
                    </a:cubicBezTo>
                    <a:cubicBezTo>
                      <a:pt x="1" y="285"/>
                      <a:pt x="1" y="438"/>
                      <a:pt x="51" y="580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9" name="Google Shape;2079;p71"/>
              <p:cNvSpPr/>
              <p:nvPr/>
            </p:nvSpPr>
            <p:spPr>
              <a:xfrm>
                <a:off x="3537450" y="4226500"/>
                <a:ext cx="21900" cy="186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44" extrusionOk="0">
                    <a:moveTo>
                      <a:pt x="51" y="580"/>
                    </a:moveTo>
                    <a:cubicBezTo>
                      <a:pt x="163" y="743"/>
                      <a:pt x="723" y="743"/>
                      <a:pt x="814" y="580"/>
                    </a:cubicBezTo>
                    <a:cubicBezTo>
                      <a:pt x="875" y="438"/>
                      <a:pt x="875" y="285"/>
                      <a:pt x="814" y="153"/>
                    </a:cubicBezTo>
                    <a:cubicBezTo>
                      <a:pt x="723" y="1"/>
                      <a:pt x="163" y="1"/>
                      <a:pt x="51" y="153"/>
                    </a:cubicBezTo>
                    <a:cubicBezTo>
                      <a:pt x="0" y="285"/>
                      <a:pt x="0" y="438"/>
                      <a:pt x="51" y="580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0" name="Google Shape;2080;p71"/>
              <p:cNvSpPr/>
              <p:nvPr/>
            </p:nvSpPr>
            <p:spPr>
              <a:xfrm>
                <a:off x="3360425" y="4313475"/>
                <a:ext cx="29275" cy="26225"/>
              </a:xfrm>
              <a:custGeom>
                <a:avLst/>
                <a:gdLst/>
                <a:ahLst/>
                <a:cxnLst/>
                <a:rect l="l" t="t" r="r" b="b"/>
                <a:pathLst>
                  <a:path w="1171" h="1049" extrusionOk="0">
                    <a:moveTo>
                      <a:pt x="112" y="927"/>
                    </a:moveTo>
                    <a:cubicBezTo>
                      <a:pt x="92" y="805"/>
                      <a:pt x="133" y="693"/>
                      <a:pt x="224" y="611"/>
                    </a:cubicBezTo>
                    <a:cubicBezTo>
                      <a:pt x="82" y="550"/>
                      <a:pt x="0" y="459"/>
                      <a:pt x="0" y="398"/>
                    </a:cubicBezTo>
                    <a:cubicBezTo>
                      <a:pt x="0" y="286"/>
                      <a:pt x="306" y="103"/>
                      <a:pt x="417" y="42"/>
                    </a:cubicBezTo>
                    <a:cubicBezTo>
                      <a:pt x="540" y="1"/>
                      <a:pt x="682" y="1"/>
                      <a:pt x="804" y="62"/>
                    </a:cubicBezTo>
                    <a:cubicBezTo>
                      <a:pt x="1058" y="174"/>
                      <a:pt x="1170" y="672"/>
                      <a:pt x="987" y="886"/>
                    </a:cubicBezTo>
                    <a:cubicBezTo>
                      <a:pt x="896" y="978"/>
                      <a:pt x="774" y="1039"/>
                      <a:pt x="641" y="1049"/>
                    </a:cubicBezTo>
                    <a:cubicBezTo>
                      <a:pt x="509" y="1049"/>
                      <a:pt x="153" y="1008"/>
                      <a:pt x="112" y="927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1" name="Google Shape;2081;p71"/>
              <p:cNvSpPr/>
              <p:nvPr/>
            </p:nvSpPr>
            <p:spPr>
              <a:xfrm>
                <a:off x="3537200" y="4366900"/>
                <a:ext cx="118800" cy="101250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4050" extrusionOk="0">
                    <a:moveTo>
                      <a:pt x="2218" y="0"/>
                    </a:moveTo>
                    <a:lnTo>
                      <a:pt x="4751" y="3297"/>
                    </a:lnTo>
                    <a:lnTo>
                      <a:pt x="3907" y="4050"/>
                    </a:lnTo>
                    <a:lnTo>
                      <a:pt x="2483" y="2981"/>
                    </a:lnTo>
                    <a:lnTo>
                      <a:pt x="0" y="1954"/>
                    </a:lnTo>
                    <a:lnTo>
                      <a:pt x="1648" y="489"/>
                    </a:ln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2" name="Google Shape;2082;p71"/>
              <p:cNvSpPr/>
              <p:nvPr/>
            </p:nvSpPr>
            <p:spPr>
              <a:xfrm>
                <a:off x="3617575" y="4424625"/>
                <a:ext cx="44025" cy="43525"/>
              </a:xfrm>
              <a:custGeom>
                <a:avLst/>
                <a:gdLst/>
                <a:ahLst/>
                <a:cxnLst/>
                <a:rect l="l" t="t" r="r" b="b"/>
                <a:pathLst>
                  <a:path w="1761" h="1741" extrusionOk="0">
                    <a:moveTo>
                      <a:pt x="692" y="1741"/>
                    </a:moveTo>
                    <a:cubicBezTo>
                      <a:pt x="916" y="1741"/>
                      <a:pt x="1201" y="1456"/>
                      <a:pt x="1394" y="1151"/>
                    </a:cubicBezTo>
                    <a:cubicBezTo>
                      <a:pt x="1618" y="845"/>
                      <a:pt x="1760" y="469"/>
                      <a:pt x="1658" y="276"/>
                    </a:cubicBezTo>
                    <a:cubicBezTo>
                      <a:pt x="1557" y="72"/>
                      <a:pt x="946" y="21"/>
                      <a:pt x="733" y="11"/>
                    </a:cubicBezTo>
                    <a:cubicBezTo>
                      <a:pt x="529" y="1"/>
                      <a:pt x="336" y="143"/>
                      <a:pt x="193" y="357"/>
                    </a:cubicBezTo>
                    <a:cubicBezTo>
                      <a:pt x="51" y="561"/>
                      <a:pt x="0" y="815"/>
                      <a:pt x="81" y="998"/>
                    </a:cubicBezTo>
                    <a:cubicBezTo>
                      <a:pt x="163" y="1181"/>
                      <a:pt x="468" y="1720"/>
                      <a:pt x="692" y="1741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83" name="Google Shape;2083;p71"/>
          <p:cNvGrpSpPr/>
          <p:nvPr/>
        </p:nvGrpSpPr>
        <p:grpSpPr>
          <a:xfrm>
            <a:off x="1430048" y="1671196"/>
            <a:ext cx="1660356" cy="1286192"/>
            <a:chOff x="689800" y="2666100"/>
            <a:chExt cx="652425" cy="505400"/>
          </a:xfrm>
        </p:grpSpPr>
        <p:sp>
          <p:nvSpPr>
            <p:cNvPr id="2084" name="Google Shape;2084;p71"/>
            <p:cNvSpPr/>
            <p:nvPr/>
          </p:nvSpPr>
          <p:spPr>
            <a:xfrm>
              <a:off x="751875" y="2842875"/>
              <a:ext cx="203225" cy="225875"/>
            </a:xfrm>
            <a:custGeom>
              <a:avLst/>
              <a:gdLst/>
              <a:ahLst/>
              <a:cxnLst/>
              <a:rect l="l" t="t" r="r" b="b"/>
              <a:pathLst>
                <a:path w="8129" h="9035" extrusionOk="0">
                  <a:moveTo>
                    <a:pt x="7834" y="6582"/>
                  </a:moveTo>
                  <a:cubicBezTo>
                    <a:pt x="7925" y="6267"/>
                    <a:pt x="8048" y="5545"/>
                    <a:pt x="7681" y="4436"/>
                  </a:cubicBezTo>
                  <a:cubicBezTo>
                    <a:pt x="6247" y="203"/>
                    <a:pt x="1892" y="0"/>
                    <a:pt x="397" y="4436"/>
                  </a:cubicBezTo>
                  <a:cubicBezTo>
                    <a:pt x="10" y="5585"/>
                    <a:pt x="153" y="6318"/>
                    <a:pt x="254" y="6613"/>
                  </a:cubicBezTo>
                  <a:cubicBezTo>
                    <a:pt x="0" y="8180"/>
                    <a:pt x="2004" y="8922"/>
                    <a:pt x="4049" y="9034"/>
                  </a:cubicBezTo>
                  <a:cubicBezTo>
                    <a:pt x="6114" y="8922"/>
                    <a:pt x="8129" y="8170"/>
                    <a:pt x="7854" y="6593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085;p71"/>
            <p:cNvSpPr/>
            <p:nvPr/>
          </p:nvSpPr>
          <p:spPr>
            <a:xfrm>
              <a:off x="1077925" y="2842875"/>
              <a:ext cx="203250" cy="225875"/>
            </a:xfrm>
            <a:custGeom>
              <a:avLst/>
              <a:gdLst/>
              <a:ahLst/>
              <a:cxnLst/>
              <a:rect l="l" t="t" r="r" b="b"/>
              <a:pathLst>
                <a:path w="8130" h="9035" extrusionOk="0">
                  <a:moveTo>
                    <a:pt x="7835" y="6582"/>
                  </a:moveTo>
                  <a:cubicBezTo>
                    <a:pt x="7926" y="6267"/>
                    <a:pt x="8048" y="5545"/>
                    <a:pt x="7682" y="4436"/>
                  </a:cubicBezTo>
                  <a:cubicBezTo>
                    <a:pt x="6248" y="203"/>
                    <a:pt x="1883" y="0"/>
                    <a:pt x="398" y="4436"/>
                  </a:cubicBezTo>
                  <a:cubicBezTo>
                    <a:pt x="11" y="5585"/>
                    <a:pt x="153" y="6318"/>
                    <a:pt x="245" y="6613"/>
                  </a:cubicBezTo>
                  <a:cubicBezTo>
                    <a:pt x="1" y="8180"/>
                    <a:pt x="1995" y="8922"/>
                    <a:pt x="4050" y="9034"/>
                  </a:cubicBezTo>
                  <a:cubicBezTo>
                    <a:pt x="6115" y="8922"/>
                    <a:pt x="8130" y="8170"/>
                    <a:pt x="7845" y="6593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086;p71"/>
            <p:cNvSpPr/>
            <p:nvPr/>
          </p:nvSpPr>
          <p:spPr>
            <a:xfrm>
              <a:off x="701250" y="3071000"/>
              <a:ext cx="632325" cy="94150"/>
            </a:xfrm>
            <a:custGeom>
              <a:avLst/>
              <a:gdLst/>
              <a:ahLst/>
              <a:cxnLst/>
              <a:rect l="l" t="t" r="r" b="b"/>
              <a:pathLst>
                <a:path w="25293" h="3766" extrusionOk="0">
                  <a:moveTo>
                    <a:pt x="12636" y="3755"/>
                  </a:moveTo>
                  <a:cubicBezTo>
                    <a:pt x="19605" y="3755"/>
                    <a:pt x="25292" y="2911"/>
                    <a:pt x="25292" y="1873"/>
                  </a:cubicBezTo>
                  <a:cubicBezTo>
                    <a:pt x="25292" y="845"/>
                    <a:pt x="19605" y="1"/>
                    <a:pt x="12636" y="1"/>
                  </a:cubicBezTo>
                  <a:cubicBezTo>
                    <a:pt x="5667" y="1"/>
                    <a:pt x="0" y="845"/>
                    <a:pt x="0" y="1883"/>
                  </a:cubicBezTo>
                  <a:cubicBezTo>
                    <a:pt x="0" y="2911"/>
                    <a:pt x="5688" y="3765"/>
                    <a:pt x="12636" y="37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087;p71"/>
            <p:cNvSpPr/>
            <p:nvPr/>
          </p:nvSpPr>
          <p:spPr>
            <a:xfrm>
              <a:off x="1221125" y="2890925"/>
              <a:ext cx="103050" cy="80650"/>
            </a:xfrm>
            <a:custGeom>
              <a:avLst/>
              <a:gdLst/>
              <a:ahLst/>
              <a:cxnLst/>
              <a:rect l="l" t="t" r="r" b="b"/>
              <a:pathLst>
                <a:path w="4122" h="3226" extrusionOk="0">
                  <a:moveTo>
                    <a:pt x="489" y="1"/>
                  </a:moveTo>
                  <a:cubicBezTo>
                    <a:pt x="570" y="72"/>
                    <a:pt x="2117" y="1466"/>
                    <a:pt x="2931" y="1975"/>
                  </a:cubicBezTo>
                  <a:cubicBezTo>
                    <a:pt x="3307" y="2219"/>
                    <a:pt x="3704" y="2432"/>
                    <a:pt x="4121" y="2626"/>
                  </a:cubicBezTo>
                  <a:lnTo>
                    <a:pt x="3918" y="3226"/>
                  </a:lnTo>
                  <a:cubicBezTo>
                    <a:pt x="3918" y="3226"/>
                    <a:pt x="1649" y="2554"/>
                    <a:pt x="825" y="2097"/>
                  </a:cubicBezTo>
                  <a:cubicBezTo>
                    <a:pt x="1" y="1639"/>
                    <a:pt x="113" y="143"/>
                    <a:pt x="489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088;p71"/>
            <p:cNvSpPr/>
            <p:nvPr/>
          </p:nvSpPr>
          <p:spPr>
            <a:xfrm>
              <a:off x="1033175" y="2890925"/>
              <a:ext cx="103800" cy="80650"/>
            </a:xfrm>
            <a:custGeom>
              <a:avLst/>
              <a:gdLst/>
              <a:ahLst/>
              <a:cxnLst/>
              <a:rect l="l" t="t" r="r" b="b"/>
              <a:pathLst>
                <a:path w="4152" h="3226" extrusionOk="0">
                  <a:moveTo>
                    <a:pt x="3653" y="1"/>
                  </a:moveTo>
                  <a:cubicBezTo>
                    <a:pt x="3551" y="72"/>
                    <a:pt x="2015" y="1466"/>
                    <a:pt x="1191" y="1975"/>
                  </a:cubicBezTo>
                  <a:cubicBezTo>
                    <a:pt x="814" y="2219"/>
                    <a:pt x="417" y="2443"/>
                    <a:pt x="0" y="2626"/>
                  </a:cubicBezTo>
                  <a:lnTo>
                    <a:pt x="204" y="3226"/>
                  </a:lnTo>
                  <a:cubicBezTo>
                    <a:pt x="204" y="3226"/>
                    <a:pt x="2472" y="2554"/>
                    <a:pt x="3317" y="2097"/>
                  </a:cubicBezTo>
                  <a:cubicBezTo>
                    <a:pt x="4151" y="1639"/>
                    <a:pt x="4009" y="143"/>
                    <a:pt x="3653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089;p71"/>
            <p:cNvSpPr/>
            <p:nvPr/>
          </p:nvSpPr>
          <p:spPr>
            <a:xfrm>
              <a:off x="727450" y="2666100"/>
              <a:ext cx="250800" cy="253100"/>
            </a:xfrm>
            <a:custGeom>
              <a:avLst/>
              <a:gdLst/>
              <a:ahLst/>
              <a:cxnLst/>
              <a:rect l="l" t="t" r="r" b="b"/>
              <a:pathLst>
                <a:path w="10032" h="10124" extrusionOk="0">
                  <a:moveTo>
                    <a:pt x="601" y="7895"/>
                  </a:moveTo>
                  <a:cubicBezTo>
                    <a:pt x="1771" y="10123"/>
                    <a:pt x="8241" y="10123"/>
                    <a:pt x="9411" y="7895"/>
                  </a:cubicBezTo>
                  <a:cubicBezTo>
                    <a:pt x="10032" y="6735"/>
                    <a:pt x="10032" y="3398"/>
                    <a:pt x="9411" y="2238"/>
                  </a:cubicBezTo>
                  <a:cubicBezTo>
                    <a:pt x="8241" y="0"/>
                    <a:pt x="1781" y="0"/>
                    <a:pt x="601" y="2238"/>
                  </a:cubicBezTo>
                  <a:cubicBezTo>
                    <a:pt x="0" y="3398"/>
                    <a:pt x="0" y="6735"/>
                    <a:pt x="601" y="7895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090;p71"/>
            <p:cNvSpPr/>
            <p:nvPr/>
          </p:nvSpPr>
          <p:spPr>
            <a:xfrm>
              <a:off x="792300" y="2821250"/>
              <a:ext cx="19875" cy="19600"/>
            </a:xfrm>
            <a:custGeom>
              <a:avLst/>
              <a:gdLst/>
              <a:ahLst/>
              <a:cxnLst/>
              <a:rect l="l" t="t" r="r" b="b"/>
              <a:pathLst>
                <a:path w="795" h="784" extrusionOk="0">
                  <a:moveTo>
                    <a:pt x="397" y="784"/>
                  </a:moveTo>
                  <a:cubicBezTo>
                    <a:pt x="611" y="784"/>
                    <a:pt x="794" y="600"/>
                    <a:pt x="784" y="387"/>
                  </a:cubicBezTo>
                  <a:cubicBezTo>
                    <a:pt x="784" y="173"/>
                    <a:pt x="611" y="0"/>
                    <a:pt x="397" y="0"/>
                  </a:cubicBezTo>
                  <a:cubicBezTo>
                    <a:pt x="184" y="0"/>
                    <a:pt x="11" y="173"/>
                    <a:pt x="11" y="387"/>
                  </a:cubicBezTo>
                  <a:cubicBezTo>
                    <a:pt x="1" y="600"/>
                    <a:pt x="184" y="784"/>
                    <a:pt x="397" y="7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091;p71"/>
            <p:cNvSpPr/>
            <p:nvPr/>
          </p:nvSpPr>
          <p:spPr>
            <a:xfrm>
              <a:off x="893275" y="2821250"/>
              <a:ext cx="19625" cy="19600"/>
            </a:xfrm>
            <a:custGeom>
              <a:avLst/>
              <a:gdLst/>
              <a:ahLst/>
              <a:cxnLst/>
              <a:rect l="l" t="t" r="r" b="b"/>
              <a:pathLst>
                <a:path w="785" h="784" extrusionOk="0">
                  <a:moveTo>
                    <a:pt x="397" y="784"/>
                  </a:moveTo>
                  <a:cubicBezTo>
                    <a:pt x="611" y="784"/>
                    <a:pt x="784" y="600"/>
                    <a:pt x="784" y="387"/>
                  </a:cubicBezTo>
                  <a:cubicBezTo>
                    <a:pt x="784" y="173"/>
                    <a:pt x="611" y="0"/>
                    <a:pt x="397" y="0"/>
                  </a:cubicBezTo>
                  <a:cubicBezTo>
                    <a:pt x="184" y="0"/>
                    <a:pt x="11" y="173"/>
                    <a:pt x="1" y="387"/>
                  </a:cubicBezTo>
                  <a:cubicBezTo>
                    <a:pt x="1" y="600"/>
                    <a:pt x="174" y="784"/>
                    <a:pt x="397" y="7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092;p71"/>
            <p:cNvSpPr/>
            <p:nvPr/>
          </p:nvSpPr>
          <p:spPr>
            <a:xfrm>
              <a:off x="709650" y="2680850"/>
              <a:ext cx="86500" cy="78100"/>
            </a:xfrm>
            <a:custGeom>
              <a:avLst/>
              <a:gdLst/>
              <a:ahLst/>
              <a:cxnLst/>
              <a:rect l="l" t="t" r="r" b="b"/>
              <a:pathLst>
                <a:path w="3460" h="3124" extrusionOk="0">
                  <a:moveTo>
                    <a:pt x="2717" y="794"/>
                  </a:moveTo>
                  <a:cubicBezTo>
                    <a:pt x="2717" y="794"/>
                    <a:pt x="1984" y="682"/>
                    <a:pt x="1669" y="346"/>
                  </a:cubicBezTo>
                  <a:cubicBezTo>
                    <a:pt x="1343" y="0"/>
                    <a:pt x="753" y="326"/>
                    <a:pt x="377" y="1058"/>
                  </a:cubicBezTo>
                  <a:cubicBezTo>
                    <a:pt x="0" y="1781"/>
                    <a:pt x="183" y="2757"/>
                    <a:pt x="255" y="2941"/>
                  </a:cubicBezTo>
                  <a:cubicBezTo>
                    <a:pt x="316" y="3124"/>
                    <a:pt x="1425" y="3012"/>
                    <a:pt x="2320" y="2676"/>
                  </a:cubicBezTo>
                  <a:cubicBezTo>
                    <a:pt x="3215" y="2340"/>
                    <a:pt x="3459" y="967"/>
                    <a:pt x="2706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093;p71"/>
            <p:cNvSpPr/>
            <p:nvPr/>
          </p:nvSpPr>
          <p:spPr>
            <a:xfrm>
              <a:off x="909300" y="2680600"/>
              <a:ext cx="86250" cy="78100"/>
            </a:xfrm>
            <a:custGeom>
              <a:avLst/>
              <a:gdLst/>
              <a:ahLst/>
              <a:cxnLst/>
              <a:rect l="l" t="t" r="r" b="b"/>
              <a:pathLst>
                <a:path w="3450" h="3124" extrusionOk="0">
                  <a:moveTo>
                    <a:pt x="743" y="804"/>
                  </a:moveTo>
                  <a:cubicBezTo>
                    <a:pt x="743" y="804"/>
                    <a:pt x="1466" y="692"/>
                    <a:pt x="1781" y="346"/>
                  </a:cubicBezTo>
                  <a:cubicBezTo>
                    <a:pt x="2107" y="0"/>
                    <a:pt x="2697" y="336"/>
                    <a:pt x="3073" y="1058"/>
                  </a:cubicBezTo>
                  <a:cubicBezTo>
                    <a:pt x="3450" y="1781"/>
                    <a:pt x="3266" y="2757"/>
                    <a:pt x="3205" y="2940"/>
                  </a:cubicBezTo>
                  <a:cubicBezTo>
                    <a:pt x="3154" y="3123"/>
                    <a:pt x="2035" y="3012"/>
                    <a:pt x="1130" y="2676"/>
                  </a:cubicBezTo>
                  <a:cubicBezTo>
                    <a:pt x="224" y="2340"/>
                    <a:pt x="1" y="977"/>
                    <a:pt x="743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094;p71"/>
            <p:cNvSpPr/>
            <p:nvPr/>
          </p:nvSpPr>
          <p:spPr>
            <a:xfrm>
              <a:off x="812400" y="2814875"/>
              <a:ext cx="80650" cy="81675"/>
            </a:xfrm>
            <a:custGeom>
              <a:avLst/>
              <a:gdLst/>
              <a:ahLst/>
              <a:cxnLst/>
              <a:rect l="l" t="t" r="r" b="b"/>
              <a:pathLst>
                <a:path w="3226" h="3267" extrusionOk="0">
                  <a:moveTo>
                    <a:pt x="194" y="2544"/>
                  </a:moveTo>
                  <a:cubicBezTo>
                    <a:pt x="570" y="3267"/>
                    <a:pt x="2656" y="3267"/>
                    <a:pt x="3032" y="2544"/>
                  </a:cubicBezTo>
                  <a:cubicBezTo>
                    <a:pt x="3226" y="2178"/>
                    <a:pt x="3226" y="1089"/>
                    <a:pt x="3032" y="723"/>
                  </a:cubicBezTo>
                  <a:cubicBezTo>
                    <a:pt x="2646" y="1"/>
                    <a:pt x="570" y="1"/>
                    <a:pt x="194" y="723"/>
                  </a:cubicBezTo>
                  <a:cubicBezTo>
                    <a:pt x="0" y="1089"/>
                    <a:pt x="0" y="2178"/>
                    <a:pt x="194" y="254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095;p71"/>
            <p:cNvSpPr/>
            <p:nvPr/>
          </p:nvSpPr>
          <p:spPr>
            <a:xfrm>
              <a:off x="855900" y="2865750"/>
              <a:ext cx="21625" cy="18600"/>
            </a:xfrm>
            <a:custGeom>
              <a:avLst/>
              <a:gdLst/>
              <a:ahLst/>
              <a:cxnLst/>
              <a:rect l="l" t="t" r="r" b="b"/>
              <a:pathLst>
                <a:path w="865" h="744" extrusionOk="0">
                  <a:moveTo>
                    <a:pt x="61" y="581"/>
                  </a:moveTo>
                  <a:cubicBezTo>
                    <a:pt x="153" y="743"/>
                    <a:pt x="712" y="743"/>
                    <a:pt x="814" y="581"/>
                  </a:cubicBezTo>
                  <a:cubicBezTo>
                    <a:pt x="865" y="448"/>
                    <a:pt x="865" y="296"/>
                    <a:pt x="814" y="174"/>
                  </a:cubicBezTo>
                  <a:cubicBezTo>
                    <a:pt x="712" y="1"/>
                    <a:pt x="153" y="1"/>
                    <a:pt x="61" y="174"/>
                  </a:cubicBezTo>
                  <a:cubicBezTo>
                    <a:pt x="0" y="296"/>
                    <a:pt x="0" y="448"/>
                    <a:pt x="61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096;p71"/>
            <p:cNvSpPr/>
            <p:nvPr/>
          </p:nvSpPr>
          <p:spPr>
            <a:xfrm>
              <a:off x="827925" y="2865750"/>
              <a:ext cx="21625" cy="18600"/>
            </a:xfrm>
            <a:custGeom>
              <a:avLst/>
              <a:gdLst/>
              <a:ahLst/>
              <a:cxnLst/>
              <a:rect l="l" t="t" r="r" b="b"/>
              <a:pathLst>
                <a:path w="865" h="744" extrusionOk="0">
                  <a:moveTo>
                    <a:pt x="51" y="581"/>
                  </a:moveTo>
                  <a:cubicBezTo>
                    <a:pt x="153" y="743"/>
                    <a:pt x="722" y="743"/>
                    <a:pt x="814" y="581"/>
                  </a:cubicBezTo>
                  <a:cubicBezTo>
                    <a:pt x="865" y="448"/>
                    <a:pt x="865" y="296"/>
                    <a:pt x="814" y="174"/>
                  </a:cubicBezTo>
                  <a:cubicBezTo>
                    <a:pt x="722" y="1"/>
                    <a:pt x="142" y="1"/>
                    <a:pt x="51" y="174"/>
                  </a:cubicBezTo>
                  <a:cubicBezTo>
                    <a:pt x="0" y="296"/>
                    <a:pt x="0" y="448"/>
                    <a:pt x="51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097;p71"/>
            <p:cNvSpPr/>
            <p:nvPr/>
          </p:nvSpPr>
          <p:spPr>
            <a:xfrm>
              <a:off x="852850" y="3015300"/>
              <a:ext cx="74025" cy="104050"/>
            </a:xfrm>
            <a:custGeom>
              <a:avLst/>
              <a:gdLst/>
              <a:ahLst/>
              <a:cxnLst/>
              <a:rect l="l" t="t" r="r" b="b"/>
              <a:pathLst>
                <a:path w="2961" h="4162" extrusionOk="0">
                  <a:moveTo>
                    <a:pt x="2961" y="11"/>
                  </a:moveTo>
                  <a:lnTo>
                    <a:pt x="2635" y="4162"/>
                  </a:lnTo>
                  <a:lnTo>
                    <a:pt x="1526" y="4162"/>
                  </a:lnTo>
                  <a:lnTo>
                    <a:pt x="1160" y="2412"/>
                  </a:lnTo>
                  <a:lnTo>
                    <a:pt x="0" y="1"/>
                  </a:lnTo>
                  <a:lnTo>
                    <a:pt x="2187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098;p71"/>
            <p:cNvSpPr/>
            <p:nvPr/>
          </p:nvSpPr>
          <p:spPr>
            <a:xfrm>
              <a:off x="778825" y="3015300"/>
              <a:ext cx="74050" cy="104050"/>
            </a:xfrm>
            <a:custGeom>
              <a:avLst/>
              <a:gdLst/>
              <a:ahLst/>
              <a:cxnLst/>
              <a:rect l="l" t="t" r="r" b="b"/>
              <a:pathLst>
                <a:path w="2962" h="4162" extrusionOk="0">
                  <a:moveTo>
                    <a:pt x="0" y="11"/>
                  </a:moveTo>
                  <a:lnTo>
                    <a:pt x="306" y="4162"/>
                  </a:lnTo>
                  <a:lnTo>
                    <a:pt x="1425" y="4162"/>
                  </a:lnTo>
                  <a:lnTo>
                    <a:pt x="1791" y="2412"/>
                  </a:lnTo>
                  <a:lnTo>
                    <a:pt x="2961" y="1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099;p71"/>
            <p:cNvSpPr/>
            <p:nvPr/>
          </p:nvSpPr>
          <p:spPr>
            <a:xfrm>
              <a:off x="767900" y="3089825"/>
              <a:ext cx="49350" cy="36400"/>
            </a:xfrm>
            <a:custGeom>
              <a:avLst/>
              <a:gdLst/>
              <a:ahLst/>
              <a:cxnLst/>
              <a:rect l="l" t="t" r="r" b="b"/>
              <a:pathLst>
                <a:path w="1974" h="1456" extrusionOk="0">
                  <a:moveTo>
                    <a:pt x="112" y="1181"/>
                  </a:moveTo>
                  <a:cubicBezTo>
                    <a:pt x="224" y="1364"/>
                    <a:pt x="621" y="1456"/>
                    <a:pt x="997" y="1445"/>
                  </a:cubicBezTo>
                  <a:cubicBezTo>
                    <a:pt x="1363" y="1456"/>
                    <a:pt x="1750" y="1364"/>
                    <a:pt x="1862" y="1181"/>
                  </a:cubicBezTo>
                  <a:cubicBezTo>
                    <a:pt x="1974" y="998"/>
                    <a:pt x="1689" y="448"/>
                    <a:pt x="1587" y="265"/>
                  </a:cubicBezTo>
                  <a:cubicBezTo>
                    <a:pt x="1485" y="113"/>
                    <a:pt x="1251" y="11"/>
                    <a:pt x="997" y="1"/>
                  </a:cubicBezTo>
                  <a:cubicBezTo>
                    <a:pt x="743" y="11"/>
                    <a:pt x="488" y="113"/>
                    <a:pt x="397" y="265"/>
                  </a:cubicBezTo>
                  <a:cubicBezTo>
                    <a:pt x="285" y="459"/>
                    <a:pt x="0" y="988"/>
                    <a:pt x="112" y="118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100;p71"/>
            <p:cNvSpPr/>
            <p:nvPr/>
          </p:nvSpPr>
          <p:spPr>
            <a:xfrm>
              <a:off x="887950" y="3089575"/>
              <a:ext cx="49350" cy="36650"/>
            </a:xfrm>
            <a:custGeom>
              <a:avLst/>
              <a:gdLst/>
              <a:ahLst/>
              <a:cxnLst/>
              <a:rect l="l" t="t" r="r" b="b"/>
              <a:pathLst>
                <a:path w="1974" h="1466" extrusionOk="0">
                  <a:moveTo>
                    <a:pt x="122" y="1191"/>
                  </a:moveTo>
                  <a:cubicBezTo>
                    <a:pt x="234" y="1374"/>
                    <a:pt x="621" y="1466"/>
                    <a:pt x="997" y="1455"/>
                  </a:cubicBezTo>
                  <a:cubicBezTo>
                    <a:pt x="1363" y="1466"/>
                    <a:pt x="1750" y="1374"/>
                    <a:pt x="1872" y="1191"/>
                  </a:cubicBezTo>
                  <a:cubicBezTo>
                    <a:pt x="1974" y="987"/>
                    <a:pt x="1689" y="458"/>
                    <a:pt x="1587" y="265"/>
                  </a:cubicBezTo>
                  <a:cubicBezTo>
                    <a:pt x="1485" y="113"/>
                    <a:pt x="1251" y="11"/>
                    <a:pt x="997" y="1"/>
                  </a:cubicBezTo>
                  <a:cubicBezTo>
                    <a:pt x="743" y="11"/>
                    <a:pt x="488" y="113"/>
                    <a:pt x="397" y="265"/>
                  </a:cubicBezTo>
                  <a:cubicBezTo>
                    <a:pt x="285" y="458"/>
                    <a:pt x="0" y="987"/>
                    <a:pt x="122" y="119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101;p71"/>
            <p:cNvSpPr/>
            <p:nvPr/>
          </p:nvSpPr>
          <p:spPr>
            <a:xfrm>
              <a:off x="895050" y="2890925"/>
              <a:ext cx="103050" cy="80650"/>
            </a:xfrm>
            <a:custGeom>
              <a:avLst/>
              <a:gdLst/>
              <a:ahLst/>
              <a:cxnLst/>
              <a:rect l="l" t="t" r="r" b="b"/>
              <a:pathLst>
                <a:path w="4122" h="3226" extrusionOk="0">
                  <a:moveTo>
                    <a:pt x="489" y="1"/>
                  </a:moveTo>
                  <a:cubicBezTo>
                    <a:pt x="571" y="72"/>
                    <a:pt x="2107" y="1466"/>
                    <a:pt x="2931" y="1975"/>
                  </a:cubicBezTo>
                  <a:cubicBezTo>
                    <a:pt x="3318" y="2219"/>
                    <a:pt x="3714" y="2432"/>
                    <a:pt x="4121" y="2626"/>
                  </a:cubicBezTo>
                  <a:lnTo>
                    <a:pt x="3928" y="3226"/>
                  </a:lnTo>
                  <a:cubicBezTo>
                    <a:pt x="3928" y="3226"/>
                    <a:pt x="1649" y="2554"/>
                    <a:pt x="825" y="2097"/>
                  </a:cubicBezTo>
                  <a:cubicBezTo>
                    <a:pt x="1" y="1639"/>
                    <a:pt x="113" y="143"/>
                    <a:pt x="489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71"/>
            <p:cNvSpPr/>
            <p:nvPr/>
          </p:nvSpPr>
          <p:spPr>
            <a:xfrm>
              <a:off x="707350" y="2890925"/>
              <a:ext cx="103550" cy="80650"/>
            </a:xfrm>
            <a:custGeom>
              <a:avLst/>
              <a:gdLst/>
              <a:ahLst/>
              <a:cxnLst/>
              <a:rect l="l" t="t" r="r" b="b"/>
              <a:pathLst>
                <a:path w="4142" h="3226" extrusionOk="0">
                  <a:moveTo>
                    <a:pt x="3623" y="1"/>
                  </a:moveTo>
                  <a:cubicBezTo>
                    <a:pt x="3541" y="72"/>
                    <a:pt x="2005" y="1466"/>
                    <a:pt x="1181" y="1975"/>
                  </a:cubicBezTo>
                  <a:cubicBezTo>
                    <a:pt x="804" y="2219"/>
                    <a:pt x="408" y="2432"/>
                    <a:pt x="1" y="2626"/>
                  </a:cubicBezTo>
                  <a:lnTo>
                    <a:pt x="194" y="3226"/>
                  </a:lnTo>
                  <a:cubicBezTo>
                    <a:pt x="194" y="3226"/>
                    <a:pt x="2463" y="2554"/>
                    <a:pt x="3307" y="2097"/>
                  </a:cubicBezTo>
                  <a:cubicBezTo>
                    <a:pt x="4141" y="1639"/>
                    <a:pt x="3999" y="143"/>
                    <a:pt x="3623" y="1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71"/>
            <p:cNvSpPr/>
            <p:nvPr/>
          </p:nvSpPr>
          <p:spPr>
            <a:xfrm>
              <a:off x="1137950" y="2887125"/>
              <a:ext cx="81675" cy="39450"/>
            </a:xfrm>
            <a:custGeom>
              <a:avLst/>
              <a:gdLst/>
              <a:ahLst/>
              <a:cxnLst/>
              <a:rect l="l" t="t" r="r" b="b"/>
              <a:pathLst>
                <a:path w="3267" h="1578" extrusionOk="0">
                  <a:moveTo>
                    <a:pt x="194" y="1231"/>
                  </a:moveTo>
                  <a:cubicBezTo>
                    <a:pt x="581" y="1577"/>
                    <a:pt x="2687" y="1577"/>
                    <a:pt x="3073" y="1231"/>
                  </a:cubicBezTo>
                  <a:cubicBezTo>
                    <a:pt x="3267" y="1048"/>
                    <a:pt x="3267" y="529"/>
                    <a:pt x="3073" y="346"/>
                  </a:cubicBezTo>
                  <a:cubicBezTo>
                    <a:pt x="2687" y="0"/>
                    <a:pt x="571" y="0"/>
                    <a:pt x="194" y="346"/>
                  </a:cubicBezTo>
                  <a:cubicBezTo>
                    <a:pt x="1" y="529"/>
                    <a:pt x="1" y="1048"/>
                    <a:pt x="194" y="1231"/>
                  </a:cubicBezTo>
                  <a:close/>
                </a:path>
              </a:pathLst>
            </a:custGeom>
            <a:solidFill>
              <a:srgbClr val="F388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71"/>
            <p:cNvSpPr/>
            <p:nvPr/>
          </p:nvSpPr>
          <p:spPr>
            <a:xfrm>
              <a:off x="1053525" y="2666100"/>
              <a:ext cx="250550" cy="253100"/>
            </a:xfrm>
            <a:custGeom>
              <a:avLst/>
              <a:gdLst/>
              <a:ahLst/>
              <a:cxnLst/>
              <a:rect l="l" t="t" r="r" b="b"/>
              <a:pathLst>
                <a:path w="10022" h="10124" extrusionOk="0">
                  <a:moveTo>
                    <a:pt x="600" y="7895"/>
                  </a:moveTo>
                  <a:cubicBezTo>
                    <a:pt x="1770" y="10123"/>
                    <a:pt x="8251" y="10123"/>
                    <a:pt x="9411" y="7895"/>
                  </a:cubicBezTo>
                  <a:cubicBezTo>
                    <a:pt x="10021" y="6735"/>
                    <a:pt x="10021" y="3398"/>
                    <a:pt x="9411" y="2238"/>
                  </a:cubicBezTo>
                  <a:cubicBezTo>
                    <a:pt x="8251" y="0"/>
                    <a:pt x="1770" y="0"/>
                    <a:pt x="600" y="2238"/>
                  </a:cubicBezTo>
                  <a:cubicBezTo>
                    <a:pt x="0" y="3398"/>
                    <a:pt x="0" y="6735"/>
                    <a:pt x="600" y="7895"/>
                  </a:cubicBez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71"/>
            <p:cNvSpPr/>
            <p:nvPr/>
          </p:nvSpPr>
          <p:spPr>
            <a:xfrm>
              <a:off x="1118375" y="2821250"/>
              <a:ext cx="19600" cy="15275"/>
            </a:xfrm>
            <a:custGeom>
              <a:avLst/>
              <a:gdLst/>
              <a:ahLst/>
              <a:cxnLst/>
              <a:rect l="l" t="t" r="r" b="b"/>
              <a:pathLst>
                <a:path w="784" h="611" extrusionOk="0">
                  <a:moveTo>
                    <a:pt x="397" y="0"/>
                  </a:moveTo>
                  <a:cubicBezTo>
                    <a:pt x="611" y="0"/>
                    <a:pt x="784" y="173"/>
                    <a:pt x="784" y="387"/>
                  </a:cubicBezTo>
                  <a:cubicBezTo>
                    <a:pt x="784" y="611"/>
                    <a:pt x="621" y="387"/>
                    <a:pt x="397" y="387"/>
                  </a:cubicBezTo>
                  <a:cubicBezTo>
                    <a:pt x="173" y="387"/>
                    <a:pt x="0" y="611"/>
                    <a:pt x="0" y="387"/>
                  </a:cubicBezTo>
                  <a:cubicBezTo>
                    <a:pt x="11" y="173"/>
                    <a:pt x="184" y="0"/>
                    <a:pt x="39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71"/>
            <p:cNvSpPr/>
            <p:nvPr/>
          </p:nvSpPr>
          <p:spPr>
            <a:xfrm>
              <a:off x="1219350" y="2821250"/>
              <a:ext cx="19600" cy="15275"/>
            </a:xfrm>
            <a:custGeom>
              <a:avLst/>
              <a:gdLst/>
              <a:ahLst/>
              <a:cxnLst/>
              <a:rect l="l" t="t" r="r" b="b"/>
              <a:pathLst>
                <a:path w="784" h="611" extrusionOk="0">
                  <a:moveTo>
                    <a:pt x="387" y="0"/>
                  </a:moveTo>
                  <a:cubicBezTo>
                    <a:pt x="601" y="0"/>
                    <a:pt x="784" y="173"/>
                    <a:pt x="784" y="387"/>
                  </a:cubicBezTo>
                  <a:cubicBezTo>
                    <a:pt x="784" y="611"/>
                    <a:pt x="611" y="387"/>
                    <a:pt x="387" y="387"/>
                  </a:cubicBezTo>
                  <a:cubicBezTo>
                    <a:pt x="163" y="387"/>
                    <a:pt x="0" y="611"/>
                    <a:pt x="0" y="387"/>
                  </a:cubicBezTo>
                  <a:cubicBezTo>
                    <a:pt x="0" y="173"/>
                    <a:pt x="173" y="0"/>
                    <a:pt x="38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71"/>
            <p:cNvSpPr/>
            <p:nvPr/>
          </p:nvSpPr>
          <p:spPr>
            <a:xfrm>
              <a:off x="1035700" y="2680600"/>
              <a:ext cx="86525" cy="78100"/>
            </a:xfrm>
            <a:custGeom>
              <a:avLst/>
              <a:gdLst/>
              <a:ahLst/>
              <a:cxnLst/>
              <a:rect l="l" t="t" r="r" b="b"/>
              <a:pathLst>
                <a:path w="3461" h="3124" extrusionOk="0">
                  <a:moveTo>
                    <a:pt x="2707" y="804"/>
                  </a:moveTo>
                  <a:cubicBezTo>
                    <a:pt x="2707" y="804"/>
                    <a:pt x="1985" y="692"/>
                    <a:pt x="1659" y="346"/>
                  </a:cubicBezTo>
                  <a:cubicBezTo>
                    <a:pt x="1344" y="0"/>
                    <a:pt x="754" y="336"/>
                    <a:pt x="377" y="1058"/>
                  </a:cubicBezTo>
                  <a:cubicBezTo>
                    <a:pt x="1" y="1781"/>
                    <a:pt x="184" y="2757"/>
                    <a:pt x="255" y="2940"/>
                  </a:cubicBezTo>
                  <a:cubicBezTo>
                    <a:pt x="316" y="3123"/>
                    <a:pt x="1425" y="3012"/>
                    <a:pt x="2331" y="2676"/>
                  </a:cubicBezTo>
                  <a:cubicBezTo>
                    <a:pt x="3236" y="2340"/>
                    <a:pt x="3460" y="977"/>
                    <a:pt x="2717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71"/>
            <p:cNvSpPr/>
            <p:nvPr/>
          </p:nvSpPr>
          <p:spPr>
            <a:xfrm>
              <a:off x="1235375" y="2680600"/>
              <a:ext cx="86250" cy="78100"/>
            </a:xfrm>
            <a:custGeom>
              <a:avLst/>
              <a:gdLst/>
              <a:ahLst/>
              <a:cxnLst/>
              <a:rect l="l" t="t" r="r" b="b"/>
              <a:pathLst>
                <a:path w="3450" h="3124" extrusionOk="0">
                  <a:moveTo>
                    <a:pt x="743" y="804"/>
                  </a:moveTo>
                  <a:cubicBezTo>
                    <a:pt x="743" y="804"/>
                    <a:pt x="1486" y="692"/>
                    <a:pt x="1791" y="346"/>
                  </a:cubicBezTo>
                  <a:cubicBezTo>
                    <a:pt x="2096" y="0"/>
                    <a:pt x="2696" y="336"/>
                    <a:pt x="3073" y="1058"/>
                  </a:cubicBezTo>
                  <a:cubicBezTo>
                    <a:pt x="3449" y="1781"/>
                    <a:pt x="3266" y="2757"/>
                    <a:pt x="3215" y="2940"/>
                  </a:cubicBezTo>
                  <a:cubicBezTo>
                    <a:pt x="3154" y="3123"/>
                    <a:pt x="2035" y="3012"/>
                    <a:pt x="1130" y="2676"/>
                  </a:cubicBezTo>
                  <a:cubicBezTo>
                    <a:pt x="224" y="2340"/>
                    <a:pt x="0" y="977"/>
                    <a:pt x="743" y="804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71"/>
            <p:cNvSpPr/>
            <p:nvPr/>
          </p:nvSpPr>
          <p:spPr>
            <a:xfrm>
              <a:off x="1138475" y="2836500"/>
              <a:ext cx="80650" cy="58775"/>
            </a:xfrm>
            <a:custGeom>
              <a:avLst/>
              <a:gdLst/>
              <a:ahLst/>
              <a:cxnLst/>
              <a:rect l="l" t="t" r="r" b="b"/>
              <a:pathLst>
                <a:path w="3226" h="2351" extrusionOk="0">
                  <a:moveTo>
                    <a:pt x="194" y="1832"/>
                  </a:moveTo>
                  <a:cubicBezTo>
                    <a:pt x="570" y="2351"/>
                    <a:pt x="2645" y="2351"/>
                    <a:pt x="3022" y="1832"/>
                  </a:cubicBezTo>
                  <a:cubicBezTo>
                    <a:pt x="3225" y="1567"/>
                    <a:pt x="3225" y="784"/>
                    <a:pt x="3022" y="520"/>
                  </a:cubicBezTo>
                  <a:cubicBezTo>
                    <a:pt x="2645" y="1"/>
                    <a:pt x="570" y="1"/>
                    <a:pt x="194" y="520"/>
                  </a:cubicBezTo>
                  <a:cubicBezTo>
                    <a:pt x="0" y="784"/>
                    <a:pt x="0" y="1567"/>
                    <a:pt x="194" y="1832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71"/>
            <p:cNvSpPr/>
            <p:nvPr/>
          </p:nvSpPr>
          <p:spPr>
            <a:xfrm>
              <a:off x="1181950" y="2865750"/>
              <a:ext cx="21650" cy="18600"/>
            </a:xfrm>
            <a:custGeom>
              <a:avLst/>
              <a:gdLst/>
              <a:ahLst/>
              <a:cxnLst/>
              <a:rect l="l" t="t" r="r" b="b"/>
              <a:pathLst>
                <a:path w="866" h="744" extrusionOk="0">
                  <a:moveTo>
                    <a:pt x="62" y="581"/>
                  </a:moveTo>
                  <a:cubicBezTo>
                    <a:pt x="154" y="743"/>
                    <a:pt x="713" y="743"/>
                    <a:pt x="815" y="581"/>
                  </a:cubicBezTo>
                  <a:cubicBezTo>
                    <a:pt x="866" y="448"/>
                    <a:pt x="866" y="296"/>
                    <a:pt x="815" y="174"/>
                  </a:cubicBezTo>
                  <a:cubicBezTo>
                    <a:pt x="713" y="1"/>
                    <a:pt x="154" y="1"/>
                    <a:pt x="62" y="174"/>
                  </a:cubicBezTo>
                  <a:cubicBezTo>
                    <a:pt x="1" y="296"/>
                    <a:pt x="1" y="448"/>
                    <a:pt x="62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71"/>
            <p:cNvSpPr/>
            <p:nvPr/>
          </p:nvSpPr>
          <p:spPr>
            <a:xfrm>
              <a:off x="1153725" y="2865750"/>
              <a:ext cx="21900" cy="18600"/>
            </a:xfrm>
            <a:custGeom>
              <a:avLst/>
              <a:gdLst/>
              <a:ahLst/>
              <a:cxnLst/>
              <a:rect l="l" t="t" r="r" b="b"/>
              <a:pathLst>
                <a:path w="876" h="744" extrusionOk="0">
                  <a:moveTo>
                    <a:pt x="51" y="581"/>
                  </a:moveTo>
                  <a:cubicBezTo>
                    <a:pt x="153" y="743"/>
                    <a:pt x="723" y="743"/>
                    <a:pt x="815" y="581"/>
                  </a:cubicBezTo>
                  <a:cubicBezTo>
                    <a:pt x="876" y="448"/>
                    <a:pt x="876" y="296"/>
                    <a:pt x="815" y="174"/>
                  </a:cubicBezTo>
                  <a:cubicBezTo>
                    <a:pt x="723" y="1"/>
                    <a:pt x="143" y="1"/>
                    <a:pt x="51" y="174"/>
                  </a:cubicBezTo>
                  <a:cubicBezTo>
                    <a:pt x="1" y="296"/>
                    <a:pt x="1" y="448"/>
                    <a:pt x="51" y="581"/>
                  </a:cubicBez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71"/>
            <p:cNvSpPr/>
            <p:nvPr/>
          </p:nvSpPr>
          <p:spPr>
            <a:xfrm>
              <a:off x="1178900" y="3015300"/>
              <a:ext cx="74050" cy="104050"/>
            </a:xfrm>
            <a:custGeom>
              <a:avLst/>
              <a:gdLst/>
              <a:ahLst/>
              <a:cxnLst/>
              <a:rect l="l" t="t" r="r" b="b"/>
              <a:pathLst>
                <a:path w="2962" h="4162" extrusionOk="0">
                  <a:moveTo>
                    <a:pt x="2961" y="11"/>
                  </a:moveTo>
                  <a:lnTo>
                    <a:pt x="2636" y="4162"/>
                  </a:lnTo>
                  <a:lnTo>
                    <a:pt x="1517" y="4162"/>
                  </a:lnTo>
                  <a:lnTo>
                    <a:pt x="1161" y="2412"/>
                  </a:lnTo>
                  <a:lnTo>
                    <a:pt x="1" y="1"/>
                  </a:lnTo>
                  <a:lnTo>
                    <a:pt x="2209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71"/>
            <p:cNvSpPr/>
            <p:nvPr/>
          </p:nvSpPr>
          <p:spPr>
            <a:xfrm>
              <a:off x="1104900" y="3015300"/>
              <a:ext cx="74025" cy="104050"/>
            </a:xfrm>
            <a:custGeom>
              <a:avLst/>
              <a:gdLst/>
              <a:ahLst/>
              <a:cxnLst/>
              <a:rect l="l" t="t" r="r" b="b"/>
              <a:pathLst>
                <a:path w="2961" h="4162" extrusionOk="0">
                  <a:moveTo>
                    <a:pt x="0" y="11"/>
                  </a:moveTo>
                  <a:lnTo>
                    <a:pt x="305" y="4162"/>
                  </a:lnTo>
                  <a:lnTo>
                    <a:pt x="1435" y="4162"/>
                  </a:lnTo>
                  <a:lnTo>
                    <a:pt x="1781" y="2412"/>
                  </a:lnTo>
                  <a:lnTo>
                    <a:pt x="2961" y="1"/>
                  </a:lnTo>
                  <a:lnTo>
                    <a:pt x="753" y="1"/>
                  </a:lnTo>
                  <a:close/>
                </a:path>
              </a:pathLst>
            </a:custGeom>
            <a:solidFill>
              <a:srgbClr val="F59C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71"/>
            <p:cNvSpPr/>
            <p:nvPr/>
          </p:nvSpPr>
          <p:spPr>
            <a:xfrm>
              <a:off x="1093950" y="3089575"/>
              <a:ext cx="49375" cy="36650"/>
            </a:xfrm>
            <a:custGeom>
              <a:avLst/>
              <a:gdLst/>
              <a:ahLst/>
              <a:cxnLst/>
              <a:rect l="l" t="t" r="r" b="b"/>
              <a:pathLst>
                <a:path w="1975" h="1466" extrusionOk="0">
                  <a:moveTo>
                    <a:pt x="113" y="1191"/>
                  </a:moveTo>
                  <a:cubicBezTo>
                    <a:pt x="225" y="1374"/>
                    <a:pt x="621" y="1466"/>
                    <a:pt x="998" y="1455"/>
                  </a:cubicBezTo>
                  <a:cubicBezTo>
                    <a:pt x="1354" y="1466"/>
                    <a:pt x="1751" y="1374"/>
                    <a:pt x="1873" y="1191"/>
                  </a:cubicBezTo>
                  <a:cubicBezTo>
                    <a:pt x="1975" y="987"/>
                    <a:pt x="1690" y="458"/>
                    <a:pt x="1578" y="265"/>
                  </a:cubicBezTo>
                  <a:cubicBezTo>
                    <a:pt x="1486" y="113"/>
                    <a:pt x="1242" y="11"/>
                    <a:pt x="998" y="1"/>
                  </a:cubicBezTo>
                  <a:cubicBezTo>
                    <a:pt x="743" y="11"/>
                    <a:pt x="489" y="113"/>
                    <a:pt x="398" y="265"/>
                  </a:cubicBezTo>
                  <a:cubicBezTo>
                    <a:pt x="286" y="458"/>
                    <a:pt x="1" y="987"/>
                    <a:pt x="113" y="119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71"/>
            <p:cNvSpPr/>
            <p:nvPr/>
          </p:nvSpPr>
          <p:spPr>
            <a:xfrm>
              <a:off x="1214000" y="3089575"/>
              <a:ext cx="49875" cy="36650"/>
            </a:xfrm>
            <a:custGeom>
              <a:avLst/>
              <a:gdLst/>
              <a:ahLst/>
              <a:cxnLst/>
              <a:rect l="l" t="t" r="r" b="b"/>
              <a:pathLst>
                <a:path w="1995" h="1466" extrusionOk="0">
                  <a:moveTo>
                    <a:pt x="113" y="1191"/>
                  </a:moveTo>
                  <a:cubicBezTo>
                    <a:pt x="225" y="1374"/>
                    <a:pt x="621" y="1466"/>
                    <a:pt x="998" y="1455"/>
                  </a:cubicBezTo>
                  <a:cubicBezTo>
                    <a:pt x="1354" y="1466"/>
                    <a:pt x="1751" y="1374"/>
                    <a:pt x="1873" y="1191"/>
                  </a:cubicBezTo>
                  <a:cubicBezTo>
                    <a:pt x="1995" y="1008"/>
                    <a:pt x="1690" y="458"/>
                    <a:pt x="1578" y="265"/>
                  </a:cubicBezTo>
                  <a:cubicBezTo>
                    <a:pt x="1486" y="113"/>
                    <a:pt x="1242" y="11"/>
                    <a:pt x="998" y="1"/>
                  </a:cubicBezTo>
                  <a:cubicBezTo>
                    <a:pt x="743" y="11"/>
                    <a:pt x="489" y="113"/>
                    <a:pt x="398" y="265"/>
                  </a:cubicBezTo>
                  <a:cubicBezTo>
                    <a:pt x="286" y="458"/>
                    <a:pt x="1" y="987"/>
                    <a:pt x="113" y="119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71"/>
            <p:cNvSpPr/>
            <p:nvPr/>
          </p:nvSpPr>
          <p:spPr>
            <a:xfrm>
              <a:off x="689800" y="2953000"/>
              <a:ext cx="29275" cy="25950"/>
            </a:xfrm>
            <a:custGeom>
              <a:avLst/>
              <a:gdLst/>
              <a:ahLst/>
              <a:cxnLst/>
              <a:rect l="l" t="t" r="r" b="b"/>
              <a:pathLst>
                <a:path w="1171" h="1038" extrusionOk="0">
                  <a:moveTo>
                    <a:pt x="113" y="916"/>
                  </a:moveTo>
                  <a:cubicBezTo>
                    <a:pt x="82" y="845"/>
                    <a:pt x="123" y="733"/>
                    <a:pt x="224" y="621"/>
                  </a:cubicBezTo>
                  <a:cubicBezTo>
                    <a:pt x="82" y="550"/>
                    <a:pt x="1" y="468"/>
                    <a:pt x="1" y="377"/>
                  </a:cubicBezTo>
                  <a:cubicBezTo>
                    <a:pt x="1" y="295"/>
                    <a:pt x="306" y="102"/>
                    <a:pt x="418" y="51"/>
                  </a:cubicBezTo>
                  <a:cubicBezTo>
                    <a:pt x="540" y="0"/>
                    <a:pt x="682" y="0"/>
                    <a:pt x="804" y="51"/>
                  </a:cubicBezTo>
                  <a:cubicBezTo>
                    <a:pt x="1059" y="163"/>
                    <a:pt x="1171" y="662"/>
                    <a:pt x="988" y="875"/>
                  </a:cubicBezTo>
                  <a:cubicBezTo>
                    <a:pt x="896" y="977"/>
                    <a:pt x="774" y="1028"/>
                    <a:pt x="642" y="1038"/>
                  </a:cubicBezTo>
                  <a:cubicBezTo>
                    <a:pt x="509" y="1038"/>
                    <a:pt x="153" y="1007"/>
                    <a:pt x="113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71"/>
            <p:cNvSpPr/>
            <p:nvPr/>
          </p:nvSpPr>
          <p:spPr>
            <a:xfrm>
              <a:off x="986125" y="2953000"/>
              <a:ext cx="29775" cy="25950"/>
            </a:xfrm>
            <a:custGeom>
              <a:avLst/>
              <a:gdLst/>
              <a:ahLst/>
              <a:cxnLst/>
              <a:rect l="l" t="t" r="r" b="b"/>
              <a:pathLst>
                <a:path w="1191" h="1038" extrusionOk="0">
                  <a:moveTo>
                    <a:pt x="1058" y="916"/>
                  </a:moveTo>
                  <a:cubicBezTo>
                    <a:pt x="1109" y="845"/>
                    <a:pt x="1048" y="733"/>
                    <a:pt x="967" y="621"/>
                  </a:cubicBezTo>
                  <a:cubicBezTo>
                    <a:pt x="1089" y="550"/>
                    <a:pt x="1190" y="468"/>
                    <a:pt x="1190" y="377"/>
                  </a:cubicBezTo>
                  <a:cubicBezTo>
                    <a:pt x="1190" y="295"/>
                    <a:pt x="865" y="102"/>
                    <a:pt x="753" y="51"/>
                  </a:cubicBezTo>
                  <a:cubicBezTo>
                    <a:pt x="631" y="0"/>
                    <a:pt x="488" y="0"/>
                    <a:pt x="366" y="51"/>
                  </a:cubicBezTo>
                  <a:cubicBezTo>
                    <a:pt x="112" y="163"/>
                    <a:pt x="0" y="662"/>
                    <a:pt x="183" y="875"/>
                  </a:cubicBezTo>
                  <a:cubicBezTo>
                    <a:pt x="275" y="967"/>
                    <a:pt x="397" y="1028"/>
                    <a:pt x="529" y="1038"/>
                  </a:cubicBezTo>
                  <a:cubicBezTo>
                    <a:pt x="661" y="1038"/>
                    <a:pt x="1017" y="1007"/>
                    <a:pt x="1058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71"/>
            <p:cNvSpPr/>
            <p:nvPr/>
          </p:nvSpPr>
          <p:spPr>
            <a:xfrm>
              <a:off x="1118375" y="2785125"/>
              <a:ext cx="19875" cy="15025"/>
            </a:xfrm>
            <a:custGeom>
              <a:avLst/>
              <a:gdLst/>
              <a:ahLst/>
              <a:cxnLst/>
              <a:rect l="l" t="t" r="r" b="b"/>
              <a:pathLst>
                <a:path w="795" h="601" extrusionOk="0">
                  <a:moveTo>
                    <a:pt x="397" y="1"/>
                  </a:moveTo>
                  <a:cubicBezTo>
                    <a:pt x="611" y="1"/>
                    <a:pt x="794" y="174"/>
                    <a:pt x="784" y="397"/>
                  </a:cubicBezTo>
                  <a:cubicBezTo>
                    <a:pt x="784" y="601"/>
                    <a:pt x="621" y="245"/>
                    <a:pt x="397" y="245"/>
                  </a:cubicBezTo>
                  <a:cubicBezTo>
                    <a:pt x="173" y="245"/>
                    <a:pt x="0" y="601"/>
                    <a:pt x="0" y="397"/>
                  </a:cubicBezTo>
                  <a:cubicBezTo>
                    <a:pt x="0" y="184"/>
                    <a:pt x="173" y="1"/>
                    <a:pt x="397" y="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119;p71"/>
            <p:cNvSpPr/>
            <p:nvPr/>
          </p:nvSpPr>
          <p:spPr>
            <a:xfrm>
              <a:off x="1219350" y="2785125"/>
              <a:ext cx="19600" cy="15025"/>
            </a:xfrm>
            <a:custGeom>
              <a:avLst/>
              <a:gdLst/>
              <a:ahLst/>
              <a:cxnLst/>
              <a:rect l="l" t="t" r="r" b="b"/>
              <a:pathLst>
                <a:path w="784" h="601" extrusionOk="0">
                  <a:moveTo>
                    <a:pt x="387" y="1"/>
                  </a:moveTo>
                  <a:cubicBezTo>
                    <a:pt x="611" y="1"/>
                    <a:pt x="784" y="174"/>
                    <a:pt x="784" y="397"/>
                  </a:cubicBezTo>
                  <a:cubicBezTo>
                    <a:pt x="784" y="601"/>
                    <a:pt x="611" y="245"/>
                    <a:pt x="387" y="245"/>
                  </a:cubicBezTo>
                  <a:cubicBezTo>
                    <a:pt x="163" y="245"/>
                    <a:pt x="0" y="601"/>
                    <a:pt x="0" y="397"/>
                  </a:cubicBezTo>
                  <a:cubicBezTo>
                    <a:pt x="0" y="184"/>
                    <a:pt x="173" y="1"/>
                    <a:pt x="387" y="1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120;p71"/>
            <p:cNvSpPr/>
            <p:nvPr/>
          </p:nvSpPr>
          <p:spPr>
            <a:xfrm>
              <a:off x="1015100" y="2953000"/>
              <a:ext cx="29800" cy="25950"/>
            </a:xfrm>
            <a:custGeom>
              <a:avLst/>
              <a:gdLst/>
              <a:ahLst/>
              <a:cxnLst/>
              <a:rect l="l" t="t" r="r" b="b"/>
              <a:pathLst>
                <a:path w="1192" h="1038" extrusionOk="0">
                  <a:moveTo>
                    <a:pt x="123" y="916"/>
                  </a:moveTo>
                  <a:cubicBezTo>
                    <a:pt x="82" y="845"/>
                    <a:pt x="143" y="733"/>
                    <a:pt x="225" y="621"/>
                  </a:cubicBezTo>
                  <a:cubicBezTo>
                    <a:pt x="103" y="550"/>
                    <a:pt x="1" y="468"/>
                    <a:pt x="1" y="377"/>
                  </a:cubicBezTo>
                  <a:cubicBezTo>
                    <a:pt x="1" y="295"/>
                    <a:pt x="326" y="102"/>
                    <a:pt x="438" y="51"/>
                  </a:cubicBezTo>
                  <a:cubicBezTo>
                    <a:pt x="560" y="0"/>
                    <a:pt x="703" y="0"/>
                    <a:pt x="825" y="51"/>
                  </a:cubicBezTo>
                  <a:cubicBezTo>
                    <a:pt x="1079" y="163"/>
                    <a:pt x="1191" y="662"/>
                    <a:pt x="1008" y="875"/>
                  </a:cubicBezTo>
                  <a:cubicBezTo>
                    <a:pt x="917" y="967"/>
                    <a:pt x="794" y="1028"/>
                    <a:pt x="662" y="1038"/>
                  </a:cubicBezTo>
                  <a:cubicBezTo>
                    <a:pt x="530" y="1038"/>
                    <a:pt x="174" y="1007"/>
                    <a:pt x="123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121;p71"/>
            <p:cNvSpPr/>
            <p:nvPr/>
          </p:nvSpPr>
          <p:spPr>
            <a:xfrm>
              <a:off x="1312950" y="2953000"/>
              <a:ext cx="29275" cy="25950"/>
            </a:xfrm>
            <a:custGeom>
              <a:avLst/>
              <a:gdLst/>
              <a:ahLst/>
              <a:cxnLst/>
              <a:rect l="l" t="t" r="r" b="b"/>
              <a:pathLst>
                <a:path w="1171" h="1038" extrusionOk="0">
                  <a:moveTo>
                    <a:pt x="1058" y="916"/>
                  </a:moveTo>
                  <a:cubicBezTo>
                    <a:pt x="1089" y="845"/>
                    <a:pt x="1048" y="733"/>
                    <a:pt x="947" y="621"/>
                  </a:cubicBezTo>
                  <a:cubicBezTo>
                    <a:pt x="1079" y="550"/>
                    <a:pt x="1170" y="468"/>
                    <a:pt x="1170" y="377"/>
                  </a:cubicBezTo>
                  <a:cubicBezTo>
                    <a:pt x="1170" y="295"/>
                    <a:pt x="865" y="102"/>
                    <a:pt x="733" y="51"/>
                  </a:cubicBezTo>
                  <a:cubicBezTo>
                    <a:pt x="611" y="0"/>
                    <a:pt x="468" y="0"/>
                    <a:pt x="346" y="51"/>
                  </a:cubicBezTo>
                  <a:cubicBezTo>
                    <a:pt x="112" y="163"/>
                    <a:pt x="0" y="662"/>
                    <a:pt x="163" y="875"/>
                  </a:cubicBezTo>
                  <a:cubicBezTo>
                    <a:pt x="255" y="977"/>
                    <a:pt x="387" y="1028"/>
                    <a:pt x="529" y="1038"/>
                  </a:cubicBezTo>
                  <a:cubicBezTo>
                    <a:pt x="652" y="1038"/>
                    <a:pt x="1018" y="1007"/>
                    <a:pt x="1058" y="906"/>
                  </a:cubicBezTo>
                  <a:close/>
                </a:path>
              </a:pathLst>
            </a:custGeom>
            <a:solidFill>
              <a:srgbClr val="F9665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71"/>
            <p:cNvSpPr/>
            <p:nvPr/>
          </p:nvSpPr>
          <p:spPr>
            <a:xfrm>
              <a:off x="975675" y="3046350"/>
              <a:ext cx="46575" cy="31800"/>
            </a:xfrm>
            <a:custGeom>
              <a:avLst/>
              <a:gdLst/>
              <a:ahLst/>
              <a:cxnLst/>
              <a:rect l="l" t="t" r="r" b="b"/>
              <a:pathLst>
                <a:path w="1863" h="1272" extrusionOk="0">
                  <a:moveTo>
                    <a:pt x="265" y="1190"/>
                  </a:moveTo>
                  <a:cubicBezTo>
                    <a:pt x="255" y="1119"/>
                    <a:pt x="1" y="407"/>
                    <a:pt x="1" y="407"/>
                  </a:cubicBezTo>
                  <a:lnTo>
                    <a:pt x="530" y="824"/>
                  </a:lnTo>
                  <a:lnTo>
                    <a:pt x="642" y="0"/>
                  </a:lnTo>
                  <a:cubicBezTo>
                    <a:pt x="642" y="0"/>
                    <a:pt x="917" y="763"/>
                    <a:pt x="978" y="743"/>
                  </a:cubicBezTo>
                  <a:cubicBezTo>
                    <a:pt x="1029" y="712"/>
                    <a:pt x="1863" y="478"/>
                    <a:pt x="1863" y="478"/>
                  </a:cubicBezTo>
                  <a:lnTo>
                    <a:pt x="1558" y="12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71"/>
            <p:cNvSpPr/>
            <p:nvPr/>
          </p:nvSpPr>
          <p:spPr>
            <a:xfrm>
              <a:off x="1055300" y="3139425"/>
              <a:ext cx="47075" cy="32075"/>
            </a:xfrm>
            <a:custGeom>
              <a:avLst/>
              <a:gdLst/>
              <a:ahLst/>
              <a:cxnLst/>
              <a:rect l="l" t="t" r="r" b="b"/>
              <a:pathLst>
                <a:path w="1883" h="1283" extrusionOk="0">
                  <a:moveTo>
                    <a:pt x="1608" y="1201"/>
                  </a:moveTo>
                  <a:cubicBezTo>
                    <a:pt x="1618" y="1130"/>
                    <a:pt x="1883" y="418"/>
                    <a:pt x="1883" y="418"/>
                  </a:cubicBezTo>
                  <a:lnTo>
                    <a:pt x="1343" y="835"/>
                  </a:lnTo>
                  <a:lnTo>
                    <a:pt x="1231" y="1"/>
                  </a:lnTo>
                  <a:cubicBezTo>
                    <a:pt x="1231" y="1"/>
                    <a:pt x="947" y="764"/>
                    <a:pt x="896" y="743"/>
                  </a:cubicBezTo>
                  <a:cubicBezTo>
                    <a:pt x="835" y="723"/>
                    <a:pt x="0" y="489"/>
                    <a:pt x="0" y="489"/>
                  </a:cubicBezTo>
                  <a:lnTo>
                    <a:pt x="306" y="128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24" name="Google Shape;2124;p71"/>
          <p:cNvGrpSpPr/>
          <p:nvPr/>
        </p:nvGrpSpPr>
        <p:grpSpPr>
          <a:xfrm>
            <a:off x="3867370" y="1362120"/>
            <a:ext cx="1608547" cy="1579118"/>
            <a:chOff x="5134799" y="2362325"/>
            <a:chExt cx="1412245" cy="1386407"/>
          </a:xfrm>
        </p:grpSpPr>
        <p:sp>
          <p:nvSpPr>
            <p:cNvPr id="2125" name="Google Shape;2125;p71"/>
            <p:cNvSpPr/>
            <p:nvPr/>
          </p:nvSpPr>
          <p:spPr>
            <a:xfrm>
              <a:off x="5181150" y="2362325"/>
              <a:ext cx="1319578" cy="1252431"/>
            </a:xfrm>
            <a:custGeom>
              <a:avLst/>
              <a:gdLst/>
              <a:ahLst/>
              <a:cxnLst/>
              <a:rect l="l" t="t" r="r" b="b"/>
              <a:pathLst>
                <a:path w="23624" h="21630" extrusionOk="0">
                  <a:moveTo>
                    <a:pt x="11812" y="0"/>
                  </a:moveTo>
                  <a:lnTo>
                    <a:pt x="540" y="20429"/>
                  </a:lnTo>
                  <a:cubicBezTo>
                    <a:pt x="316" y="20816"/>
                    <a:pt x="143" y="21213"/>
                    <a:pt x="0" y="21630"/>
                  </a:cubicBezTo>
                  <a:lnTo>
                    <a:pt x="23624" y="21630"/>
                  </a:lnTo>
                  <a:cubicBezTo>
                    <a:pt x="23481" y="21213"/>
                    <a:pt x="23308" y="20816"/>
                    <a:pt x="23105" y="20429"/>
                  </a:cubicBezTo>
                  <a:close/>
                </a:path>
              </a:pathLst>
            </a:custGeom>
            <a:solidFill>
              <a:srgbClr val="FBE6C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126" name="Google Shape;2126;p71"/>
            <p:cNvGrpSpPr/>
            <p:nvPr/>
          </p:nvGrpSpPr>
          <p:grpSpPr>
            <a:xfrm>
              <a:off x="5134799" y="2596168"/>
              <a:ext cx="1412245" cy="1152564"/>
              <a:chOff x="1415200" y="2649300"/>
              <a:chExt cx="632075" cy="515850"/>
            </a:xfrm>
          </p:grpSpPr>
          <p:sp>
            <p:nvSpPr>
              <p:cNvPr id="2127" name="Google Shape;2127;p71"/>
              <p:cNvSpPr/>
              <p:nvPr/>
            </p:nvSpPr>
            <p:spPr>
              <a:xfrm>
                <a:off x="1415200" y="3071000"/>
                <a:ext cx="632075" cy="94150"/>
              </a:xfrm>
              <a:custGeom>
                <a:avLst/>
                <a:gdLst/>
                <a:ahLst/>
                <a:cxnLst/>
                <a:rect l="l" t="t" r="r" b="b"/>
                <a:pathLst>
                  <a:path w="25283" h="3766" extrusionOk="0">
                    <a:moveTo>
                      <a:pt x="12636" y="3755"/>
                    </a:moveTo>
                    <a:cubicBezTo>
                      <a:pt x="19605" y="3755"/>
                      <a:pt x="25282" y="2911"/>
                      <a:pt x="25282" y="1873"/>
                    </a:cubicBezTo>
                    <a:cubicBezTo>
                      <a:pt x="25282" y="845"/>
                      <a:pt x="19605" y="1"/>
                      <a:pt x="12636" y="1"/>
                    </a:cubicBezTo>
                    <a:cubicBezTo>
                      <a:pt x="5667" y="1"/>
                      <a:pt x="0" y="845"/>
                      <a:pt x="0" y="1883"/>
                    </a:cubicBezTo>
                    <a:cubicBezTo>
                      <a:pt x="0" y="2911"/>
                      <a:pt x="5667" y="3765"/>
                      <a:pt x="12636" y="3765"/>
                    </a:cubicBezTo>
                    <a:close/>
                  </a:path>
                </a:pathLst>
              </a:custGeom>
              <a:solidFill>
                <a:srgbClr val="F4D1A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8" name="Google Shape;2128;p71"/>
              <p:cNvSpPr/>
              <p:nvPr/>
            </p:nvSpPr>
            <p:spPr>
              <a:xfrm>
                <a:off x="1884725" y="2984775"/>
                <a:ext cx="93875" cy="122375"/>
              </a:xfrm>
              <a:custGeom>
                <a:avLst/>
                <a:gdLst/>
                <a:ahLst/>
                <a:cxnLst/>
                <a:rect l="l" t="t" r="r" b="b"/>
                <a:pathLst>
                  <a:path w="3755" h="4895" extrusionOk="0">
                    <a:moveTo>
                      <a:pt x="3754" y="1914"/>
                    </a:moveTo>
                    <a:lnTo>
                      <a:pt x="844" y="4895"/>
                    </a:lnTo>
                    <a:lnTo>
                      <a:pt x="0" y="4162"/>
                    </a:lnTo>
                    <a:lnTo>
                      <a:pt x="834" y="2616"/>
                    </a:lnTo>
                    <a:lnTo>
                      <a:pt x="1485" y="1"/>
                    </a:lnTo>
                    <a:lnTo>
                      <a:pt x="3184" y="1415"/>
                    </a:lnTo>
                    <a:close/>
                  </a:path>
                </a:pathLst>
              </a:custGeom>
              <a:solidFill>
                <a:srgbClr val="F388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9" name="Google Shape;2129;p71"/>
              <p:cNvSpPr/>
              <p:nvPr/>
            </p:nvSpPr>
            <p:spPr>
              <a:xfrm>
                <a:off x="1478025" y="2842875"/>
                <a:ext cx="203500" cy="225875"/>
              </a:xfrm>
              <a:custGeom>
                <a:avLst/>
                <a:gdLst/>
                <a:ahLst/>
                <a:cxnLst/>
                <a:rect l="l" t="t" r="r" b="b"/>
                <a:pathLst>
                  <a:path w="8140" h="9035" extrusionOk="0">
                    <a:moveTo>
                      <a:pt x="7834" y="6582"/>
                    </a:moveTo>
                    <a:cubicBezTo>
                      <a:pt x="7926" y="6267"/>
                      <a:pt x="8058" y="5545"/>
                      <a:pt x="7692" y="4436"/>
                    </a:cubicBezTo>
                    <a:cubicBezTo>
                      <a:pt x="6257" y="203"/>
                      <a:pt x="1893" y="0"/>
                      <a:pt x="387" y="4436"/>
                    </a:cubicBezTo>
                    <a:cubicBezTo>
                      <a:pt x="0" y="5616"/>
                      <a:pt x="163" y="6359"/>
                      <a:pt x="255" y="6644"/>
                    </a:cubicBezTo>
                    <a:cubicBezTo>
                      <a:pt x="21" y="8180"/>
                      <a:pt x="2025" y="8922"/>
                      <a:pt x="4060" y="9034"/>
                    </a:cubicBezTo>
                    <a:cubicBezTo>
                      <a:pt x="6115" y="8922"/>
                      <a:pt x="8139" y="8170"/>
                      <a:pt x="7854" y="6593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0" name="Google Shape;2130;p71"/>
              <p:cNvSpPr/>
              <p:nvPr/>
            </p:nvSpPr>
            <p:spPr>
              <a:xfrm>
                <a:off x="1787800" y="2842875"/>
                <a:ext cx="203250" cy="225875"/>
              </a:xfrm>
              <a:custGeom>
                <a:avLst/>
                <a:gdLst/>
                <a:ahLst/>
                <a:cxnLst/>
                <a:rect l="l" t="t" r="r" b="b"/>
                <a:pathLst>
                  <a:path w="8130" h="9035" extrusionOk="0">
                    <a:moveTo>
                      <a:pt x="7835" y="6582"/>
                    </a:moveTo>
                    <a:cubicBezTo>
                      <a:pt x="7926" y="6267"/>
                      <a:pt x="8048" y="5545"/>
                      <a:pt x="7682" y="4436"/>
                    </a:cubicBezTo>
                    <a:cubicBezTo>
                      <a:pt x="6248" y="203"/>
                      <a:pt x="1893" y="0"/>
                      <a:pt x="398" y="4436"/>
                    </a:cubicBezTo>
                    <a:cubicBezTo>
                      <a:pt x="11" y="5585"/>
                      <a:pt x="153" y="6318"/>
                      <a:pt x="255" y="6613"/>
                    </a:cubicBezTo>
                    <a:cubicBezTo>
                      <a:pt x="1" y="8180"/>
                      <a:pt x="2005" y="8922"/>
                      <a:pt x="4050" y="9034"/>
                    </a:cubicBezTo>
                    <a:cubicBezTo>
                      <a:pt x="6125" y="8922"/>
                      <a:pt x="8130" y="8170"/>
                      <a:pt x="7855" y="6593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1" name="Google Shape;2131;p71"/>
              <p:cNvSpPr/>
              <p:nvPr/>
            </p:nvSpPr>
            <p:spPr>
              <a:xfrm>
                <a:off x="1921600" y="2847450"/>
                <a:ext cx="111425" cy="905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3623" extrusionOk="0">
                    <a:moveTo>
                      <a:pt x="31" y="2065"/>
                    </a:moveTo>
                    <a:cubicBezTo>
                      <a:pt x="143" y="2015"/>
                      <a:pt x="2066" y="1272"/>
                      <a:pt x="2890" y="753"/>
                    </a:cubicBezTo>
                    <a:cubicBezTo>
                      <a:pt x="3286" y="519"/>
                      <a:pt x="3663" y="265"/>
                      <a:pt x="4019" y="0"/>
                    </a:cubicBezTo>
                    <a:lnTo>
                      <a:pt x="4456" y="427"/>
                    </a:lnTo>
                    <a:cubicBezTo>
                      <a:pt x="4456" y="427"/>
                      <a:pt x="2747" y="2533"/>
                      <a:pt x="1974" y="3083"/>
                    </a:cubicBezTo>
                    <a:cubicBezTo>
                      <a:pt x="1191" y="3622"/>
                      <a:pt x="0" y="2452"/>
                      <a:pt x="31" y="2065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2" name="Google Shape;2132;p71"/>
              <p:cNvSpPr/>
              <p:nvPr/>
            </p:nvSpPr>
            <p:spPr>
              <a:xfrm>
                <a:off x="2018250" y="2832950"/>
                <a:ext cx="290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1232" extrusionOk="0">
                    <a:moveTo>
                      <a:pt x="1109" y="397"/>
                    </a:moveTo>
                    <a:cubicBezTo>
                      <a:pt x="1048" y="326"/>
                      <a:pt x="926" y="326"/>
                      <a:pt x="784" y="356"/>
                    </a:cubicBezTo>
                    <a:cubicBezTo>
                      <a:pt x="794" y="234"/>
                      <a:pt x="753" y="122"/>
                      <a:pt x="672" y="41"/>
                    </a:cubicBezTo>
                    <a:cubicBezTo>
                      <a:pt x="590" y="0"/>
                      <a:pt x="285" y="204"/>
                      <a:pt x="183" y="285"/>
                    </a:cubicBezTo>
                    <a:cubicBezTo>
                      <a:pt x="82" y="377"/>
                      <a:pt x="21" y="499"/>
                      <a:pt x="0" y="631"/>
                    </a:cubicBezTo>
                    <a:cubicBezTo>
                      <a:pt x="0" y="896"/>
                      <a:pt x="407" y="1231"/>
                      <a:pt x="672" y="1160"/>
                    </a:cubicBezTo>
                    <a:cubicBezTo>
                      <a:pt x="794" y="1119"/>
                      <a:pt x="906" y="1038"/>
                      <a:pt x="977" y="926"/>
                    </a:cubicBezTo>
                    <a:cubicBezTo>
                      <a:pt x="1018" y="814"/>
                      <a:pt x="1160" y="478"/>
                      <a:pt x="1109" y="397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3" name="Google Shape;2133;p71"/>
              <p:cNvSpPr/>
              <p:nvPr/>
            </p:nvSpPr>
            <p:spPr>
              <a:xfrm>
                <a:off x="1740000" y="2847450"/>
                <a:ext cx="111425" cy="905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3623" extrusionOk="0">
                    <a:moveTo>
                      <a:pt x="4436" y="2065"/>
                    </a:moveTo>
                    <a:cubicBezTo>
                      <a:pt x="4324" y="2015"/>
                      <a:pt x="2401" y="1272"/>
                      <a:pt x="1567" y="753"/>
                    </a:cubicBezTo>
                    <a:cubicBezTo>
                      <a:pt x="743" y="234"/>
                      <a:pt x="438" y="0"/>
                      <a:pt x="438" y="0"/>
                    </a:cubicBezTo>
                    <a:lnTo>
                      <a:pt x="0" y="427"/>
                    </a:lnTo>
                    <a:cubicBezTo>
                      <a:pt x="0" y="427"/>
                      <a:pt x="1709" y="2533"/>
                      <a:pt x="2493" y="3083"/>
                    </a:cubicBezTo>
                    <a:cubicBezTo>
                      <a:pt x="3276" y="3622"/>
                      <a:pt x="4456" y="2452"/>
                      <a:pt x="4436" y="2065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4" name="Google Shape;2134;p71"/>
              <p:cNvSpPr/>
              <p:nvPr/>
            </p:nvSpPr>
            <p:spPr>
              <a:xfrm>
                <a:off x="1725750" y="2832950"/>
                <a:ext cx="2902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161" h="1232" extrusionOk="0">
                    <a:moveTo>
                      <a:pt x="62" y="397"/>
                    </a:moveTo>
                    <a:cubicBezTo>
                      <a:pt x="112" y="326"/>
                      <a:pt x="245" y="326"/>
                      <a:pt x="377" y="356"/>
                    </a:cubicBezTo>
                    <a:cubicBezTo>
                      <a:pt x="367" y="234"/>
                      <a:pt x="407" y="122"/>
                      <a:pt x="489" y="41"/>
                    </a:cubicBezTo>
                    <a:cubicBezTo>
                      <a:pt x="570" y="0"/>
                      <a:pt x="886" y="204"/>
                      <a:pt x="977" y="285"/>
                    </a:cubicBezTo>
                    <a:cubicBezTo>
                      <a:pt x="1079" y="377"/>
                      <a:pt x="1140" y="499"/>
                      <a:pt x="1160" y="631"/>
                    </a:cubicBezTo>
                    <a:cubicBezTo>
                      <a:pt x="1160" y="896"/>
                      <a:pt x="753" y="1231"/>
                      <a:pt x="489" y="1160"/>
                    </a:cubicBezTo>
                    <a:cubicBezTo>
                      <a:pt x="367" y="1119"/>
                      <a:pt x="255" y="1038"/>
                      <a:pt x="184" y="926"/>
                    </a:cubicBezTo>
                    <a:cubicBezTo>
                      <a:pt x="143" y="814"/>
                      <a:pt x="0" y="478"/>
                      <a:pt x="51" y="397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5" name="Google Shape;2135;p71"/>
              <p:cNvSpPr/>
              <p:nvPr/>
            </p:nvSpPr>
            <p:spPr>
              <a:xfrm>
                <a:off x="1883700" y="3074575"/>
                <a:ext cx="44275" cy="44275"/>
              </a:xfrm>
              <a:custGeom>
                <a:avLst/>
                <a:gdLst/>
                <a:ahLst/>
                <a:cxnLst/>
                <a:rect l="l" t="t" r="r" b="b"/>
                <a:pathLst>
                  <a:path w="1771" h="1771" extrusionOk="0">
                    <a:moveTo>
                      <a:pt x="41" y="570"/>
                    </a:moveTo>
                    <a:cubicBezTo>
                      <a:pt x="0" y="794"/>
                      <a:pt x="234" y="1119"/>
                      <a:pt x="529" y="1333"/>
                    </a:cubicBezTo>
                    <a:cubicBezTo>
                      <a:pt x="814" y="1587"/>
                      <a:pt x="1170" y="1771"/>
                      <a:pt x="1384" y="1699"/>
                    </a:cubicBezTo>
                    <a:cubicBezTo>
                      <a:pt x="1587" y="1628"/>
                      <a:pt x="1720" y="1028"/>
                      <a:pt x="1740" y="814"/>
                    </a:cubicBezTo>
                    <a:cubicBezTo>
                      <a:pt x="1771" y="611"/>
                      <a:pt x="1649" y="397"/>
                      <a:pt x="1465" y="234"/>
                    </a:cubicBezTo>
                    <a:cubicBezTo>
                      <a:pt x="1252" y="82"/>
                      <a:pt x="1018" y="0"/>
                      <a:pt x="835" y="51"/>
                    </a:cubicBezTo>
                    <a:cubicBezTo>
                      <a:pt x="652" y="112"/>
                      <a:pt x="72" y="356"/>
                      <a:pt x="41" y="570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6" name="Google Shape;2136;p71"/>
              <p:cNvSpPr/>
              <p:nvPr/>
            </p:nvSpPr>
            <p:spPr>
              <a:xfrm>
                <a:off x="1766200" y="2655675"/>
                <a:ext cx="91075" cy="72750"/>
              </a:xfrm>
              <a:custGeom>
                <a:avLst/>
                <a:gdLst/>
                <a:ahLst/>
                <a:cxnLst/>
                <a:rect l="l" t="t" r="r" b="b"/>
                <a:pathLst>
                  <a:path w="3643" h="2910" extrusionOk="0">
                    <a:moveTo>
                      <a:pt x="2961" y="1150"/>
                    </a:moveTo>
                    <a:cubicBezTo>
                      <a:pt x="2961" y="1150"/>
                      <a:pt x="2289" y="845"/>
                      <a:pt x="2086" y="417"/>
                    </a:cubicBezTo>
                    <a:cubicBezTo>
                      <a:pt x="1872" y="0"/>
                      <a:pt x="1201" y="153"/>
                      <a:pt x="641" y="773"/>
                    </a:cubicBezTo>
                    <a:cubicBezTo>
                      <a:pt x="81" y="1384"/>
                      <a:pt x="0" y="2360"/>
                      <a:pt x="31" y="2554"/>
                    </a:cubicBezTo>
                    <a:cubicBezTo>
                      <a:pt x="61" y="2737"/>
                      <a:pt x="1129" y="2910"/>
                      <a:pt x="2096" y="2839"/>
                    </a:cubicBezTo>
                    <a:cubicBezTo>
                      <a:pt x="3062" y="2778"/>
                      <a:pt x="3642" y="1485"/>
                      <a:pt x="2961" y="1140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7" name="Google Shape;2137;p71"/>
              <p:cNvSpPr/>
              <p:nvPr/>
            </p:nvSpPr>
            <p:spPr>
              <a:xfrm>
                <a:off x="1607475" y="2847450"/>
                <a:ext cx="111675" cy="90575"/>
              </a:xfrm>
              <a:custGeom>
                <a:avLst/>
                <a:gdLst/>
                <a:ahLst/>
                <a:cxnLst/>
                <a:rect l="l" t="t" r="r" b="b"/>
                <a:pathLst>
                  <a:path w="4467" h="3623" extrusionOk="0">
                    <a:moveTo>
                      <a:pt x="41" y="2065"/>
                    </a:moveTo>
                    <a:cubicBezTo>
                      <a:pt x="143" y="2015"/>
                      <a:pt x="2076" y="1272"/>
                      <a:pt x="2890" y="753"/>
                    </a:cubicBezTo>
                    <a:cubicBezTo>
                      <a:pt x="3287" y="519"/>
                      <a:pt x="3663" y="265"/>
                      <a:pt x="4019" y="0"/>
                    </a:cubicBezTo>
                    <a:lnTo>
                      <a:pt x="4467" y="427"/>
                    </a:lnTo>
                    <a:cubicBezTo>
                      <a:pt x="4467" y="427"/>
                      <a:pt x="2768" y="2533"/>
                      <a:pt x="1985" y="3083"/>
                    </a:cubicBezTo>
                    <a:cubicBezTo>
                      <a:pt x="1201" y="3622"/>
                      <a:pt x="1" y="2452"/>
                      <a:pt x="41" y="2065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8" name="Google Shape;2138;p71"/>
              <p:cNvSpPr/>
              <p:nvPr/>
            </p:nvSpPr>
            <p:spPr>
              <a:xfrm>
                <a:off x="1704125" y="2832950"/>
                <a:ext cx="29275" cy="30800"/>
              </a:xfrm>
              <a:custGeom>
                <a:avLst/>
                <a:gdLst/>
                <a:ahLst/>
                <a:cxnLst/>
                <a:rect l="l" t="t" r="r" b="b"/>
                <a:pathLst>
                  <a:path w="1171" h="1232" extrusionOk="0">
                    <a:moveTo>
                      <a:pt x="1110" y="397"/>
                    </a:moveTo>
                    <a:cubicBezTo>
                      <a:pt x="1059" y="326"/>
                      <a:pt x="937" y="326"/>
                      <a:pt x="784" y="356"/>
                    </a:cubicBezTo>
                    <a:cubicBezTo>
                      <a:pt x="784" y="194"/>
                      <a:pt x="754" y="82"/>
                      <a:pt x="682" y="41"/>
                    </a:cubicBezTo>
                    <a:cubicBezTo>
                      <a:pt x="591" y="0"/>
                      <a:pt x="296" y="204"/>
                      <a:pt x="174" y="285"/>
                    </a:cubicBezTo>
                    <a:cubicBezTo>
                      <a:pt x="82" y="377"/>
                      <a:pt x="21" y="499"/>
                      <a:pt x="11" y="631"/>
                    </a:cubicBezTo>
                    <a:cubicBezTo>
                      <a:pt x="1" y="896"/>
                      <a:pt x="397" y="1231"/>
                      <a:pt x="672" y="1160"/>
                    </a:cubicBezTo>
                    <a:cubicBezTo>
                      <a:pt x="794" y="1130"/>
                      <a:pt x="906" y="1038"/>
                      <a:pt x="977" y="926"/>
                    </a:cubicBezTo>
                    <a:cubicBezTo>
                      <a:pt x="1028" y="814"/>
                      <a:pt x="1171" y="478"/>
                      <a:pt x="1099" y="397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9" name="Google Shape;2139;p71"/>
              <p:cNvSpPr/>
              <p:nvPr/>
            </p:nvSpPr>
            <p:spPr>
              <a:xfrm>
                <a:off x="1433750" y="2890925"/>
                <a:ext cx="102800" cy="80650"/>
              </a:xfrm>
              <a:custGeom>
                <a:avLst/>
                <a:gdLst/>
                <a:ahLst/>
                <a:cxnLst/>
                <a:rect l="l" t="t" r="r" b="b"/>
                <a:pathLst>
                  <a:path w="4112" h="3226" extrusionOk="0">
                    <a:moveTo>
                      <a:pt x="3623" y="1"/>
                    </a:moveTo>
                    <a:cubicBezTo>
                      <a:pt x="3541" y="72"/>
                      <a:pt x="2005" y="1466"/>
                      <a:pt x="1181" y="1975"/>
                    </a:cubicBezTo>
                    <a:cubicBezTo>
                      <a:pt x="805" y="2219"/>
                      <a:pt x="408" y="2432"/>
                      <a:pt x="1" y="2626"/>
                    </a:cubicBezTo>
                    <a:lnTo>
                      <a:pt x="194" y="3226"/>
                    </a:lnTo>
                    <a:cubicBezTo>
                      <a:pt x="194" y="3226"/>
                      <a:pt x="2463" y="2554"/>
                      <a:pt x="3287" y="2097"/>
                    </a:cubicBezTo>
                    <a:cubicBezTo>
                      <a:pt x="4111" y="1639"/>
                      <a:pt x="3999" y="143"/>
                      <a:pt x="3623" y="1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0" name="Google Shape;2140;p71"/>
              <p:cNvSpPr/>
              <p:nvPr/>
            </p:nvSpPr>
            <p:spPr>
              <a:xfrm>
                <a:off x="1635700" y="2680600"/>
                <a:ext cx="86250" cy="78100"/>
              </a:xfrm>
              <a:custGeom>
                <a:avLst/>
                <a:gdLst/>
                <a:ahLst/>
                <a:cxnLst/>
                <a:rect l="l" t="t" r="r" b="b"/>
                <a:pathLst>
                  <a:path w="3450" h="3124" extrusionOk="0">
                    <a:moveTo>
                      <a:pt x="744" y="804"/>
                    </a:moveTo>
                    <a:cubicBezTo>
                      <a:pt x="744" y="804"/>
                      <a:pt x="1466" y="692"/>
                      <a:pt x="1792" y="346"/>
                    </a:cubicBezTo>
                    <a:cubicBezTo>
                      <a:pt x="2107" y="0"/>
                      <a:pt x="2697" y="336"/>
                      <a:pt x="3073" y="1058"/>
                    </a:cubicBezTo>
                    <a:cubicBezTo>
                      <a:pt x="3450" y="1781"/>
                      <a:pt x="3267" y="2757"/>
                      <a:pt x="3206" y="2940"/>
                    </a:cubicBezTo>
                    <a:cubicBezTo>
                      <a:pt x="3134" y="3123"/>
                      <a:pt x="2026" y="3012"/>
                      <a:pt x="1130" y="2676"/>
                    </a:cubicBezTo>
                    <a:cubicBezTo>
                      <a:pt x="245" y="2340"/>
                      <a:pt x="1" y="977"/>
                      <a:pt x="744" y="804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1" name="Google Shape;2141;p71"/>
              <p:cNvSpPr/>
              <p:nvPr/>
            </p:nvSpPr>
            <p:spPr>
              <a:xfrm>
                <a:off x="1453850" y="2666100"/>
                <a:ext cx="250300" cy="253100"/>
              </a:xfrm>
              <a:custGeom>
                <a:avLst/>
                <a:gdLst/>
                <a:ahLst/>
                <a:cxnLst/>
                <a:rect l="l" t="t" r="r" b="b"/>
                <a:pathLst>
                  <a:path w="10012" h="10124" extrusionOk="0">
                    <a:moveTo>
                      <a:pt x="601" y="7895"/>
                    </a:moveTo>
                    <a:cubicBezTo>
                      <a:pt x="1771" y="10123"/>
                      <a:pt x="8241" y="10123"/>
                      <a:pt x="9411" y="7895"/>
                    </a:cubicBezTo>
                    <a:cubicBezTo>
                      <a:pt x="10012" y="6735"/>
                      <a:pt x="10012" y="3398"/>
                      <a:pt x="9411" y="2238"/>
                    </a:cubicBezTo>
                    <a:cubicBezTo>
                      <a:pt x="8241" y="0"/>
                      <a:pt x="1771" y="0"/>
                      <a:pt x="601" y="2238"/>
                    </a:cubicBezTo>
                    <a:cubicBezTo>
                      <a:pt x="1" y="3398"/>
                      <a:pt x="1" y="6735"/>
                      <a:pt x="601" y="7895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2" name="Google Shape;2142;p71"/>
              <p:cNvSpPr/>
              <p:nvPr/>
            </p:nvSpPr>
            <p:spPr>
              <a:xfrm>
                <a:off x="1557875" y="2818700"/>
                <a:ext cx="19625" cy="22150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86" extrusionOk="0">
                    <a:moveTo>
                      <a:pt x="398" y="886"/>
                    </a:moveTo>
                    <a:cubicBezTo>
                      <a:pt x="611" y="886"/>
                      <a:pt x="784" y="702"/>
                      <a:pt x="784" y="489"/>
                    </a:cubicBezTo>
                    <a:cubicBezTo>
                      <a:pt x="754" y="0"/>
                      <a:pt x="31" y="0"/>
                      <a:pt x="1" y="489"/>
                    </a:cubicBezTo>
                    <a:cubicBezTo>
                      <a:pt x="1" y="702"/>
                      <a:pt x="174" y="886"/>
                      <a:pt x="398" y="88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3" name="Google Shape;2143;p71"/>
              <p:cNvSpPr/>
              <p:nvPr/>
            </p:nvSpPr>
            <p:spPr>
              <a:xfrm>
                <a:off x="1658600" y="2821250"/>
                <a:ext cx="19875" cy="19600"/>
              </a:xfrm>
              <a:custGeom>
                <a:avLst/>
                <a:gdLst/>
                <a:ahLst/>
                <a:cxnLst/>
                <a:rect l="l" t="t" r="r" b="b"/>
                <a:pathLst>
                  <a:path w="795" h="784" extrusionOk="0">
                    <a:moveTo>
                      <a:pt x="397" y="784"/>
                    </a:moveTo>
                    <a:cubicBezTo>
                      <a:pt x="611" y="784"/>
                      <a:pt x="794" y="600"/>
                      <a:pt x="784" y="387"/>
                    </a:cubicBezTo>
                    <a:cubicBezTo>
                      <a:pt x="784" y="173"/>
                      <a:pt x="611" y="0"/>
                      <a:pt x="397" y="0"/>
                    </a:cubicBezTo>
                    <a:cubicBezTo>
                      <a:pt x="184" y="0"/>
                      <a:pt x="11" y="173"/>
                      <a:pt x="11" y="387"/>
                    </a:cubicBezTo>
                    <a:cubicBezTo>
                      <a:pt x="1" y="600"/>
                      <a:pt x="184" y="784"/>
                      <a:pt x="397" y="78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4" name="Google Shape;2144;p71"/>
              <p:cNvSpPr/>
              <p:nvPr/>
            </p:nvSpPr>
            <p:spPr>
              <a:xfrm>
                <a:off x="1436050" y="2680600"/>
                <a:ext cx="86250" cy="78100"/>
              </a:xfrm>
              <a:custGeom>
                <a:avLst/>
                <a:gdLst/>
                <a:ahLst/>
                <a:cxnLst/>
                <a:rect l="l" t="t" r="r" b="b"/>
                <a:pathLst>
                  <a:path w="3450" h="3124" extrusionOk="0">
                    <a:moveTo>
                      <a:pt x="2707" y="804"/>
                    </a:moveTo>
                    <a:cubicBezTo>
                      <a:pt x="2707" y="804"/>
                      <a:pt x="1984" y="692"/>
                      <a:pt x="1659" y="346"/>
                    </a:cubicBezTo>
                    <a:cubicBezTo>
                      <a:pt x="1343" y="0"/>
                      <a:pt x="753" y="336"/>
                      <a:pt x="377" y="1058"/>
                    </a:cubicBezTo>
                    <a:cubicBezTo>
                      <a:pt x="1" y="1781"/>
                      <a:pt x="184" y="2757"/>
                      <a:pt x="255" y="2940"/>
                    </a:cubicBezTo>
                    <a:cubicBezTo>
                      <a:pt x="316" y="3123"/>
                      <a:pt x="1415" y="3012"/>
                      <a:pt x="2320" y="2676"/>
                    </a:cubicBezTo>
                    <a:cubicBezTo>
                      <a:pt x="3226" y="2340"/>
                      <a:pt x="3449" y="977"/>
                      <a:pt x="2707" y="804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5" name="Google Shape;2145;p71"/>
              <p:cNvSpPr/>
              <p:nvPr/>
            </p:nvSpPr>
            <p:spPr>
              <a:xfrm>
                <a:off x="1577725" y="2814875"/>
                <a:ext cx="80650" cy="81675"/>
              </a:xfrm>
              <a:custGeom>
                <a:avLst/>
                <a:gdLst/>
                <a:ahLst/>
                <a:cxnLst/>
                <a:rect l="l" t="t" r="r" b="b"/>
                <a:pathLst>
                  <a:path w="3226" h="3267" extrusionOk="0">
                    <a:moveTo>
                      <a:pt x="204" y="2544"/>
                    </a:moveTo>
                    <a:cubicBezTo>
                      <a:pt x="580" y="3267"/>
                      <a:pt x="2656" y="3267"/>
                      <a:pt x="3032" y="2544"/>
                    </a:cubicBezTo>
                    <a:cubicBezTo>
                      <a:pt x="3225" y="2178"/>
                      <a:pt x="3225" y="1089"/>
                      <a:pt x="3032" y="723"/>
                    </a:cubicBezTo>
                    <a:cubicBezTo>
                      <a:pt x="2656" y="1"/>
                      <a:pt x="580" y="1"/>
                      <a:pt x="204" y="723"/>
                    </a:cubicBezTo>
                    <a:cubicBezTo>
                      <a:pt x="0" y="1089"/>
                      <a:pt x="0" y="2178"/>
                      <a:pt x="204" y="2544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6" name="Google Shape;2146;p71"/>
              <p:cNvSpPr/>
              <p:nvPr/>
            </p:nvSpPr>
            <p:spPr>
              <a:xfrm>
                <a:off x="1621475" y="2865750"/>
                <a:ext cx="21625" cy="18600"/>
              </a:xfrm>
              <a:custGeom>
                <a:avLst/>
                <a:gdLst/>
                <a:ahLst/>
                <a:cxnLst/>
                <a:rect l="l" t="t" r="r" b="b"/>
                <a:pathLst>
                  <a:path w="865" h="744" extrusionOk="0">
                    <a:moveTo>
                      <a:pt x="51" y="581"/>
                    </a:moveTo>
                    <a:cubicBezTo>
                      <a:pt x="153" y="743"/>
                      <a:pt x="712" y="743"/>
                      <a:pt x="804" y="581"/>
                    </a:cubicBezTo>
                    <a:cubicBezTo>
                      <a:pt x="865" y="448"/>
                      <a:pt x="865" y="296"/>
                      <a:pt x="804" y="174"/>
                    </a:cubicBezTo>
                    <a:cubicBezTo>
                      <a:pt x="712" y="1"/>
                      <a:pt x="153" y="1"/>
                      <a:pt x="51" y="174"/>
                    </a:cubicBezTo>
                    <a:cubicBezTo>
                      <a:pt x="0" y="296"/>
                      <a:pt x="0" y="448"/>
                      <a:pt x="51" y="581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7" name="Google Shape;2147;p71"/>
              <p:cNvSpPr/>
              <p:nvPr/>
            </p:nvSpPr>
            <p:spPr>
              <a:xfrm>
                <a:off x="1593225" y="2865750"/>
                <a:ext cx="21400" cy="18600"/>
              </a:xfrm>
              <a:custGeom>
                <a:avLst/>
                <a:gdLst/>
                <a:ahLst/>
                <a:cxnLst/>
                <a:rect l="l" t="t" r="r" b="b"/>
                <a:pathLst>
                  <a:path w="856" h="744" extrusionOk="0">
                    <a:moveTo>
                      <a:pt x="52" y="581"/>
                    </a:moveTo>
                    <a:cubicBezTo>
                      <a:pt x="154" y="743"/>
                      <a:pt x="713" y="743"/>
                      <a:pt x="815" y="581"/>
                    </a:cubicBezTo>
                    <a:cubicBezTo>
                      <a:pt x="856" y="448"/>
                      <a:pt x="856" y="306"/>
                      <a:pt x="815" y="174"/>
                    </a:cubicBezTo>
                    <a:cubicBezTo>
                      <a:pt x="703" y="1"/>
                      <a:pt x="143" y="1"/>
                      <a:pt x="52" y="174"/>
                    </a:cubicBezTo>
                    <a:cubicBezTo>
                      <a:pt x="1" y="296"/>
                      <a:pt x="1" y="448"/>
                      <a:pt x="52" y="581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8" name="Google Shape;2148;p71"/>
              <p:cNvSpPr/>
              <p:nvPr/>
            </p:nvSpPr>
            <p:spPr>
              <a:xfrm>
                <a:off x="1572900" y="3007675"/>
                <a:ext cx="99450" cy="109150"/>
              </a:xfrm>
              <a:custGeom>
                <a:avLst/>
                <a:gdLst/>
                <a:ahLst/>
                <a:cxnLst/>
                <a:rect l="l" t="t" r="r" b="b"/>
                <a:pathLst>
                  <a:path w="3978" h="4366" extrusionOk="0">
                    <a:moveTo>
                      <a:pt x="2767" y="1"/>
                    </a:moveTo>
                    <a:lnTo>
                      <a:pt x="3978" y="3958"/>
                    </a:lnTo>
                    <a:lnTo>
                      <a:pt x="2930" y="4365"/>
                    </a:lnTo>
                    <a:lnTo>
                      <a:pt x="1974" y="2890"/>
                    </a:lnTo>
                    <a:lnTo>
                      <a:pt x="0" y="1059"/>
                    </a:lnTo>
                    <a:lnTo>
                      <a:pt x="2055" y="245"/>
                    </a:ln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9" name="Google Shape;2149;p71"/>
              <p:cNvSpPr/>
              <p:nvPr/>
            </p:nvSpPr>
            <p:spPr>
              <a:xfrm>
                <a:off x="1524825" y="3007175"/>
                <a:ext cx="69450" cy="120575"/>
              </a:xfrm>
              <a:custGeom>
                <a:avLst/>
                <a:gdLst/>
                <a:ahLst/>
                <a:cxnLst/>
                <a:rect l="l" t="t" r="r" b="b"/>
                <a:pathLst>
                  <a:path w="2778" h="4823" extrusionOk="0">
                    <a:moveTo>
                      <a:pt x="2778" y="1048"/>
                    </a:moveTo>
                    <a:lnTo>
                      <a:pt x="1058" y="4823"/>
                    </a:lnTo>
                    <a:lnTo>
                      <a:pt x="0" y="4426"/>
                    </a:lnTo>
                    <a:lnTo>
                      <a:pt x="265" y="2686"/>
                    </a:lnTo>
                    <a:lnTo>
                      <a:pt x="0" y="0"/>
                    </a:lnTo>
                    <a:lnTo>
                      <a:pt x="2065" y="753"/>
                    </a:ln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0" name="Google Shape;2150;p71"/>
              <p:cNvSpPr/>
              <p:nvPr/>
            </p:nvSpPr>
            <p:spPr>
              <a:xfrm>
                <a:off x="1522775" y="3090350"/>
                <a:ext cx="49625" cy="37400"/>
              </a:xfrm>
              <a:custGeom>
                <a:avLst/>
                <a:gdLst/>
                <a:ahLst/>
                <a:cxnLst/>
                <a:rect l="l" t="t" r="r" b="b"/>
                <a:pathLst>
                  <a:path w="1985" h="1496" extrusionOk="0">
                    <a:moveTo>
                      <a:pt x="82" y="1099"/>
                    </a:moveTo>
                    <a:cubicBezTo>
                      <a:pt x="174" y="1313"/>
                      <a:pt x="571" y="1435"/>
                      <a:pt x="927" y="1455"/>
                    </a:cubicBezTo>
                    <a:cubicBezTo>
                      <a:pt x="1313" y="1496"/>
                      <a:pt x="1690" y="1455"/>
                      <a:pt x="1842" y="1272"/>
                    </a:cubicBezTo>
                    <a:cubicBezTo>
                      <a:pt x="1985" y="1089"/>
                      <a:pt x="1730" y="529"/>
                      <a:pt x="1629" y="336"/>
                    </a:cubicBezTo>
                    <a:cubicBezTo>
                      <a:pt x="1527" y="132"/>
                      <a:pt x="1313" y="51"/>
                      <a:pt x="1069" y="10"/>
                    </a:cubicBezTo>
                    <a:cubicBezTo>
                      <a:pt x="805" y="0"/>
                      <a:pt x="571" y="71"/>
                      <a:pt x="459" y="224"/>
                    </a:cubicBezTo>
                    <a:cubicBezTo>
                      <a:pt x="326" y="407"/>
                      <a:pt x="1" y="906"/>
                      <a:pt x="72" y="1099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1" name="Google Shape;2151;p71"/>
              <p:cNvSpPr/>
              <p:nvPr/>
            </p:nvSpPr>
            <p:spPr>
              <a:xfrm>
                <a:off x="1644100" y="3090350"/>
                <a:ext cx="49125" cy="37650"/>
              </a:xfrm>
              <a:custGeom>
                <a:avLst/>
                <a:gdLst/>
                <a:ahLst/>
                <a:cxnLst/>
                <a:rect l="l" t="t" r="r" b="b"/>
                <a:pathLst>
                  <a:path w="1965" h="1506" extrusionOk="0">
                    <a:moveTo>
                      <a:pt x="92" y="1058"/>
                    </a:moveTo>
                    <a:cubicBezTo>
                      <a:pt x="174" y="1272"/>
                      <a:pt x="550" y="1424"/>
                      <a:pt x="916" y="1465"/>
                    </a:cubicBezTo>
                    <a:cubicBezTo>
                      <a:pt x="1272" y="1506"/>
                      <a:pt x="1679" y="1496"/>
                      <a:pt x="1822" y="1323"/>
                    </a:cubicBezTo>
                    <a:cubicBezTo>
                      <a:pt x="1964" y="1160"/>
                      <a:pt x="1761" y="580"/>
                      <a:pt x="1679" y="377"/>
                    </a:cubicBezTo>
                    <a:cubicBezTo>
                      <a:pt x="1608" y="204"/>
                      <a:pt x="1384" y="82"/>
                      <a:pt x="1140" y="31"/>
                    </a:cubicBezTo>
                    <a:cubicBezTo>
                      <a:pt x="886" y="0"/>
                      <a:pt x="631" y="51"/>
                      <a:pt x="499" y="204"/>
                    </a:cubicBezTo>
                    <a:cubicBezTo>
                      <a:pt x="377" y="356"/>
                      <a:pt x="1" y="865"/>
                      <a:pt x="82" y="1058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2" name="Google Shape;2152;p71"/>
              <p:cNvSpPr/>
              <p:nvPr/>
            </p:nvSpPr>
            <p:spPr>
              <a:xfrm>
                <a:off x="1835375" y="2887125"/>
                <a:ext cx="81675" cy="39450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1578" extrusionOk="0">
                    <a:moveTo>
                      <a:pt x="194" y="1231"/>
                    </a:moveTo>
                    <a:cubicBezTo>
                      <a:pt x="590" y="1577"/>
                      <a:pt x="2696" y="1577"/>
                      <a:pt x="3073" y="1231"/>
                    </a:cubicBezTo>
                    <a:cubicBezTo>
                      <a:pt x="3266" y="1048"/>
                      <a:pt x="3266" y="529"/>
                      <a:pt x="3073" y="346"/>
                    </a:cubicBezTo>
                    <a:cubicBezTo>
                      <a:pt x="2686" y="0"/>
                      <a:pt x="590" y="0"/>
                      <a:pt x="194" y="346"/>
                    </a:cubicBezTo>
                    <a:cubicBezTo>
                      <a:pt x="0" y="529"/>
                      <a:pt x="0" y="1048"/>
                      <a:pt x="194" y="1231"/>
                    </a:cubicBezTo>
                    <a:close/>
                  </a:path>
                </a:pathLst>
              </a:custGeom>
              <a:solidFill>
                <a:srgbClr val="F3887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3" name="Google Shape;2153;p71"/>
              <p:cNvSpPr/>
              <p:nvPr/>
            </p:nvSpPr>
            <p:spPr>
              <a:xfrm>
                <a:off x="1756775" y="2649300"/>
                <a:ext cx="263775" cy="286675"/>
              </a:xfrm>
              <a:custGeom>
                <a:avLst/>
                <a:gdLst/>
                <a:ahLst/>
                <a:cxnLst/>
                <a:rect l="l" t="t" r="r" b="b"/>
                <a:pathLst>
                  <a:path w="10551" h="11467" extrusionOk="0">
                    <a:moveTo>
                      <a:pt x="286" y="7295"/>
                    </a:moveTo>
                    <a:cubicBezTo>
                      <a:pt x="835" y="9768"/>
                      <a:pt x="7071" y="11467"/>
                      <a:pt x="8791" y="9625"/>
                    </a:cubicBezTo>
                    <a:cubicBezTo>
                      <a:pt x="9666" y="8659"/>
                      <a:pt x="10551" y="5434"/>
                      <a:pt x="10266" y="4162"/>
                    </a:cubicBezTo>
                    <a:cubicBezTo>
                      <a:pt x="9737" y="1710"/>
                      <a:pt x="3500" y="1"/>
                      <a:pt x="1781" y="1852"/>
                    </a:cubicBezTo>
                    <a:cubicBezTo>
                      <a:pt x="886" y="2799"/>
                      <a:pt x="1" y="6024"/>
                      <a:pt x="286" y="7295"/>
                    </a:cubicBez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4" name="Google Shape;2154;p71"/>
              <p:cNvSpPr/>
              <p:nvPr/>
            </p:nvSpPr>
            <p:spPr>
              <a:xfrm>
                <a:off x="1775850" y="2805475"/>
                <a:ext cx="22150" cy="19100"/>
              </a:xfrm>
              <a:custGeom>
                <a:avLst/>
                <a:gdLst/>
                <a:ahLst/>
                <a:cxnLst/>
                <a:rect l="l" t="t" r="r" b="b"/>
                <a:pathLst>
                  <a:path w="886" h="764" extrusionOk="0">
                    <a:moveTo>
                      <a:pt x="550" y="62"/>
                    </a:moveTo>
                    <a:cubicBezTo>
                      <a:pt x="764" y="112"/>
                      <a:pt x="886" y="336"/>
                      <a:pt x="815" y="550"/>
                    </a:cubicBezTo>
                    <a:cubicBezTo>
                      <a:pt x="764" y="763"/>
                      <a:pt x="652" y="499"/>
                      <a:pt x="438" y="438"/>
                    </a:cubicBezTo>
                    <a:cubicBezTo>
                      <a:pt x="225" y="387"/>
                      <a:pt x="1" y="550"/>
                      <a:pt x="52" y="336"/>
                    </a:cubicBezTo>
                    <a:cubicBezTo>
                      <a:pt x="123" y="133"/>
                      <a:pt x="336" y="0"/>
                      <a:pt x="550" y="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5" name="Google Shape;2155;p71"/>
              <p:cNvSpPr/>
              <p:nvPr/>
            </p:nvSpPr>
            <p:spPr>
              <a:xfrm>
                <a:off x="1873275" y="2831925"/>
                <a:ext cx="21900" cy="1885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54" extrusionOk="0">
                    <a:moveTo>
                      <a:pt x="550" y="62"/>
                    </a:moveTo>
                    <a:cubicBezTo>
                      <a:pt x="753" y="123"/>
                      <a:pt x="875" y="336"/>
                      <a:pt x="814" y="550"/>
                    </a:cubicBezTo>
                    <a:cubicBezTo>
                      <a:pt x="763" y="753"/>
                      <a:pt x="651" y="509"/>
                      <a:pt x="438" y="438"/>
                    </a:cubicBezTo>
                    <a:cubicBezTo>
                      <a:pt x="224" y="367"/>
                      <a:pt x="0" y="550"/>
                      <a:pt x="51" y="336"/>
                    </a:cubicBezTo>
                    <a:cubicBezTo>
                      <a:pt x="112" y="123"/>
                      <a:pt x="336" y="1"/>
                      <a:pt x="539" y="6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6" name="Google Shape;2156;p71"/>
              <p:cNvSpPr/>
              <p:nvPr/>
            </p:nvSpPr>
            <p:spPr>
              <a:xfrm>
                <a:off x="1962550" y="2713400"/>
                <a:ext cx="81675" cy="81925"/>
              </a:xfrm>
              <a:custGeom>
                <a:avLst/>
                <a:gdLst/>
                <a:ahLst/>
                <a:cxnLst/>
                <a:rect l="l" t="t" r="r" b="b"/>
                <a:pathLst>
                  <a:path w="3267" h="3277" extrusionOk="0">
                    <a:moveTo>
                      <a:pt x="916" y="418"/>
                    </a:moveTo>
                    <a:cubicBezTo>
                      <a:pt x="916" y="418"/>
                      <a:pt x="1659" y="499"/>
                      <a:pt x="2045" y="245"/>
                    </a:cubicBezTo>
                    <a:cubicBezTo>
                      <a:pt x="2442" y="1"/>
                      <a:pt x="2930" y="469"/>
                      <a:pt x="3093" y="1262"/>
                    </a:cubicBezTo>
                    <a:cubicBezTo>
                      <a:pt x="3266" y="2056"/>
                      <a:pt x="2839" y="2971"/>
                      <a:pt x="2737" y="3124"/>
                    </a:cubicBezTo>
                    <a:cubicBezTo>
                      <a:pt x="2625" y="3277"/>
                      <a:pt x="1587" y="2880"/>
                      <a:pt x="794" y="2330"/>
                    </a:cubicBezTo>
                    <a:cubicBezTo>
                      <a:pt x="0" y="1771"/>
                      <a:pt x="153" y="387"/>
                      <a:pt x="916" y="418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7" name="Google Shape;2157;p71"/>
              <p:cNvSpPr/>
              <p:nvPr/>
            </p:nvSpPr>
            <p:spPr>
              <a:xfrm>
                <a:off x="1785275" y="2828100"/>
                <a:ext cx="82925" cy="70500"/>
              </a:xfrm>
              <a:custGeom>
                <a:avLst/>
                <a:gdLst/>
                <a:ahLst/>
                <a:cxnLst/>
                <a:rect l="l" t="t" r="r" b="b"/>
                <a:pathLst>
                  <a:path w="3317" h="2820" extrusionOk="0">
                    <a:moveTo>
                      <a:pt x="112" y="1659"/>
                    </a:moveTo>
                    <a:cubicBezTo>
                      <a:pt x="326" y="2260"/>
                      <a:pt x="2350" y="2819"/>
                      <a:pt x="2839" y="2422"/>
                    </a:cubicBezTo>
                    <a:cubicBezTo>
                      <a:pt x="3113" y="2209"/>
                      <a:pt x="3317" y="1456"/>
                      <a:pt x="3195" y="1151"/>
                    </a:cubicBezTo>
                    <a:cubicBezTo>
                      <a:pt x="2971" y="550"/>
                      <a:pt x="956" y="1"/>
                      <a:pt x="458" y="388"/>
                    </a:cubicBezTo>
                    <a:cubicBezTo>
                      <a:pt x="193" y="601"/>
                      <a:pt x="0" y="1354"/>
                      <a:pt x="112" y="1659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8" name="Google Shape;2158;p71"/>
              <p:cNvSpPr/>
              <p:nvPr/>
            </p:nvSpPr>
            <p:spPr>
              <a:xfrm>
                <a:off x="1826725" y="2865250"/>
                <a:ext cx="21900" cy="2165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866" extrusionOk="0">
                    <a:moveTo>
                      <a:pt x="11" y="529"/>
                    </a:moveTo>
                    <a:cubicBezTo>
                      <a:pt x="72" y="712"/>
                      <a:pt x="611" y="865"/>
                      <a:pt x="753" y="723"/>
                    </a:cubicBezTo>
                    <a:cubicBezTo>
                      <a:pt x="835" y="611"/>
                      <a:pt x="875" y="468"/>
                      <a:pt x="865" y="336"/>
                    </a:cubicBezTo>
                    <a:cubicBezTo>
                      <a:pt x="804" y="153"/>
                      <a:pt x="265" y="0"/>
                      <a:pt x="123" y="122"/>
                    </a:cubicBezTo>
                    <a:cubicBezTo>
                      <a:pt x="41" y="234"/>
                      <a:pt x="0" y="387"/>
                      <a:pt x="11" y="529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9" name="Google Shape;2159;p71"/>
              <p:cNvSpPr/>
              <p:nvPr/>
            </p:nvSpPr>
            <p:spPr>
              <a:xfrm>
                <a:off x="1799775" y="2857875"/>
                <a:ext cx="21875" cy="21375"/>
              </a:xfrm>
              <a:custGeom>
                <a:avLst/>
                <a:gdLst/>
                <a:ahLst/>
                <a:cxnLst/>
                <a:rect l="l" t="t" r="r" b="b"/>
                <a:pathLst>
                  <a:path w="875" h="855" extrusionOk="0">
                    <a:moveTo>
                      <a:pt x="20" y="529"/>
                    </a:moveTo>
                    <a:cubicBezTo>
                      <a:pt x="71" y="712"/>
                      <a:pt x="600" y="855"/>
                      <a:pt x="743" y="723"/>
                    </a:cubicBezTo>
                    <a:cubicBezTo>
                      <a:pt x="834" y="611"/>
                      <a:pt x="875" y="468"/>
                      <a:pt x="855" y="336"/>
                    </a:cubicBezTo>
                    <a:cubicBezTo>
                      <a:pt x="794" y="143"/>
                      <a:pt x="254" y="0"/>
                      <a:pt x="112" y="122"/>
                    </a:cubicBezTo>
                    <a:cubicBezTo>
                      <a:pt x="31" y="244"/>
                      <a:pt x="0" y="387"/>
                      <a:pt x="20" y="529"/>
                    </a:cubicBezTo>
                    <a:close/>
                  </a:path>
                </a:pathLst>
              </a:custGeom>
              <a:solidFill>
                <a:srgbClr val="A44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0" name="Google Shape;2160;p71"/>
              <p:cNvSpPr/>
              <p:nvPr/>
            </p:nvSpPr>
            <p:spPr>
              <a:xfrm>
                <a:off x="1818575" y="3007175"/>
                <a:ext cx="71250" cy="117775"/>
              </a:xfrm>
              <a:custGeom>
                <a:avLst/>
                <a:gdLst/>
                <a:ahLst/>
                <a:cxnLst/>
                <a:rect l="l" t="t" r="r" b="b"/>
                <a:pathLst>
                  <a:path w="2850" h="4711" extrusionOk="0">
                    <a:moveTo>
                      <a:pt x="1" y="794"/>
                    </a:moveTo>
                    <a:lnTo>
                      <a:pt x="1374" y="4711"/>
                    </a:lnTo>
                    <a:lnTo>
                      <a:pt x="2463" y="4416"/>
                    </a:lnTo>
                    <a:lnTo>
                      <a:pt x="2351" y="2656"/>
                    </a:lnTo>
                    <a:lnTo>
                      <a:pt x="2850" y="0"/>
                    </a:lnTo>
                    <a:lnTo>
                      <a:pt x="733" y="570"/>
                    </a:lnTo>
                    <a:close/>
                  </a:path>
                </a:pathLst>
              </a:custGeom>
              <a:solidFill>
                <a:srgbClr val="F59C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1" name="Google Shape;2161;p71"/>
              <p:cNvSpPr/>
              <p:nvPr/>
            </p:nvSpPr>
            <p:spPr>
              <a:xfrm>
                <a:off x="1833325" y="3089575"/>
                <a:ext cx="49625" cy="36650"/>
              </a:xfrm>
              <a:custGeom>
                <a:avLst/>
                <a:gdLst/>
                <a:ahLst/>
                <a:cxnLst/>
                <a:rect l="l" t="t" r="r" b="b"/>
                <a:pathLst>
                  <a:path w="1985" h="1466" extrusionOk="0">
                    <a:moveTo>
                      <a:pt x="113" y="1191"/>
                    </a:moveTo>
                    <a:cubicBezTo>
                      <a:pt x="225" y="1374"/>
                      <a:pt x="622" y="1466"/>
                      <a:pt x="988" y="1455"/>
                    </a:cubicBezTo>
                    <a:cubicBezTo>
                      <a:pt x="1374" y="1466"/>
                      <a:pt x="1751" y="1374"/>
                      <a:pt x="1873" y="1191"/>
                    </a:cubicBezTo>
                    <a:cubicBezTo>
                      <a:pt x="1985" y="1008"/>
                      <a:pt x="1690" y="458"/>
                      <a:pt x="1578" y="265"/>
                    </a:cubicBezTo>
                    <a:cubicBezTo>
                      <a:pt x="1476" y="113"/>
                      <a:pt x="1242" y="11"/>
                      <a:pt x="988" y="1"/>
                    </a:cubicBezTo>
                    <a:cubicBezTo>
                      <a:pt x="733" y="11"/>
                      <a:pt x="499" y="113"/>
                      <a:pt x="408" y="265"/>
                    </a:cubicBezTo>
                    <a:cubicBezTo>
                      <a:pt x="296" y="458"/>
                      <a:pt x="1" y="987"/>
                      <a:pt x="113" y="1191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2" name="Google Shape;2162;p71"/>
              <p:cNvSpPr/>
              <p:nvPr/>
            </p:nvSpPr>
            <p:spPr>
              <a:xfrm>
                <a:off x="1415950" y="2953000"/>
                <a:ext cx="29525" cy="25950"/>
              </a:xfrm>
              <a:custGeom>
                <a:avLst/>
                <a:gdLst/>
                <a:ahLst/>
                <a:cxnLst/>
                <a:rect l="l" t="t" r="r" b="b"/>
                <a:pathLst>
                  <a:path w="1181" h="1038" extrusionOk="0">
                    <a:moveTo>
                      <a:pt x="123" y="916"/>
                    </a:moveTo>
                    <a:cubicBezTo>
                      <a:pt x="82" y="845"/>
                      <a:pt x="133" y="733"/>
                      <a:pt x="214" y="621"/>
                    </a:cubicBezTo>
                    <a:cubicBezTo>
                      <a:pt x="92" y="550"/>
                      <a:pt x="1" y="468"/>
                      <a:pt x="1" y="377"/>
                    </a:cubicBezTo>
                    <a:cubicBezTo>
                      <a:pt x="1" y="295"/>
                      <a:pt x="316" y="102"/>
                      <a:pt x="428" y="51"/>
                    </a:cubicBezTo>
                    <a:cubicBezTo>
                      <a:pt x="550" y="0"/>
                      <a:pt x="693" y="0"/>
                      <a:pt x="815" y="51"/>
                    </a:cubicBezTo>
                    <a:cubicBezTo>
                      <a:pt x="1069" y="163"/>
                      <a:pt x="1181" y="662"/>
                      <a:pt x="998" y="875"/>
                    </a:cubicBezTo>
                    <a:cubicBezTo>
                      <a:pt x="916" y="967"/>
                      <a:pt x="784" y="1028"/>
                      <a:pt x="652" y="1038"/>
                    </a:cubicBezTo>
                    <a:cubicBezTo>
                      <a:pt x="520" y="1038"/>
                      <a:pt x="164" y="1007"/>
                      <a:pt x="123" y="906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3" name="Google Shape;2163;p71"/>
              <p:cNvSpPr/>
              <p:nvPr/>
            </p:nvSpPr>
            <p:spPr>
              <a:xfrm>
                <a:off x="1785775" y="2770375"/>
                <a:ext cx="21900" cy="19100"/>
              </a:xfrm>
              <a:custGeom>
                <a:avLst/>
                <a:gdLst/>
                <a:ahLst/>
                <a:cxnLst/>
                <a:rect l="l" t="t" r="r" b="b"/>
                <a:pathLst>
                  <a:path w="876" h="764" extrusionOk="0">
                    <a:moveTo>
                      <a:pt x="530" y="82"/>
                    </a:moveTo>
                    <a:cubicBezTo>
                      <a:pt x="743" y="123"/>
                      <a:pt x="875" y="346"/>
                      <a:pt x="814" y="550"/>
                    </a:cubicBezTo>
                    <a:cubicBezTo>
                      <a:pt x="753" y="764"/>
                      <a:pt x="672" y="357"/>
                      <a:pt x="468" y="296"/>
                    </a:cubicBezTo>
                    <a:cubicBezTo>
                      <a:pt x="255" y="234"/>
                      <a:pt x="0" y="550"/>
                      <a:pt x="62" y="336"/>
                    </a:cubicBezTo>
                    <a:cubicBezTo>
                      <a:pt x="112" y="133"/>
                      <a:pt x="326" y="0"/>
                      <a:pt x="530" y="72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4" name="Google Shape;2164;p71"/>
              <p:cNvSpPr/>
              <p:nvPr/>
            </p:nvSpPr>
            <p:spPr>
              <a:xfrm>
                <a:off x="1883200" y="2797325"/>
                <a:ext cx="21625" cy="18600"/>
              </a:xfrm>
              <a:custGeom>
                <a:avLst/>
                <a:gdLst/>
                <a:ahLst/>
                <a:cxnLst/>
                <a:rect l="l" t="t" r="r" b="b"/>
                <a:pathLst>
                  <a:path w="865" h="744" extrusionOk="0">
                    <a:moveTo>
                      <a:pt x="529" y="62"/>
                    </a:moveTo>
                    <a:cubicBezTo>
                      <a:pt x="743" y="113"/>
                      <a:pt x="865" y="326"/>
                      <a:pt x="814" y="540"/>
                    </a:cubicBezTo>
                    <a:cubicBezTo>
                      <a:pt x="753" y="744"/>
                      <a:pt x="672" y="357"/>
                      <a:pt x="458" y="296"/>
                    </a:cubicBezTo>
                    <a:cubicBezTo>
                      <a:pt x="254" y="245"/>
                      <a:pt x="0" y="540"/>
                      <a:pt x="61" y="326"/>
                    </a:cubicBezTo>
                    <a:cubicBezTo>
                      <a:pt x="112" y="123"/>
                      <a:pt x="326" y="1"/>
                      <a:pt x="529" y="62"/>
                    </a:cubicBezTo>
                    <a:close/>
                  </a:path>
                </a:pathLst>
              </a:custGeom>
              <a:solidFill>
                <a:srgbClr val="F966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165" name="Google Shape;2165;p71"/>
          <p:cNvGrpSpPr/>
          <p:nvPr/>
        </p:nvGrpSpPr>
        <p:grpSpPr>
          <a:xfrm>
            <a:off x="1430059" y="3302818"/>
            <a:ext cx="1551092" cy="483251"/>
            <a:chOff x="1825800" y="3761950"/>
            <a:chExt cx="1054949" cy="328675"/>
          </a:xfrm>
        </p:grpSpPr>
        <p:sp>
          <p:nvSpPr>
            <p:cNvPr id="2166" name="Google Shape;2166;p71"/>
            <p:cNvSpPr/>
            <p:nvPr/>
          </p:nvSpPr>
          <p:spPr>
            <a:xfrm>
              <a:off x="1825800" y="3761950"/>
              <a:ext cx="1054949" cy="42836"/>
            </a:xfrm>
            <a:custGeom>
              <a:avLst/>
              <a:gdLst/>
              <a:ahLst/>
              <a:cxnLst/>
              <a:rect l="l" t="t" r="r" b="b"/>
              <a:pathLst>
                <a:path w="15811" h="642" extrusionOk="0">
                  <a:moveTo>
                    <a:pt x="1" y="1"/>
                  </a:moveTo>
                  <a:lnTo>
                    <a:pt x="1" y="642"/>
                  </a:lnTo>
                  <a:lnTo>
                    <a:pt x="15811" y="642"/>
                  </a:lnTo>
                  <a:lnTo>
                    <a:pt x="15811" y="1"/>
                  </a:ln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71"/>
            <p:cNvSpPr/>
            <p:nvPr/>
          </p:nvSpPr>
          <p:spPr>
            <a:xfrm>
              <a:off x="2254159" y="3804719"/>
              <a:ext cx="196898" cy="285906"/>
            </a:xfrm>
            <a:custGeom>
              <a:avLst/>
              <a:gdLst/>
              <a:ahLst/>
              <a:cxnLst/>
              <a:rect l="l" t="t" r="r" b="b"/>
              <a:pathLst>
                <a:path w="2951" h="4285" extrusionOk="0">
                  <a:moveTo>
                    <a:pt x="0" y="1"/>
                  </a:moveTo>
                  <a:lnTo>
                    <a:pt x="0" y="4284"/>
                  </a:lnTo>
                  <a:lnTo>
                    <a:pt x="2951" y="4284"/>
                  </a:lnTo>
                  <a:lnTo>
                    <a:pt x="295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8" name="Google Shape;2168;p71"/>
          <p:cNvGrpSpPr/>
          <p:nvPr/>
        </p:nvGrpSpPr>
        <p:grpSpPr>
          <a:xfrm>
            <a:off x="3324380" y="3244307"/>
            <a:ext cx="1271985" cy="912044"/>
            <a:chOff x="9074275" y="4908413"/>
            <a:chExt cx="439525" cy="315150"/>
          </a:xfrm>
        </p:grpSpPr>
        <p:sp>
          <p:nvSpPr>
            <p:cNvPr id="2169" name="Google Shape;2169;p71"/>
            <p:cNvSpPr/>
            <p:nvPr/>
          </p:nvSpPr>
          <p:spPr>
            <a:xfrm>
              <a:off x="9199725" y="5079663"/>
              <a:ext cx="129525" cy="26800"/>
            </a:xfrm>
            <a:custGeom>
              <a:avLst/>
              <a:gdLst/>
              <a:ahLst/>
              <a:cxnLst/>
              <a:rect l="l" t="t" r="r" b="b"/>
              <a:pathLst>
                <a:path w="5181" h="1072" extrusionOk="0">
                  <a:moveTo>
                    <a:pt x="2586" y="1"/>
                  </a:moveTo>
                  <a:cubicBezTo>
                    <a:pt x="1165" y="1"/>
                    <a:pt x="0" y="241"/>
                    <a:pt x="0" y="540"/>
                  </a:cubicBezTo>
                  <a:cubicBezTo>
                    <a:pt x="0" y="832"/>
                    <a:pt x="1165" y="1071"/>
                    <a:pt x="2586" y="1071"/>
                  </a:cubicBezTo>
                  <a:cubicBezTo>
                    <a:pt x="4016" y="1071"/>
                    <a:pt x="5181" y="832"/>
                    <a:pt x="5181" y="540"/>
                  </a:cubicBezTo>
                  <a:cubicBezTo>
                    <a:pt x="5181" y="241"/>
                    <a:pt x="4016" y="1"/>
                    <a:pt x="2586" y="1"/>
                  </a:cubicBezTo>
                  <a:close/>
                </a:path>
              </a:pathLst>
            </a:custGeom>
            <a:solidFill>
              <a:srgbClr val="993C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71"/>
            <p:cNvSpPr/>
            <p:nvPr/>
          </p:nvSpPr>
          <p:spPr>
            <a:xfrm>
              <a:off x="9142550" y="4908413"/>
              <a:ext cx="308725" cy="291600"/>
            </a:xfrm>
            <a:custGeom>
              <a:avLst/>
              <a:gdLst/>
              <a:ahLst/>
              <a:cxnLst/>
              <a:rect l="l" t="t" r="r" b="b"/>
              <a:pathLst>
                <a:path w="12349" h="11664" extrusionOk="0">
                  <a:moveTo>
                    <a:pt x="1499" y="0"/>
                  </a:moveTo>
                  <a:cubicBezTo>
                    <a:pt x="669" y="0"/>
                    <a:pt x="1" y="668"/>
                    <a:pt x="1" y="1499"/>
                  </a:cubicBezTo>
                  <a:lnTo>
                    <a:pt x="1" y="10156"/>
                  </a:lnTo>
                  <a:cubicBezTo>
                    <a:pt x="1" y="10987"/>
                    <a:pt x="669" y="11663"/>
                    <a:pt x="1499" y="11663"/>
                  </a:cubicBezTo>
                  <a:lnTo>
                    <a:pt x="10842" y="11663"/>
                  </a:lnTo>
                  <a:cubicBezTo>
                    <a:pt x="11672" y="11663"/>
                    <a:pt x="12349" y="10987"/>
                    <a:pt x="12349" y="10156"/>
                  </a:cubicBezTo>
                  <a:lnTo>
                    <a:pt x="12349" y="1499"/>
                  </a:lnTo>
                  <a:cubicBezTo>
                    <a:pt x="12349" y="668"/>
                    <a:pt x="11672" y="0"/>
                    <a:pt x="10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71"/>
            <p:cNvSpPr/>
            <p:nvPr/>
          </p:nvSpPr>
          <p:spPr>
            <a:xfrm>
              <a:off x="9129500" y="5067463"/>
              <a:ext cx="329500" cy="83950"/>
            </a:xfrm>
            <a:custGeom>
              <a:avLst/>
              <a:gdLst/>
              <a:ahLst/>
              <a:cxnLst/>
              <a:rect l="l" t="t" r="r" b="b"/>
              <a:pathLst>
                <a:path w="13180" h="3358" extrusionOk="0">
                  <a:moveTo>
                    <a:pt x="6594" y="1"/>
                  </a:moveTo>
                  <a:cubicBezTo>
                    <a:pt x="2955" y="1"/>
                    <a:pt x="0" y="746"/>
                    <a:pt x="0" y="1679"/>
                  </a:cubicBezTo>
                  <a:cubicBezTo>
                    <a:pt x="0" y="2604"/>
                    <a:pt x="2955" y="3358"/>
                    <a:pt x="6586" y="3358"/>
                  </a:cubicBezTo>
                  <a:cubicBezTo>
                    <a:pt x="10225" y="3358"/>
                    <a:pt x="13179" y="2604"/>
                    <a:pt x="13179" y="1679"/>
                  </a:cubicBezTo>
                  <a:cubicBezTo>
                    <a:pt x="13179" y="754"/>
                    <a:pt x="10233" y="1"/>
                    <a:pt x="659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71"/>
            <p:cNvSpPr/>
            <p:nvPr/>
          </p:nvSpPr>
          <p:spPr>
            <a:xfrm>
              <a:off x="9142125" y="5098088"/>
              <a:ext cx="304225" cy="125475"/>
            </a:xfrm>
            <a:custGeom>
              <a:avLst/>
              <a:gdLst/>
              <a:ahLst/>
              <a:cxnLst/>
              <a:rect l="l" t="t" r="r" b="b"/>
              <a:pathLst>
                <a:path w="12169" h="5019" extrusionOk="0">
                  <a:moveTo>
                    <a:pt x="1" y="0"/>
                  </a:moveTo>
                  <a:lnTo>
                    <a:pt x="1" y="5018"/>
                  </a:lnTo>
                  <a:lnTo>
                    <a:pt x="12169" y="5018"/>
                  </a:lnTo>
                  <a:lnTo>
                    <a:pt x="12169" y="0"/>
                  </a:ln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71"/>
            <p:cNvSpPr/>
            <p:nvPr/>
          </p:nvSpPr>
          <p:spPr>
            <a:xfrm>
              <a:off x="9142125" y="5181138"/>
              <a:ext cx="304225" cy="42425"/>
            </a:xfrm>
            <a:custGeom>
              <a:avLst/>
              <a:gdLst/>
              <a:ahLst/>
              <a:cxnLst/>
              <a:rect l="l" t="t" r="r" b="b"/>
              <a:pathLst>
                <a:path w="12169" h="1697" extrusionOk="0">
                  <a:moveTo>
                    <a:pt x="1" y="1"/>
                  </a:moveTo>
                  <a:lnTo>
                    <a:pt x="1" y="1696"/>
                  </a:lnTo>
                  <a:lnTo>
                    <a:pt x="12169" y="1696"/>
                  </a:lnTo>
                  <a:lnTo>
                    <a:pt x="12169" y="1"/>
                  </a:lnTo>
                  <a:close/>
                </a:path>
              </a:pathLst>
            </a:custGeom>
            <a:solidFill>
              <a:srgbClr val="B150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71"/>
            <p:cNvSpPr/>
            <p:nvPr/>
          </p:nvSpPr>
          <p:spPr>
            <a:xfrm>
              <a:off x="9416150" y="5018013"/>
              <a:ext cx="97650" cy="205550"/>
            </a:xfrm>
            <a:custGeom>
              <a:avLst/>
              <a:gdLst/>
              <a:ahLst/>
              <a:cxnLst/>
              <a:rect l="l" t="t" r="r" b="b"/>
              <a:pathLst>
                <a:path w="3906" h="8222" extrusionOk="0">
                  <a:moveTo>
                    <a:pt x="1953" y="1"/>
                  </a:moveTo>
                  <a:cubicBezTo>
                    <a:pt x="874" y="1"/>
                    <a:pt x="0" y="874"/>
                    <a:pt x="0" y="1953"/>
                  </a:cubicBezTo>
                  <a:lnTo>
                    <a:pt x="0" y="8221"/>
                  </a:lnTo>
                  <a:lnTo>
                    <a:pt x="1679" y="8221"/>
                  </a:lnTo>
                  <a:lnTo>
                    <a:pt x="3683" y="2878"/>
                  </a:lnTo>
                  <a:cubicBezTo>
                    <a:pt x="3760" y="2724"/>
                    <a:pt x="3820" y="2570"/>
                    <a:pt x="3854" y="2407"/>
                  </a:cubicBezTo>
                  <a:lnTo>
                    <a:pt x="3854" y="2390"/>
                  </a:lnTo>
                  <a:cubicBezTo>
                    <a:pt x="3888" y="2253"/>
                    <a:pt x="3905" y="2107"/>
                    <a:pt x="3905" y="1953"/>
                  </a:cubicBezTo>
                  <a:cubicBezTo>
                    <a:pt x="3905" y="874"/>
                    <a:pt x="3032" y="1"/>
                    <a:pt x="195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71"/>
            <p:cNvSpPr/>
            <p:nvPr/>
          </p:nvSpPr>
          <p:spPr>
            <a:xfrm>
              <a:off x="9074275" y="5017688"/>
              <a:ext cx="103400" cy="205875"/>
            </a:xfrm>
            <a:custGeom>
              <a:avLst/>
              <a:gdLst/>
              <a:ahLst/>
              <a:cxnLst/>
              <a:rect l="l" t="t" r="r" b="b"/>
              <a:pathLst>
                <a:path w="4136" h="8235" extrusionOk="0">
                  <a:moveTo>
                    <a:pt x="2183" y="0"/>
                  </a:moveTo>
                  <a:cubicBezTo>
                    <a:pt x="2107" y="0"/>
                    <a:pt x="2030" y="5"/>
                    <a:pt x="1953" y="14"/>
                  </a:cubicBezTo>
                  <a:cubicBezTo>
                    <a:pt x="788" y="142"/>
                    <a:pt x="0" y="1264"/>
                    <a:pt x="274" y="2403"/>
                  </a:cubicBezTo>
                  <a:lnTo>
                    <a:pt x="283" y="2420"/>
                  </a:lnTo>
                  <a:cubicBezTo>
                    <a:pt x="317" y="2583"/>
                    <a:pt x="377" y="2737"/>
                    <a:pt x="454" y="2891"/>
                  </a:cubicBezTo>
                  <a:lnTo>
                    <a:pt x="2449" y="8234"/>
                  </a:lnTo>
                  <a:lnTo>
                    <a:pt x="4128" y="8234"/>
                  </a:lnTo>
                  <a:lnTo>
                    <a:pt x="4128" y="1966"/>
                  </a:lnTo>
                  <a:cubicBezTo>
                    <a:pt x="4136" y="871"/>
                    <a:pt x="3249" y="0"/>
                    <a:pt x="218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6" name="Google Shape;2176;p71"/>
          <p:cNvGrpSpPr/>
          <p:nvPr/>
        </p:nvGrpSpPr>
        <p:grpSpPr>
          <a:xfrm>
            <a:off x="7564799" y="3302927"/>
            <a:ext cx="296672" cy="257570"/>
            <a:chOff x="9009962" y="2392923"/>
            <a:chExt cx="558388" cy="484792"/>
          </a:xfrm>
        </p:grpSpPr>
        <p:sp>
          <p:nvSpPr>
            <p:cNvPr id="2177" name="Google Shape;2177;p71"/>
            <p:cNvSpPr/>
            <p:nvPr/>
          </p:nvSpPr>
          <p:spPr>
            <a:xfrm>
              <a:off x="9009962" y="2392923"/>
              <a:ext cx="458431" cy="484792"/>
            </a:xfrm>
            <a:custGeom>
              <a:avLst/>
              <a:gdLst/>
              <a:ahLst/>
              <a:cxnLst/>
              <a:rect l="l" t="t" r="r" b="b"/>
              <a:pathLst>
                <a:path w="1807" h="1911" extrusionOk="0">
                  <a:moveTo>
                    <a:pt x="0" y="1"/>
                  </a:moveTo>
                  <a:lnTo>
                    <a:pt x="111" y="1910"/>
                  </a:lnTo>
                  <a:lnTo>
                    <a:pt x="1687" y="1910"/>
                  </a:lnTo>
                  <a:lnTo>
                    <a:pt x="180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71"/>
            <p:cNvSpPr/>
            <p:nvPr/>
          </p:nvSpPr>
          <p:spPr>
            <a:xfrm>
              <a:off x="9318205" y="2464716"/>
              <a:ext cx="250146" cy="323956"/>
            </a:xfrm>
            <a:custGeom>
              <a:avLst/>
              <a:gdLst/>
              <a:ahLst/>
              <a:cxnLst/>
              <a:rect l="l" t="t" r="r" b="b"/>
              <a:pathLst>
                <a:path w="986" h="1277" extrusionOk="0">
                  <a:moveTo>
                    <a:pt x="763" y="206"/>
                  </a:moveTo>
                  <a:lnTo>
                    <a:pt x="763" y="1079"/>
                  </a:lnTo>
                  <a:lnTo>
                    <a:pt x="215" y="1079"/>
                  </a:lnTo>
                  <a:lnTo>
                    <a:pt x="215" y="206"/>
                  </a:lnTo>
                  <a:close/>
                  <a:moveTo>
                    <a:pt x="1" y="0"/>
                  </a:moveTo>
                  <a:lnTo>
                    <a:pt x="1" y="1276"/>
                  </a:lnTo>
                  <a:lnTo>
                    <a:pt x="986" y="1276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79" name="Google Shape;2179;p71"/>
          <p:cNvGrpSpPr/>
          <p:nvPr/>
        </p:nvGrpSpPr>
        <p:grpSpPr>
          <a:xfrm>
            <a:off x="7201840" y="3690975"/>
            <a:ext cx="659639" cy="487237"/>
            <a:chOff x="5062138" y="4465938"/>
            <a:chExt cx="286675" cy="211750"/>
          </a:xfrm>
        </p:grpSpPr>
        <p:sp>
          <p:nvSpPr>
            <p:cNvPr id="2180" name="Google Shape;2180;p71"/>
            <p:cNvSpPr/>
            <p:nvPr/>
          </p:nvSpPr>
          <p:spPr>
            <a:xfrm>
              <a:off x="5062138" y="4465938"/>
              <a:ext cx="286675" cy="44775"/>
            </a:xfrm>
            <a:custGeom>
              <a:avLst/>
              <a:gdLst/>
              <a:ahLst/>
              <a:cxnLst/>
              <a:rect l="l" t="t" r="r" b="b"/>
              <a:pathLst>
                <a:path w="11467" h="1791" extrusionOk="0">
                  <a:moveTo>
                    <a:pt x="1" y="0"/>
                  </a:moveTo>
                  <a:lnTo>
                    <a:pt x="1" y="1790"/>
                  </a:lnTo>
                  <a:lnTo>
                    <a:pt x="11467" y="1790"/>
                  </a:lnTo>
                  <a:lnTo>
                    <a:pt x="11467" y="0"/>
                  </a:lnTo>
                  <a:close/>
                </a:path>
              </a:pathLst>
            </a:custGeom>
            <a:solidFill>
              <a:srgbClr val="57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71"/>
            <p:cNvSpPr/>
            <p:nvPr/>
          </p:nvSpPr>
          <p:spPr>
            <a:xfrm>
              <a:off x="5082913" y="4510688"/>
              <a:ext cx="245150" cy="167000"/>
            </a:xfrm>
            <a:custGeom>
              <a:avLst/>
              <a:gdLst/>
              <a:ahLst/>
              <a:cxnLst/>
              <a:rect l="l" t="t" r="r" b="b"/>
              <a:pathLst>
                <a:path w="9806" h="6680" extrusionOk="0">
                  <a:moveTo>
                    <a:pt x="0" y="0"/>
                  </a:moveTo>
                  <a:lnTo>
                    <a:pt x="0" y="6679"/>
                  </a:lnTo>
                  <a:lnTo>
                    <a:pt x="9805" y="6679"/>
                  </a:lnTo>
                  <a:lnTo>
                    <a:pt x="980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71"/>
            <p:cNvSpPr/>
            <p:nvPr/>
          </p:nvSpPr>
          <p:spPr>
            <a:xfrm>
              <a:off x="5158688" y="4546638"/>
              <a:ext cx="93575" cy="61250"/>
            </a:xfrm>
            <a:custGeom>
              <a:avLst/>
              <a:gdLst/>
              <a:ahLst/>
              <a:cxnLst/>
              <a:rect l="l" t="t" r="r" b="b"/>
              <a:pathLst>
                <a:path w="3743" h="2450" extrusionOk="0">
                  <a:moveTo>
                    <a:pt x="3315" y="429"/>
                  </a:moveTo>
                  <a:lnTo>
                    <a:pt x="3315" y="2022"/>
                  </a:lnTo>
                  <a:lnTo>
                    <a:pt x="429" y="2022"/>
                  </a:lnTo>
                  <a:lnTo>
                    <a:pt x="429" y="429"/>
                  </a:lnTo>
                  <a:close/>
                  <a:moveTo>
                    <a:pt x="1" y="1"/>
                  </a:moveTo>
                  <a:lnTo>
                    <a:pt x="1" y="2450"/>
                  </a:lnTo>
                  <a:lnTo>
                    <a:pt x="3743" y="2450"/>
                  </a:lnTo>
                  <a:lnTo>
                    <a:pt x="3743" y="2236"/>
                  </a:lnTo>
                  <a:lnTo>
                    <a:pt x="3743" y="1"/>
                  </a:lnTo>
                  <a:close/>
                </a:path>
              </a:pathLst>
            </a:custGeom>
            <a:solidFill>
              <a:srgbClr val="57C6D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3" name="Google Shape;2183;p71"/>
          <p:cNvGrpSpPr/>
          <p:nvPr/>
        </p:nvGrpSpPr>
        <p:grpSpPr>
          <a:xfrm>
            <a:off x="6683079" y="3696381"/>
            <a:ext cx="411821" cy="422176"/>
            <a:chOff x="5329538" y="3303913"/>
            <a:chExt cx="178975" cy="183475"/>
          </a:xfrm>
        </p:grpSpPr>
        <p:sp>
          <p:nvSpPr>
            <p:cNvPr id="2184" name="Google Shape;2184;p71"/>
            <p:cNvSpPr/>
            <p:nvPr/>
          </p:nvSpPr>
          <p:spPr>
            <a:xfrm>
              <a:off x="5334238" y="3303913"/>
              <a:ext cx="174275" cy="100450"/>
            </a:xfrm>
            <a:custGeom>
              <a:avLst/>
              <a:gdLst/>
              <a:ahLst/>
              <a:cxnLst/>
              <a:rect l="l" t="t" r="r" b="b"/>
              <a:pathLst>
                <a:path w="6971" h="4018" extrusionOk="0">
                  <a:moveTo>
                    <a:pt x="352" y="0"/>
                  </a:moveTo>
                  <a:lnTo>
                    <a:pt x="352" y="0"/>
                  </a:lnTo>
                  <a:cubicBezTo>
                    <a:pt x="1" y="1824"/>
                    <a:pt x="1191" y="3597"/>
                    <a:pt x="3023" y="3957"/>
                  </a:cubicBezTo>
                  <a:cubicBezTo>
                    <a:pt x="3237" y="3998"/>
                    <a:pt x="3451" y="4018"/>
                    <a:pt x="3661" y="4018"/>
                  </a:cubicBezTo>
                  <a:cubicBezTo>
                    <a:pt x="5244" y="4018"/>
                    <a:pt x="6661" y="2895"/>
                    <a:pt x="6971" y="1285"/>
                  </a:cubicBezTo>
                  <a:lnTo>
                    <a:pt x="35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71"/>
            <p:cNvSpPr/>
            <p:nvPr/>
          </p:nvSpPr>
          <p:spPr>
            <a:xfrm>
              <a:off x="5387113" y="3391538"/>
              <a:ext cx="43925" cy="25425"/>
            </a:xfrm>
            <a:custGeom>
              <a:avLst/>
              <a:gdLst/>
              <a:ahLst/>
              <a:cxnLst/>
              <a:rect l="l" t="t" r="r" b="b"/>
              <a:pathLst>
                <a:path w="1757" h="1017" extrusionOk="0">
                  <a:moveTo>
                    <a:pt x="839" y="1"/>
                  </a:moveTo>
                  <a:cubicBezTo>
                    <a:pt x="436" y="1"/>
                    <a:pt x="77" y="289"/>
                    <a:pt x="1" y="700"/>
                  </a:cubicBezTo>
                  <a:lnTo>
                    <a:pt x="1662" y="1017"/>
                  </a:lnTo>
                  <a:cubicBezTo>
                    <a:pt x="1756" y="563"/>
                    <a:pt x="1456" y="109"/>
                    <a:pt x="994" y="15"/>
                  </a:cubicBezTo>
                  <a:cubicBezTo>
                    <a:pt x="942" y="5"/>
                    <a:pt x="890" y="1"/>
                    <a:pt x="839" y="1"/>
                  </a:cubicBezTo>
                  <a:close/>
                </a:path>
              </a:pathLst>
            </a:custGeom>
            <a:solidFill>
              <a:srgbClr val="567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71"/>
            <p:cNvSpPr/>
            <p:nvPr/>
          </p:nvSpPr>
          <p:spPr>
            <a:xfrm>
              <a:off x="5329538" y="3350138"/>
              <a:ext cx="173425" cy="95900"/>
            </a:xfrm>
            <a:custGeom>
              <a:avLst/>
              <a:gdLst/>
              <a:ahLst/>
              <a:cxnLst/>
              <a:rect l="l" t="t" r="r" b="b"/>
              <a:pathLst>
                <a:path w="6937" h="3836" extrusionOk="0">
                  <a:moveTo>
                    <a:pt x="6679" y="1"/>
                  </a:moveTo>
                  <a:lnTo>
                    <a:pt x="0" y="934"/>
                  </a:lnTo>
                  <a:cubicBezTo>
                    <a:pt x="235" y="2618"/>
                    <a:pt x="1680" y="3836"/>
                    <a:pt x="3339" y="3836"/>
                  </a:cubicBezTo>
                  <a:cubicBezTo>
                    <a:pt x="3495" y="3836"/>
                    <a:pt x="3652" y="3825"/>
                    <a:pt x="3811" y="3803"/>
                  </a:cubicBezTo>
                  <a:cubicBezTo>
                    <a:pt x="5652" y="3546"/>
                    <a:pt x="6936" y="1842"/>
                    <a:pt x="66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187;p71"/>
            <p:cNvSpPr/>
            <p:nvPr/>
          </p:nvSpPr>
          <p:spPr>
            <a:xfrm>
              <a:off x="5404038" y="3435163"/>
              <a:ext cx="43050" cy="23325"/>
            </a:xfrm>
            <a:custGeom>
              <a:avLst/>
              <a:gdLst/>
              <a:ahLst/>
              <a:cxnLst/>
              <a:rect l="l" t="t" r="r" b="b"/>
              <a:pathLst>
                <a:path w="1722" h="933" extrusionOk="0">
                  <a:moveTo>
                    <a:pt x="886" y="1"/>
                  </a:moveTo>
                  <a:cubicBezTo>
                    <a:pt x="848" y="1"/>
                    <a:pt x="810" y="3"/>
                    <a:pt x="771" y="8"/>
                  </a:cubicBezTo>
                  <a:cubicBezTo>
                    <a:pt x="317" y="68"/>
                    <a:pt x="0" y="479"/>
                    <a:pt x="52" y="933"/>
                  </a:cubicBezTo>
                  <a:lnTo>
                    <a:pt x="1721" y="702"/>
                  </a:lnTo>
                  <a:cubicBezTo>
                    <a:pt x="1651" y="287"/>
                    <a:pt x="1294" y="1"/>
                    <a:pt x="886" y="1"/>
                  </a:cubicBezTo>
                  <a:close/>
                </a:path>
              </a:pathLst>
            </a:custGeom>
            <a:solidFill>
              <a:srgbClr val="466B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188;p71"/>
            <p:cNvSpPr/>
            <p:nvPr/>
          </p:nvSpPr>
          <p:spPr>
            <a:xfrm>
              <a:off x="5332538" y="3403238"/>
              <a:ext cx="168700" cy="84150"/>
            </a:xfrm>
            <a:custGeom>
              <a:avLst/>
              <a:gdLst/>
              <a:ahLst/>
              <a:cxnLst/>
              <a:rect l="l" t="t" r="r" b="b"/>
              <a:pathLst>
                <a:path w="6748" h="3366" extrusionOk="0">
                  <a:moveTo>
                    <a:pt x="0" y="1"/>
                  </a:moveTo>
                  <a:cubicBezTo>
                    <a:pt x="0" y="1859"/>
                    <a:pt x="1516" y="3366"/>
                    <a:pt x="3374" y="3366"/>
                  </a:cubicBezTo>
                  <a:cubicBezTo>
                    <a:pt x="5232" y="3366"/>
                    <a:pt x="6748" y="1859"/>
                    <a:pt x="67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89" name="Google Shape;2189;p71"/>
          <p:cNvGrpSpPr/>
          <p:nvPr/>
        </p:nvGrpSpPr>
        <p:grpSpPr>
          <a:xfrm>
            <a:off x="1430302" y="3977081"/>
            <a:ext cx="1551117" cy="179341"/>
            <a:chOff x="4698013" y="3498088"/>
            <a:chExt cx="905550" cy="104700"/>
          </a:xfrm>
        </p:grpSpPr>
        <p:sp>
          <p:nvSpPr>
            <p:cNvPr id="2190" name="Google Shape;2190;p71"/>
            <p:cNvSpPr/>
            <p:nvPr/>
          </p:nvSpPr>
          <p:spPr>
            <a:xfrm>
              <a:off x="4698013" y="3498088"/>
              <a:ext cx="905550" cy="39200"/>
            </a:xfrm>
            <a:custGeom>
              <a:avLst/>
              <a:gdLst/>
              <a:ahLst/>
              <a:cxnLst/>
              <a:rect l="l" t="t" r="r" b="b"/>
              <a:pathLst>
                <a:path w="36222" h="1568" extrusionOk="0">
                  <a:moveTo>
                    <a:pt x="0" y="0"/>
                  </a:moveTo>
                  <a:lnTo>
                    <a:pt x="0" y="1567"/>
                  </a:lnTo>
                  <a:lnTo>
                    <a:pt x="36222" y="1567"/>
                  </a:lnTo>
                  <a:lnTo>
                    <a:pt x="36222" y="0"/>
                  </a:lnTo>
                  <a:close/>
                </a:path>
              </a:pathLst>
            </a:custGeom>
            <a:solidFill>
              <a:srgbClr val="A444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191;p71"/>
            <p:cNvSpPr/>
            <p:nvPr/>
          </p:nvSpPr>
          <p:spPr>
            <a:xfrm>
              <a:off x="4762663" y="3537263"/>
              <a:ext cx="37475" cy="65525"/>
            </a:xfrm>
            <a:custGeom>
              <a:avLst/>
              <a:gdLst/>
              <a:ahLst/>
              <a:cxnLst/>
              <a:rect l="l" t="t" r="r" b="b"/>
              <a:pathLst>
                <a:path w="1499" h="2621" extrusionOk="0">
                  <a:moveTo>
                    <a:pt x="0" y="0"/>
                  </a:moveTo>
                  <a:lnTo>
                    <a:pt x="0" y="2621"/>
                  </a:lnTo>
                  <a:lnTo>
                    <a:pt x="1499" y="2621"/>
                  </a:lnTo>
                  <a:lnTo>
                    <a:pt x="1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71"/>
            <p:cNvSpPr/>
            <p:nvPr/>
          </p:nvSpPr>
          <p:spPr>
            <a:xfrm>
              <a:off x="5501438" y="3537263"/>
              <a:ext cx="37475" cy="65525"/>
            </a:xfrm>
            <a:custGeom>
              <a:avLst/>
              <a:gdLst/>
              <a:ahLst/>
              <a:cxnLst/>
              <a:rect l="l" t="t" r="r" b="b"/>
              <a:pathLst>
                <a:path w="1499" h="2621" extrusionOk="0">
                  <a:moveTo>
                    <a:pt x="0" y="0"/>
                  </a:moveTo>
                  <a:lnTo>
                    <a:pt x="0" y="2621"/>
                  </a:lnTo>
                  <a:lnTo>
                    <a:pt x="1499" y="2621"/>
                  </a:lnTo>
                  <a:lnTo>
                    <a:pt x="149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93" name="Google Shape;2193;p71"/>
          <p:cNvGrpSpPr/>
          <p:nvPr/>
        </p:nvGrpSpPr>
        <p:grpSpPr>
          <a:xfrm>
            <a:off x="5091111" y="3396599"/>
            <a:ext cx="1097229" cy="741402"/>
            <a:chOff x="9895823" y="1880724"/>
            <a:chExt cx="1097229" cy="741402"/>
          </a:xfrm>
        </p:grpSpPr>
        <p:sp>
          <p:nvSpPr>
            <p:cNvPr id="2194" name="Google Shape;2194;p71"/>
            <p:cNvSpPr/>
            <p:nvPr/>
          </p:nvSpPr>
          <p:spPr>
            <a:xfrm>
              <a:off x="10524051" y="2206278"/>
              <a:ext cx="245344" cy="245862"/>
            </a:xfrm>
            <a:custGeom>
              <a:avLst/>
              <a:gdLst/>
              <a:ahLst/>
              <a:cxnLst/>
              <a:rect l="l" t="t" r="r" b="b"/>
              <a:pathLst>
                <a:path w="4265" h="4274" extrusionOk="0">
                  <a:moveTo>
                    <a:pt x="0" y="1"/>
                  </a:moveTo>
                  <a:lnTo>
                    <a:pt x="0" y="4274"/>
                  </a:lnTo>
                  <a:lnTo>
                    <a:pt x="4265" y="4274"/>
                  </a:lnTo>
                  <a:lnTo>
                    <a:pt x="4265" y="1"/>
                  </a:lnTo>
                  <a:close/>
                </a:path>
              </a:pathLst>
            </a:custGeom>
            <a:solidFill>
              <a:srgbClr val="F4F4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71"/>
            <p:cNvSpPr/>
            <p:nvPr/>
          </p:nvSpPr>
          <p:spPr>
            <a:xfrm>
              <a:off x="10517608" y="2200411"/>
              <a:ext cx="258230" cy="257654"/>
            </a:xfrm>
            <a:custGeom>
              <a:avLst/>
              <a:gdLst/>
              <a:ahLst/>
              <a:cxnLst/>
              <a:rect l="l" t="t" r="r" b="b"/>
              <a:pathLst>
                <a:path w="4489" h="4479" extrusionOk="0">
                  <a:moveTo>
                    <a:pt x="4274" y="214"/>
                  </a:moveTo>
                  <a:lnTo>
                    <a:pt x="4274" y="4265"/>
                  </a:lnTo>
                  <a:lnTo>
                    <a:pt x="215" y="4265"/>
                  </a:lnTo>
                  <a:lnTo>
                    <a:pt x="215" y="214"/>
                  </a:lnTo>
                  <a:close/>
                  <a:moveTo>
                    <a:pt x="1" y="0"/>
                  </a:moveTo>
                  <a:lnTo>
                    <a:pt x="1" y="4479"/>
                  </a:lnTo>
                  <a:lnTo>
                    <a:pt x="4488" y="4479"/>
                  </a:lnTo>
                  <a:lnTo>
                    <a:pt x="4488" y="4376"/>
                  </a:lnTo>
                  <a:lnTo>
                    <a:pt x="4488" y="0"/>
                  </a:lnTo>
                  <a:close/>
                </a:path>
              </a:pathLst>
            </a:custGeom>
            <a:solidFill>
              <a:srgbClr val="D6D2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196;p71"/>
            <p:cNvSpPr/>
            <p:nvPr/>
          </p:nvSpPr>
          <p:spPr>
            <a:xfrm>
              <a:off x="10334391" y="2293486"/>
              <a:ext cx="608384" cy="220723"/>
            </a:xfrm>
            <a:custGeom>
              <a:avLst/>
              <a:gdLst/>
              <a:ahLst/>
              <a:cxnLst/>
              <a:rect l="l" t="t" r="r" b="b"/>
              <a:pathLst>
                <a:path w="10576" h="3837" extrusionOk="0">
                  <a:moveTo>
                    <a:pt x="9" y="0"/>
                  </a:moveTo>
                  <a:lnTo>
                    <a:pt x="9" y="3606"/>
                  </a:lnTo>
                  <a:cubicBezTo>
                    <a:pt x="0" y="3717"/>
                    <a:pt x="78" y="3820"/>
                    <a:pt x="197" y="3837"/>
                  </a:cubicBezTo>
                  <a:lnTo>
                    <a:pt x="10379" y="3837"/>
                  </a:lnTo>
                  <a:cubicBezTo>
                    <a:pt x="10490" y="3820"/>
                    <a:pt x="10576" y="3717"/>
                    <a:pt x="10567" y="3606"/>
                  </a:cubicBezTo>
                  <a:lnTo>
                    <a:pt x="10567" y="0"/>
                  </a:lnTo>
                  <a:close/>
                </a:path>
              </a:pathLst>
            </a:custGeom>
            <a:solidFill>
              <a:srgbClr val="AAA3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197;p71"/>
            <p:cNvSpPr/>
            <p:nvPr/>
          </p:nvSpPr>
          <p:spPr>
            <a:xfrm>
              <a:off x="10334909" y="2175100"/>
              <a:ext cx="607406" cy="118444"/>
            </a:xfrm>
            <a:custGeom>
              <a:avLst/>
              <a:gdLst/>
              <a:ahLst/>
              <a:cxnLst/>
              <a:rect l="l" t="t" r="r" b="b"/>
              <a:pathLst>
                <a:path w="10559" h="2059" extrusionOk="0">
                  <a:moveTo>
                    <a:pt x="5492" y="1"/>
                  </a:moveTo>
                  <a:cubicBezTo>
                    <a:pt x="5338" y="1"/>
                    <a:pt x="5180" y="4"/>
                    <a:pt x="5018" y="12"/>
                  </a:cubicBezTo>
                  <a:cubicBezTo>
                    <a:pt x="1173" y="200"/>
                    <a:pt x="0" y="2058"/>
                    <a:pt x="0" y="2058"/>
                  </a:cubicBezTo>
                  <a:lnTo>
                    <a:pt x="10558" y="2058"/>
                  </a:lnTo>
                  <a:cubicBezTo>
                    <a:pt x="10558" y="2058"/>
                    <a:pt x="9147" y="1"/>
                    <a:pt x="5492" y="1"/>
                  </a:cubicBezTo>
                  <a:close/>
                </a:path>
              </a:pathLst>
            </a:custGeom>
            <a:solidFill>
              <a:srgbClr val="9990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198;p71"/>
            <p:cNvSpPr/>
            <p:nvPr/>
          </p:nvSpPr>
          <p:spPr>
            <a:xfrm>
              <a:off x="10891521" y="2359985"/>
              <a:ext cx="101532" cy="33537"/>
            </a:xfrm>
            <a:custGeom>
              <a:avLst/>
              <a:gdLst/>
              <a:ahLst/>
              <a:cxnLst/>
              <a:rect l="l" t="t" r="r" b="b"/>
              <a:pathLst>
                <a:path w="1765" h="583" extrusionOk="0">
                  <a:moveTo>
                    <a:pt x="257" y="1"/>
                  </a:moveTo>
                  <a:cubicBezTo>
                    <a:pt x="112" y="1"/>
                    <a:pt x="0" y="120"/>
                    <a:pt x="0" y="266"/>
                  </a:cubicBezTo>
                  <a:lnTo>
                    <a:pt x="0" y="317"/>
                  </a:lnTo>
                  <a:cubicBezTo>
                    <a:pt x="0" y="463"/>
                    <a:pt x="112" y="583"/>
                    <a:pt x="257" y="583"/>
                  </a:cubicBezTo>
                  <a:lnTo>
                    <a:pt x="1499" y="583"/>
                  </a:lnTo>
                  <a:cubicBezTo>
                    <a:pt x="1644" y="583"/>
                    <a:pt x="1764" y="463"/>
                    <a:pt x="1764" y="317"/>
                  </a:cubicBezTo>
                  <a:lnTo>
                    <a:pt x="1764" y="266"/>
                  </a:lnTo>
                  <a:cubicBezTo>
                    <a:pt x="1764" y="120"/>
                    <a:pt x="1644" y="1"/>
                    <a:pt x="1499" y="1"/>
                  </a:cubicBezTo>
                  <a:close/>
                </a:path>
              </a:pathLst>
            </a:custGeom>
            <a:solidFill>
              <a:srgbClr val="2A3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71"/>
            <p:cNvSpPr/>
            <p:nvPr/>
          </p:nvSpPr>
          <p:spPr>
            <a:xfrm>
              <a:off x="10283654" y="2359985"/>
              <a:ext cx="102049" cy="33537"/>
            </a:xfrm>
            <a:custGeom>
              <a:avLst/>
              <a:gdLst/>
              <a:ahLst/>
              <a:cxnLst/>
              <a:rect l="l" t="t" r="r" b="b"/>
              <a:pathLst>
                <a:path w="1774" h="583" extrusionOk="0">
                  <a:moveTo>
                    <a:pt x="266" y="1"/>
                  </a:moveTo>
                  <a:cubicBezTo>
                    <a:pt x="120" y="1"/>
                    <a:pt x="0" y="120"/>
                    <a:pt x="0" y="266"/>
                  </a:cubicBezTo>
                  <a:lnTo>
                    <a:pt x="0" y="317"/>
                  </a:lnTo>
                  <a:cubicBezTo>
                    <a:pt x="0" y="463"/>
                    <a:pt x="120" y="583"/>
                    <a:pt x="266" y="583"/>
                  </a:cubicBezTo>
                  <a:lnTo>
                    <a:pt x="1508" y="583"/>
                  </a:lnTo>
                  <a:cubicBezTo>
                    <a:pt x="1653" y="583"/>
                    <a:pt x="1773" y="463"/>
                    <a:pt x="1773" y="317"/>
                  </a:cubicBezTo>
                  <a:lnTo>
                    <a:pt x="1773" y="266"/>
                  </a:lnTo>
                  <a:cubicBezTo>
                    <a:pt x="1773" y="120"/>
                    <a:pt x="1653" y="1"/>
                    <a:pt x="1508" y="1"/>
                  </a:cubicBezTo>
                  <a:close/>
                </a:path>
              </a:pathLst>
            </a:custGeom>
            <a:solidFill>
              <a:srgbClr val="2A3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200;p71"/>
            <p:cNvSpPr/>
            <p:nvPr/>
          </p:nvSpPr>
          <p:spPr>
            <a:xfrm>
              <a:off x="10604816" y="2150134"/>
              <a:ext cx="67534" cy="45847"/>
            </a:xfrm>
            <a:custGeom>
              <a:avLst/>
              <a:gdLst/>
              <a:ahLst/>
              <a:cxnLst/>
              <a:rect l="l" t="t" r="r" b="b"/>
              <a:pathLst>
                <a:path w="1174" h="797" extrusionOk="0">
                  <a:moveTo>
                    <a:pt x="1" y="1"/>
                  </a:moveTo>
                  <a:lnTo>
                    <a:pt x="1" y="797"/>
                  </a:lnTo>
                  <a:lnTo>
                    <a:pt x="1174" y="797"/>
                  </a:lnTo>
                  <a:lnTo>
                    <a:pt x="1174" y="1"/>
                  </a:lnTo>
                  <a:close/>
                </a:path>
              </a:pathLst>
            </a:custGeom>
            <a:solidFill>
              <a:srgbClr val="2A3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201;p71"/>
            <p:cNvSpPr/>
            <p:nvPr/>
          </p:nvSpPr>
          <p:spPr>
            <a:xfrm>
              <a:off x="10587559" y="2128965"/>
              <a:ext cx="102049" cy="39462"/>
            </a:xfrm>
            <a:custGeom>
              <a:avLst/>
              <a:gdLst/>
              <a:ahLst/>
              <a:cxnLst/>
              <a:rect l="l" t="t" r="r" b="b"/>
              <a:pathLst>
                <a:path w="1774" h="686" extrusionOk="0">
                  <a:moveTo>
                    <a:pt x="309" y="0"/>
                  </a:moveTo>
                  <a:cubicBezTo>
                    <a:pt x="138" y="0"/>
                    <a:pt x="1" y="137"/>
                    <a:pt x="1" y="309"/>
                  </a:cubicBezTo>
                  <a:lnTo>
                    <a:pt x="1" y="377"/>
                  </a:lnTo>
                  <a:cubicBezTo>
                    <a:pt x="1" y="548"/>
                    <a:pt x="138" y="685"/>
                    <a:pt x="309" y="685"/>
                  </a:cubicBezTo>
                  <a:lnTo>
                    <a:pt x="1465" y="685"/>
                  </a:lnTo>
                  <a:cubicBezTo>
                    <a:pt x="1636" y="685"/>
                    <a:pt x="1773" y="548"/>
                    <a:pt x="1773" y="377"/>
                  </a:cubicBezTo>
                  <a:lnTo>
                    <a:pt x="1773" y="309"/>
                  </a:lnTo>
                  <a:cubicBezTo>
                    <a:pt x="1773" y="137"/>
                    <a:pt x="1636" y="0"/>
                    <a:pt x="1465" y="0"/>
                  </a:cubicBezTo>
                  <a:close/>
                </a:path>
              </a:pathLst>
            </a:custGeom>
            <a:solidFill>
              <a:srgbClr val="2A3E5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202" name="Google Shape;2202;p71"/>
            <p:cNvGrpSpPr/>
            <p:nvPr/>
          </p:nvGrpSpPr>
          <p:grpSpPr>
            <a:xfrm>
              <a:off x="9956801" y="2509838"/>
              <a:ext cx="975158" cy="112288"/>
              <a:chOff x="9956801" y="2509838"/>
              <a:chExt cx="975158" cy="112288"/>
            </a:xfrm>
          </p:grpSpPr>
          <p:sp>
            <p:nvSpPr>
              <p:cNvPr id="2203" name="Google Shape;2203;p71"/>
              <p:cNvSpPr/>
              <p:nvPr/>
            </p:nvSpPr>
            <p:spPr>
              <a:xfrm>
                <a:off x="9956801" y="2533875"/>
                <a:ext cx="975158" cy="88251"/>
              </a:xfrm>
              <a:custGeom>
                <a:avLst/>
                <a:gdLst/>
                <a:ahLst/>
                <a:cxnLst/>
                <a:rect l="l" t="t" r="r" b="b"/>
                <a:pathLst>
                  <a:path w="18840" h="1534" extrusionOk="0">
                    <a:moveTo>
                      <a:pt x="318" y="0"/>
                    </a:moveTo>
                    <a:cubicBezTo>
                      <a:pt x="138" y="0"/>
                      <a:pt x="1" y="137"/>
                      <a:pt x="1" y="317"/>
                    </a:cubicBezTo>
                    <a:lnTo>
                      <a:pt x="1" y="1533"/>
                    </a:lnTo>
                    <a:lnTo>
                      <a:pt x="18840" y="1533"/>
                    </a:lnTo>
                    <a:lnTo>
                      <a:pt x="18840" y="317"/>
                    </a:lnTo>
                    <a:cubicBezTo>
                      <a:pt x="18840" y="137"/>
                      <a:pt x="18703" y="0"/>
                      <a:pt x="18523" y="0"/>
                    </a:cubicBez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4" name="Google Shape;2204;p71"/>
              <p:cNvSpPr/>
              <p:nvPr/>
            </p:nvSpPr>
            <p:spPr>
              <a:xfrm>
                <a:off x="10015703" y="2509838"/>
                <a:ext cx="23183" cy="98943"/>
              </a:xfrm>
              <a:custGeom>
                <a:avLst/>
                <a:gdLst/>
                <a:ahLst/>
                <a:cxnLst/>
                <a:rect l="l" t="t" r="r" b="b"/>
                <a:pathLst>
                  <a:path w="403" h="1720" extrusionOk="0">
                    <a:moveTo>
                      <a:pt x="201" y="1"/>
                    </a:moveTo>
                    <a:cubicBezTo>
                      <a:pt x="105" y="1"/>
                      <a:pt x="9" y="63"/>
                      <a:pt x="0" y="187"/>
                    </a:cubicBezTo>
                    <a:lnTo>
                      <a:pt x="0" y="1514"/>
                    </a:lnTo>
                    <a:cubicBezTo>
                      <a:pt x="0" y="1626"/>
                      <a:pt x="94" y="1720"/>
                      <a:pt x="206" y="1720"/>
                    </a:cubicBezTo>
                    <a:cubicBezTo>
                      <a:pt x="317" y="1720"/>
                      <a:pt x="403" y="1626"/>
                      <a:pt x="403" y="1514"/>
                    </a:cubicBezTo>
                    <a:lnTo>
                      <a:pt x="403" y="187"/>
                    </a:lnTo>
                    <a:cubicBezTo>
                      <a:pt x="394" y="63"/>
                      <a:pt x="298" y="1"/>
                      <a:pt x="201" y="1"/>
                    </a:cubicBez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5" name="Google Shape;2205;p71"/>
              <p:cNvSpPr/>
              <p:nvPr/>
            </p:nvSpPr>
            <p:spPr>
              <a:xfrm>
                <a:off x="10238842" y="2509838"/>
                <a:ext cx="23183" cy="98943"/>
              </a:xfrm>
              <a:custGeom>
                <a:avLst/>
                <a:gdLst/>
                <a:ahLst/>
                <a:cxnLst/>
                <a:rect l="l" t="t" r="r" b="b"/>
                <a:pathLst>
                  <a:path w="403" h="1720" extrusionOk="0">
                    <a:moveTo>
                      <a:pt x="198" y="1"/>
                    </a:moveTo>
                    <a:cubicBezTo>
                      <a:pt x="103" y="1"/>
                      <a:pt x="9" y="63"/>
                      <a:pt x="0" y="187"/>
                    </a:cubicBezTo>
                    <a:lnTo>
                      <a:pt x="0" y="1514"/>
                    </a:lnTo>
                    <a:cubicBezTo>
                      <a:pt x="0" y="1626"/>
                      <a:pt x="86" y="1720"/>
                      <a:pt x="197" y="1720"/>
                    </a:cubicBezTo>
                    <a:cubicBezTo>
                      <a:pt x="309" y="1720"/>
                      <a:pt x="403" y="1626"/>
                      <a:pt x="403" y="1514"/>
                    </a:cubicBezTo>
                    <a:lnTo>
                      <a:pt x="403" y="187"/>
                    </a:lnTo>
                    <a:cubicBezTo>
                      <a:pt x="390" y="63"/>
                      <a:pt x="294" y="1"/>
                      <a:pt x="198" y="1"/>
                    </a:cubicBez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6" name="Google Shape;2206;p71"/>
              <p:cNvSpPr/>
              <p:nvPr/>
            </p:nvSpPr>
            <p:spPr>
              <a:xfrm>
                <a:off x="10518126" y="2509838"/>
                <a:ext cx="23183" cy="98943"/>
              </a:xfrm>
              <a:custGeom>
                <a:avLst/>
                <a:gdLst/>
                <a:ahLst/>
                <a:cxnLst/>
                <a:rect l="l" t="t" r="r" b="b"/>
                <a:pathLst>
                  <a:path w="403" h="1720" extrusionOk="0">
                    <a:moveTo>
                      <a:pt x="202" y="1"/>
                    </a:moveTo>
                    <a:cubicBezTo>
                      <a:pt x="105" y="1"/>
                      <a:pt x="9" y="63"/>
                      <a:pt x="1" y="187"/>
                    </a:cubicBezTo>
                    <a:lnTo>
                      <a:pt x="1" y="1514"/>
                    </a:lnTo>
                    <a:cubicBezTo>
                      <a:pt x="1" y="1626"/>
                      <a:pt x="95" y="1720"/>
                      <a:pt x="206" y="1720"/>
                    </a:cubicBezTo>
                    <a:cubicBezTo>
                      <a:pt x="317" y="1720"/>
                      <a:pt x="403" y="1626"/>
                      <a:pt x="403" y="1514"/>
                    </a:cubicBezTo>
                    <a:lnTo>
                      <a:pt x="403" y="187"/>
                    </a:lnTo>
                    <a:cubicBezTo>
                      <a:pt x="394" y="63"/>
                      <a:pt x="298" y="1"/>
                      <a:pt x="202" y="1"/>
                    </a:cubicBez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7" name="Google Shape;2207;p71"/>
              <p:cNvSpPr/>
              <p:nvPr/>
            </p:nvSpPr>
            <p:spPr>
              <a:xfrm>
                <a:off x="10741265" y="2509838"/>
                <a:ext cx="23240" cy="98943"/>
              </a:xfrm>
              <a:custGeom>
                <a:avLst/>
                <a:gdLst/>
                <a:ahLst/>
                <a:cxnLst/>
                <a:rect l="l" t="t" r="r" b="b"/>
                <a:pathLst>
                  <a:path w="404" h="1720" extrusionOk="0">
                    <a:moveTo>
                      <a:pt x="202" y="1"/>
                    </a:moveTo>
                    <a:cubicBezTo>
                      <a:pt x="106" y="1"/>
                      <a:pt x="9" y="63"/>
                      <a:pt x="1" y="187"/>
                    </a:cubicBezTo>
                    <a:lnTo>
                      <a:pt x="1" y="1514"/>
                    </a:lnTo>
                    <a:cubicBezTo>
                      <a:pt x="1" y="1626"/>
                      <a:pt x="86" y="1720"/>
                      <a:pt x="198" y="1720"/>
                    </a:cubicBezTo>
                    <a:cubicBezTo>
                      <a:pt x="309" y="1720"/>
                      <a:pt x="403" y="1626"/>
                      <a:pt x="403" y="1514"/>
                    </a:cubicBezTo>
                    <a:lnTo>
                      <a:pt x="403" y="187"/>
                    </a:lnTo>
                    <a:cubicBezTo>
                      <a:pt x="395" y="63"/>
                      <a:pt x="298" y="1"/>
                      <a:pt x="202" y="1"/>
                    </a:cubicBez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08" name="Google Shape;2208;p71"/>
            <p:cNvGrpSpPr/>
            <p:nvPr/>
          </p:nvGrpSpPr>
          <p:grpSpPr>
            <a:xfrm>
              <a:off x="9895823" y="1880724"/>
              <a:ext cx="472913" cy="629611"/>
              <a:chOff x="5085913" y="3224488"/>
              <a:chExt cx="205525" cy="273625"/>
            </a:xfrm>
          </p:grpSpPr>
          <p:sp>
            <p:nvSpPr>
              <p:cNvPr id="2209" name="Google Shape;2209;p71"/>
              <p:cNvSpPr/>
              <p:nvPr/>
            </p:nvSpPr>
            <p:spPr>
              <a:xfrm>
                <a:off x="5085913" y="3261938"/>
                <a:ext cx="54175" cy="76900"/>
              </a:xfrm>
              <a:custGeom>
                <a:avLst/>
                <a:gdLst/>
                <a:ahLst/>
                <a:cxnLst/>
                <a:rect l="l" t="t" r="r" b="b"/>
                <a:pathLst>
                  <a:path w="2167" h="3076" extrusionOk="0">
                    <a:moveTo>
                      <a:pt x="103" y="1"/>
                    </a:moveTo>
                    <a:cubicBezTo>
                      <a:pt x="43" y="1"/>
                      <a:pt x="0" y="78"/>
                      <a:pt x="43" y="129"/>
                    </a:cubicBezTo>
                    <a:lnTo>
                      <a:pt x="2167" y="3075"/>
                    </a:lnTo>
                    <a:lnTo>
                      <a:pt x="1362" y="1"/>
                    </a:lnTo>
                    <a:close/>
                  </a:path>
                </a:pathLst>
              </a:custGeom>
              <a:solidFill>
                <a:srgbClr val="9990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0" name="Google Shape;2210;p71"/>
              <p:cNvSpPr/>
              <p:nvPr/>
            </p:nvSpPr>
            <p:spPr>
              <a:xfrm>
                <a:off x="5219713" y="3261838"/>
                <a:ext cx="71725" cy="106950"/>
              </a:xfrm>
              <a:custGeom>
                <a:avLst/>
                <a:gdLst/>
                <a:ahLst/>
                <a:cxnLst/>
                <a:rect l="l" t="t" r="r" b="b"/>
                <a:pathLst>
                  <a:path w="2869" h="4278" extrusionOk="0">
                    <a:moveTo>
                      <a:pt x="1469" y="0"/>
                    </a:moveTo>
                    <a:cubicBezTo>
                      <a:pt x="1389" y="0"/>
                      <a:pt x="1337" y="5"/>
                      <a:pt x="1328" y="5"/>
                    </a:cubicBezTo>
                    <a:lnTo>
                      <a:pt x="1370" y="433"/>
                    </a:lnTo>
                    <a:cubicBezTo>
                      <a:pt x="1372" y="433"/>
                      <a:pt x="1407" y="430"/>
                      <a:pt x="1464" y="430"/>
                    </a:cubicBezTo>
                    <a:cubicBezTo>
                      <a:pt x="1664" y="430"/>
                      <a:pt x="2134" y="467"/>
                      <a:pt x="2321" y="801"/>
                    </a:cubicBezTo>
                    <a:cubicBezTo>
                      <a:pt x="2424" y="990"/>
                      <a:pt x="2415" y="1212"/>
                      <a:pt x="2304" y="1392"/>
                    </a:cubicBezTo>
                    <a:lnTo>
                      <a:pt x="1062" y="3550"/>
                    </a:lnTo>
                    <a:cubicBezTo>
                      <a:pt x="963" y="3732"/>
                      <a:pt x="768" y="3850"/>
                      <a:pt x="561" y="3850"/>
                    </a:cubicBezTo>
                    <a:cubicBezTo>
                      <a:pt x="554" y="3850"/>
                      <a:pt x="547" y="3850"/>
                      <a:pt x="540" y="3850"/>
                    </a:cubicBezTo>
                    <a:cubicBezTo>
                      <a:pt x="437" y="3841"/>
                      <a:pt x="343" y="3807"/>
                      <a:pt x="266" y="3738"/>
                    </a:cubicBezTo>
                    <a:lnTo>
                      <a:pt x="0" y="4072"/>
                    </a:lnTo>
                    <a:cubicBezTo>
                      <a:pt x="146" y="4192"/>
                      <a:pt x="326" y="4269"/>
                      <a:pt x="514" y="4278"/>
                    </a:cubicBezTo>
                    <a:lnTo>
                      <a:pt x="565" y="4278"/>
                    </a:lnTo>
                    <a:cubicBezTo>
                      <a:pt x="925" y="4269"/>
                      <a:pt x="1251" y="4072"/>
                      <a:pt x="1430" y="3764"/>
                    </a:cubicBezTo>
                    <a:lnTo>
                      <a:pt x="2672" y="1606"/>
                    </a:lnTo>
                    <a:cubicBezTo>
                      <a:pt x="2860" y="1289"/>
                      <a:pt x="2869" y="904"/>
                      <a:pt x="2698" y="587"/>
                    </a:cubicBezTo>
                    <a:cubicBezTo>
                      <a:pt x="2396" y="58"/>
                      <a:pt x="1754" y="0"/>
                      <a:pt x="1469" y="0"/>
                    </a:cubicBezTo>
                    <a:close/>
                  </a:path>
                </a:pathLst>
              </a:custGeom>
              <a:solidFill>
                <a:srgbClr val="9990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1" name="Google Shape;2211;p71"/>
              <p:cNvSpPr/>
              <p:nvPr/>
            </p:nvSpPr>
            <p:spPr>
              <a:xfrm>
                <a:off x="5125938" y="3393188"/>
                <a:ext cx="124625" cy="104925"/>
              </a:xfrm>
              <a:custGeom>
                <a:avLst/>
                <a:gdLst/>
                <a:ahLst/>
                <a:cxnLst/>
                <a:rect l="l" t="t" r="r" b="b"/>
                <a:pathLst>
                  <a:path w="4985" h="4197" extrusionOk="0">
                    <a:moveTo>
                      <a:pt x="1122" y="0"/>
                    </a:moveTo>
                    <a:cubicBezTo>
                      <a:pt x="1122" y="0"/>
                      <a:pt x="52" y="1225"/>
                      <a:pt x="1" y="4196"/>
                    </a:cubicBezTo>
                    <a:lnTo>
                      <a:pt x="4984" y="4196"/>
                    </a:lnTo>
                    <a:cubicBezTo>
                      <a:pt x="4933" y="1225"/>
                      <a:pt x="3863" y="0"/>
                      <a:pt x="3863" y="0"/>
                    </a:cubicBez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2" name="Google Shape;2212;p71"/>
              <p:cNvSpPr/>
              <p:nvPr/>
            </p:nvSpPr>
            <p:spPr>
              <a:xfrm>
                <a:off x="5138138" y="3391888"/>
                <a:ext cx="100425" cy="12450"/>
              </a:xfrm>
              <a:custGeom>
                <a:avLst/>
                <a:gdLst/>
                <a:ahLst/>
                <a:cxnLst/>
                <a:rect l="l" t="t" r="r" b="b"/>
                <a:pathLst>
                  <a:path w="4017" h="498" extrusionOk="0">
                    <a:moveTo>
                      <a:pt x="326" y="1"/>
                    </a:moveTo>
                    <a:cubicBezTo>
                      <a:pt x="1" y="1"/>
                      <a:pt x="1" y="497"/>
                      <a:pt x="326" y="497"/>
                    </a:cubicBezTo>
                    <a:lnTo>
                      <a:pt x="3691" y="497"/>
                    </a:lnTo>
                    <a:cubicBezTo>
                      <a:pt x="4017" y="497"/>
                      <a:pt x="4017" y="1"/>
                      <a:pt x="369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3" name="Google Shape;2213;p71"/>
              <p:cNvSpPr/>
              <p:nvPr/>
            </p:nvSpPr>
            <p:spPr>
              <a:xfrm>
                <a:off x="5117163" y="3261938"/>
                <a:ext cx="139825" cy="130850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5234" extrusionOk="0">
                    <a:moveTo>
                      <a:pt x="1" y="1"/>
                    </a:moveTo>
                    <a:lnTo>
                      <a:pt x="1388" y="5233"/>
                    </a:lnTo>
                    <a:lnTo>
                      <a:pt x="4316" y="5233"/>
                    </a:lnTo>
                    <a:lnTo>
                      <a:pt x="5592" y="1"/>
                    </a:lnTo>
                    <a:close/>
                  </a:path>
                </a:pathLst>
              </a:custGeom>
              <a:solidFill>
                <a:srgbClr val="AAA39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4" name="Google Shape;2214;p71"/>
              <p:cNvSpPr/>
              <p:nvPr/>
            </p:nvSpPr>
            <p:spPr>
              <a:xfrm>
                <a:off x="5117163" y="3238163"/>
                <a:ext cx="139825" cy="23800"/>
              </a:xfrm>
              <a:custGeom>
                <a:avLst/>
                <a:gdLst/>
                <a:ahLst/>
                <a:cxnLst/>
                <a:rect l="l" t="t" r="r" b="b"/>
                <a:pathLst>
                  <a:path w="5593" h="952" extrusionOk="0">
                    <a:moveTo>
                      <a:pt x="2868" y="0"/>
                    </a:moveTo>
                    <a:cubicBezTo>
                      <a:pt x="1211" y="0"/>
                      <a:pt x="1" y="952"/>
                      <a:pt x="1" y="952"/>
                    </a:cubicBezTo>
                    <a:lnTo>
                      <a:pt x="5592" y="952"/>
                    </a:lnTo>
                    <a:cubicBezTo>
                      <a:pt x="4636" y="238"/>
                      <a:pt x="3696" y="0"/>
                      <a:pt x="2868" y="0"/>
                    </a:cubicBezTo>
                    <a:close/>
                  </a:path>
                </a:pathLst>
              </a:custGeom>
              <a:solidFill>
                <a:srgbClr val="99908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5" name="Google Shape;2215;p71"/>
              <p:cNvSpPr/>
              <p:nvPr/>
            </p:nvSpPr>
            <p:spPr>
              <a:xfrm>
                <a:off x="5173463" y="3233038"/>
                <a:ext cx="18875" cy="12675"/>
              </a:xfrm>
              <a:custGeom>
                <a:avLst/>
                <a:gdLst/>
                <a:ahLst/>
                <a:cxnLst/>
                <a:rect l="l" t="t" r="r" b="b"/>
                <a:pathLst>
                  <a:path w="755" h="507" extrusionOk="0">
                    <a:moveTo>
                      <a:pt x="1" y="1"/>
                    </a:moveTo>
                    <a:lnTo>
                      <a:pt x="1" y="506"/>
                    </a:lnTo>
                    <a:lnTo>
                      <a:pt x="754" y="506"/>
                    </a:lnTo>
                    <a:lnTo>
                      <a:pt x="754" y="1"/>
                    </a:ln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6" name="Google Shape;2216;p71"/>
              <p:cNvSpPr/>
              <p:nvPr/>
            </p:nvSpPr>
            <p:spPr>
              <a:xfrm>
                <a:off x="5167038" y="3224488"/>
                <a:ext cx="32150" cy="10950"/>
              </a:xfrm>
              <a:custGeom>
                <a:avLst/>
                <a:gdLst/>
                <a:ahLst/>
                <a:cxnLst/>
                <a:rect l="l" t="t" r="r" b="b"/>
                <a:pathLst>
                  <a:path w="1286" h="438" extrusionOk="0">
                    <a:moveTo>
                      <a:pt x="292" y="0"/>
                    </a:moveTo>
                    <a:cubicBezTo>
                      <a:pt x="1" y="0"/>
                      <a:pt x="1" y="437"/>
                      <a:pt x="292" y="437"/>
                    </a:cubicBezTo>
                    <a:lnTo>
                      <a:pt x="994" y="437"/>
                    </a:lnTo>
                    <a:cubicBezTo>
                      <a:pt x="1285" y="437"/>
                      <a:pt x="1285" y="0"/>
                      <a:pt x="994" y="0"/>
                    </a:cubicBezTo>
                    <a:close/>
                  </a:path>
                </a:pathLst>
              </a:custGeom>
              <a:solidFill>
                <a:srgbClr val="2A3E5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17" name="Google Shape;2217;p71"/>
          <p:cNvGrpSpPr/>
          <p:nvPr/>
        </p:nvGrpSpPr>
        <p:grpSpPr>
          <a:xfrm>
            <a:off x="7123946" y="3302927"/>
            <a:ext cx="296672" cy="257570"/>
            <a:chOff x="9009962" y="2392923"/>
            <a:chExt cx="558388" cy="484792"/>
          </a:xfrm>
        </p:grpSpPr>
        <p:sp>
          <p:nvSpPr>
            <p:cNvPr id="2218" name="Google Shape;2218;p71"/>
            <p:cNvSpPr/>
            <p:nvPr/>
          </p:nvSpPr>
          <p:spPr>
            <a:xfrm>
              <a:off x="9009962" y="2392923"/>
              <a:ext cx="458431" cy="484792"/>
            </a:xfrm>
            <a:custGeom>
              <a:avLst/>
              <a:gdLst/>
              <a:ahLst/>
              <a:cxnLst/>
              <a:rect l="l" t="t" r="r" b="b"/>
              <a:pathLst>
                <a:path w="1807" h="1911" extrusionOk="0">
                  <a:moveTo>
                    <a:pt x="0" y="1"/>
                  </a:moveTo>
                  <a:lnTo>
                    <a:pt x="111" y="1910"/>
                  </a:lnTo>
                  <a:lnTo>
                    <a:pt x="1687" y="1910"/>
                  </a:lnTo>
                  <a:lnTo>
                    <a:pt x="18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219;p71"/>
            <p:cNvSpPr/>
            <p:nvPr/>
          </p:nvSpPr>
          <p:spPr>
            <a:xfrm>
              <a:off x="9318205" y="2464716"/>
              <a:ext cx="250146" cy="323956"/>
            </a:xfrm>
            <a:custGeom>
              <a:avLst/>
              <a:gdLst/>
              <a:ahLst/>
              <a:cxnLst/>
              <a:rect l="l" t="t" r="r" b="b"/>
              <a:pathLst>
                <a:path w="986" h="1277" extrusionOk="0">
                  <a:moveTo>
                    <a:pt x="763" y="206"/>
                  </a:moveTo>
                  <a:lnTo>
                    <a:pt x="763" y="1079"/>
                  </a:lnTo>
                  <a:lnTo>
                    <a:pt x="215" y="1079"/>
                  </a:lnTo>
                  <a:lnTo>
                    <a:pt x="215" y="206"/>
                  </a:lnTo>
                  <a:close/>
                  <a:moveTo>
                    <a:pt x="1" y="0"/>
                  </a:moveTo>
                  <a:lnTo>
                    <a:pt x="1" y="1276"/>
                  </a:lnTo>
                  <a:lnTo>
                    <a:pt x="986" y="1276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0" name="Google Shape;2220;p71"/>
          <p:cNvGrpSpPr/>
          <p:nvPr/>
        </p:nvGrpSpPr>
        <p:grpSpPr>
          <a:xfrm>
            <a:off x="6683066" y="3302927"/>
            <a:ext cx="296672" cy="257570"/>
            <a:chOff x="9009962" y="2392923"/>
            <a:chExt cx="558388" cy="484792"/>
          </a:xfrm>
        </p:grpSpPr>
        <p:sp>
          <p:nvSpPr>
            <p:cNvPr id="2221" name="Google Shape;2221;p71"/>
            <p:cNvSpPr/>
            <p:nvPr/>
          </p:nvSpPr>
          <p:spPr>
            <a:xfrm>
              <a:off x="9009962" y="2392923"/>
              <a:ext cx="458431" cy="484792"/>
            </a:xfrm>
            <a:custGeom>
              <a:avLst/>
              <a:gdLst/>
              <a:ahLst/>
              <a:cxnLst/>
              <a:rect l="l" t="t" r="r" b="b"/>
              <a:pathLst>
                <a:path w="1807" h="1911" extrusionOk="0">
                  <a:moveTo>
                    <a:pt x="0" y="1"/>
                  </a:moveTo>
                  <a:lnTo>
                    <a:pt x="111" y="1910"/>
                  </a:lnTo>
                  <a:lnTo>
                    <a:pt x="1687" y="1910"/>
                  </a:lnTo>
                  <a:lnTo>
                    <a:pt x="180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222;p71"/>
            <p:cNvSpPr/>
            <p:nvPr/>
          </p:nvSpPr>
          <p:spPr>
            <a:xfrm>
              <a:off x="9318205" y="2464716"/>
              <a:ext cx="250146" cy="323956"/>
            </a:xfrm>
            <a:custGeom>
              <a:avLst/>
              <a:gdLst/>
              <a:ahLst/>
              <a:cxnLst/>
              <a:rect l="l" t="t" r="r" b="b"/>
              <a:pathLst>
                <a:path w="986" h="1277" extrusionOk="0">
                  <a:moveTo>
                    <a:pt x="763" y="206"/>
                  </a:moveTo>
                  <a:lnTo>
                    <a:pt x="763" y="1079"/>
                  </a:lnTo>
                  <a:lnTo>
                    <a:pt x="215" y="1079"/>
                  </a:lnTo>
                  <a:lnTo>
                    <a:pt x="215" y="206"/>
                  </a:lnTo>
                  <a:close/>
                  <a:moveTo>
                    <a:pt x="1" y="0"/>
                  </a:moveTo>
                  <a:lnTo>
                    <a:pt x="1" y="1276"/>
                  </a:lnTo>
                  <a:lnTo>
                    <a:pt x="986" y="1276"/>
                  </a:lnTo>
                  <a:lnTo>
                    <a:pt x="9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5394595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6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7" name="Google Shape;6787;p83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8" name="Google Shape;6788;p83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 can resize these icons without losing quality.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 can change the stroke and fill color; just select the icon and click on the paint bucket/pen.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>
                <a:solidFill>
                  <a:schemeClr val="tx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Flaticon’s extension</a:t>
            </a: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b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</a:b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89" name="Google Shape;6789;p83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59C82"/>
          </a:solidFill>
        </p:grpSpPr>
        <p:sp>
          <p:nvSpPr>
            <p:cNvPr id="6790" name="Google Shape;6790;p83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91" name="Google Shape;6791;p83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92" name="Google Shape;6792;p83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F59C82"/>
          </a:solidFill>
        </p:grpSpPr>
        <p:sp>
          <p:nvSpPr>
            <p:cNvPr id="6793" name="Google Shape;6793;p83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94" name="Google Shape;6794;p83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95" name="Google Shape;6795;p83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59C82"/>
          </a:solidFill>
        </p:grpSpPr>
        <p:sp>
          <p:nvSpPr>
            <p:cNvPr id="6796" name="Google Shape;6796;p83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797" name="Google Shape;6797;p83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798" name="Google Shape;6798;p83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59C82"/>
          </a:solidFill>
        </p:grpSpPr>
        <p:sp>
          <p:nvSpPr>
            <p:cNvPr id="6799" name="Google Shape;6799;p83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0" name="Google Shape;6800;p83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1" name="Google Shape;6801;p83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2" name="Google Shape;6802;p83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3" name="Google Shape;6803;p83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4" name="Google Shape;6804;p83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5" name="Google Shape;6805;p83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6" name="Google Shape;6806;p83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07" name="Google Shape;6807;p83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59C82"/>
          </a:solidFill>
        </p:grpSpPr>
        <p:sp>
          <p:nvSpPr>
            <p:cNvPr id="6808" name="Google Shape;6808;p83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09" name="Google Shape;6809;p83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10" name="Google Shape;6810;p83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59C82"/>
          </a:solidFill>
        </p:grpSpPr>
        <p:sp>
          <p:nvSpPr>
            <p:cNvPr id="6811" name="Google Shape;6811;p83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2" name="Google Shape;6812;p83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13" name="Google Shape;6813;p83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59C82"/>
          </a:solidFill>
        </p:grpSpPr>
        <p:sp>
          <p:nvSpPr>
            <p:cNvPr id="6814" name="Google Shape;6814;p83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5" name="Google Shape;6815;p83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16" name="Google Shape;6816;p83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59C82"/>
          </a:solidFill>
        </p:grpSpPr>
        <p:sp>
          <p:nvSpPr>
            <p:cNvPr id="6817" name="Google Shape;6817;p83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8" name="Google Shape;6818;p83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19" name="Google Shape;6819;p83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20" name="Google Shape;6820;p83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21" name="Google Shape;6821;p83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822" name="Google Shape;6822;p83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823" name="Google Shape;6823;p83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59C82"/>
          </a:solidFill>
        </p:grpSpPr>
        <p:sp>
          <p:nvSpPr>
            <p:cNvPr id="6824" name="Google Shape;6824;p83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25" name="Google Shape;6825;p83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26" name="Google Shape;6826;p83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27" name="Google Shape;6827;p83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59C82"/>
          </a:solidFill>
        </p:grpSpPr>
        <p:sp>
          <p:nvSpPr>
            <p:cNvPr id="6828" name="Google Shape;6828;p83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29" name="Google Shape;6829;p83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30" name="Google Shape;6830;p83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59C82"/>
          </a:solidFill>
        </p:grpSpPr>
        <p:sp>
          <p:nvSpPr>
            <p:cNvPr id="6831" name="Google Shape;6831;p83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2" name="Google Shape;6832;p83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3" name="Google Shape;6833;p83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834" name="Google Shape;6834;p83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835" name="Google Shape;6835;p83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59C82"/>
          </a:solidFill>
        </p:grpSpPr>
        <p:sp>
          <p:nvSpPr>
            <p:cNvPr id="6836" name="Google Shape;6836;p83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7" name="Google Shape;6837;p83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8" name="Google Shape;6838;p83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39" name="Google Shape;6839;p83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40" name="Google Shape;6840;p83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59C82"/>
          </a:solidFill>
        </p:grpSpPr>
        <p:sp>
          <p:nvSpPr>
            <p:cNvPr id="6841" name="Google Shape;6841;p83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42" name="Google Shape;6842;p83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43" name="Google Shape;6843;p83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59C82"/>
          </a:solidFill>
        </p:grpSpPr>
        <p:sp>
          <p:nvSpPr>
            <p:cNvPr id="6844" name="Google Shape;6844;p83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45" name="Google Shape;6845;p83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46" name="Google Shape;6846;p83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47" name="Google Shape;6847;p83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48" name="Google Shape;6848;p83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49" name="Google Shape;6849;p83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50" name="Google Shape;6850;p83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59C82"/>
          </a:solidFill>
        </p:grpSpPr>
        <p:sp>
          <p:nvSpPr>
            <p:cNvPr id="6851" name="Google Shape;6851;p83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52" name="Google Shape;6852;p83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53" name="Google Shape;6853;p83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54" name="Google Shape;6854;p83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55" name="Google Shape;6855;p83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56" name="Google Shape;6856;p83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57" name="Google Shape;6857;p83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59C82"/>
          </a:solidFill>
        </p:grpSpPr>
        <p:sp>
          <p:nvSpPr>
            <p:cNvPr id="6858" name="Google Shape;6858;p83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59" name="Google Shape;6859;p83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0" name="Google Shape;6860;p83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1" name="Google Shape;6861;p83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2" name="Google Shape;6862;p83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3" name="Google Shape;6863;p83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4" name="Google Shape;6864;p83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65" name="Google Shape;6865;p83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59C82"/>
          </a:solidFill>
        </p:grpSpPr>
        <p:sp>
          <p:nvSpPr>
            <p:cNvPr id="6866" name="Google Shape;6866;p83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7" name="Google Shape;6867;p83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8" name="Google Shape;6868;p83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69" name="Google Shape;6869;p83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70" name="Google Shape;6870;p83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59C82"/>
          </a:solidFill>
        </p:grpSpPr>
        <p:sp>
          <p:nvSpPr>
            <p:cNvPr id="6871" name="Google Shape;6871;p83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72" name="Google Shape;6872;p83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73" name="Google Shape;6873;p83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59C82"/>
          </a:solidFill>
        </p:grpSpPr>
        <p:sp>
          <p:nvSpPr>
            <p:cNvPr id="6874" name="Google Shape;6874;p83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75" name="Google Shape;6875;p83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76" name="Google Shape;6876;p83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77" name="Google Shape;6877;p83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59C82"/>
          </a:solidFill>
        </p:grpSpPr>
        <p:sp>
          <p:nvSpPr>
            <p:cNvPr id="6878" name="Google Shape;6878;p83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79" name="Google Shape;6879;p83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0" name="Google Shape;6880;p83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1" name="Google Shape;6881;p83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82" name="Google Shape;6882;p83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59C82"/>
          </a:solidFill>
        </p:grpSpPr>
        <p:sp>
          <p:nvSpPr>
            <p:cNvPr id="6883" name="Google Shape;6883;p83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4" name="Google Shape;6884;p83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5" name="Google Shape;6885;p83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86" name="Google Shape;6886;p83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59C82"/>
          </a:solidFill>
        </p:grpSpPr>
        <p:sp>
          <p:nvSpPr>
            <p:cNvPr id="6887" name="Google Shape;6887;p83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88" name="Google Shape;6888;p83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89" name="Google Shape;6889;p83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59C82"/>
          </a:solidFill>
        </p:grpSpPr>
        <p:sp>
          <p:nvSpPr>
            <p:cNvPr id="6890" name="Google Shape;6890;p83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1" name="Google Shape;6891;p83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2" name="Google Shape;6892;p83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3" name="Google Shape;6893;p83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4" name="Google Shape;6894;p83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895" name="Google Shape;6895;p83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59C82"/>
          </a:solidFill>
        </p:grpSpPr>
        <p:sp>
          <p:nvSpPr>
            <p:cNvPr id="6896" name="Google Shape;6896;p83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7" name="Google Shape;6897;p83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8" name="Google Shape;6898;p83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899" name="Google Shape;6899;p83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0" name="Google Shape;6900;p83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1" name="Google Shape;6901;p83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2" name="Google Shape;6902;p83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3" name="Google Shape;6903;p83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4" name="Google Shape;6904;p83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5" name="Google Shape;6905;p83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6" name="Google Shape;6906;p83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7" name="Google Shape;6907;p83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8" name="Google Shape;6908;p83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09" name="Google Shape;6909;p83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0" name="Google Shape;6910;p83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1" name="Google Shape;6911;p83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2" name="Google Shape;6912;p83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3" name="Google Shape;6913;p83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4" name="Google Shape;6914;p83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15" name="Google Shape;6915;p83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59C82"/>
          </a:solidFill>
        </p:grpSpPr>
        <p:sp>
          <p:nvSpPr>
            <p:cNvPr id="6916" name="Google Shape;6916;p83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7" name="Google Shape;6917;p83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8" name="Google Shape;6918;p83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19" name="Google Shape;6919;p83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20" name="Google Shape;6920;p83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59C82"/>
          </a:solidFill>
        </p:grpSpPr>
        <p:sp>
          <p:nvSpPr>
            <p:cNvPr id="6921" name="Google Shape;6921;p83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2" name="Google Shape;6922;p83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3" name="Google Shape;6923;p83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24" name="Google Shape;6924;p83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59C82"/>
          </a:solidFill>
        </p:grpSpPr>
        <p:sp>
          <p:nvSpPr>
            <p:cNvPr id="6925" name="Google Shape;6925;p83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6" name="Google Shape;6926;p83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27" name="Google Shape;6927;p83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28" name="Google Shape;6928;p83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59C82"/>
          </a:solidFill>
        </p:grpSpPr>
        <p:sp>
          <p:nvSpPr>
            <p:cNvPr id="6929" name="Google Shape;6929;p83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30" name="Google Shape;6930;p83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31" name="Google Shape;6931;p83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32" name="Google Shape;6932;p83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33" name="Google Shape;6933;p83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34" name="Google Shape;6934;p83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59C82"/>
          </a:solidFill>
        </p:grpSpPr>
        <p:sp>
          <p:nvSpPr>
            <p:cNvPr id="6935" name="Google Shape;6935;p83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36" name="Google Shape;6936;p83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37" name="Google Shape;6937;p83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938" name="Google Shape;6938;p83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939" name="Google Shape;6939;p83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59C82"/>
          </a:solidFill>
        </p:grpSpPr>
        <p:sp>
          <p:nvSpPr>
            <p:cNvPr id="6940" name="Google Shape;6940;p83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41" name="Google Shape;6941;p83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42" name="Google Shape;6942;p83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59C82"/>
          </a:solidFill>
        </p:grpSpPr>
        <p:sp>
          <p:nvSpPr>
            <p:cNvPr id="6943" name="Google Shape;6943;p83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44" name="Google Shape;6944;p83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45" name="Google Shape;6945;p83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46" name="Google Shape;6946;p83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47" name="Google Shape;6947;p83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48" name="Google Shape;6948;p83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49" name="Google Shape;6949;p83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50" name="Google Shape;6950;p83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51" name="Google Shape;6951;p83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59C82"/>
          </a:solidFill>
        </p:grpSpPr>
        <p:sp>
          <p:nvSpPr>
            <p:cNvPr id="6952" name="Google Shape;6952;p83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53" name="Google Shape;6953;p83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54" name="Google Shape;6954;p83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55" name="Google Shape;6955;p83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59C82"/>
          </a:solidFill>
        </p:grpSpPr>
        <p:sp>
          <p:nvSpPr>
            <p:cNvPr id="6956" name="Google Shape;6956;p83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57" name="Google Shape;6957;p83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58" name="Google Shape;6958;p83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F59C82"/>
          </a:solidFill>
        </p:grpSpPr>
        <p:sp>
          <p:nvSpPr>
            <p:cNvPr id="6959" name="Google Shape;6959;p83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60" name="Google Shape;6960;p83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61" name="Google Shape;6961;p83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62" name="Google Shape;6962;p83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59C82"/>
          </a:solidFill>
        </p:grpSpPr>
        <p:sp>
          <p:nvSpPr>
            <p:cNvPr id="6963" name="Google Shape;6963;p83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64" name="Google Shape;6964;p83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65" name="Google Shape;6965;p83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66" name="Google Shape;6966;p83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67" name="Google Shape;6967;p83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68" name="Google Shape;6968;p83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59C82"/>
          </a:solidFill>
        </p:grpSpPr>
        <p:sp>
          <p:nvSpPr>
            <p:cNvPr id="6969" name="Google Shape;6969;p83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70" name="Google Shape;6970;p83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71" name="Google Shape;6971;p83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72" name="Google Shape;6972;p83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73" name="Google Shape;6973;p83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74" name="Google Shape;6974;p83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75" name="Google Shape;6975;p83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59C82"/>
          </a:solidFill>
        </p:grpSpPr>
        <p:sp>
          <p:nvSpPr>
            <p:cNvPr id="6976" name="Google Shape;6976;p83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77" name="Google Shape;6977;p83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6978" name="Google Shape;6978;p83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6979" name="Google Shape;6979;p83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59C82"/>
          </a:solidFill>
        </p:grpSpPr>
        <p:sp>
          <p:nvSpPr>
            <p:cNvPr id="6980" name="Google Shape;6980;p83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1" name="Google Shape;6981;p83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2" name="Google Shape;6982;p83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3" name="Google Shape;6983;p83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4" name="Google Shape;6984;p83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5" name="Google Shape;6985;p83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6" name="Google Shape;6986;p83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87" name="Google Shape;6987;p83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59C82"/>
          </a:solidFill>
        </p:grpSpPr>
        <p:sp>
          <p:nvSpPr>
            <p:cNvPr id="6988" name="Google Shape;6988;p83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89" name="Google Shape;6989;p83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90" name="Google Shape;6990;p83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91" name="Google Shape;6991;p83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59C82"/>
          </a:solidFill>
        </p:grpSpPr>
        <p:sp>
          <p:nvSpPr>
            <p:cNvPr id="6992" name="Google Shape;6992;p83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93" name="Google Shape;6993;p83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94" name="Google Shape;6994;p83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95" name="Google Shape;6995;p83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6996" name="Google Shape;6996;p83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59C82"/>
          </a:solidFill>
        </p:grpSpPr>
        <p:sp>
          <p:nvSpPr>
            <p:cNvPr id="6997" name="Google Shape;6997;p83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98" name="Google Shape;6998;p83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999" name="Google Shape;6999;p83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00" name="Google Shape;7000;p83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59C82"/>
          </a:solidFill>
        </p:grpSpPr>
        <p:sp>
          <p:nvSpPr>
            <p:cNvPr id="7001" name="Google Shape;7001;p83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02" name="Google Shape;7002;p83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03" name="Google Shape;7003;p83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04" name="Google Shape;7004;p83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05" name="Google Shape;7005;p83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06" name="Google Shape;7006;p83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07" name="Google Shape;7007;p83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08" name="Google Shape;7008;p83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59C82"/>
          </a:solidFill>
        </p:grpSpPr>
        <p:sp>
          <p:nvSpPr>
            <p:cNvPr id="7009" name="Google Shape;7009;p83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10" name="Google Shape;7010;p83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11" name="Google Shape;7011;p83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12" name="Google Shape;7012;p83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13" name="Google Shape;7013;p83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7014" name="Google Shape;7014;p83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7015" name="Google Shape;7015;p83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59C82"/>
          </a:solidFill>
        </p:grpSpPr>
        <p:sp>
          <p:nvSpPr>
            <p:cNvPr id="7016" name="Google Shape;7016;p83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17" name="Google Shape;7017;p83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18" name="Google Shape;7018;p83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19" name="Google Shape;7019;p83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59C82"/>
          </a:solidFill>
        </p:grpSpPr>
        <p:sp>
          <p:nvSpPr>
            <p:cNvPr id="7020" name="Google Shape;7020;p83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1" name="Google Shape;7021;p83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7022" name="Google Shape;7022;p83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7023" name="Google Shape;7023;p83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59C82"/>
          </a:solidFill>
        </p:grpSpPr>
        <p:sp>
          <p:nvSpPr>
            <p:cNvPr id="7024" name="Google Shape;7024;p83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5" name="Google Shape;7025;p83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26" name="Google Shape;7026;p83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59C82"/>
          </a:solidFill>
        </p:grpSpPr>
        <p:sp>
          <p:nvSpPr>
            <p:cNvPr id="7027" name="Google Shape;7027;p83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28" name="Google Shape;7028;p83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7029" name="Google Shape;7029;p83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030" name="Google Shape;7030;p83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7031" name="Google Shape;7031;p83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59C82"/>
          </a:solidFill>
        </p:grpSpPr>
        <p:sp>
          <p:nvSpPr>
            <p:cNvPr id="7032" name="Google Shape;7032;p83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33" name="Google Shape;7033;p83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34" name="Google Shape;7034;p83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35" name="Google Shape;7035;p83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36" name="Google Shape;7036;p83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37" name="Google Shape;7037;p83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59C82"/>
          </a:solidFill>
        </p:grpSpPr>
        <p:sp>
          <p:nvSpPr>
            <p:cNvPr id="7038" name="Google Shape;7038;p83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39" name="Google Shape;7039;p83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0" name="Google Shape;7040;p83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1" name="Google Shape;7041;p83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2" name="Google Shape;7042;p83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3" name="Google Shape;7043;p83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44" name="Google Shape;7044;p83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59C82"/>
          </a:solidFill>
        </p:grpSpPr>
        <p:sp>
          <p:nvSpPr>
            <p:cNvPr id="7045" name="Google Shape;7045;p83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6" name="Google Shape;7046;p83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7" name="Google Shape;7047;p83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8" name="Google Shape;7048;p83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49" name="Google Shape;7049;p83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50" name="Google Shape;7050;p83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59C82"/>
          </a:solidFill>
        </p:grpSpPr>
        <p:sp>
          <p:nvSpPr>
            <p:cNvPr id="7051" name="Google Shape;7051;p83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52" name="Google Shape;7052;p83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53" name="Google Shape;7053;p83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54" name="Google Shape;7054;p83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55" name="Google Shape;7055;p83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59C82"/>
          </a:solidFill>
        </p:grpSpPr>
        <p:sp>
          <p:nvSpPr>
            <p:cNvPr id="7056" name="Google Shape;7056;p83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57" name="Google Shape;7057;p83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58" name="Google Shape;7058;p83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59C82"/>
          </a:solidFill>
        </p:grpSpPr>
        <p:sp>
          <p:nvSpPr>
            <p:cNvPr id="7059" name="Google Shape;7059;p83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60" name="Google Shape;7060;p83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61" name="Google Shape;7061;p83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59C82"/>
          </a:solidFill>
        </p:grpSpPr>
        <p:sp>
          <p:nvSpPr>
            <p:cNvPr id="7062" name="Google Shape;7062;p83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63" name="Google Shape;7063;p83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64" name="Google Shape;7064;p83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59C82"/>
          </a:solidFill>
        </p:grpSpPr>
        <p:sp>
          <p:nvSpPr>
            <p:cNvPr id="7065" name="Google Shape;7065;p83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66" name="Google Shape;7066;p83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67" name="Google Shape;7067;p83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68" name="Google Shape;7068;p83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59C82"/>
          </a:solidFill>
        </p:grpSpPr>
        <p:sp>
          <p:nvSpPr>
            <p:cNvPr id="7069" name="Google Shape;7069;p83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70" name="Google Shape;7070;p83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71" name="Google Shape;7071;p83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72" name="Google Shape;7072;p83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73" name="Google Shape;7073;p83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59C82"/>
          </a:solidFill>
        </p:grpSpPr>
        <p:sp>
          <p:nvSpPr>
            <p:cNvPr id="7074" name="Google Shape;7074;p83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75" name="Google Shape;7075;p83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76" name="Google Shape;7076;p83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77" name="Google Shape;7077;p83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59C82"/>
          </a:solidFill>
        </p:grpSpPr>
        <p:sp>
          <p:nvSpPr>
            <p:cNvPr id="7078" name="Google Shape;7078;p83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79" name="Google Shape;7079;p83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0" name="Google Shape;7080;p83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1" name="Google Shape;7081;p83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2" name="Google Shape;7082;p83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3" name="Google Shape;7083;p83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4" name="Google Shape;7084;p83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5" name="Google Shape;7085;p83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86" name="Google Shape;7086;p83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59C82"/>
          </a:solidFill>
        </p:grpSpPr>
        <p:sp>
          <p:nvSpPr>
            <p:cNvPr id="7087" name="Google Shape;7087;p83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8" name="Google Shape;7088;p83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89" name="Google Shape;7089;p83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0" name="Google Shape;7090;p83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1" name="Google Shape;7091;p83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92" name="Google Shape;7092;p83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59C82"/>
          </a:solidFill>
        </p:grpSpPr>
        <p:sp>
          <p:nvSpPr>
            <p:cNvPr id="7093" name="Google Shape;7093;p83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4" name="Google Shape;7094;p83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5" name="Google Shape;7095;p83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6" name="Google Shape;7096;p83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097" name="Google Shape;7097;p83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098" name="Google Shape;7098;p83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59C82"/>
          </a:solidFill>
        </p:grpSpPr>
        <p:sp>
          <p:nvSpPr>
            <p:cNvPr id="7099" name="Google Shape;7099;p83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00" name="Google Shape;7100;p83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01" name="Google Shape;7101;p83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02" name="Google Shape;7102;p83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59C82"/>
          </a:solidFill>
        </p:grpSpPr>
        <p:sp>
          <p:nvSpPr>
            <p:cNvPr id="7103" name="Google Shape;7103;p83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04" name="Google Shape;7104;p83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05" name="Google Shape;7105;p83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06" name="Google Shape;7106;p83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07" name="Google Shape;7107;p83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08" name="Google Shape;7108;p83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09" name="Google Shape;7109;p83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59C82"/>
          </a:solidFill>
        </p:grpSpPr>
        <p:sp>
          <p:nvSpPr>
            <p:cNvPr id="7110" name="Google Shape;7110;p83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1" name="Google Shape;7111;p83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2" name="Google Shape;7112;p83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3" name="Google Shape;7113;p83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4" name="Google Shape;7114;p83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5" name="Google Shape;7115;p83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6" name="Google Shape;7116;p83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17" name="Google Shape;7117;p83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59C82"/>
          </a:solidFill>
        </p:grpSpPr>
        <p:sp>
          <p:nvSpPr>
            <p:cNvPr id="7118" name="Google Shape;7118;p83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19" name="Google Shape;7119;p83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20" name="Google Shape;7120;p83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21" name="Google Shape;7121;p83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22" name="Google Shape;7122;p83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23" name="Google Shape;7123;p83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59C82"/>
          </a:solidFill>
        </p:grpSpPr>
        <p:sp>
          <p:nvSpPr>
            <p:cNvPr id="7124" name="Google Shape;7124;p83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25" name="Google Shape;7125;p83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26" name="Google Shape;7126;p83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59C82"/>
          </a:solidFill>
        </p:grpSpPr>
        <p:sp>
          <p:nvSpPr>
            <p:cNvPr id="7127" name="Google Shape;7127;p83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28" name="Google Shape;7128;p83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sp>
        <p:nvSpPr>
          <p:cNvPr id="7129" name="Google Shape;7129;p83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grpSp>
        <p:nvGrpSpPr>
          <p:cNvPr id="7130" name="Google Shape;7130;p83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59C82"/>
          </a:solidFill>
        </p:grpSpPr>
        <p:sp>
          <p:nvSpPr>
            <p:cNvPr id="7131" name="Google Shape;7131;p83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32" name="Google Shape;7132;p83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33" name="Google Shape;7133;p83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59C82"/>
          </a:solidFill>
        </p:grpSpPr>
        <p:sp>
          <p:nvSpPr>
            <p:cNvPr id="7134" name="Google Shape;7134;p83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35" name="Google Shape;7135;p83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36" name="Google Shape;7136;p83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37" name="Google Shape;7137;p83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59C82"/>
          </a:solidFill>
        </p:grpSpPr>
        <p:sp>
          <p:nvSpPr>
            <p:cNvPr id="7138" name="Google Shape;7138;p83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39" name="Google Shape;7139;p83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40" name="Google Shape;7140;p83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41" name="Google Shape;7141;p83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59C82"/>
          </a:solidFill>
        </p:grpSpPr>
        <p:sp>
          <p:nvSpPr>
            <p:cNvPr id="7142" name="Google Shape;7142;p83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43" name="Google Shape;7143;p83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44" name="Google Shape;7144;p83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59C82"/>
          </a:solidFill>
        </p:grpSpPr>
        <p:sp>
          <p:nvSpPr>
            <p:cNvPr id="7145" name="Google Shape;7145;p83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46" name="Google Shape;7146;p83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47" name="Google Shape;7147;p83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59C82"/>
          </a:solidFill>
        </p:grpSpPr>
        <p:sp>
          <p:nvSpPr>
            <p:cNvPr id="7148" name="Google Shape;7148;p83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49" name="Google Shape;7149;p83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0" name="Google Shape;7150;p83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51" name="Google Shape;7151;p83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59C82"/>
          </a:solidFill>
        </p:grpSpPr>
        <p:sp>
          <p:nvSpPr>
            <p:cNvPr id="7152" name="Google Shape;7152;p83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3" name="Google Shape;7153;p83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4" name="Google Shape;7154;p83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55" name="Google Shape;7155;p83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59C82"/>
          </a:solidFill>
        </p:grpSpPr>
        <p:sp>
          <p:nvSpPr>
            <p:cNvPr id="7156" name="Google Shape;7156;p83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7" name="Google Shape;7157;p83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8" name="Google Shape;7158;p83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59" name="Google Shape;7159;p83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60" name="Google Shape;7160;p83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59C82"/>
          </a:solidFill>
        </p:grpSpPr>
        <p:sp>
          <p:nvSpPr>
            <p:cNvPr id="7161" name="Google Shape;7161;p83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62" name="Google Shape;7162;p83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63" name="Google Shape;7163;p83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64" name="Google Shape;7164;p83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65" name="Google Shape;7165;p83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59C82"/>
          </a:solidFill>
        </p:grpSpPr>
        <p:sp>
          <p:nvSpPr>
            <p:cNvPr id="7166" name="Google Shape;7166;p83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67" name="Google Shape;7167;p83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68" name="Google Shape;7168;p83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69" name="Google Shape;7169;p83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70" name="Google Shape;7170;p83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71" name="Google Shape;7171;p83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72" name="Google Shape;7172;p83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59C82"/>
          </a:solidFill>
        </p:grpSpPr>
        <p:sp>
          <p:nvSpPr>
            <p:cNvPr id="7173" name="Google Shape;7173;p83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74" name="Google Shape;7174;p83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75" name="Google Shape;7175;p83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76" name="Google Shape;7176;p83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77" name="Google Shape;7177;p83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59C82"/>
          </a:solidFill>
        </p:grpSpPr>
        <p:sp>
          <p:nvSpPr>
            <p:cNvPr id="7178" name="Google Shape;7178;p83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79" name="Google Shape;7179;p83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0" name="Google Shape;7180;p83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1" name="Google Shape;7181;p83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2" name="Google Shape;7182;p83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3" name="Google Shape;7183;p83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7184" name="Google Shape;7184;p83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59C82"/>
          </a:solidFill>
        </p:grpSpPr>
        <p:sp>
          <p:nvSpPr>
            <p:cNvPr id="7185" name="Google Shape;7185;p83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6" name="Google Shape;7186;p83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7" name="Google Shape;7187;p83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8" name="Google Shape;7188;p83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89" name="Google Shape;7189;p83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90" name="Google Shape;7190;p83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91" name="Google Shape;7191;p83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92" name="Google Shape;7192;p83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93" name="Google Shape;7193;p83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94" name="Google Shape;7194;p83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95" name="Google Shape;7195;p83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7196" name="Google Shape;7196;p83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1" name="Google Shape;7201;p84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2" name="Google Shape;7202;p84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03" name="Google Shape;7203;p84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59C82"/>
          </a:solidFill>
        </p:grpSpPr>
        <p:sp>
          <p:nvSpPr>
            <p:cNvPr id="7204" name="Google Shape;7204;p84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5" name="Google Shape;7205;p84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6" name="Google Shape;7206;p84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7" name="Google Shape;7207;p84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59C82"/>
          </a:solidFill>
        </p:grpSpPr>
        <p:sp>
          <p:nvSpPr>
            <p:cNvPr id="7208" name="Google Shape;7208;p84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9" name="Google Shape;7209;p84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0" name="Google Shape;7210;p84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1" name="Google Shape;7211;p84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59C82"/>
          </a:solidFill>
        </p:grpSpPr>
        <p:sp>
          <p:nvSpPr>
            <p:cNvPr id="7212" name="Google Shape;7212;p84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3" name="Google Shape;7213;p84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4" name="Google Shape;7214;p84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15" name="Google Shape;7215;p84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59C82"/>
          </a:solidFill>
        </p:grpSpPr>
        <p:sp>
          <p:nvSpPr>
            <p:cNvPr id="7216" name="Google Shape;7216;p84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7" name="Google Shape;7217;p84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8" name="Google Shape;7218;p84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9" name="Google Shape;7219;p84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0" name="Google Shape;7220;p84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59C82"/>
          </a:solidFill>
        </p:grpSpPr>
        <p:sp>
          <p:nvSpPr>
            <p:cNvPr id="7221" name="Google Shape;7221;p84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2" name="Google Shape;7222;p84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3" name="Google Shape;7223;p84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24" name="Google Shape;7224;p84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25" name="Google Shape;7225;p84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59C82"/>
          </a:solidFill>
        </p:grpSpPr>
        <p:sp>
          <p:nvSpPr>
            <p:cNvPr id="7226" name="Google Shape;7226;p84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7" name="Google Shape;7227;p84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28" name="Google Shape;7228;p84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59C82"/>
          </a:solidFill>
        </p:grpSpPr>
        <p:sp>
          <p:nvSpPr>
            <p:cNvPr id="7229" name="Google Shape;7229;p84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0" name="Google Shape;7230;p84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31" name="Google Shape;7231;p84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2" name="Google Shape;7232;p84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33" name="Google Shape;7233;p84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59C82"/>
          </a:solidFill>
        </p:grpSpPr>
        <p:sp>
          <p:nvSpPr>
            <p:cNvPr id="7234" name="Google Shape;7234;p84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5" name="Google Shape;7235;p84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6" name="Google Shape;7236;p84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7" name="Google Shape;7237;p84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38" name="Google Shape;7238;p84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59C82"/>
          </a:solidFill>
        </p:grpSpPr>
        <p:sp>
          <p:nvSpPr>
            <p:cNvPr id="7239" name="Google Shape;7239;p84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0" name="Google Shape;7240;p84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41" name="Google Shape;7241;p84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42" name="Google Shape;7242;p84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59C82"/>
          </a:solidFill>
        </p:grpSpPr>
        <p:sp>
          <p:nvSpPr>
            <p:cNvPr id="7243" name="Google Shape;7243;p84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4" name="Google Shape;7244;p84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5" name="Google Shape;7245;p84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6" name="Google Shape;7246;p84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7" name="Google Shape;7247;p84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8" name="Google Shape;7248;p84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49" name="Google Shape;7249;p84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59C82"/>
          </a:solidFill>
        </p:grpSpPr>
        <p:sp>
          <p:nvSpPr>
            <p:cNvPr id="7250" name="Google Shape;7250;p84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1" name="Google Shape;7251;p84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2" name="Google Shape;7252;p84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3" name="Google Shape;7253;p84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4" name="Google Shape;7254;p84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5" name="Google Shape;7255;p84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6" name="Google Shape;7256;p84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57" name="Google Shape;7257;p84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59C82"/>
          </a:solidFill>
        </p:grpSpPr>
        <p:sp>
          <p:nvSpPr>
            <p:cNvPr id="7258" name="Google Shape;7258;p84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9" name="Google Shape;7259;p84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0" name="Google Shape;7260;p84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59C82"/>
          </a:solidFill>
        </p:grpSpPr>
        <p:sp>
          <p:nvSpPr>
            <p:cNvPr id="7261" name="Google Shape;7261;p84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2" name="Google Shape;7262;p84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3" name="Google Shape;7263;p84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4" name="Google Shape;7264;p84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65" name="Google Shape;7265;p84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59C82"/>
          </a:solidFill>
        </p:grpSpPr>
        <p:sp>
          <p:nvSpPr>
            <p:cNvPr id="7266" name="Google Shape;7266;p84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7" name="Google Shape;7267;p84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8" name="Google Shape;7268;p84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69" name="Google Shape;7269;p84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70" name="Google Shape;7270;p84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59C82"/>
          </a:solidFill>
        </p:grpSpPr>
        <p:sp>
          <p:nvSpPr>
            <p:cNvPr id="7271" name="Google Shape;7271;p84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2" name="Google Shape;7272;p84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73" name="Google Shape;7273;p84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4" name="Google Shape;7274;p84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75" name="Google Shape;7275;p84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59C82"/>
          </a:solidFill>
        </p:grpSpPr>
        <p:sp>
          <p:nvSpPr>
            <p:cNvPr id="7276" name="Google Shape;7276;p84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7" name="Google Shape;7277;p84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78" name="Google Shape;7278;p84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59C82"/>
          </a:solidFill>
        </p:grpSpPr>
        <p:sp>
          <p:nvSpPr>
            <p:cNvPr id="7279" name="Google Shape;7279;p84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0" name="Google Shape;7280;p84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1" name="Google Shape;7281;p84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2" name="Google Shape;7282;p84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83" name="Google Shape;7283;p84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59C82"/>
          </a:solidFill>
        </p:grpSpPr>
        <p:sp>
          <p:nvSpPr>
            <p:cNvPr id="7284" name="Google Shape;7284;p84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5" name="Google Shape;7285;p84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6" name="Google Shape;7286;p84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87" name="Google Shape;7287;p84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88" name="Google Shape;7288;p84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59C82"/>
          </a:solidFill>
        </p:grpSpPr>
        <p:sp>
          <p:nvSpPr>
            <p:cNvPr id="7289" name="Google Shape;7289;p84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0" name="Google Shape;7290;p84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1" name="Google Shape;7291;p84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2" name="Google Shape;7292;p84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59C82"/>
          </a:solidFill>
        </p:grpSpPr>
        <p:sp>
          <p:nvSpPr>
            <p:cNvPr id="7293" name="Google Shape;7293;p84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4" name="Google Shape;7294;p84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5" name="Google Shape;7295;p84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6" name="Google Shape;7296;p84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97" name="Google Shape;7297;p84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59C82"/>
          </a:solidFill>
        </p:grpSpPr>
        <p:sp>
          <p:nvSpPr>
            <p:cNvPr id="7298" name="Google Shape;7298;p84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9" name="Google Shape;7299;p84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0" name="Google Shape;7300;p84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59C82"/>
          </a:solidFill>
        </p:grpSpPr>
        <p:sp>
          <p:nvSpPr>
            <p:cNvPr id="7301" name="Google Shape;7301;p84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2" name="Google Shape;7302;p84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3" name="Google Shape;7303;p84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59C82"/>
          </a:solidFill>
        </p:grpSpPr>
        <p:sp>
          <p:nvSpPr>
            <p:cNvPr id="7304" name="Google Shape;7304;p84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5" name="Google Shape;7305;p84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6" name="Google Shape;7306;p84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7" name="Google Shape;7307;p84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8" name="Google Shape;7308;p84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09" name="Google Shape;7309;p84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59C82"/>
          </a:solidFill>
        </p:grpSpPr>
        <p:sp>
          <p:nvSpPr>
            <p:cNvPr id="7310" name="Google Shape;7310;p84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1" name="Google Shape;7311;p84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2" name="Google Shape;7312;p84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3" name="Google Shape;7313;p84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14" name="Google Shape;7314;p84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5" name="Google Shape;7315;p84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16" name="Google Shape;7316;p84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59C82"/>
          </a:solidFill>
        </p:grpSpPr>
        <p:sp>
          <p:nvSpPr>
            <p:cNvPr id="7317" name="Google Shape;7317;p84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8" name="Google Shape;7318;p84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19" name="Google Shape;7319;p84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59C82"/>
          </a:solidFill>
        </p:grpSpPr>
        <p:sp>
          <p:nvSpPr>
            <p:cNvPr id="7320" name="Google Shape;7320;p84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1" name="Google Shape;7321;p84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2" name="Google Shape;7322;p84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59C82"/>
          </a:solidFill>
        </p:grpSpPr>
        <p:sp>
          <p:nvSpPr>
            <p:cNvPr id="7323" name="Google Shape;7323;p84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84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5" name="Google Shape;7325;p84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59C82"/>
          </a:solidFill>
        </p:grpSpPr>
        <p:sp>
          <p:nvSpPr>
            <p:cNvPr id="7326" name="Google Shape;7326;p84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84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84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84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84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84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84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84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34" name="Google Shape;7334;p84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59C82"/>
          </a:solidFill>
        </p:grpSpPr>
        <p:sp>
          <p:nvSpPr>
            <p:cNvPr id="7335" name="Google Shape;7335;p84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84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37" name="Google Shape;7337;p84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38" name="Google Shape;7338;p84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59C82"/>
          </a:solidFill>
        </p:grpSpPr>
        <p:sp>
          <p:nvSpPr>
            <p:cNvPr id="7339" name="Google Shape;7339;p84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84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1" name="Google Shape;7341;p84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59C82"/>
          </a:solidFill>
        </p:grpSpPr>
        <p:sp>
          <p:nvSpPr>
            <p:cNvPr id="7342" name="Google Shape;7342;p84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84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4" name="Google Shape;7344;p84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59C82"/>
          </a:solidFill>
        </p:grpSpPr>
        <p:sp>
          <p:nvSpPr>
            <p:cNvPr id="7345" name="Google Shape;7345;p84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84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84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48" name="Google Shape;7348;p84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59C82"/>
          </a:solidFill>
        </p:grpSpPr>
        <p:sp>
          <p:nvSpPr>
            <p:cNvPr id="7349" name="Google Shape;7349;p84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84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51" name="Google Shape;7351;p84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52" name="Google Shape;7352;p84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59C82"/>
          </a:solidFill>
        </p:grpSpPr>
        <p:sp>
          <p:nvSpPr>
            <p:cNvPr id="7353" name="Google Shape;7353;p84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84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5" name="Google Shape;7355;p84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6" name="Google Shape;7356;p84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59C82"/>
          </a:solidFill>
        </p:grpSpPr>
        <p:sp>
          <p:nvSpPr>
            <p:cNvPr id="7357" name="Google Shape;7357;p84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8" name="Google Shape;7358;p84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9" name="Google Shape;7359;p84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59C82"/>
          </a:solidFill>
        </p:grpSpPr>
        <p:sp>
          <p:nvSpPr>
            <p:cNvPr id="7360" name="Google Shape;7360;p84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1" name="Google Shape;7361;p84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62" name="Google Shape;7362;p84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59C82"/>
          </a:solidFill>
        </p:grpSpPr>
        <p:sp>
          <p:nvSpPr>
            <p:cNvPr id="7363" name="Google Shape;7363;p84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4" name="Google Shape;7364;p84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5" name="Google Shape;7365;p84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66" name="Google Shape;7366;p84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67" name="Google Shape;7367;p84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59C82"/>
          </a:solidFill>
        </p:grpSpPr>
        <p:sp>
          <p:nvSpPr>
            <p:cNvPr id="7368" name="Google Shape;7368;p84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9" name="Google Shape;7369;p84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0" name="Google Shape;7370;p84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1" name="Google Shape;7371;p84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59C82"/>
          </a:solidFill>
        </p:grpSpPr>
        <p:sp>
          <p:nvSpPr>
            <p:cNvPr id="7372" name="Google Shape;7372;p84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3" name="Google Shape;7373;p84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4" name="Google Shape;7374;p84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5" name="Google Shape;7375;p84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6" name="Google Shape;7376;p84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7" name="Google Shape;7377;p84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8" name="Google Shape;7378;p84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59C82"/>
          </a:solidFill>
        </p:grpSpPr>
        <p:sp>
          <p:nvSpPr>
            <p:cNvPr id="7379" name="Google Shape;7379;p84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0" name="Google Shape;7380;p84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1" name="Google Shape;7381;p84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59C82"/>
          </a:solidFill>
        </p:grpSpPr>
        <p:sp>
          <p:nvSpPr>
            <p:cNvPr id="7382" name="Google Shape;7382;p84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3" name="Google Shape;7383;p84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84" name="Google Shape;7384;p84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59C82"/>
          </a:solidFill>
        </p:grpSpPr>
        <p:sp>
          <p:nvSpPr>
            <p:cNvPr id="7385" name="Google Shape;7385;p84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6" name="Google Shape;7386;p84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7" name="Google Shape;7387;p84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8" name="Google Shape;7388;p84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9" name="Google Shape;7389;p84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90" name="Google Shape;7390;p84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59C82"/>
          </a:solidFill>
        </p:grpSpPr>
        <p:sp>
          <p:nvSpPr>
            <p:cNvPr id="7391" name="Google Shape;7391;p84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2" name="Google Shape;7392;p84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3" name="Google Shape;7393;p84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4" name="Google Shape;7394;p84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95" name="Google Shape;7395;p84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396" name="Google Shape;7396;p84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59C82"/>
          </a:solidFill>
        </p:grpSpPr>
        <p:sp>
          <p:nvSpPr>
            <p:cNvPr id="7397" name="Google Shape;7397;p84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8" name="Google Shape;7398;p84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9" name="Google Shape;7399;p84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0" name="Google Shape;7400;p84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1" name="Google Shape;7401;p84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59C82"/>
          </a:solidFill>
        </p:grpSpPr>
        <p:sp>
          <p:nvSpPr>
            <p:cNvPr id="7402" name="Google Shape;7402;p84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3" name="Google Shape;7403;p84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4" name="Google Shape;7404;p84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5" name="Google Shape;7405;p84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59C82"/>
          </a:solidFill>
        </p:grpSpPr>
        <p:sp>
          <p:nvSpPr>
            <p:cNvPr id="7406" name="Google Shape;7406;p84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7" name="Google Shape;7407;p84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8" name="Google Shape;7408;p84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09" name="Google Shape;7409;p84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59C82"/>
          </a:solidFill>
        </p:grpSpPr>
        <p:sp>
          <p:nvSpPr>
            <p:cNvPr id="7410" name="Google Shape;7410;p84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1" name="Google Shape;7411;p84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2" name="Google Shape;7412;p84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3" name="Google Shape;7413;p84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4" name="Google Shape;7414;p84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5" name="Google Shape;7415;p84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6" name="Google Shape;7416;p84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7" name="Google Shape;7417;p84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8" name="Google Shape;7418;p84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19" name="Google Shape;7419;p84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20" name="Google Shape;7420;p84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59C82"/>
          </a:solidFill>
        </p:grpSpPr>
        <p:sp>
          <p:nvSpPr>
            <p:cNvPr id="7421" name="Google Shape;7421;p84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2" name="Google Shape;7422;p84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3" name="Google Shape;7423;p84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4" name="Google Shape;7424;p84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59C82"/>
          </a:solidFill>
        </p:grpSpPr>
        <p:sp>
          <p:nvSpPr>
            <p:cNvPr id="7425" name="Google Shape;7425;p84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6" name="Google Shape;7426;p84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27" name="Google Shape;7427;p84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59C82"/>
          </a:solidFill>
        </p:grpSpPr>
        <p:sp>
          <p:nvSpPr>
            <p:cNvPr id="7428" name="Google Shape;7428;p84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9" name="Google Shape;7429;p84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30" name="Google Shape;7430;p84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31" name="Google Shape;7431;p84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59C82"/>
          </a:solidFill>
        </p:grpSpPr>
        <p:sp>
          <p:nvSpPr>
            <p:cNvPr id="7432" name="Google Shape;7432;p84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3" name="Google Shape;7433;p84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4" name="Google Shape;7434;p84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59C82"/>
          </a:solidFill>
        </p:grpSpPr>
        <p:sp>
          <p:nvSpPr>
            <p:cNvPr id="7435" name="Google Shape;7435;p84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6" name="Google Shape;7436;p84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7" name="Google Shape;7437;p84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59C82"/>
          </a:solidFill>
        </p:grpSpPr>
        <p:sp>
          <p:nvSpPr>
            <p:cNvPr id="7438" name="Google Shape;7438;p84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9" name="Google Shape;7439;p84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0" name="Google Shape;7440;p84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59C82"/>
          </a:solidFill>
        </p:grpSpPr>
        <p:sp>
          <p:nvSpPr>
            <p:cNvPr id="7441" name="Google Shape;7441;p84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2" name="Google Shape;7442;p84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3" name="Google Shape;7443;p84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59C82"/>
          </a:solidFill>
        </p:grpSpPr>
        <p:sp>
          <p:nvSpPr>
            <p:cNvPr id="7444" name="Google Shape;7444;p84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5" name="Google Shape;7445;p84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6" name="Google Shape;7446;p84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7" name="Google Shape;7447;p84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48" name="Google Shape;7448;p84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59C82"/>
          </a:solidFill>
        </p:grpSpPr>
        <p:sp>
          <p:nvSpPr>
            <p:cNvPr id="7449" name="Google Shape;7449;p84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0" name="Google Shape;7450;p84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1" name="Google Shape;7451;p84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59C82"/>
          </a:solidFill>
        </p:grpSpPr>
        <p:sp>
          <p:nvSpPr>
            <p:cNvPr id="7452" name="Google Shape;7452;p84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3" name="Google Shape;7453;p84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54" name="Google Shape;7454;p84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59C82"/>
          </a:solidFill>
        </p:grpSpPr>
        <p:sp>
          <p:nvSpPr>
            <p:cNvPr id="7455" name="Google Shape;7455;p84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6" name="Google Shape;7456;p84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7" name="Google Shape;7457;p84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8" name="Google Shape;7458;p84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9" name="Google Shape;7459;p84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0" name="Google Shape;7460;p84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59C82"/>
          </a:solidFill>
        </p:grpSpPr>
        <p:sp>
          <p:nvSpPr>
            <p:cNvPr id="7461" name="Google Shape;7461;p84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2" name="Google Shape;7462;p84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3" name="Google Shape;7463;p84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4" name="Google Shape;7464;p84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5" name="Google Shape;7465;p84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6" name="Google Shape;7466;p84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7" name="Google Shape;7467;p84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8" name="Google Shape;7468;p84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69" name="Google Shape;7469;p84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59C82"/>
          </a:solidFill>
        </p:grpSpPr>
        <p:sp>
          <p:nvSpPr>
            <p:cNvPr id="7470" name="Google Shape;7470;p84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1" name="Google Shape;7471;p84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2" name="Google Shape;7472;p84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3" name="Google Shape;7473;p84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59C82"/>
          </a:solidFill>
        </p:grpSpPr>
        <p:sp>
          <p:nvSpPr>
            <p:cNvPr id="7474" name="Google Shape;7474;p84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5" name="Google Shape;7475;p84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6" name="Google Shape;7476;p84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7" name="Google Shape;7477;p84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78" name="Google Shape;7478;p84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59C82"/>
          </a:solidFill>
        </p:grpSpPr>
        <p:sp>
          <p:nvSpPr>
            <p:cNvPr id="7479" name="Google Shape;7479;p84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0" name="Google Shape;7480;p84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81" name="Google Shape;7481;p84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82" name="Google Shape;7482;p84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59C82"/>
          </a:solidFill>
        </p:grpSpPr>
        <p:sp>
          <p:nvSpPr>
            <p:cNvPr id="7483" name="Google Shape;7483;p84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4" name="Google Shape;7484;p84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5" name="Google Shape;7485;p84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6" name="Google Shape;7486;p84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87" name="Google Shape;7487;p84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59C82"/>
          </a:solidFill>
        </p:grpSpPr>
        <p:sp>
          <p:nvSpPr>
            <p:cNvPr id="7488" name="Google Shape;7488;p84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9" name="Google Shape;7489;p84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0" name="Google Shape;7490;p84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1" name="Google Shape;7491;p84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2" name="Google Shape;7492;p84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59C82"/>
          </a:solidFill>
        </p:grpSpPr>
        <p:sp>
          <p:nvSpPr>
            <p:cNvPr id="7493" name="Google Shape;7493;p84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4" name="Google Shape;7494;p84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5" name="Google Shape;7495;p84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6" name="Google Shape;7496;p84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59C82"/>
          </a:solidFill>
        </p:grpSpPr>
        <p:sp>
          <p:nvSpPr>
            <p:cNvPr id="7497" name="Google Shape;7497;p84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8" name="Google Shape;7498;p84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9" name="Google Shape;7499;p84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59C82"/>
          </a:solidFill>
        </p:grpSpPr>
        <p:sp>
          <p:nvSpPr>
            <p:cNvPr id="7500" name="Google Shape;7500;p84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1" name="Google Shape;7501;p84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2" name="Google Shape;7502;p84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3" name="Google Shape;7503;p84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59C82"/>
          </a:solidFill>
        </p:grpSpPr>
        <p:sp>
          <p:nvSpPr>
            <p:cNvPr id="7504" name="Google Shape;7504;p84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5" name="Google Shape;7505;p84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6" name="Google Shape;7506;p84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59C82"/>
          </a:solidFill>
        </p:grpSpPr>
        <p:sp>
          <p:nvSpPr>
            <p:cNvPr id="7507" name="Google Shape;7507;p84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8" name="Google Shape;7508;p84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09" name="Google Shape;7509;p84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59C82"/>
          </a:solidFill>
        </p:grpSpPr>
        <p:sp>
          <p:nvSpPr>
            <p:cNvPr id="7510" name="Google Shape;7510;p84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1" name="Google Shape;7511;p84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2" name="Google Shape;7512;p84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3" name="Google Shape;7513;p84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4" name="Google Shape;7514;p84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15" name="Google Shape;7515;p84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59C82"/>
          </a:solidFill>
        </p:grpSpPr>
        <p:sp>
          <p:nvSpPr>
            <p:cNvPr id="7516" name="Google Shape;7516;p84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7" name="Google Shape;7517;p84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8" name="Google Shape;7518;p84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19" name="Google Shape;7519;p84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20" name="Google Shape;7520;p84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59C82"/>
          </a:solidFill>
        </p:grpSpPr>
        <p:sp>
          <p:nvSpPr>
            <p:cNvPr id="7521" name="Google Shape;7521;p84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2" name="Google Shape;7522;p84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3" name="Google Shape;7523;p84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24" name="Google Shape;7524;p84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25" name="Google Shape;7525;p84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59C82"/>
          </a:solidFill>
        </p:grpSpPr>
        <p:sp>
          <p:nvSpPr>
            <p:cNvPr id="7526" name="Google Shape;7526;p84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7" name="Google Shape;7527;p84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8" name="Google Shape;7528;p84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29" name="Google Shape;7529;p84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59C82"/>
          </a:solidFill>
        </p:grpSpPr>
        <p:sp>
          <p:nvSpPr>
            <p:cNvPr id="7530" name="Google Shape;7530;p84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1" name="Google Shape;7531;p84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2" name="Google Shape;7532;p84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33" name="Google Shape;7533;p84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59C82"/>
          </a:solidFill>
        </p:grpSpPr>
        <p:sp>
          <p:nvSpPr>
            <p:cNvPr id="7534" name="Google Shape;7534;p84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5" name="Google Shape;7535;p84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6" name="Google Shape;7536;p84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7" name="Google Shape;7537;p84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8" name="Google Shape;7538;p84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39" name="Google Shape;7539;p84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40" name="Google Shape;7540;p84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59C82"/>
          </a:solidFill>
        </p:grpSpPr>
        <p:sp>
          <p:nvSpPr>
            <p:cNvPr id="7541" name="Google Shape;7541;p84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2" name="Google Shape;7542;p84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3" name="Google Shape;7543;p84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44" name="Google Shape;7544;p84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45" name="Google Shape;7545;p84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59C82"/>
          </a:solidFill>
        </p:grpSpPr>
        <p:sp>
          <p:nvSpPr>
            <p:cNvPr id="7546" name="Google Shape;7546;p84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7" name="Google Shape;7547;p84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8" name="Google Shape;7548;p84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9" name="Google Shape;7549;p84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0" name="Google Shape;7550;p84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1" name="Google Shape;7551;p84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2" name="Google Shape;7552;p84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3" name="Google Shape;7553;p84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4" name="Google Shape;7554;p84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5" name="Google Shape;7555;p84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6" name="Google Shape;7556;p84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57" name="Google Shape;7557;p84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7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687" name="Google Shape;687;p37"/>
          <p:cNvSpPr txBox="1">
            <a:spLocks noGrp="1"/>
          </p:cNvSpPr>
          <p:nvPr>
            <p:ph type="title" idx="2"/>
          </p:nvPr>
        </p:nvSpPr>
        <p:spPr>
          <a:xfrm>
            <a:off x="713325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688" name="Google Shape;688;p37"/>
          <p:cNvSpPr txBox="1">
            <a:spLocks noGrp="1"/>
          </p:cNvSpPr>
          <p:nvPr>
            <p:ph type="subTitle" idx="1"/>
          </p:nvPr>
        </p:nvSpPr>
        <p:spPr>
          <a:xfrm>
            <a:off x="713425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689" name="Google Shape;689;p37"/>
          <p:cNvSpPr txBox="1">
            <a:spLocks noGrp="1"/>
          </p:cNvSpPr>
          <p:nvPr>
            <p:ph type="subTitle" idx="3"/>
          </p:nvPr>
        </p:nvSpPr>
        <p:spPr>
          <a:xfrm>
            <a:off x="713325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Introduction</a:t>
            </a:r>
            <a:endParaRPr/>
          </a:p>
        </p:txBody>
      </p:sp>
      <p:sp>
        <p:nvSpPr>
          <p:cNvPr id="690" name="Google Shape;690;p37"/>
          <p:cNvSpPr txBox="1">
            <a:spLocks noGrp="1"/>
          </p:cNvSpPr>
          <p:nvPr>
            <p:ph type="title" idx="4"/>
          </p:nvPr>
        </p:nvSpPr>
        <p:spPr>
          <a:xfrm>
            <a:off x="2634071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691" name="Google Shape;691;p37"/>
          <p:cNvSpPr txBox="1">
            <a:spLocks noGrp="1"/>
          </p:cNvSpPr>
          <p:nvPr>
            <p:ph type="subTitle" idx="5"/>
          </p:nvPr>
        </p:nvSpPr>
        <p:spPr>
          <a:xfrm>
            <a:off x="2634071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692" name="Google Shape;692;p37"/>
          <p:cNvSpPr txBox="1">
            <a:spLocks noGrp="1"/>
          </p:cNvSpPr>
          <p:nvPr>
            <p:ph type="subTitle" idx="6"/>
          </p:nvPr>
        </p:nvSpPr>
        <p:spPr>
          <a:xfrm>
            <a:off x="2633971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Presentation</a:t>
            </a:r>
            <a:endParaRPr/>
          </a:p>
        </p:txBody>
      </p:sp>
      <p:sp>
        <p:nvSpPr>
          <p:cNvPr id="693" name="Google Shape;693;p37"/>
          <p:cNvSpPr txBox="1">
            <a:spLocks noGrp="1"/>
          </p:cNvSpPr>
          <p:nvPr>
            <p:ph type="title" idx="7"/>
          </p:nvPr>
        </p:nvSpPr>
        <p:spPr>
          <a:xfrm>
            <a:off x="4554817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694" name="Google Shape;694;p37"/>
          <p:cNvSpPr txBox="1">
            <a:spLocks noGrp="1"/>
          </p:cNvSpPr>
          <p:nvPr>
            <p:ph type="subTitle" idx="8"/>
          </p:nvPr>
        </p:nvSpPr>
        <p:spPr>
          <a:xfrm>
            <a:off x="4554818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695" name="Google Shape;695;p37"/>
          <p:cNvSpPr txBox="1">
            <a:spLocks noGrp="1"/>
          </p:cNvSpPr>
          <p:nvPr>
            <p:ph type="subTitle" idx="9"/>
          </p:nvPr>
        </p:nvSpPr>
        <p:spPr>
          <a:xfrm>
            <a:off x="4554718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Analysis</a:t>
            </a:r>
            <a:endParaRPr/>
          </a:p>
        </p:txBody>
      </p:sp>
      <p:sp>
        <p:nvSpPr>
          <p:cNvPr id="696" name="Google Shape;696;p37"/>
          <p:cNvSpPr txBox="1">
            <a:spLocks noGrp="1"/>
          </p:cNvSpPr>
          <p:nvPr>
            <p:ph type="title" idx="13"/>
          </p:nvPr>
        </p:nvSpPr>
        <p:spPr>
          <a:xfrm>
            <a:off x="6475562" y="2506563"/>
            <a:ext cx="1955100" cy="47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697" name="Google Shape;697;p37"/>
          <p:cNvSpPr txBox="1">
            <a:spLocks noGrp="1"/>
          </p:cNvSpPr>
          <p:nvPr>
            <p:ph type="subTitle" idx="14"/>
          </p:nvPr>
        </p:nvSpPr>
        <p:spPr>
          <a:xfrm>
            <a:off x="6475664" y="3433563"/>
            <a:ext cx="19551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Describe the section briefly</a:t>
            </a:r>
            <a:endParaRPr/>
          </a:p>
        </p:txBody>
      </p:sp>
      <p:sp>
        <p:nvSpPr>
          <p:cNvPr id="698" name="Google Shape;698;p37"/>
          <p:cNvSpPr txBox="1">
            <a:spLocks noGrp="1"/>
          </p:cNvSpPr>
          <p:nvPr>
            <p:ph type="subTitle" idx="15"/>
          </p:nvPr>
        </p:nvSpPr>
        <p:spPr>
          <a:xfrm>
            <a:off x="6475564" y="2980863"/>
            <a:ext cx="19551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Conclusion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250" y="1719256"/>
            <a:ext cx="755249" cy="749207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896" y="1719256"/>
            <a:ext cx="755249" cy="749207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542" y="1719255"/>
            <a:ext cx="755249" cy="749207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2665" y="1757356"/>
            <a:ext cx="755249" cy="74920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7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2" name="Google Shape;7562;p85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3" name="Google Shape;7563;p85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4" name="Google Shape;7564;p85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65" name="Google Shape;7565;p85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rgbClr val="F59C82"/>
          </a:solidFill>
        </p:grpSpPr>
        <p:sp>
          <p:nvSpPr>
            <p:cNvPr id="7566" name="Google Shape;7566;p85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7" name="Google Shape;7567;p85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68" name="Google Shape;7568;p85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rgbClr val="F59C82"/>
          </a:solidFill>
        </p:grpSpPr>
        <p:sp>
          <p:nvSpPr>
            <p:cNvPr id="7569" name="Google Shape;7569;p85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0" name="Google Shape;7570;p85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1" name="Google Shape;7571;p85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572" name="Google Shape;7572;p85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573" name="Google Shape;7573;p85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rgbClr val="F59C82"/>
          </a:solidFill>
        </p:grpSpPr>
        <p:sp>
          <p:nvSpPr>
            <p:cNvPr id="7574" name="Google Shape;7574;p85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5" name="Google Shape;7575;p85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6" name="Google Shape;7576;p85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77" name="Google Shape;7577;p85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rgbClr val="F59C82"/>
          </a:solidFill>
        </p:grpSpPr>
        <p:sp>
          <p:nvSpPr>
            <p:cNvPr id="7578" name="Google Shape;7578;p85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9" name="Google Shape;7579;p85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0" name="Google Shape;7580;p85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1" name="Google Shape;7581;p85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2" name="Google Shape;7582;p85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3" name="Google Shape;7583;p85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4" name="Google Shape;7584;p85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5" name="Google Shape;7585;p85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6" name="Google Shape;7586;p85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87" name="Google Shape;7587;p85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rgbClr val="F59C82"/>
          </a:solidFill>
        </p:grpSpPr>
        <p:sp>
          <p:nvSpPr>
            <p:cNvPr id="7588" name="Google Shape;7588;p85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9" name="Google Shape;7589;p85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0" name="Google Shape;7590;p85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1" name="Google Shape;7591;p85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rgbClr val="F59C82"/>
          </a:solidFill>
        </p:grpSpPr>
        <p:sp>
          <p:nvSpPr>
            <p:cNvPr id="7592" name="Google Shape;7592;p85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3" name="Google Shape;7593;p85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4" name="Google Shape;7594;p85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5" name="Google Shape;7595;p85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rgbClr val="F59C82"/>
          </a:solidFill>
        </p:grpSpPr>
        <p:sp>
          <p:nvSpPr>
            <p:cNvPr id="7596" name="Google Shape;7596;p85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7" name="Google Shape;7597;p85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98" name="Google Shape;7598;p85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rgbClr val="F59C82"/>
          </a:solidFill>
        </p:grpSpPr>
        <p:sp>
          <p:nvSpPr>
            <p:cNvPr id="7599" name="Google Shape;7599;p85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0" name="Google Shape;7600;p85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1" name="Google Shape;7601;p85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2" name="Google Shape;7602;p85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3" name="Google Shape;7603;p85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4" name="Google Shape;7604;p85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5" name="Google Shape;7605;p85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6" name="Google Shape;7606;p85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7" name="Google Shape;7607;p85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08" name="Google Shape;7608;p85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rgbClr val="F59C82"/>
          </a:solidFill>
        </p:grpSpPr>
        <p:sp>
          <p:nvSpPr>
            <p:cNvPr id="7609" name="Google Shape;7609;p85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0" name="Google Shape;7610;p85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1" name="Google Shape;7611;p85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2" name="Google Shape;7612;p85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3" name="Google Shape;7613;p85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4" name="Google Shape;7614;p85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5" name="Google Shape;7615;p85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16" name="Google Shape;7616;p85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rgbClr val="F59C82"/>
          </a:solidFill>
        </p:grpSpPr>
        <p:sp>
          <p:nvSpPr>
            <p:cNvPr id="7617" name="Google Shape;7617;p85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8" name="Google Shape;7618;p85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9" name="Google Shape;7619;p85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0" name="Google Shape;7620;p85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1" name="Google Shape;7621;p85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2" name="Google Shape;7622;p85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3" name="Google Shape;7623;p85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4" name="Google Shape;7624;p85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5" name="Google Shape;7625;p85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6" name="Google Shape;7626;p85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7" name="Google Shape;7627;p85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8" name="Google Shape;7628;p85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9" name="Google Shape;7629;p85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0" name="Google Shape;7630;p85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1" name="Google Shape;7631;p85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rgbClr val="F59C82"/>
          </a:solidFill>
        </p:grpSpPr>
        <p:sp>
          <p:nvSpPr>
            <p:cNvPr id="7632" name="Google Shape;7632;p85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3" name="Google Shape;7633;p85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4" name="Google Shape;7634;p85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rgbClr val="F59C82"/>
          </a:solidFill>
        </p:grpSpPr>
        <p:sp>
          <p:nvSpPr>
            <p:cNvPr id="7635" name="Google Shape;7635;p85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6" name="Google Shape;7636;p85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7" name="Google Shape;7637;p85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38" name="Google Shape;7638;p85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rgbClr val="F59C82"/>
          </a:solidFill>
        </p:grpSpPr>
        <p:sp>
          <p:nvSpPr>
            <p:cNvPr id="7639" name="Google Shape;7639;p85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0" name="Google Shape;7640;p85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1" name="Google Shape;7641;p85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2" name="Google Shape;7642;p85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rgbClr val="F59C82"/>
          </a:solidFill>
        </p:grpSpPr>
        <p:sp>
          <p:nvSpPr>
            <p:cNvPr id="7643" name="Google Shape;7643;p85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4" name="Google Shape;7644;p85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5" name="Google Shape;7645;p85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6" name="Google Shape;7646;p85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7" name="Google Shape;7647;p85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48" name="Google Shape;7648;p85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rgbClr val="F59C82"/>
          </a:solidFill>
        </p:grpSpPr>
        <p:sp>
          <p:nvSpPr>
            <p:cNvPr id="7649" name="Google Shape;7649;p85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0" name="Google Shape;7650;p85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1" name="Google Shape;7651;p85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2" name="Google Shape;7652;p85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53" name="Google Shape;7653;p85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rgbClr val="F59C82"/>
          </a:solidFill>
        </p:grpSpPr>
        <p:sp>
          <p:nvSpPr>
            <p:cNvPr id="7654" name="Google Shape;7654;p85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5" name="Google Shape;7655;p85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56" name="Google Shape;7656;p85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57" name="Google Shape;7657;p85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rgbClr val="F59C82"/>
          </a:solidFill>
        </p:grpSpPr>
        <p:sp>
          <p:nvSpPr>
            <p:cNvPr id="7658" name="Google Shape;7658;p85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9" name="Google Shape;7659;p85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0" name="Google Shape;7660;p85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61" name="Google Shape;7661;p85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62" name="Google Shape;7662;p85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rgbClr val="F59C82"/>
          </a:solidFill>
        </p:grpSpPr>
        <p:sp>
          <p:nvSpPr>
            <p:cNvPr id="7663" name="Google Shape;7663;p85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4" name="Google Shape;7664;p85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65" name="Google Shape;7665;p85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rgbClr val="F59C82"/>
          </a:solidFill>
        </p:grpSpPr>
        <p:sp>
          <p:nvSpPr>
            <p:cNvPr id="7666" name="Google Shape;7666;p85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7" name="Google Shape;7667;p85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8" name="Google Shape;7668;p85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9" name="Google Shape;7669;p85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0" name="Google Shape;7670;p85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71" name="Google Shape;7671;p85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rgbClr val="F59C82"/>
          </a:solidFill>
        </p:grpSpPr>
        <p:sp>
          <p:nvSpPr>
            <p:cNvPr id="7672" name="Google Shape;7672;p85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3" name="Google Shape;7673;p85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4" name="Google Shape;7674;p85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5" name="Google Shape;7675;p85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6" name="Google Shape;7676;p85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77" name="Google Shape;7677;p85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78" name="Google Shape;7678;p85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rgbClr val="F59C82"/>
          </a:solidFill>
        </p:grpSpPr>
        <p:sp>
          <p:nvSpPr>
            <p:cNvPr id="7679" name="Google Shape;7679;p85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0" name="Google Shape;7680;p85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1" name="Google Shape;7681;p85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2" name="Google Shape;7682;p85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rgbClr val="F59C82"/>
          </a:solidFill>
        </p:grpSpPr>
        <p:sp>
          <p:nvSpPr>
            <p:cNvPr id="7683" name="Google Shape;7683;p85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4" name="Google Shape;7684;p85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5" name="Google Shape;7685;p85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6" name="Google Shape;7686;p85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7" name="Google Shape;7687;p85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8" name="Google Shape;7688;p85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89" name="Google Shape;7689;p85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rgbClr val="F59C82"/>
          </a:solidFill>
        </p:grpSpPr>
        <p:sp>
          <p:nvSpPr>
            <p:cNvPr id="7690" name="Google Shape;7690;p85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1" name="Google Shape;7691;p85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2" name="Google Shape;7692;p85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3" name="Google Shape;7693;p85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rgbClr val="F59C82"/>
          </a:solidFill>
        </p:grpSpPr>
        <p:sp>
          <p:nvSpPr>
            <p:cNvPr id="7694" name="Google Shape;7694;p85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5" name="Google Shape;7695;p85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6" name="Google Shape;7696;p85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97" name="Google Shape;7697;p85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rgbClr val="F59C82"/>
          </a:solidFill>
        </p:grpSpPr>
        <p:sp>
          <p:nvSpPr>
            <p:cNvPr id="7698" name="Google Shape;7698;p85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9" name="Google Shape;7699;p85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0" name="Google Shape;7700;p85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1" name="Google Shape;7701;p85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2" name="Google Shape;7702;p85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rgbClr val="F59C82"/>
          </a:solidFill>
        </p:grpSpPr>
        <p:sp>
          <p:nvSpPr>
            <p:cNvPr id="7703" name="Google Shape;7703;p85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4" name="Google Shape;7704;p85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5" name="Google Shape;7705;p85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rgbClr val="F59C82"/>
          </a:solidFill>
        </p:grpSpPr>
        <p:sp>
          <p:nvSpPr>
            <p:cNvPr id="7706" name="Google Shape;7706;p85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7" name="Google Shape;7707;p85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08" name="Google Shape;7708;p85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rgbClr val="F59C82"/>
          </a:solidFill>
        </p:grpSpPr>
        <p:sp>
          <p:nvSpPr>
            <p:cNvPr id="7709" name="Google Shape;7709;p85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0" name="Google Shape;7710;p85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1" name="Google Shape;7711;p85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2" name="Google Shape;7712;p85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3" name="Google Shape;7713;p85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rgbClr val="F59C82"/>
          </a:solidFill>
        </p:grpSpPr>
        <p:sp>
          <p:nvSpPr>
            <p:cNvPr id="7714" name="Google Shape;7714;p85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5" name="Google Shape;7715;p85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6" name="Google Shape;7716;p85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7" name="Google Shape;7717;p85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8" name="Google Shape;7718;p85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rgbClr val="F59C82"/>
          </a:solidFill>
        </p:grpSpPr>
        <p:sp>
          <p:nvSpPr>
            <p:cNvPr id="7719" name="Google Shape;7719;p85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0" name="Google Shape;7720;p85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1" name="Google Shape;7721;p85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2" name="Google Shape;7722;p85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3" name="Google Shape;7723;p85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4" name="Google Shape;7724;p85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5" name="Google Shape;7725;p85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26" name="Google Shape;7726;p85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rgbClr val="F59C82"/>
          </a:solidFill>
        </p:grpSpPr>
        <p:sp>
          <p:nvSpPr>
            <p:cNvPr id="7727" name="Google Shape;7727;p85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8" name="Google Shape;7728;p85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29" name="Google Shape;7729;p85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30" name="Google Shape;7730;p85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rgbClr val="F59C82"/>
          </a:solidFill>
        </p:grpSpPr>
        <p:sp>
          <p:nvSpPr>
            <p:cNvPr id="7731" name="Google Shape;7731;p85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2" name="Google Shape;7732;p85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3" name="Google Shape;7733;p85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4" name="Google Shape;7734;p85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35" name="Google Shape;7735;p85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36" name="Google Shape;7736;p85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rgbClr val="F59C82"/>
          </a:solidFill>
        </p:grpSpPr>
        <p:sp>
          <p:nvSpPr>
            <p:cNvPr id="7737" name="Google Shape;7737;p85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8" name="Google Shape;7738;p85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9" name="Google Shape;7739;p85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0" name="Google Shape;7740;p85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rgbClr val="F59C82"/>
          </a:solidFill>
        </p:grpSpPr>
        <p:sp>
          <p:nvSpPr>
            <p:cNvPr id="7741" name="Google Shape;7741;p85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2" name="Google Shape;7742;p85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3" name="Google Shape;7743;p85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4" name="Google Shape;7744;p85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5" name="Google Shape;7745;p85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6" name="Google Shape;7746;p85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7" name="Google Shape;7747;p85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48" name="Google Shape;7748;p85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rgbClr val="F59C82"/>
          </a:solidFill>
        </p:grpSpPr>
        <p:sp>
          <p:nvSpPr>
            <p:cNvPr id="7749" name="Google Shape;7749;p85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0" name="Google Shape;7750;p85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51" name="Google Shape;7751;p85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2" name="Google Shape;7752;p85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3" name="Google Shape;7753;p85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54" name="Google Shape;7754;p85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rgbClr val="F59C82"/>
          </a:solidFill>
        </p:grpSpPr>
        <p:sp>
          <p:nvSpPr>
            <p:cNvPr id="7755" name="Google Shape;7755;p85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6" name="Google Shape;7756;p85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7" name="Google Shape;7757;p85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8" name="Google Shape;7758;p85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59" name="Google Shape;7759;p85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rgbClr val="F59C82"/>
          </a:solidFill>
        </p:grpSpPr>
        <p:sp>
          <p:nvSpPr>
            <p:cNvPr id="7760" name="Google Shape;7760;p85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1" name="Google Shape;7761;p85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2" name="Google Shape;7762;p85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3" name="Google Shape;7763;p85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4" name="Google Shape;7764;p85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5" name="Google Shape;7765;p85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6" name="Google Shape;7766;p85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67" name="Google Shape;7767;p85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rgbClr val="F59C82"/>
          </a:solidFill>
        </p:grpSpPr>
        <p:sp>
          <p:nvSpPr>
            <p:cNvPr id="7768" name="Google Shape;7768;p85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9" name="Google Shape;7769;p85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0" name="Google Shape;7770;p85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1" name="Google Shape;7771;p85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rgbClr val="F59C82"/>
          </a:solidFill>
        </p:grpSpPr>
        <p:sp>
          <p:nvSpPr>
            <p:cNvPr id="7772" name="Google Shape;7772;p85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3" name="Google Shape;7773;p85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4" name="Google Shape;7774;p85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5" name="Google Shape;7775;p85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6" name="Google Shape;7776;p85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77" name="Google Shape;7777;p85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rgbClr val="F59C82"/>
          </a:solidFill>
        </p:grpSpPr>
        <p:sp>
          <p:nvSpPr>
            <p:cNvPr id="7778" name="Google Shape;7778;p85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9" name="Google Shape;7779;p85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0" name="Google Shape;7780;p85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1" name="Google Shape;7781;p85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2" name="Google Shape;7782;p85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3" name="Google Shape;7783;p85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4" name="Google Shape;7784;p85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5" name="Google Shape;7785;p85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rgbClr val="F59C82"/>
          </a:solidFill>
        </p:grpSpPr>
        <p:sp>
          <p:nvSpPr>
            <p:cNvPr id="7786" name="Google Shape;7786;p85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7" name="Google Shape;7787;p85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8" name="Google Shape;7788;p85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89" name="Google Shape;7789;p85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rgbClr val="F59C82"/>
          </a:solidFill>
        </p:grpSpPr>
        <p:sp>
          <p:nvSpPr>
            <p:cNvPr id="7790" name="Google Shape;7790;p85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1" name="Google Shape;7791;p85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2" name="Google Shape;7792;p85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3" name="Google Shape;7793;p85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rgbClr val="F59C82"/>
          </a:solidFill>
        </p:grpSpPr>
        <p:sp>
          <p:nvSpPr>
            <p:cNvPr id="7794" name="Google Shape;7794;p85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5" name="Google Shape;7795;p85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6" name="Google Shape;7796;p85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7" name="Google Shape;7797;p85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98" name="Google Shape;7798;p85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rgbClr val="F59C82"/>
          </a:solidFill>
        </p:grpSpPr>
        <p:sp>
          <p:nvSpPr>
            <p:cNvPr id="7799" name="Google Shape;7799;p85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0" name="Google Shape;7800;p85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1" name="Google Shape;7801;p85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2" name="Google Shape;7802;p85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3" name="Google Shape;7803;p85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04" name="Google Shape;7804;p85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rgbClr val="F59C82"/>
          </a:solidFill>
        </p:grpSpPr>
        <p:sp>
          <p:nvSpPr>
            <p:cNvPr id="7805" name="Google Shape;7805;p85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6" name="Google Shape;7806;p85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07" name="Google Shape;7807;p85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rgbClr val="F59C82"/>
          </a:solidFill>
        </p:grpSpPr>
        <p:sp>
          <p:nvSpPr>
            <p:cNvPr id="7808" name="Google Shape;7808;p85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9" name="Google Shape;7809;p85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0" name="Google Shape;7810;p85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1" name="Google Shape;7811;p85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2" name="Google Shape;7812;p85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3" name="Google Shape;7813;p85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4" name="Google Shape;7814;p85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15" name="Google Shape;7815;p85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rgbClr val="F59C82"/>
          </a:solidFill>
        </p:grpSpPr>
        <p:sp>
          <p:nvSpPr>
            <p:cNvPr id="7816" name="Google Shape;7816;p85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7" name="Google Shape;7817;p85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8" name="Google Shape;7818;p85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9" name="Google Shape;7819;p85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0" name="Google Shape;7820;p85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1" name="Google Shape;7821;p85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2" name="Google Shape;7822;p85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3" name="Google Shape;7823;p85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rgbClr val="F59C82"/>
          </a:solidFill>
        </p:grpSpPr>
        <p:sp>
          <p:nvSpPr>
            <p:cNvPr id="7824" name="Google Shape;7824;p85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5" name="Google Shape;7825;p85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6" name="Google Shape;7826;p85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7" name="Google Shape;7827;p85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8" name="Google Shape;7828;p85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29" name="Google Shape;7829;p85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rgbClr val="F59C82"/>
          </a:solidFill>
        </p:grpSpPr>
        <p:sp>
          <p:nvSpPr>
            <p:cNvPr id="7830" name="Google Shape;7830;p85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1" name="Google Shape;7831;p85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2" name="Google Shape;7832;p85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3" name="Google Shape;7833;p85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4" name="Google Shape;7834;p85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5" name="Google Shape;7835;p85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36" name="Google Shape;7836;p85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rgbClr val="F59C82"/>
          </a:solidFill>
        </p:grpSpPr>
        <p:sp>
          <p:nvSpPr>
            <p:cNvPr id="7837" name="Google Shape;7837;p85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8" name="Google Shape;7838;p85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9" name="Google Shape;7839;p85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0" name="Google Shape;7840;p85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41" name="Google Shape;7841;p85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rgbClr val="F59C82"/>
          </a:solidFill>
        </p:grpSpPr>
        <p:sp>
          <p:nvSpPr>
            <p:cNvPr id="7842" name="Google Shape;7842;p85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3" name="Google Shape;7843;p85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4" name="Google Shape;7844;p85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5" name="Google Shape;7845;p85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6" name="Google Shape;7846;p85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7" name="Google Shape;7847;p85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8" name="Google Shape;7848;p85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9" name="Google Shape;7849;p85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0" name="Google Shape;7850;p85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rgbClr val="F59C82"/>
          </a:solidFill>
        </p:grpSpPr>
        <p:sp>
          <p:nvSpPr>
            <p:cNvPr id="7851" name="Google Shape;7851;p85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2" name="Google Shape;7852;p85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3" name="Google Shape;7853;p85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4" name="Google Shape;7854;p85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5" name="Google Shape;7855;p85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56" name="Google Shape;7856;p85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rgbClr val="F59C82"/>
          </a:solidFill>
        </p:grpSpPr>
        <p:sp>
          <p:nvSpPr>
            <p:cNvPr id="7857" name="Google Shape;7857;p85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8" name="Google Shape;7858;p85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9" name="Google Shape;7859;p85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0" name="Google Shape;7860;p85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1" name="Google Shape;7861;p85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rgbClr val="F59C82"/>
          </a:solidFill>
        </p:grpSpPr>
        <p:sp>
          <p:nvSpPr>
            <p:cNvPr id="7862" name="Google Shape;7862;p85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3" name="Google Shape;7863;p85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4" name="Google Shape;7864;p85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5" name="Google Shape;7865;p85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6" name="Google Shape;7866;p85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7" name="Google Shape;7867;p85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rgbClr val="F59C82"/>
          </a:solidFill>
        </p:grpSpPr>
        <p:sp>
          <p:nvSpPr>
            <p:cNvPr id="7868" name="Google Shape;7868;p85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9" name="Google Shape;7869;p85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0" name="Google Shape;7870;p85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1" name="Google Shape;7871;p85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2" name="Google Shape;7872;p85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3" name="Google Shape;7873;p85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4" name="Google Shape;7874;p85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5" name="Google Shape;7875;p85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6" name="Google Shape;7876;p85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7" name="Google Shape;7877;p85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8" name="Google Shape;7878;p85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9" name="Google Shape;7879;p85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0" name="Google Shape;7880;p85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rgbClr val="F59C82"/>
          </a:solidFill>
        </p:grpSpPr>
        <p:sp>
          <p:nvSpPr>
            <p:cNvPr id="7881" name="Google Shape;7881;p85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2" name="Google Shape;7882;p85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3" name="Google Shape;7883;p85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4" name="Google Shape;7884;p85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5" name="Google Shape;7885;p85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6" name="Google Shape;7886;p85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87" name="Google Shape;7887;p85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rgbClr val="F59C82"/>
          </a:solidFill>
        </p:grpSpPr>
        <p:sp>
          <p:nvSpPr>
            <p:cNvPr id="7888" name="Google Shape;7888;p85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9" name="Google Shape;7889;p85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0" name="Google Shape;7890;p85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1" name="Google Shape;7891;p85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2" name="Google Shape;7892;p85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3" name="Google Shape;7893;p85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4" name="Google Shape;7894;p85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95" name="Google Shape;7895;p85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rgbClr val="F59C82"/>
          </a:solidFill>
        </p:grpSpPr>
        <p:sp>
          <p:nvSpPr>
            <p:cNvPr id="7896" name="Google Shape;7896;p85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7" name="Google Shape;7897;p85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8" name="Google Shape;7898;p85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99" name="Google Shape;7899;p85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00" name="Google Shape;7900;p85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rgbClr val="F59C82"/>
          </a:solidFill>
        </p:grpSpPr>
        <p:sp>
          <p:nvSpPr>
            <p:cNvPr id="7901" name="Google Shape;7901;p85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2" name="Google Shape;7902;p85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3" name="Google Shape;7903;p85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4" name="Google Shape;7904;p85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05" name="Google Shape;7905;p85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rgbClr val="F59C82"/>
          </a:solidFill>
        </p:grpSpPr>
        <p:sp>
          <p:nvSpPr>
            <p:cNvPr id="7906" name="Google Shape;7906;p85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7" name="Google Shape;7907;p85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8" name="Google Shape;7908;p85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9" name="Google Shape;7909;p85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0" name="Google Shape;7910;p85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1" name="Google Shape;7911;p85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59C8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12" name="Google Shape;7912;p85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rgbClr val="F59C82"/>
          </a:solidFill>
        </p:grpSpPr>
        <p:sp>
          <p:nvSpPr>
            <p:cNvPr id="7913" name="Google Shape;7913;p85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4" name="Google Shape;7914;p85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5" name="Google Shape;7915;p85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16" name="Google Shape;7916;p85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rgbClr val="F59C82"/>
          </a:solidFill>
        </p:grpSpPr>
        <p:sp>
          <p:nvSpPr>
            <p:cNvPr id="7917" name="Google Shape;7917;p85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8" name="Google Shape;7918;p85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9" name="Google Shape;7919;p85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0" name="Google Shape;7920;p85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1" name="Google Shape;7921;p85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2" name="Google Shape;7922;p85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23" name="Google Shape;7923;p85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rgbClr val="F59C82"/>
          </a:solidFill>
        </p:grpSpPr>
        <p:sp>
          <p:nvSpPr>
            <p:cNvPr id="7924" name="Google Shape;7924;p85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5" name="Google Shape;7925;p85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6" name="Google Shape;7926;p85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7" name="Google Shape;7927;p85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8" name="Google Shape;7928;p85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9" name="Google Shape;7929;p85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0" name="Google Shape;7930;p85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31" name="Google Shape;7931;p85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rgbClr val="F59C82"/>
          </a:solidFill>
        </p:grpSpPr>
        <p:sp>
          <p:nvSpPr>
            <p:cNvPr id="7932" name="Google Shape;7932;p85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3" name="Google Shape;7933;p85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4" name="Google Shape;7934;p85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35" name="Google Shape;7935;p85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rgbClr val="F59C82"/>
          </a:solidFill>
        </p:grpSpPr>
        <p:sp>
          <p:nvSpPr>
            <p:cNvPr id="7936" name="Google Shape;7936;p85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7" name="Google Shape;7937;p85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8" name="Google Shape;7938;p85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9" name="Google Shape;7939;p85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0" name="Google Shape;7940;p85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1" name="Google Shape;7941;p85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2" name="Google Shape;7942;p85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rgbClr val="F59C82"/>
          </a:solidFill>
        </p:grpSpPr>
        <p:sp>
          <p:nvSpPr>
            <p:cNvPr id="7943" name="Google Shape;7943;p85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4" name="Google Shape;7944;p85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5" name="Google Shape;7945;p85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46" name="Google Shape;7946;p85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rgbClr val="F59C82"/>
          </a:solidFill>
        </p:grpSpPr>
        <p:sp>
          <p:nvSpPr>
            <p:cNvPr id="7947" name="Google Shape;7947;p85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8" name="Google Shape;7948;p85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9" name="Google Shape;7949;p85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0" name="Google Shape;7950;p85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rgbClr val="F59C82"/>
          </a:solidFill>
        </p:grpSpPr>
        <p:sp>
          <p:nvSpPr>
            <p:cNvPr id="7951" name="Google Shape;7951;p85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2" name="Google Shape;7952;p85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3" name="Google Shape;7953;p85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54" name="Google Shape;7954;p85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rgbClr val="F59C82"/>
          </a:solidFill>
        </p:grpSpPr>
        <p:sp>
          <p:nvSpPr>
            <p:cNvPr id="7955" name="Google Shape;7955;p85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6" name="Google Shape;7956;p85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7" name="Google Shape;7957;p85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8" name="Google Shape;7958;p85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9" name="Google Shape;7959;p85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0" name="Google Shape;7960;p85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1" name="Google Shape;7961;p85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2" name="Google Shape;7962;p85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63" name="Google Shape;7963;p85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rgbClr val="F59C82"/>
          </a:solidFill>
        </p:grpSpPr>
        <p:sp>
          <p:nvSpPr>
            <p:cNvPr id="7964" name="Google Shape;7964;p85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5" name="Google Shape;7965;p85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6" name="Google Shape;7966;p85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7" name="Google Shape;7967;p85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8" name="Google Shape;7968;p85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9" name="Google Shape;7969;p85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0" name="Google Shape;7970;p85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1" name="Google Shape;7971;p85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2" name="Google Shape;7972;p85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rgbClr val="F59C82"/>
          </a:solidFill>
        </p:grpSpPr>
        <p:sp>
          <p:nvSpPr>
            <p:cNvPr id="7973" name="Google Shape;7973;p85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4" name="Google Shape;7974;p85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5" name="Google Shape;7975;p85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76" name="Google Shape;7976;p85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rgbClr val="F59C82"/>
          </a:solidFill>
        </p:grpSpPr>
        <p:sp>
          <p:nvSpPr>
            <p:cNvPr id="7977" name="Google Shape;7977;p85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8" name="Google Shape;7978;p85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9" name="Google Shape;7979;p85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0" name="Google Shape;7980;p85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1" name="Google Shape;7981;p85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2" name="Google Shape;7982;p85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3" name="Google Shape;7983;p85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4" name="Google Shape;7984;p85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85" name="Google Shape;7985;p85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rgbClr val="F59C82"/>
          </a:solidFill>
        </p:grpSpPr>
        <p:sp>
          <p:nvSpPr>
            <p:cNvPr id="7986" name="Google Shape;7986;p85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7" name="Google Shape;7987;p85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8" name="Google Shape;7988;p85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9" name="Google Shape;7989;p85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0" name="Google Shape;7990;p85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1" name="Google Shape;7991;p85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2" name="Google Shape;7992;p85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3" name="Google Shape;7993;p85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4" name="Google Shape;7994;p85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rgbClr val="F59C82"/>
          </a:solidFill>
        </p:grpSpPr>
        <p:sp>
          <p:nvSpPr>
            <p:cNvPr id="7995" name="Google Shape;7995;p85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6" name="Google Shape;7996;p85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7" name="Google Shape;7997;p85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8" name="Google Shape;7998;p85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999" name="Google Shape;7999;p85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rgbClr val="F59C82"/>
          </a:solidFill>
        </p:grpSpPr>
        <p:sp>
          <p:nvSpPr>
            <p:cNvPr id="8000" name="Google Shape;8000;p85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1" name="Google Shape;8001;p85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2" name="Google Shape;8002;p85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3" name="Google Shape;8003;p85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4" name="Google Shape;8004;p85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5" name="Google Shape;8005;p85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6" name="Google Shape;8006;p85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7" name="Google Shape;8007;p85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rgbClr val="F59C82"/>
          </a:solidFill>
        </p:grpSpPr>
        <p:sp>
          <p:nvSpPr>
            <p:cNvPr id="8008" name="Google Shape;8008;p85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9" name="Google Shape;8009;p85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0" name="Google Shape;8010;p85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1" name="Google Shape;8011;p85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2" name="Google Shape;8012;p85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3" name="Google Shape;8013;p85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14" name="Google Shape;8014;p85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rgbClr val="F59C82"/>
          </a:solidFill>
        </p:grpSpPr>
        <p:sp>
          <p:nvSpPr>
            <p:cNvPr id="8015" name="Google Shape;8015;p85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6" name="Google Shape;8016;p85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7" name="Google Shape;8017;p85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8" name="Google Shape;8018;p85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9" name="Google Shape;8019;p85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0" name="Google Shape;8020;p85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rgbClr val="F59C82"/>
          </a:solidFill>
        </p:grpSpPr>
        <p:sp>
          <p:nvSpPr>
            <p:cNvPr id="8021" name="Google Shape;8021;p85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2" name="Google Shape;8022;p85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3" name="Google Shape;8023;p85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24" name="Google Shape;8024;p85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rgbClr val="F59C82"/>
          </a:solidFill>
        </p:grpSpPr>
        <p:sp>
          <p:nvSpPr>
            <p:cNvPr id="8025" name="Google Shape;8025;p85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6" name="Google Shape;8026;p85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7" name="Google Shape;8027;p85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8" name="Google Shape;8028;p85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9" name="Google Shape;8029;p85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0" name="Google Shape;8030;p85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1" name="Google Shape;8031;p85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32" name="Google Shape;8032;p85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rgbClr val="F59C82"/>
          </a:solidFill>
        </p:grpSpPr>
        <p:sp>
          <p:nvSpPr>
            <p:cNvPr id="8033" name="Google Shape;8033;p85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4" name="Google Shape;8034;p85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5" name="Google Shape;8035;p85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36" name="Google Shape;8036;p85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rgbClr val="F59C82"/>
          </a:solidFill>
        </p:grpSpPr>
        <p:sp>
          <p:nvSpPr>
            <p:cNvPr id="8037" name="Google Shape;8037;p85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8" name="Google Shape;8038;p85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9" name="Google Shape;8039;p85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0" name="Google Shape;8040;p85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1" name="Google Shape;8041;p85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2" name="Google Shape;8042;p85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rgbClr val="F59C82"/>
          </a:solidFill>
        </p:grpSpPr>
        <p:sp>
          <p:nvSpPr>
            <p:cNvPr id="8043" name="Google Shape;8043;p85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4" name="Google Shape;8044;p85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5" name="Google Shape;8045;p85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6" name="Google Shape;8046;p85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47" name="Google Shape;8047;p85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rgbClr val="F59C82"/>
          </a:solidFill>
        </p:grpSpPr>
        <p:sp>
          <p:nvSpPr>
            <p:cNvPr id="8048" name="Google Shape;8048;p85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9" name="Google Shape;8049;p85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0" name="Google Shape;8050;p85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1" name="Google Shape;8051;p85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2" name="Google Shape;8052;p85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3" name="Google Shape;8053;p85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rgbClr val="F59C82"/>
          </a:solidFill>
        </p:grpSpPr>
        <p:sp>
          <p:nvSpPr>
            <p:cNvPr id="8054" name="Google Shape;8054;p85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5" name="Google Shape;8055;p85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6" name="Google Shape;8056;p85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7" name="Google Shape;8057;p85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8" name="Google Shape;8058;p85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9" name="Google Shape;8059;p85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0" name="Google Shape;8060;p85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61" name="Google Shape;8061;p85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rgbClr val="F59C82"/>
          </a:solidFill>
        </p:grpSpPr>
        <p:sp>
          <p:nvSpPr>
            <p:cNvPr id="8062" name="Google Shape;8062;p85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3" name="Google Shape;8063;p85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4" name="Google Shape;8064;p85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5" name="Google Shape;8065;p85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6" name="Google Shape;8066;p85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7" name="Google Shape;8067;p85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38"/>
          <p:cNvSpPr txBox="1">
            <a:spLocks noGrp="1"/>
          </p:cNvSpPr>
          <p:nvPr>
            <p:ph type="title"/>
          </p:nvPr>
        </p:nvSpPr>
        <p:spPr>
          <a:xfrm>
            <a:off x="3990825" y="539500"/>
            <a:ext cx="4440000" cy="7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time for bed!</a:t>
            </a:r>
            <a:endParaRPr/>
          </a:p>
        </p:txBody>
      </p:sp>
      <p:sp>
        <p:nvSpPr>
          <p:cNvPr id="721" name="Google Shape;721;p38"/>
          <p:cNvSpPr txBox="1">
            <a:spLocks noGrp="1"/>
          </p:cNvSpPr>
          <p:nvPr>
            <p:ph type="subTitle" idx="1"/>
          </p:nvPr>
        </p:nvSpPr>
        <p:spPr>
          <a:xfrm>
            <a:off x="3990825" y="3050225"/>
            <a:ext cx="216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cold</a:t>
            </a:r>
            <a:endParaRPr/>
          </a:p>
        </p:txBody>
      </p:sp>
      <p:sp>
        <p:nvSpPr>
          <p:cNvPr id="722" name="Google Shape;722;p38"/>
          <p:cNvSpPr txBox="1">
            <a:spLocks noGrp="1"/>
          </p:cNvSpPr>
          <p:nvPr>
            <p:ph type="subTitle" idx="2"/>
          </p:nvPr>
        </p:nvSpPr>
        <p:spPr>
          <a:xfrm>
            <a:off x="3990842" y="2125000"/>
            <a:ext cx="216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 go to bed at...</a:t>
            </a:r>
            <a:endParaRPr/>
          </a:p>
        </p:txBody>
      </p:sp>
      <p:sp>
        <p:nvSpPr>
          <p:cNvPr id="723" name="Google Shape;723;p38"/>
          <p:cNvSpPr txBox="1">
            <a:spLocks noGrp="1"/>
          </p:cNvSpPr>
          <p:nvPr>
            <p:ph type="subTitle" idx="3"/>
          </p:nvPr>
        </p:nvSpPr>
        <p:spPr>
          <a:xfrm>
            <a:off x="6268475" y="3050225"/>
            <a:ext cx="2162400" cy="63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actually the ringed one</a:t>
            </a:r>
            <a:endParaRPr/>
          </a:p>
        </p:txBody>
      </p:sp>
      <p:sp>
        <p:nvSpPr>
          <p:cNvPr id="724" name="Google Shape;724;p38"/>
          <p:cNvSpPr txBox="1">
            <a:spLocks noGrp="1"/>
          </p:cNvSpPr>
          <p:nvPr>
            <p:ph type="subTitle" idx="4"/>
          </p:nvPr>
        </p:nvSpPr>
        <p:spPr>
          <a:xfrm>
            <a:off x="6268478" y="2125000"/>
            <a:ext cx="2162400" cy="3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 wake up at...</a:t>
            </a:r>
            <a:endParaRPr/>
          </a:p>
        </p:txBody>
      </p:sp>
      <p:sp>
        <p:nvSpPr>
          <p:cNvPr id="783" name="Google Shape;783;p38"/>
          <p:cNvSpPr/>
          <p:nvPr/>
        </p:nvSpPr>
        <p:spPr>
          <a:xfrm>
            <a:off x="4137928" y="2607781"/>
            <a:ext cx="1868100" cy="460800"/>
          </a:xfrm>
          <a:prstGeom prst="roundRect">
            <a:avLst>
              <a:gd name="adj" fmla="val 16667"/>
            </a:avLst>
          </a:prstGeom>
          <a:solidFill>
            <a:srgbClr val="FF6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8pm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784" name="Google Shape;784;p38"/>
          <p:cNvSpPr/>
          <p:nvPr/>
        </p:nvSpPr>
        <p:spPr>
          <a:xfrm>
            <a:off x="6415596" y="2607781"/>
            <a:ext cx="1868100" cy="4608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latin typeface="Livvic"/>
                <a:ea typeface="Livvic"/>
                <a:cs typeface="Livvic"/>
                <a:sym typeface="Livvic"/>
              </a:rPr>
              <a:t>7am</a:t>
            </a:r>
            <a:endParaRPr sz="2400" b="1">
              <a:latin typeface="Livvic"/>
              <a:ea typeface="Livvic"/>
              <a:cs typeface="Livvic"/>
              <a:sym typeface="Livvic"/>
            </a:endParaRPr>
          </a:p>
        </p:txBody>
      </p:sp>
      <p:grpSp>
        <p:nvGrpSpPr>
          <p:cNvPr id="785" name="Google Shape;785;p38"/>
          <p:cNvGrpSpPr/>
          <p:nvPr/>
        </p:nvGrpSpPr>
        <p:grpSpPr>
          <a:xfrm>
            <a:off x="4870275" y="1563277"/>
            <a:ext cx="403402" cy="401216"/>
            <a:chOff x="1535000" y="3223325"/>
            <a:chExt cx="484450" cy="481825"/>
          </a:xfrm>
        </p:grpSpPr>
        <p:sp>
          <p:nvSpPr>
            <p:cNvPr id="786" name="Google Shape;786;p38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solidFill>
              <a:srgbClr val="FF6B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789" name="Google Shape;789;p38"/>
          <p:cNvGrpSpPr/>
          <p:nvPr/>
        </p:nvGrpSpPr>
        <p:grpSpPr>
          <a:xfrm>
            <a:off x="7148487" y="1563267"/>
            <a:ext cx="402340" cy="401236"/>
            <a:chOff x="3270450" y="3213625"/>
            <a:chExt cx="483175" cy="481850"/>
          </a:xfrm>
        </p:grpSpPr>
        <p:sp>
          <p:nvSpPr>
            <p:cNvPr id="790" name="Google Shape;790;p38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791" name="Google Shape;791;p38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47" y="1163055"/>
            <a:ext cx="3650273" cy="33502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39"/>
          <p:cNvSpPr/>
          <p:nvPr/>
        </p:nvSpPr>
        <p:spPr>
          <a:xfrm>
            <a:off x="5469000" y="1395311"/>
            <a:ext cx="816600" cy="816600"/>
          </a:xfrm>
          <a:prstGeom prst="flowChartMagneticTap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39"/>
          <p:cNvSpPr/>
          <p:nvPr/>
        </p:nvSpPr>
        <p:spPr>
          <a:xfrm>
            <a:off x="5469000" y="2585456"/>
            <a:ext cx="816600" cy="816600"/>
          </a:xfrm>
          <a:prstGeom prst="flowChartMagneticTape">
            <a:avLst/>
          </a:prstGeom>
          <a:solidFill>
            <a:srgbClr val="BCD73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39"/>
          <p:cNvSpPr/>
          <p:nvPr/>
        </p:nvSpPr>
        <p:spPr>
          <a:xfrm>
            <a:off x="5469000" y="3764013"/>
            <a:ext cx="816600" cy="816600"/>
          </a:xfrm>
          <a:prstGeom prst="flowChartMagneticTape">
            <a:avLst/>
          </a:prstGeom>
          <a:solidFill>
            <a:srgbClr val="FF6B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39"/>
          <p:cNvSpPr txBox="1">
            <a:spLocks noGrp="1"/>
          </p:cNvSpPr>
          <p:nvPr>
            <p:ph type="subTitle" idx="2"/>
          </p:nvPr>
        </p:nvSpPr>
        <p:spPr>
          <a:xfrm>
            <a:off x="6542774" y="127625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Sponge</a:t>
            </a:r>
            <a:endParaRPr/>
          </a:p>
        </p:txBody>
      </p:sp>
      <p:sp>
        <p:nvSpPr>
          <p:cNvPr id="800" name="Google Shape;800;p39"/>
          <p:cNvSpPr txBox="1">
            <a:spLocks noGrp="1"/>
          </p:cNvSpPr>
          <p:nvPr>
            <p:ph type="title"/>
          </p:nvPr>
        </p:nvSpPr>
        <p:spPr>
          <a:xfrm>
            <a:off x="713225" y="226225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Let’s take a bath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801" name="Google Shape;801;p39"/>
          <p:cNvSpPr txBox="1">
            <a:spLocks noGrp="1"/>
          </p:cNvSpPr>
          <p:nvPr>
            <p:ph type="subTitle" idx="1"/>
          </p:nvPr>
        </p:nvSpPr>
        <p:spPr>
          <a:xfrm>
            <a:off x="6542774" y="180227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 is a cold place, not hot</a:t>
            </a:r>
            <a:endParaRPr/>
          </a:p>
        </p:txBody>
      </p:sp>
      <p:sp>
        <p:nvSpPr>
          <p:cNvPr id="802" name="Google Shape;802;p39"/>
          <p:cNvSpPr txBox="1">
            <a:spLocks noGrp="1"/>
          </p:cNvSpPr>
          <p:nvPr>
            <p:ph type="subTitle" idx="3"/>
          </p:nvPr>
        </p:nvSpPr>
        <p:spPr>
          <a:xfrm>
            <a:off x="6542774" y="298085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</a:t>
            </a:r>
            <a:endParaRPr/>
          </a:p>
        </p:txBody>
      </p:sp>
      <p:sp>
        <p:nvSpPr>
          <p:cNvPr id="803" name="Google Shape;803;p39"/>
          <p:cNvSpPr txBox="1">
            <a:spLocks noGrp="1"/>
          </p:cNvSpPr>
          <p:nvPr>
            <p:ph type="subTitle" idx="4"/>
          </p:nvPr>
        </p:nvSpPr>
        <p:spPr>
          <a:xfrm>
            <a:off x="6542774" y="245482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Towell</a:t>
            </a:r>
            <a:endParaRPr/>
          </a:p>
        </p:txBody>
      </p:sp>
      <p:sp>
        <p:nvSpPr>
          <p:cNvPr id="804" name="Google Shape;804;p39"/>
          <p:cNvSpPr txBox="1">
            <a:spLocks noGrp="1"/>
          </p:cNvSpPr>
          <p:nvPr>
            <p:ph type="subTitle" idx="5"/>
          </p:nvPr>
        </p:nvSpPr>
        <p:spPr>
          <a:xfrm>
            <a:off x="6542774" y="4159425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 is the biggest planet</a:t>
            </a:r>
            <a:endParaRPr/>
          </a:p>
        </p:txBody>
      </p:sp>
      <p:sp>
        <p:nvSpPr>
          <p:cNvPr id="805" name="Google Shape;805;p39"/>
          <p:cNvSpPr txBox="1">
            <a:spLocks noGrp="1"/>
          </p:cNvSpPr>
          <p:nvPr>
            <p:ph type="subTitle" idx="6"/>
          </p:nvPr>
        </p:nvSpPr>
        <p:spPr>
          <a:xfrm>
            <a:off x="6542774" y="3633400"/>
            <a:ext cx="1743600" cy="42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Soap</a:t>
            </a:r>
            <a:endParaRPr/>
          </a:p>
        </p:txBody>
      </p:sp>
      <p:grpSp>
        <p:nvGrpSpPr>
          <p:cNvPr id="806" name="Google Shape;806;p39"/>
          <p:cNvGrpSpPr/>
          <p:nvPr/>
        </p:nvGrpSpPr>
        <p:grpSpPr>
          <a:xfrm>
            <a:off x="5653657" y="2820711"/>
            <a:ext cx="447317" cy="346112"/>
            <a:chOff x="1190625" y="793600"/>
            <a:chExt cx="4948200" cy="3828675"/>
          </a:xfrm>
        </p:grpSpPr>
        <p:sp>
          <p:nvSpPr>
            <p:cNvPr id="807" name="Google Shape;807;p39"/>
            <p:cNvSpPr/>
            <p:nvPr/>
          </p:nvSpPr>
          <p:spPr>
            <a:xfrm>
              <a:off x="5737125" y="1255100"/>
              <a:ext cx="401700" cy="623875"/>
            </a:xfrm>
            <a:custGeom>
              <a:avLst/>
              <a:gdLst/>
              <a:ahLst/>
              <a:cxnLst/>
              <a:rect l="l" t="t" r="r" b="b"/>
              <a:pathLst>
                <a:path w="16068" h="24955" extrusionOk="0">
                  <a:moveTo>
                    <a:pt x="1" y="0"/>
                  </a:moveTo>
                  <a:lnTo>
                    <a:pt x="1" y="24955"/>
                  </a:lnTo>
                  <a:lnTo>
                    <a:pt x="3419" y="24955"/>
                  </a:lnTo>
                  <a:cubicBezTo>
                    <a:pt x="10256" y="24955"/>
                    <a:pt x="16067" y="19485"/>
                    <a:pt x="16067" y="12649"/>
                  </a:cubicBezTo>
                  <a:cubicBezTo>
                    <a:pt x="16067" y="5812"/>
                    <a:pt x="10256" y="0"/>
                    <a:pt x="3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9"/>
            <p:cNvSpPr/>
            <p:nvPr/>
          </p:nvSpPr>
          <p:spPr>
            <a:xfrm>
              <a:off x="2053775" y="2092625"/>
              <a:ext cx="2692025" cy="2529650"/>
            </a:xfrm>
            <a:custGeom>
              <a:avLst/>
              <a:gdLst/>
              <a:ahLst/>
              <a:cxnLst/>
              <a:rect l="l" t="t" r="r" b="b"/>
              <a:pathLst>
                <a:path w="107681" h="101186" extrusionOk="0">
                  <a:moveTo>
                    <a:pt x="0" y="0"/>
                  </a:moveTo>
                  <a:lnTo>
                    <a:pt x="0" y="92640"/>
                  </a:lnTo>
                  <a:cubicBezTo>
                    <a:pt x="0" y="97425"/>
                    <a:pt x="4102" y="101186"/>
                    <a:pt x="8888" y="101186"/>
                  </a:cubicBezTo>
                  <a:lnTo>
                    <a:pt x="98793" y="101186"/>
                  </a:lnTo>
                  <a:cubicBezTo>
                    <a:pt x="103579" y="101186"/>
                    <a:pt x="107681" y="97425"/>
                    <a:pt x="107681" y="92640"/>
                  </a:cubicBezTo>
                  <a:lnTo>
                    <a:pt x="107681" y="84093"/>
                  </a:lnTo>
                  <a:lnTo>
                    <a:pt x="37945" y="84093"/>
                  </a:lnTo>
                  <a:cubicBezTo>
                    <a:pt x="28031" y="84093"/>
                    <a:pt x="19827" y="76231"/>
                    <a:pt x="19827" y="66318"/>
                  </a:cubicBezTo>
                  <a:lnTo>
                    <a:pt x="198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9"/>
            <p:cNvSpPr/>
            <p:nvPr/>
          </p:nvSpPr>
          <p:spPr>
            <a:xfrm>
              <a:off x="1190625" y="1255100"/>
              <a:ext cx="1358850" cy="623875"/>
            </a:xfrm>
            <a:custGeom>
              <a:avLst/>
              <a:gdLst/>
              <a:ahLst/>
              <a:cxnLst/>
              <a:rect l="l" t="t" r="r" b="b"/>
              <a:pathLst>
                <a:path w="54354" h="24955" extrusionOk="0">
                  <a:moveTo>
                    <a:pt x="12306" y="0"/>
                  </a:moveTo>
                  <a:cubicBezTo>
                    <a:pt x="5469" y="0"/>
                    <a:pt x="0" y="5812"/>
                    <a:pt x="0" y="12649"/>
                  </a:cubicBezTo>
                  <a:cubicBezTo>
                    <a:pt x="0" y="19144"/>
                    <a:pt x="5469" y="24955"/>
                    <a:pt x="12306" y="24955"/>
                  </a:cubicBezTo>
                  <a:lnTo>
                    <a:pt x="43414" y="24955"/>
                  </a:lnTo>
                  <a:cubicBezTo>
                    <a:pt x="49567" y="24955"/>
                    <a:pt x="54353" y="20169"/>
                    <a:pt x="54353" y="14358"/>
                  </a:cubicBezTo>
                  <a:lnTo>
                    <a:pt x="54353" y="11281"/>
                  </a:lnTo>
                  <a:cubicBezTo>
                    <a:pt x="54353" y="5128"/>
                    <a:pt x="49567" y="0"/>
                    <a:pt x="434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9"/>
            <p:cNvSpPr/>
            <p:nvPr/>
          </p:nvSpPr>
          <p:spPr>
            <a:xfrm>
              <a:off x="2053775" y="793600"/>
              <a:ext cx="3435550" cy="3187725"/>
            </a:xfrm>
            <a:custGeom>
              <a:avLst/>
              <a:gdLst/>
              <a:ahLst/>
              <a:cxnLst/>
              <a:rect l="l" t="t" r="r" b="b"/>
              <a:pathLst>
                <a:path w="137422" h="127509" extrusionOk="0">
                  <a:moveTo>
                    <a:pt x="8888" y="1"/>
                  </a:moveTo>
                  <a:cubicBezTo>
                    <a:pt x="4102" y="1"/>
                    <a:pt x="0" y="3761"/>
                    <a:pt x="0" y="8547"/>
                  </a:cubicBezTo>
                  <a:lnTo>
                    <a:pt x="6153" y="8547"/>
                  </a:lnTo>
                  <a:cubicBezTo>
                    <a:pt x="19143" y="8547"/>
                    <a:pt x="29741" y="19486"/>
                    <a:pt x="29741" y="32476"/>
                  </a:cubicBezTo>
                  <a:lnTo>
                    <a:pt x="29741" y="118620"/>
                  </a:lnTo>
                  <a:cubicBezTo>
                    <a:pt x="29741" y="123406"/>
                    <a:pt x="33843" y="127508"/>
                    <a:pt x="38628" y="127508"/>
                  </a:cubicBezTo>
                  <a:lnTo>
                    <a:pt x="128191" y="127508"/>
                  </a:lnTo>
                  <a:cubicBezTo>
                    <a:pt x="133319" y="127508"/>
                    <a:pt x="137421" y="123406"/>
                    <a:pt x="137421" y="118620"/>
                  </a:cubicBezTo>
                  <a:lnTo>
                    <a:pt x="137421" y="18119"/>
                  </a:lnTo>
                  <a:cubicBezTo>
                    <a:pt x="137421" y="8205"/>
                    <a:pt x="129217" y="1"/>
                    <a:pt x="1193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1" name="Google Shape;811;p39"/>
          <p:cNvGrpSpPr/>
          <p:nvPr/>
        </p:nvGrpSpPr>
        <p:grpSpPr>
          <a:xfrm>
            <a:off x="5701304" y="1595519"/>
            <a:ext cx="447235" cy="435026"/>
            <a:chOff x="1103600" y="237950"/>
            <a:chExt cx="5375425" cy="5228675"/>
          </a:xfrm>
        </p:grpSpPr>
        <p:sp>
          <p:nvSpPr>
            <p:cNvPr id="812" name="Google Shape;812;p39"/>
            <p:cNvSpPr/>
            <p:nvPr/>
          </p:nvSpPr>
          <p:spPr>
            <a:xfrm>
              <a:off x="3408650" y="1883650"/>
              <a:ext cx="521450" cy="475325"/>
            </a:xfrm>
            <a:custGeom>
              <a:avLst/>
              <a:gdLst/>
              <a:ahLst/>
              <a:cxnLst/>
              <a:rect l="l" t="t" r="r" b="b"/>
              <a:pathLst>
                <a:path w="20858" h="19013" extrusionOk="0">
                  <a:moveTo>
                    <a:pt x="16421" y="1"/>
                  </a:moveTo>
                  <a:cubicBezTo>
                    <a:pt x="13739" y="1"/>
                    <a:pt x="9768" y="1516"/>
                    <a:pt x="6103" y="5181"/>
                  </a:cubicBezTo>
                  <a:cubicBezTo>
                    <a:pt x="810" y="10450"/>
                    <a:pt x="1" y="16406"/>
                    <a:pt x="1765" y="18171"/>
                  </a:cubicBezTo>
                  <a:cubicBezTo>
                    <a:pt x="2308" y="18714"/>
                    <a:pt x="3248" y="19013"/>
                    <a:pt x="4443" y="19013"/>
                  </a:cubicBezTo>
                  <a:cubicBezTo>
                    <a:pt x="7132" y="19013"/>
                    <a:pt x="11115" y="17498"/>
                    <a:pt x="14780" y="13833"/>
                  </a:cubicBezTo>
                  <a:cubicBezTo>
                    <a:pt x="20049" y="8539"/>
                    <a:pt x="20858" y="2607"/>
                    <a:pt x="19093" y="843"/>
                  </a:cubicBezTo>
                  <a:cubicBezTo>
                    <a:pt x="18550" y="300"/>
                    <a:pt x="17613" y="1"/>
                    <a:pt x="16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9"/>
            <p:cNvSpPr/>
            <p:nvPr/>
          </p:nvSpPr>
          <p:spPr>
            <a:xfrm>
              <a:off x="2975475" y="4049625"/>
              <a:ext cx="521450" cy="475600"/>
            </a:xfrm>
            <a:custGeom>
              <a:avLst/>
              <a:gdLst/>
              <a:ahLst/>
              <a:cxnLst/>
              <a:rect l="l" t="t" r="r" b="b"/>
              <a:pathLst>
                <a:path w="20858" h="19024" extrusionOk="0">
                  <a:moveTo>
                    <a:pt x="16420" y="0"/>
                  </a:moveTo>
                  <a:cubicBezTo>
                    <a:pt x="13738" y="0"/>
                    <a:pt x="9768" y="1515"/>
                    <a:pt x="6103" y="5180"/>
                  </a:cubicBezTo>
                  <a:cubicBezTo>
                    <a:pt x="809" y="10474"/>
                    <a:pt x="0" y="16405"/>
                    <a:pt x="1765" y="18170"/>
                  </a:cubicBezTo>
                  <a:cubicBezTo>
                    <a:pt x="2309" y="18722"/>
                    <a:pt x="3251" y="19024"/>
                    <a:pt x="4448" y="19024"/>
                  </a:cubicBezTo>
                  <a:cubicBezTo>
                    <a:pt x="7136" y="19024"/>
                    <a:pt x="11109" y="17502"/>
                    <a:pt x="14754" y="13857"/>
                  </a:cubicBezTo>
                  <a:cubicBezTo>
                    <a:pt x="20048" y="8563"/>
                    <a:pt x="20857" y="2607"/>
                    <a:pt x="19092" y="842"/>
                  </a:cubicBezTo>
                  <a:cubicBezTo>
                    <a:pt x="18549" y="299"/>
                    <a:pt x="17612" y="0"/>
                    <a:pt x="1642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9"/>
            <p:cNvSpPr/>
            <p:nvPr/>
          </p:nvSpPr>
          <p:spPr>
            <a:xfrm>
              <a:off x="2093150" y="2509625"/>
              <a:ext cx="336400" cy="306525"/>
            </a:xfrm>
            <a:custGeom>
              <a:avLst/>
              <a:gdLst/>
              <a:ahLst/>
              <a:cxnLst/>
              <a:rect l="l" t="t" r="r" b="b"/>
              <a:pathLst>
                <a:path w="13456" h="12261" extrusionOk="0">
                  <a:moveTo>
                    <a:pt x="6728" y="0"/>
                  </a:moveTo>
                  <a:cubicBezTo>
                    <a:pt x="5160" y="0"/>
                    <a:pt x="3591" y="594"/>
                    <a:pt x="2402" y="1783"/>
                  </a:cubicBezTo>
                  <a:cubicBezTo>
                    <a:pt x="0" y="4185"/>
                    <a:pt x="0" y="8057"/>
                    <a:pt x="2402" y="10459"/>
                  </a:cubicBezTo>
                  <a:cubicBezTo>
                    <a:pt x="3591" y="11660"/>
                    <a:pt x="5160" y="12261"/>
                    <a:pt x="6728" y="12261"/>
                  </a:cubicBezTo>
                  <a:cubicBezTo>
                    <a:pt x="8297" y="12261"/>
                    <a:pt x="9865" y="11660"/>
                    <a:pt x="11054" y="10459"/>
                  </a:cubicBezTo>
                  <a:cubicBezTo>
                    <a:pt x="13456" y="8057"/>
                    <a:pt x="13456" y="4185"/>
                    <a:pt x="11054" y="1783"/>
                  </a:cubicBezTo>
                  <a:cubicBezTo>
                    <a:pt x="9865" y="594"/>
                    <a:pt x="8297" y="0"/>
                    <a:pt x="67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9"/>
            <p:cNvSpPr/>
            <p:nvPr/>
          </p:nvSpPr>
          <p:spPr>
            <a:xfrm>
              <a:off x="1103600" y="237950"/>
              <a:ext cx="5375425" cy="5228675"/>
            </a:xfrm>
            <a:custGeom>
              <a:avLst/>
              <a:gdLst/>
              <a:ahLst/>
              <a:cxnLst/>
              <a:rect l="l" t="t" r="r" b="b"/>
              <a:pathLst>
                <a:path w="215017" h="209147" extrusionOk="0">
                  <a:moveTo>
                    <a:pt x="188118" y="12255"/>
                  </a:moveTo>
                  <a:cubicBezTo>
                    <a:pt x="191255" y="12255"/>
                    <a:pt x="194392" y="13450"/>
                    <a:pt x="196782" y="15840"/>
                  </a:cubicBezTo>
                  <a:cubicBezTo>
                    <a:pt x="201561" y="20619"/>
                    <a:pt x="201561" y="28388"/>
                    <a:pt x="196782" y="33167"/>
                  </a:cubicBezTo>
                  <a:cubicBezTo>
                    <a:pt x="195973" y="33976"/>
                    <a:pt x="195066" y="34662"/>
                    <a:pt x="194086" y="35226"/>
                  </a:cubicBezTo>
                  <a:lnTo>
                    <a:pt x="157519" y="55127"/>
                  </a:lnTo>
                  <a:lnTo>
                    <a:pt x="177420" y="18536"/>
                  </a:lnTo>
                  <a:cubicBezTo>
                    <a:pt x="177959" y="17555"/>
                    <a:pt x="178645" y="16648"/>
                    <a:pt x="179454" y="15840"/>
                  </a:cubicBezTo>
                  <a:cubicBezTo>
                    <a:pt x="181844" y="13450"/>
                    <a:pt x="184981" y="12255"/>
                    <a:pt x="188118" y="12255"/>
                  </a:cubicBezTo>
                  <a:close/>
                  <a:moveTo>
                    <a:pt x="68846" y="56377"/>
                  </a:moveTo>
                  <a:lnTo>
                    <a:pt x="68846" y="68632"/>
                  </a:lnTo>
                  <a:lnTo>
                    <a:pt x="56592" y="68632"/>
                  </a:lnTo>
                  <a:lnTo>
                    <a:pt x="56592" y="56377"/>
                  </a:lnTo>
                  <a:close/>
                  <a:moveTo>
                    <a:pt x="108647" y="53573"/>
                  </a:moveTo>
                  <a:cubicBezTo>
                    <a:pt x="112990" y="53573"/>
                    <a:pt x="116983" y="55017"/>
                    <a:pt x="119971" y="57995"/>
                  </a:cubicBezTo>
                  <a:cubicBezTo>
                    <a:pt x="127250" y="65298"/>
                    <a:pt x="125363" y="78607"/>
                    <a:pt x="115633" y="88337"/>
                  </a:cubicBezTo>
                  <a:cubicBezTo>
                    <a:pt x="109899" y="94071"/>
                    <a:pt x="102899" y="97084"/>
                    <a:pt x="96629" y="97084"/>
                  </a:cubicBezTo>
                  <a:cubicBezTo>
                    <a:pt x="92286" y="97084"/>
                    <a:pt x="88294" y="95639"/>
                    <a:pt x="85316" y="92650"/>
                  </a:cubicBezTo>
                  <a:cubicBezTo>
                    <a:pt x="78012" y="85371"/>
                    <a:pt x="79924" y="72063"/>
                    <a:pt x="89629" y="62333"/>
                  </a:cubicBezTo>
                  <a:cubicBezTo>
                    <a:pt x="95378" y="56584"/>
                    <a:pt x="102377" y="53573"/>
                    <a:pt x="108647" y="53573"/>
                  </a:cubicBezTo>
                  <a:close/>
                  <a:moveTo>
                    <a:pt x="148083" y="99268"/>
                  </a:moveTo>
                  <a:lnTo>
                    <a:pt x="148083" y="111571"/>
                  </a:lnTo>
                  <a:lnTo>
                    <a:pt x="135828" y="111571"/>
                  </a:lnTo>
                  <a:lnTo>
                    <a:pt x="135828" y="99268"/>
                  </a:lnTo>
                  <a:close/>
                  <a:moveTo>
                    <a:pt x="46319" y="78613"/>
                  </a:moveTo>
                  <a:cubicBezTo>
                    <a:pt x="51028" y="78613"/>
                    <a:pt x="55734" y="80408"/>
                    <a:pt x="59312" y="83999"/>
                  </a:cubicBezTo>
                  <a:cubicBezTo>
                    <a:pt x="66469" y="91155"/>
                    <a:pt x="66469" y="102821"/>
                    <a:pt x="59312" y="110002"/>
                  </a:cubicBezTo>
                  <a:cubicBezTo>
                    <a:pt x="55734" y="113581"/>
                    <a:pt x="51028" y="115370"/>
                    <a:pt x="46319" y="115370"/>
                  </a:cubicBezTo>
                  <a:cubicBezTo>
                    <a:pt x="41611" y="115370"/>
                    <a:pt x="36899" y="113581"/>
                    <a:pt x="33308" y="110002"/>
                  </a:cubicBezTo>
                  <a:cubicBezTo>
                    <a:pt x="26152" y="102821"/>
                    <a:pt x="26152" y="91155"/>
                    <a:pt x="33308" y="83999"/>
                  </a:cubicBezTo>
                  <a:cubicBezTo>
                    <a:pt x="36899" y="80408"/>
                    <a:pt x="41611" y="78613"/>
                    <a:pt x="46319" y="78613"/>
                  </a:cubicBezTo>
                  <a:close/>
                  <a:moveTo>
                    <a:pt x="112962" y="116007"/>
                  </a:moveTo>
                  <a:lnTo>
                    <a:pt x="112962" y="128261"/>
                  </a:lnTo>
                  <a:lnTo>
                    <a:pt x="100707" y="128261"/>
                  </a:lnTo>
                  <a:lnTo>
                    <a:pt x="100707" y="116007"/>
                  </a:lnTo>
                  <a:close/>
                  <a:moveTo>
                    <a:pt x="61493" y="133996"/>
                  </a:moveTo>
                  <a:lnTo>
                    <a:pt x="61493" y="146251"/>
                  </a:lnTo>
                  <a:lnTo>
                    <a:pt x="49190" y="146251"/>
                  </a:lnTo>
                  <a:lnTo>
                    <a:pt x="49190" y="133996"/>
                  </a:lnTo>
                  <a:close/>
                  <a:moveTo>
                    <a:pt x="148083" y="133996"/>
                  </a:moveTo>
                  <a:lnTo>
                    <a:pt x="148083" y="146251"/>
                  </a:lnTo>
                  <a:lnTo>
                    <a:pt x="135828" y="146251"/>
                  </a:lnTo>
                  <a:lnTo>
                    <a:pt x="135828" y="133996"/>
                  </a:lnTo>
                  <a:close/>
                  <a:moveTo>
                    <a:pt x="91326" y="140225"/>
                  </a:moveTo>
                  <a:cubicBezTo>
                    <a:pt x="95666" y="140225"/>
                    <a:pt x="99657" y="141671"/>
                    <a:pt x="102643" y="144658"/>
                  </a:cubicBezTo>
                  <a:cubicBezTo>
                    <a:pt x="109923" y="151937"/>
                    <a:pt x="108035" y="165270"/>
                    <a:pt x="98305" y="174975"/>
                  </a:cubicBezTo>
                  <a:cubicBezTo>
                    <a:pt x="92556" y="180724"/>
                    <a:pt x="85558" y="183735"/>
                    <a:pt x="79292" y="183735"/>
                  </a:cubicBezTo>
                  <a:cubicBezTo>
                    <a:pt x="74954" y="183735"/>
                    <a:pt x="70966" y="182291"/>
                    <a:pt x="67988" y="179313"/>
                  </a:cubicBezTo>
                  <a:cubicBezTo>
                    <a:pt x="60684" y="172010"/>
                    <a:pt x="62596" y="158701"/>
                    <a:pt x="72302" y="148996"/>
                  </a:cubicBezTo>
                  <a:cubicBezTo>
                    <a:pt x="78053" y="143245"/>
                    <a:pt x="85053" y="140225"/>
                    <a:pt x="91326" y="140225"/>
                  </a:cubicBezTo>
                  <a:close/>
                  <a:moveTo>
                    <a:pt x="188130" y="1"/>
                  </a:moveTo>
                  <a:cubicBezTo>
                    <a:pt x="181856" y="1"/>
                    <a:pt x="175582" y="2397"/>
                    <a:pt x="170802" y="7188"/>
                  </a:cubicBezTo>
                  <a:cubicBezTo>
                    <a:pt x="169185" y="8781"/>
                    <a:pt x="167812" y="10595"/>
                    <a:pt x="166709" y="12555"/>
                  </a:cubicBezTo>
                  <a:lnTo>
                    <a:pt x="145240" y="51941"/>
                  </a:lnTo>
                  <a:cubicBezTo>
                    <a:pt x="143206" y="47799"/>
                    <a:pt x="140583" y="43951"/>
                    <a:pt x="137299" y="40667"/>
                  </a:cubicBezTo>
                  <a:cubicBezTo>
                    <a:pt x="129078" y="32446"/>
                    <a:pt x="118258" y="28161"/>
                    <a:pt x="107235" y="28161"/>
                  </a:cubicBezTo>
                  <a:cubicBezTo>
                    <a:pt x="101301" y="28161"/>
                    <a:pt x="95307" y="29403"/>
                    <a:pt x="89629" y="31942"/>
                  </a:cubicBezTo>
                  <a:cubicBezTo>
                    <a:pt x="83960" y="29403"/>
                    <a:pt x="77972" y="28161"/>
                    <a:pt x="72041" y="28161"/>
                  </a:cubicBezTo>
                  <a:cubicBezTo>
                    <a:pt x="61025" y="28161"/>
                    <a:pt x="50205" y="32446"/>
                    <a:pt x="41984" y="40667"/>
                  </a:cubicBezTo>
                  <a:cubicBezTo>
                    <a:pt x="37499" y="45152"/>
                    <a:pt x="34141" y="50544"/>
                    <a:pt x="32009" y="56696"/>
                  </a:cubicBezTo>
                  <a:cubicBezTo>
                    <a:pt x="25858" y="58828"/>
                    <a:pt x="20490" y="62161"/>
                    <a:pt x="15980" y="66671"/>
                  </a:cubicBezTo>
                  <a:cubicBezTo>
                    <a:pt x="3334" y="79317"/>
                    <a:pt x="1" y="98116"/>
                    <a:pt x="7255" y="114316"/>
                  </a:cubicBezTo>
                  <a:cubicBezTo>
                    <a:pt x="1" y="130541"/>
                    <a:pt x="3334" y="149339"/>
                    <a:pt x="15980" y="161985"/>
                  </a:cubicBezTo>
                  <a:cubicBezTo>
                    <a:pt x="21176" y="167181"/>
                    <a:pt x="27720" y="170956"/>
                    <a:pt x="34877" y="172892"/>
                  </a:cubicBezTo>
                  <a:cubicBezTo>
                    <a:pt x="37303" y="173554"/>
                    <a:pt x="39068" y="175318"/>
                    <a:pt x="39729" y="177745"/>
                  </a:cubicBezTo>
                  <a:cubicBezTo>
                    <a:pt x="41666" y="184901"/>
                    <a:pt x="45440" y="191445"/>
                    <a:pt x="50636" y="196641"/>
                  </a:cubicBezTo>
                  <a:cubicBezTo>
                    <a:pt x="58873" y="204862"/>
                    <a:pt x="69688" y="209147"/>
                    <a:pt x="80705" y="209147"/>
                  </a:cubicBezTo>
                  <a:cubicBezTo>
                    <a:pt x="86637" y="209147"/>
                    <a:pt x="92627" y="207905"/>
                    <a:pt x="98305" y="205366"/>
                  </a:cubicBezTo>
                  <a:cubicBezTo>
                    <a:pt x="103984" y="207905"/>
                    <a:pt x="109974" y="209147"/>
                    <a:pt x="115905" y="209147"/>
                  </a:cubicBezTo>
                  <a:cubicBezTo>
                    <a:pt x="126923" y="209147"/>
                    <a:pt x="137738" y="204862"/>
                    <a:pt x="145975" y="196641"/>
                  </a:cubicBezTo>
                  <a:cubicBezTo>
                    <a:pt x="150460" y="192156"/>
                    <a:pt x="153793" y="186764"/>
                    <a:pt x="155926" y="180612"/>
                  </a:cubicBezTo>
                  <a:cubicBezTo>
                    <a:pt x="162077" y="178480"/>
                    <a:pt x="167469" y="175147"/>
                    <a:pt x="171954" y="170637"/>
                  </a:cubicBezTo>
                  <a:cubicBezTo>
                    <a:pt x="184601" y="157991"/>
                    <a:pt x="187934" y="139192"/>
                    <a:pt x="180679" y="122992"/>
                  </a:cubicBezTo>
                  <a:cubicBezTo>
                    <a:pt x="187934" y="106767"/>
                    <a:pt x="184601" y="87993"/>
                    <a:pt x="171954" y="75322"/>
                  </a:cubicBezTo>
                  <a:cubicBezTo>
                    <a:pt x="168695" y="72063"/>
                    <a:pt x="164847" y="69416"/>
                    <a:pt x="160680" y="67382"/>
                  </a:cubicBezTo>
                  <a:lnTo>
                    <a:pt x="200066" y="45912"/>
                  </a:lnTo>
                  <a:cubicBezTo>
                    <a:pt x="202027" y="44834"/>
                    <a:pt x="203840" y="43461"/>
                    <a:pt x="205458" y="41843"/>
                  </a:cubicBezTo>
                  <a:cubicBezTo>
                    <a:pt x="215016" y="32285"/>
                    <a:pt x="215016" y="16722"/>
                    <a:pt x="205458" y="7188"/>
                  </a:cubicBezTo>
                  <a:cubicBezTo>
                    <a:pt x="200679" y="2397"/>
                    <a:pt x="194404" y="1"/>
                    <a:pt x="1881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6" name="Google Shape;816;p39"/>
          <p:cNvGrpSpPr/>
          <p:nvPr/>
        </p:nvGrpSpPr>
        <p:grpSpPr>
          <a:xfrm>
            <a:off x="5736288" y="3945381"/>
            <a:ext cx="282059" cy="471816"/>
            <a:chOff x="2240150" y="238125"/>
            <a:chExt cx="3120125" cy="5219200"/>
          </a:xfrm>
        </p:grpSpPr>
        <p:sp>
          <p:nvSpPr>
            <p:cNvPr id="817" name="Google Shape;817;p39"/>
            <p:cNvSpPr/>
            <p:nvPr/>
          </p:nvSpPr>
          <p:spPr>
            <a:xfrm>
              <a:off x="2943925" y="2783275"/>
              <a:ext cx="2408200" cy="1713375"/>
            </a:xfrm>
            <a:custGeom>
              <a:avLst/>
              <a:gdLst/>
              <a:ahLst/>
              <a:cxnLst/>
              <a:rect l="l" t="t" r="r" b="b"/>
              <a:pathLst>
                <a:path w="96328" h="68535" extrusionOk="0">
                  <a:moveTo>
                    <a:pt x="881" y="1"/>
                  </a:moveTo>
                  <a:cubicBezTo>
                    <a:pt x="1338" y="3654"/>
                    <a:pt x="2154" y="7275"/>
                    <a:pt x="3328" y="10830"/>
                  </a:cubicBezTo>
                  <a:cubicBezTo>
                    <a:pt x="6198" y="19409"/>
                    <a:pt x="6394" y="28543"/>
                    <a:pt x="3915" y="37220"/>
                  </a:cubicBezTo>
                  <a:cubicBezTo>
                    <a:pt x="2056" y="43744"/>
                    <a:pt x="751" y="50366"/>
                    <a:pt x="1" y="57085"/>
                  </a:cubicBezTo>
                  <a:cubicBezTo>
                    <a:pt x="5318" y="59728"/>
                    <a:pt x="9885" y="63675"/>
                    <a:pt x="13244" y="68535"/>
                  </a:cubicBezTo>
                  <a:cubicBezTo>
                    <a:pt x="19475" y="59467"/>
                    <a:pt x="29946" y="53497"/>
                    <a:pt x="41787" y="53497"/>
                  </a:cubicBezTo>
                  <a:lnTo>
                    <a:pt x="66871" y="53497"/>
                  </a:lnTo>
                  <a:lnTo>
                    <a:pt x="66871" y="61717"/>
                  </a:lnTo>
                  <a:lnTo>
                    <a:pt x="96327" y="61717"/>
                  </a:lnTo>
                  <a:cubicBezTo>
                    <a:pt x="95740" y="53432"/>
                    <a:pt x="94272" y="45212"/>
                    <a:pt x="91989" y="37220"/>
                  </a:cubicBezTo>
                  <a:cubicBezTo>
                    <a:pt x="89510" y="28543"/>
                    <a:pt x="89705" y="19409"/>
                    <a:pt x="92576" y="10830"/>
                  </a:cubicBezTo>
                  <a:cubicBezTo>
                    <a:pt x="93750" y="7275"/>
                    <a:pt x="94566" y="3654"/>
                    <a:pt x="9502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9"/>
            <p:cNvSpPr/>
            <p:nvPr/>
          </p:nvSpPr>
          <p:spPr>
            <a:xfrm>
              <a:off x="2961050" y="1630975"/>
              <a:ext cx="2363350" cy="846525"/>
            </a:xfrm>
            <a:custGeom>
              <a:avLst/>
              <a:gdLst/>
              <a:ahLst/>
              <a:cxnLst/>
              <a:rect l="l" t="t" r="r" b="b"/>
              <a:pathLst>
                <a:path w="94534" h="33861" extrusionOk="0">
                  <a:moveTo>
                    <a:pt x="14549" y="1"/>
                  </a:moveTo>
                  <a:lnTo>
                    <a:pt x="10341" y="5905"/>
                  </a:lnTo>
                  <a:cubicBezTo>
                    <a:pt x="4404" y="14223"/>
                    <a:pt x="881" y="23911"/>
                    <a:pt x="1" y="33860"/>
                  </a:cubicBezTo>
                  <a:lnTo>
                    <a:pt x="94533" y="33860"/>
                  </a:lnTo>
                  <a:cubicBezTo>
                    <a:pt x="93652" y="23911"/>
                    <a:pt x="90129" y="14223"/>
                    <a:pt x="84193" y="5905"/>
                  </a:cubicBezTo>
                  <a:lnTo>
                    <a:pt x="7998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9"/>
            <p:cNvSpPr/>
            <p:nvPr/>
          </p:nvSpPr>
          <p:spPr>
            <a:xfrm>
              <a:off x="4408550" y="4631200"/>
              <a:ext cx="951725" cy="826125"/>
            </a:xfrm>
            <a:custGeom>
              <a:avLst/>
              <a:gdLst/>
              <a:ahLst/>
              <a:cxnLst/>
              <a:rect l="l" t="t" r="r" b="b"/>
              <a:pathLst>
                <a:path w="38069" h="33045" extrusionOk="0">
                  <a:moveTo>
                    <a:pt x="8286" y="0"/>
                  </a:moveTo>
                  <a:lnTo>
                    <a:pt x="8286" y="33"/>
                  </a:lnTo>
                  <a:lnTo>
                    <a:pt x="8286" y="10634"/>
                  </a:lnTo>
                  <a:cubicBezTo>
                    <a:pt x="8286" y="19181"/>
                    <a:pt x="5155" y="27009"/>
                    <a:pt x="1" y="33044"/>
                  </a:cubicBezTo>
                  <a:lnTo>
                    <a:pt x="38068" y="33044"/>
                  </a:lnTo>
                  <a:lnTo>
                    <a:pt x="3806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9"/>
            <p:cNvSpPr/>
            <p:nvPr/>
          </p:nvSpPr>
          <p:spPr>
            <a:xfrm>
              <a:off x="3393275" y="238125"/>
              <a:ext cx="1498900" cy="1087075"/>
            </a:xfrm>
            <a:custGeom>
              <a:avLst/>
              <a:gdLst/>
              <a:ahLst/>
              <a:cxnLst/>
              <a:rect l="l" t="t" r="r" b="b"/>
              <a:pathLst>
                <a:path w="59956" h="43483" extrusionOk="0">
                  <a:moveTo>
                    <a:pt x="0" y="0"/>
                  </a:moveTo>
                  <a:lnTo>
                    <a:pt x="0" y="43482"/>
                  </a:lnTo>
                  <a:lnTo>
                    <a:pt x="59956" y="43482"/>
                  </a:lnTo>
                  <a:lnTo>
                    <a:pt x="5995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9"/>
            <p:cNvSpPr/>
            <p:nvPr/>
          </p:nvSpPr>
          <p:spPr>
            <a:xfrm>
              <a:off x="2240150" y="4426500"/>
              <a:ext cx="881575" cy="1030825"/>
            </a:xfrm>
            <a:custGeom>
              <a:avLst/>
              <a:gdLst/>
              <a:ahLst/>
              <a:cxnLst/>
              <a:rect l="l" t="t" r="r" b="b"/>
              <a:pathLst>
                <a:path w="35263" h="41233" extrusionOk="0">
                  <a:moveTo>
                    <a:pt x="1" y="1"/>
                  </a:moveTo>
                  <a:lnTo>
                    <a:pt x="1" y="18822"/>
                  </a:lnTo>
                  <a:cubicBezTo>
                    <a:pt x="1" y="31185"/>
                    <a:pt x="10048" y="41232"/>
                    <a:pt x="22411" y="41232"/>
                  </a:cubicBezTo>
                  <a:lnTo>
                    <a:pt x="35263" y="41232"/>
                  </a:lnTo>
                  <a:lnTo>
                    <a:pt x="35263" y="22443"/>
                  </a:lnTo>
                  <a:cubicBezTo>
                    <a:pt x="35263" y="10080"/>
                    <a:pt x="25216" y="1"/>
                    <a:pt x="1285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9"/>
            <p:cNvSpPr/>
            <p:nvPr/>
          </p:nvSpPr>
          <p:spPr>
            <a:xfrm>
              <a:off x="3427525" y="4426500"/>
              <a:ext cx="881575" cy="1030825"/>
            </a:xfrm>
            <a:custGeom>
              <a:avLst/>
              <a:gdLst/>
              <a:ahLst/>
              <a:cxnLst/>
              <a:rect l="l" t="t" r="r" b="b"/>
              <a:pathLst>
                <a:path w="35263" h="41233" extrusionOk="0">
                  <a:moveTo>
                    <a:pt x="22443" y="1"/>
                  </a:moveTo>
                  <a:cubicBezTo>
                    <a:pt x="10047" y="1"/>
                    <a:pt x="0" y="10080"/>
                    <a:pt x="0" y="22443"/>
                  </a:cubicBezTo>
                  <a:lnTo>
                    <a:pt x="0" y="41232"/>
                  </a:lnTo>
                  <a:lnTo>
                    <a:pt x="12853" y="41232"/>
                  </a:lnTo>
                  <a:cubicBezTo>
                    <a:pt x="25215" y="41232"/>
                    <a:pt x="35262" y="31185"/>
                    <a:pt x="35262" y="18822"/>
                  </a:cubicBezTo>
                  <a:lnTo>
                    <a:pt x="352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51" name="Google Shape;851;p39"/>
          <p:cNvSpPr/>
          <p:nvPr/>
        </p:nvSpPr>
        <p:spPr>
          <a:xfrm flipH="1">
            <a:off x="2546075" y="1535325"/>
            <a:ext cx="1692000" cy="1362600"/>
          </a:xfrm>
          <a:prstGeom prst="wedgeEllipseCallout">
            <a:avLst>
              <a:gd name="adj1" fmla="val 51961"/>
              <a:gd name="adj2" fmla="val 29076"/>
            </a:avLst>
          </a:prstGeom>
          <a:solidFill>
            <a:srgbClr val="CC6060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Could you pass me the…?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52" name="Google Shape;852;p39"/>
          <p:cNvSpPr txBox="1">
            <a:spLocks noGrp="1"/>
          </p:cNvSpPr>
          <p:nvPr>
            <p:ph type="subTitle" idx="2"/>
          </p:nvPr>
        </p:nvSpPr>
        <p:spPr>
          <a:xfrm>
            <a:off x="4714813" y="1586088"/>
            <a:ext cx="6558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2"/>
                </a:solidFill>
              </a:rPr>
              <a:t>1</a:t>
            </a:r>
            <a:endParaRPr sz="3000">
              <a:solidFill>
                <a:schemeClr val="accent2"/>
              </a:solidFill>
            </a:endParaRPr>
          </a:p>
        </p:txBody>
      </p:sp>
      <p:sp>
        <p:nvSpPr>
          <p:cNvPr id="853" name="Google Shape;853;p39"/>
          <p:cNvSpPr txBox="1">
            <a:spLocks noGrp="1"/>
          </p:cNvSpPr>
          <p:nvPr>
            <p:ph type="subTitle" idx="2"/>
          </p:nvPr>
        </p:nvSpPr>
        <p:spPr>
          <a:xfrm>
            <a:off x="4714813" y="2776238"/>
            <a:ext cx="6558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BCD730"/>
                </a:solidFill>
              </a:rPr>
              <a:t>2</a:t>
            </a:r>
            <a:endParaRPr sz="3000">
              <a:solidFill>
                <a:srgbClr val="BCD730"/>
              </a:solidFill>
            </a:endParaRPr>
          </a:p>
        </p:txBody>
      </p:sp>
      <p:sp>
        <p:nvSpPr>
          <p:cNvPr id="854" name="Google Shape;854;p39"/>
          <p:cNvSpPr txBox="1">
            <a:spLocks noGrp="1"/>
          </p:cNvSpPr>
          <p:nvPr>
            <p:ph type="subTitle" idx="2"/>
          </p:nvPr>
        </p:nvSpPr>
        <p:spPr>
          <a:xfrm>
            <a:off x="4714813" y="3954813"/>
            <a:ext cx="655800" cy="43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6B65"/>
                </a:solidFill>
              </a:rPr>
              <a:t>3</a:t>
            </a:r>
            <a:endParaRPr sz="3000">
              <a:solidFill>
                <a:srgbClr val="FF6B65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78" y="3139517"/>
            <a:ext cx="3150000" cy="1710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40"/>
          <p:cNvSpPr txBox="1">
            <a:spLocks noGrp="1"/>
          </p:cNvSpPr>
          <p:nvPr>
            <p:ph type="ctrTitle"/>
          </p:nvPr>
        </p:nvSpPr>
        <p:spPr>
          <a:xfrm>
            <a:off x="836975" y="1750313"/>
            <a:ext cx="28212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Whoa!</a:t>
            </a:r>
            <a:endParaRPr dirty="0">
              <a:solidFill>
                <a:srgbClr val="F59C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60" name="Google Shape;860;p40"/>
          <p:cNvSpPr txBox="1">
            <a:spLocks noGrp="1"/>
          </p:cNvSpPr>
          <p:nvPr>
            <p:ph type="subTitle" idx="1"/>
          </p:nvPr>
        </p:nvSpPr>
        <p:spPr>
          <a:xfrm>
            <a:off x="837025" y="2641538"/>
            <a:ext cx="2821200" cy="7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could be the part of the presentation where you introduce yourself</a:t>
            </a: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3597010" y="1895913"/>
            <a:ext cx="5546990" cy="29966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4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61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59C8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is the house? It’s in…</a:t>
            </a:r>
            <a:endParaRPr dirty="0">
              <a:solidFill>
                <a:srgbClr val="F59C8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66" name="Google Shape;866;p41"/>
          <p:cNvGrpSpPr/>
          <p:nvPr/>
        </p:nvGrpSpPr>
        <p:grpSpPr>
          <a:xfrm>
            <a:off x="2435522" y="1569316"/>
            <a:ext cx="4272905" cy="2809749"/>
            <a:chOff x="235800" y="830650"/>
            <a:chExt cx="6978450" cy="4588844"/>
          </a:xfrm>
        </p:grpSpPr>
        <p:sp>
          <p:nvSpPr>
            <p:cNvPr id="867" name="Google Shape;867;p41"/>
            <p:cNvSpPr/>
            <p:nvPr/>
          </p:nvSpPr>
          <p:spPr>
            <a:xfrm>
              <a:off x="235800" y="1224769"/>
              <a:ext cx="2592225" cy="4194725"/>
            </a:xfrm>
            <a:custGeom>
              <a:avLst/>
              <a:gdLst/>
              <a:ahLst/>
              <a:cxnLst/>
              <a:rect l="l" t="t" r="r" b="b"/>
              <a:pathLst>
                <a:path w="103689" h="167789" extrusionOk="0">
                  <a:moveTo>
                    <a:pt x="13807" y="0"/>
                  </a:moveTo>
                  <a:cubicBezTo>
                    <a:pt x="11526" y="0"/>
                    <a:pt x="9194" y="921"/>
                    <a:pt x="7431" y="2357"/>
                  </a:cubicBezTo>
                  <a:cubicBezTo>
                    <a:pt x="6418" y="3183"/>
                    <a:pt x="7559" y="5231"/>
                    <a:pt x="8433" y="6203"/>
                  </a:cubicBezTo>
                  <a:cubicBezTo>
                    <a:pt x="9308" y="7175"/>
                    <a:pt x="10393" y="8259"/>
                    <a:pt x="10189" y="9549"/>
                  </a:cubicBezTo>
                  <a:cubicBezTo>
                    <a:pt x="9355" y="9975"/>
                    <a:pt x="8287" y="10084"/>
                    <a:pt x="7292" y="10084"/>
                  </a:cubicBezTo>
                  <a:cubicBezTo>
                    <a:pt x="7024" y="10084"/>
                    <a:pt x="6762" y="10076"/>
                    <a:pt x="6511" y="10065"/>
                  </a:cubicBezTo>
                  <a:cubicBezTo>
                    <a:pt x="6102" y="10046"/>
                    <a:pt x="5686" y="9992"/>
                    <a:pt x="5277" y="9992"/>
                  </a:cubicBezTo>
                  <a:cubicBezTo>
                    <a:pt x="4990" y="9992"/>
                    <a:pt x="4705" y="10019"/>
                    <a:pt x="4430" y="10104"/>
                  </a:cubicBezTo>
                  <a:cubicBezTo>
                    <a:pt x="3763" y="10310"/>
                    <a:pt x="3182" y="11034"/>
                    <a:pt x="3440" y="11683"/>
                  </a:cubicBezTo>
                  <a:cubicBezTo>
                    <a:pt x="2981" y="12481"/>
                    <a:pt x="2431" y="12899"/>
                    <a:pt x="2962" y="13650"/>
                  </a:cubicBezTo>
                  <a:cubicBezTo>
                    <a:pt x="3377" y="14235"/>
                    <a:pt x="4081" y="14716"/>
                    <a:pt x="4076" y="15434"/>
                  </a:cubicBezTo>
                  <a:cubicBezTo>
                    <a:pt x="4071" y="16003"/>
                    <a:pt x="3591" y="16462"/>
                    <a:pt x="3082" y="16719"/>
                  </a:cubicBezTo>
                  <a:cubicBezTo>
                    <a:pt x="2572" y="16973"/>
                    <a:pt x="2000" y="17102"/>
                    <a:pt x="1518" y="17408"/>
                  </a:cubicBezTo>
                  <a:cubicBezTo>
                    <a:pt x="13" y="18366"/>
                    <a:pt x="0" y="20519"/>
                    <a:pt x="159" y="22295"/>
                  </a:cubicBezTo>
                  <a:cubicBezTo>
                    <a:pt x="1133" y="23491"/>
                    <a:pt x="1285" y="25550"/>
                    <a:pt x="817" y="27017"/>
                  </a:cubicBezTo>
                  <a:cubicBezTo>
                    <a:pt x="639" y="27577"/>
                    <a:pt x="351" y="28172"/>
                    <a:pt x="552" y="28724"/>
                  </a:cubicBezTo>
                  <a:cubicBezTo>
                    <a:pt x="782" y="29356"/>
                    <a:pt x="1526" y="29605"/>
                    <a:pt x="2177" y="29773"/>
                  </a:cubicBezTo>
                  <a:cubicBezTo>
                    <a:pt x="2891" y="29958"/>
                    <a:pt x="3669" y="30130"/>
                    <a:pt x="4408" y="30130"/>
                  </a:cubicBezTo>
                  <a:cubicBezTo>
                    <a:pt x="5109" y="30130"/>
                    <a:pt x="5775" y="29975"/>
                    <a:pt x="6314" y="29528"/>
                  </a:cubicBezTo>
                  <a:cubicBezTo>
                    <a:pt x="7583" y="28478"/>
                    <a:pt x="9157" y="28121"/>
                    <a:pt x="10834" y="28121"/>
                  </a:cubicBezTo>
                  <a:cubicBezTo>
                    <a:pt x="13016" y="28121"/>
                    <a:pt x="15374" y="28725"/>
                    <a:pt x="17464" y="29196"/>
                  </a:cubicBezTo>
                  <a:cubicBezTo>
                    <a:pt x="18740" y="29482"/>
                    <a:pt x="20083" y="29952"/>
                    <a:pt x="20830" y="31028"/>
                  </a:cubicBezTo>
                  <a:cubicBezTo>
                    <a:pt x="21824" y="32461"/>
                    <a:pt x="21400" y="34451"/>
                    <a:pt x="20580" y="35993"/>
                  </a:cubicBezTo>
                  <a:cubicBezTo>
                    <a:pt x="19762" y="37533"/>
                    <a:pt x="18587" y="38903"/>
                    <a:pt x="18068" y="40567"/>
                  </a:cubicBezTo>
                  <a:cubicBezTo>
                    <a:pt x="17582" y="42129"/>
                    <a:pt x="17717" y="43806"/>
                    <a:pt x="17859" y="45436"/>
                  </a:cubicBezTo>
                  <a:cubicBezTo>
                    <a:pt x="18032" y="47441"/>
                    <a:pt x="18242" y="49554"/>
                    <a:pt x="19405" y="51198"/>
                  </a:cubicBezTo>
                  <a:cubicBezTo>
                    <a:pt x="20624" y="52922"/>
                    <a:pt x="21392" y="55494"/>
                    <a:pt x="21294" y="57601"/>
                  </a:cubicBezTo>
                  <a:cubicBezTo>
                    <a:pt x="21216" y="59294"/>
                    <a:pt x="20619" y="60958"/>
                    <a:pt x="20775" y="62645"/>
                  </a:cubicBezTo>
                  <a:cubicBezTo>
                    <a:pt x="21057" y="65704"/>
                    <a:pt x="23699" y="67999"/>
                    <a:pt x="26397" y="69471"/>
                  </a:cubicBezTo>
                  <a:cubicBezTo>
                    <a:pt x="29219" y="71013"/>
                    <a:pt x="31651" y="73637"/>
                    <a:pt x="32623" y="76701"/>
                  </a:cubicBezTo>
                  <a:cubicBezTo>
                    <a:pt x="33112" y="78241"/>
                    <a:pt x="33257" y="79868"/>
                    <a:pt x="33688" y="81425"/>
                  </a:cubicBezTo>
                  <a:cubicBezTo>
                    <a:pt x="34432" y="84119"/>
                    <a:pt x="36051" y="86565"/>
                    <a:pt x="38239" y="88307"/>
                  </a:cubicBezTo>
                  <a:cubicBezTo>
                    <a:pt x="39834" y="89575"/>
                    <a:pt x="42451" y="90023"/>
                    <a:pt x="44455" y="90388"/>
                  </a:cubicBezTo>
                  <a:cubicBezTo>
                    <a:pt x="45495" y="90578"/>
                    <a:pt x="46617" y="90728"/>
                    <a:pt x="47400" y="91437"/>
                  </a:cubicBezTo>
                  <a:cubicBezTo>
                    <a:pt x="47762" y="91764"/>
                    <a:pt x="48023" y="92187"/>
                    <a:pt x="48369" y="92530"/>
                  </a:cubicBezTo>
                  <a:cubicBezTo>
                    <a:pt x="50044" y="94188"/>
                    <a:pt x="53127" y="93507"/>
                    <a:pt x="54821" y="95145"/>
                  </a:cubicBezTo>
                  <a:cubicBezTo>
                    <a:pt x="55259" y="95566"/>
                    <a:pt x="55558" y="96107"/>
                    <a:pt x="55941" y="96579"/>
                  </a:cubicBezTo>
                  <a:cubicBezTo>
                    <a:pt x="56887" y="97736"/>
                    <a:pt x="58370" y="98428"/>
                    <a:pt x="59861" y="98428"/>
                  </a:cubicBezTo>
                  <a:cubicBezTo>
                    <a:pt x="60003" y="98428"/>
                    <a:pt x="60145" y="98421"/>
                    <a:pt x="60286" y="98409"/>
                  </a:cubicBezTo>
                  <a:lnTo>
                    <a:pt x="60286" y="98409"/>
                  </a:lnTo>
                  <a:cubicBezTo>
                    <a:pt x="59905" y="99653"/>
                    <a:pt x="61397" y="101114"/>
                    <a:pt x="60936" y="102330"/>
                  </a:cubicBezTo>
                  <a:cubicBezTo>
                    <a:pt x="60565" y="103312"/>
                    <a:pt x="59445" y="103741"/>
                    <a:pt x="58674" y="104452"/>
                  </a:cubicBezTo>
                  <a:cubicBezTo>
                    <a:pt x="57337" y="105685"/>
                    <a:pt x="57129" y="107795"/>
                    <a:pt x="57705" y="109521"/>
                  </a:cubicBezTo>
                  <a:cubicBezTo>
                    <a:pt x="58282" y="111246"/>
                    <a:pt x="59498" y="112671"/>
                    <a:pt x="60717" y="114022"/>
                  </a:cubicBezTo>
                  <a:cubicBezTo>
                    <a:pt x="62978" y="116530"/>
                    <a:pt x="65696" y="117746"/>
                    <a:pt x="68148" y="120066"/>
                  </a:cubicBezTo>
                  <a:cubicBezTo>
                    <a:pt x="70420" y="122216"/>
                    <a:pt x="70937" y="125696"/>
                    <a:pt x="70438" y="128784"/>
                  </a:cubicBezTo>
                  <a:cubicBezTo>
                    <a:pt x="69938" y="131872"/>
                    <a:pt x="68585" y="134744"/>
                    <a:pt x="67620" y="137718"/>
                  </a:cubicBezTo>
                  <a:cubicBezTo>
                    <a:pt x="65814" y="143276"/>
                    <a:pt x="65376" y="149382"/>
                    <a:pt x="67102" y="154963"/>
                  </a:cubicBezTo>
                  <a:cubicBezTo>
                    <a:pt x="68828" y="160546"/>
                    <a:pt x="72869" y="165522"/>
                    <a:pt x="78283" y="167717"/>
                  </a:cubicBezTo>
                  <a:cubicBezTo>
                    <a:pt x="78404" y="167766"/>
                    <a:pt x="78530" y="167788"/>
                    <a:pt x="78658" y="167788"/>
                  </a:cubicBezTo>
                  <a:cubicBezTo>
                    <a:pt x="79167" y="167788"/>
                    <a:pt x="79705" y="167444"/>
                    <a:pt x="80056" y="167066"/>
                  </a:cubicBezTo>
                  <a:cubicBezTo>
                    <a:pt x="80495" y="166591"/>
                    <a:pt x="80589" y="165833"/>
                    <a:pt x="80281" y="165265"/>
                  </a:cubicBezTo>
                  <a:cubicBezTo>
                    <a:pt x="79304" y="163467"/>
                    <a:pt x="77566" y="161932"/>
                    <a:pt x="76298" y="160326"/>
                  </a:cubicBezTo>
                  <a:cubicBezTo>
                    <a:pt x="75898" y="159821"/>
                    <a:pt x="75478" y="159248"/>
                    <a:pt x="75530" y="158607"/>
                  </a:cubicBezTo>
                  <a:cubicBezTo>
                    <a:pt x="75589" y="157886"/>
                    <a:pt x="76208" y="157367"/>
                    <a:pt x="76666" y="156807"/>
                  </a:cubicBezTo>
                  <a:cubicBezTo>
                    <a:pt x="77361" y="155947"/>
                    <a:pt x="77729" y="154867"/>
                    <a:pt x="77704" y="153762"/>
                  </a:cubicBezTo>
                  <a:cubicBezTo>
                    <a:pt x="77674" y="152733"/>
                    <a:pt x="77075" y="151726"/>
                    <a:pt x="77111" y="150697"/>
                  </a:cubicBezTo>
                  <a:cubicBezTo>
                    <a:pt x="77146" y="149667"/>
                    <a:pt x="77701" y="148583"/>
                    <a:pt x="78676" y="148251"/>
                  </a:cubicBezTo>
                  <a:cubicBezTo>
                    <a:pt x="79120" y="148100"/>
                    <a:pt x="79614" y="148115"/>
                    <a:pt x="80042" y="147926"/>
                  </a:cubicBezTo>
                  <a:cubicBezTo>
                    <a:pt x="81453" y="147303"/>
                    <a:pt x="81228" y="145153"/>
                    <a:pt x="82249" y="143996"/>
                  </a:cubicBezTo>
                  <a:cubicBezTo>
                    <a:pt x="82722" y="143460"/>
                    <a:pt x="83419" y="143193"/>
                    <a:pt x="84064" y="142883"/>
                  </a:cubicBezTo>
                  <a:cubicBezTo>
                    <a:pt x="86792" y="141571"/>
                    <a:pt x="89035" y="138972"/>
                    <a:pt x="89283" y="135957"/>
                  </a:cubicBezTo>
                  <a:cubicBezTo>
                    <a:pt x="89483" y="133544"/>
                    <a:pt x="88605" y="130615"/>
                    <a:pt x="90438" y="129034"/>
                  </a:cubicBezTo>
                  <a:cubicBezTo>
                    <a:pt x="91238" y="128344"/>
                    <a:pt x="92244" y="128199"/>
                    <a:pt x="93314" y="128199"/>
                  </a:cubicBezTo>
                  <a:cubicBezTo>
                    <a:pt x="94087" y="128199"/>
                    <a:pt x="94894" y="128275"/>
                    <a:pt x="95682" y="128275"/>
                  </a:cubicBezTo>
                  <a:cubicBezTo>
                    <a:pt x="96098" y="128275"/>
                    <a:pt x="96509" y="128254"/>
                    <a:pt x="96908" y="128189"/>
                  </a:cubicBezTo>
                  <a:cubicBezTo>
                    <a:pt x="97800" y="128044"/>
                    <a:pt x="98396" y="127214"/>
                    <a:pt x="98814" y="126412"/>
                  </a:cubicBezTo>
                  <a:cubicBezTo>
                    <a:pt x="99231" y="125609"/>
                    <a:pt x="99280" y="124658"/>
                    <a:pt x="99129" y="123766"/>
                  </a:cubicBezTo>
                  <a:cubicBezTo>
                    <a:pt x="98945" y="122668"/>
                    <a:pt x="98473" y="121597"/>
                    <a:pt x="98577" y="120489"/>
                  </a:cubicBezTo>
                  <a:cubicBezTo>
                    <a:pt x="98723" y="118930"/>
                    <a:pt x="99942" y="117730"/>
                    <a:pt x="100886" y="116480"/>
                  </a:cubicBezTo>
                  <a:cubicBezTo>
                    <a:pt x="102003" y="114998"/>
                    <a:pt x="102797" y="113297"/>
                    <a:pt x="103214" y="111488"/>
                  </a:cubicBezTo>
                  <a:cubicBezTo>
                    <a:pt x="103689" y="109429"/>
                    <a:pt x="102371" y="106997"/>
                    <a:pt x="100524" y="105970"/>
                  </a:cubicBezTo>
                  <a:cubicBezTo>
                    <a:pt x="98677" y="104943"/>
                    <a:pt x="96462" y="104915"/>
                    <a:pt x="94350" y="104853"/>
                  </a:cubicBezTo>
                  <a:cubicBezTo>
                    <a:pt x="92237" y="104794"/>
                    <a:pt x="89999" y="104633"/>
                    <a:pt x="88273" y="103414"/>
                  </a:cubicBezTo>
                  <a:cubicBezTo>
                    <a:pt x="86692" y="102296"/>
                    <a:pt x="85799" y="100469"/>
                    <a:pt x="84550" y="98991"/>
                  </a:cubicBezTo>
                  <a:cubicBezTo>
                    <a:pt x="82441" y="96497"/>
                    <a:pt x="79375" y="95057"/>
                    <a:pt x="76410" y="93690"/>
                  </a:cubicBezTo>
                  <a:cubicBezTo>
                    <a:pt x="75559" y="93298"/>
                    <a:pt x="74630" y="92901"/>
                    <a:pt x="73720" y="92901"/>
                  </a:cubicBezTo>
                  <a:cubicBezTo>
                    <a:pt x="73431" y="92901"/>
                    <a:pt x="73144" y="92941"/>
                    <a:pt x="72862" y="93034"/>
                  </a:cubicBezTo>
                  <a:cubicBezTo>
                    <a:pt x="72400" y="93185"/>
                    <a:pt x="71985" y="93473"/>
                    <a:pt x="71508" y="93564"/>
                  </a:cubicBezTo>
                  <a:cubicBezTo>
                    <a:pt x="71390" y="93586"/>
                    <a:pt x="71274" y="93597"/>
                    <a:pt x="71159" y="93597"/>
                  </a:cubicBezTo>
                  <a:cubicBezTo>
                    <a:pt x="70006" y="93597"/>
                    <a:pt x="69033" y="92520"/>
                    <a:pt x="67966" y="91944"/>
                  </a:cubicBezTo>
                  <a:cubicBezTo>
                    <a:pt x="67424" y="91651"/>
                    <a:pt x="66830" y="91518"/>
                    <a:pt x="66231" y="91518"/>
                  </a:cubicBezTo>
                  <a:cubicBezTo>
                    <a:pt x="64138" y="91518"/>
                    <a:pt x="61986" y="93147"/>
                    <a:pt x="61817" y="95293"/>
                  </a:cubicBezTo>
                  <a:cubicBezTo>
                    <a:pt x="61476" y="95410"/>
                    <a:pt x="61056" y="95468"/>
                    <a:pt x="60611" y="95468"/>
                  </a:cubicBezTo>
                  <a:cubicBezTo>
                    <a:pt x="59413" y="95468"/>
                    <a:pt x="58031" y="95047"/>
                    <a:pt x="57510" y="94228"/>
                  </a:cubicBezTo>
                  <a:cubicBezTo>
                    <a:pt x="56995" y="93419"/>
                    <a:pt x="56789" y="92287"/>
                    <a:pt x="55904" y="91918"/>
                  </a:cubicBezTo>
                  <a:cubicBezTo>
                    <a:pt x="55432" y="91722"/>
                    <a:pt x="54840" y="91796"/>
                    <a:pt x="54455" y="91458"/>
                  </a:cubicBezTo>
                  <a:cubicBezTo>
                    <a:pt x="53818" y="90898"/>
                    <a:pt x="54313" y="89881"/>
                    <a:pt x="54428" y="89040"/>
                  </a:cubicBezTo>
                  <a:cubicBezTo>
                    <a:pt x="54609" y="87696"/>
                    <a:pt x="53607" y="86419"/>
                    <a:pt x="52383" y="85834"/>
                  </a:cubicBezTo>
                  <a:cubicBezTo>
                    <a:pt x="51161" y="85249"/>
                    <a:pt x="49761" y="85202"/>
                    <a:pt x="48407" y="85159"/>
                  </a:cubicBezTo>
                  <a:cubicBezTo>
                    <a:pt x="47051" y="85115"/>
                    <a:pt x="45649" y="85054"/>
                    <a:pt x="44436" y="84447"/>
                  </a:cubicBezTo>
                  <a:cubicBezTo>
                    <a:pt x="42077" y="83264"/>
                    <a:pt x="41111" y="80063"/>
                    <a:pt x="42146" y="77635"/>
                  </a:cubicBezTo>
                  <a:cubicBezTo>
                    <a:pt x="43156" y="75267"/>
                    <a:pt x="45760" y="73783"/>
                    <a:pt x="48337" y="73783"/>
                  </a:cubicBezTo>
                  <a:cubicBezTo>
                    <a:pt x="48401" y="73783"/>
                    <a:pt x="48464" y="73784"/>
                    <a:pt x="48528" y="73786"/>
                  </a:cubicBezTo>
                  <a:cubicBezTo>
                    <a:pt x="51112" y="73862"/>
                    <a:pt x="53842" y="75749"/>
                    <a:pt x="53870" y="78335"/>
                  </a:cubicBezTo>
                  <a:cubicBezTo>
                    <a:pt x="53875" y="78746"/>
                    <a:pt x="54287" y="78928"/>
                    <a:pt x="54735" y="78928"/>
                  </a:cubicBezTo>
                  <a:cubicBezTo>
                    <a:pt x="55004" y="78928"/>
                    <a:pt x="55285" y="78863"/>
                    <a:pt x="55498" y="78741"/>
                  </a:cubicBezTo>
                  <a:cubicBezTo>
                    <a:pt x="56067" y="78416"/>
                    <a:pt x="56365" y="77760"/>
                    <a:pt x="56505" y="77119"/>
                  </a:cubicBezTo>
                  <a:cubicBezTo>
                    <a:pt x="56645" y="76478"/>
                    <a:pt x="56664" y="75812"/>
                    <a:pt x="56860" y="75186"/>
                  </a:cubicBezTo>
                  <a:cubicBezTo>
                    <a:pt x="57310" y="73749"/>
                    <a:pt x="58757" y="72690"/>
                    <a:pt x="60261" y="72690"/>
                  </a:cubicBezTo>
                  <a:cubicBezTo>
                    <a:pt x="60273" y="72690"/>
                    <a:pt x="60285" y="72690"/>
                    <a:pt x="60297" y="72690"/>
                  </a:cubicBezTo>
                  <a:cubicBezTo>
                    <a:pt x="60306" y="72690"/>
                    <a:pt x="60314" y="72690"/>
                    <a:pt x="60323" y="72690"/>
                  </a:cubicBezTo>
                  <a:cubicBezTo>
                    <a:pt x="61893" y="72690"/>
                    <a:pt x="62998" y="71122"/>
                    <a:pt x="64116" y="70013"/>
                  </a:cubicBezTo>
                  <a:cubicBezTo>
                    <a:pt x="65241" y="68896"/>
                    <a:pt x="65913" y="67214"/>
                    <a:pt x="65469" y="65693"/>
                  </a:cubicBezTo>
                  <a:cubicBezTo>
                    <a:pt x="65229" y="64873"/>
                    <a:pt x="64683" y="64046"/>
                    <a:pt x="64956" y="63238"/>
                  </a:cubicBezTo>
                  <a:cubicBezTo>
                    <a:pt x="65170" y="62604"/>
                    <a:pt x="65822" y="62237"/>
                    <a:pt x="66438" y="61978"/>
                  </a:cubicBezTo>
                  <a:cubicBezTo>
                    <a:pt x="67992" y="61328"/>
                    <a:pt x="69657" y="60995"/>
                    <a:pt x="71338" y="60995"/>
                  </a:cubicBezTo>
                  <a:cubicBezTo>
                    <a:pt x="71514" y="60995"/>
                    <a:pt x="71689" y="60998"/>
                    <a:pt x="71865" y="61005"/>
                  </a:cubicBezTo>
                  <a:cubicBezTo>
                    <a:pt x="71916" y="61008"/>
                    <a:pt x="71966" y="61009"/>
                    <a:pt x="72016" y="61009"/>
                  </a:cubicBezTo>
                  <a:cubicBezTo>
                    <a:pt x="73530" y="61009"/>
                    <a:pt x="74333" y="60016"/>
                    <a:pt x="75129" y="58671"/>
                  </a:cubicBezTo>
                  <a:cubicBezTo>
                    <a:pt x="75724" y="57667"/>
                    <a:pt x="75988" y="56400"/>
                    <a:pt x="76935" y="55719"/>
                  </a:cubicBezTo>
                  <a:cubicBezTo>
                    <a:pt x="77461" y="55341"/>
                    <a:pt x="78061" y="55227"/>
                    <a:pt x="78697" y="55227"/>
                  </a:cubicBezTo>
                  <a:cubicBezTo>
                    <a:pt x="79669" y="55227"/>
                    <a:pt x="80723" y="55493"/>
                    <a:pt x="81724" y="55493"/>
                  </a:cubicBezTo>
                  <a:cubicBezTo>
                    <a:pt x="81835" y="55493"/>
                    <a:pt x="81945" y="55490"/>
                    <a:pt x="82055" y="55483"/>
                  </a:cubicBezTo>
                  <a:cubicBezTo>
                    <a:pt x="84597" y="55311"/>
                    <a:pt x="86582" y="52458"/>
                    <a:pt x="85860" y="50015"/>
                  </a:cubicBezTo>
                  <a:cubicBezTo>
                    <a:pt x="85517" y="48852"/>
                    <a:pt x="84704" y="47901"/>
                    <a:pt x="84043" y="46884"/>
                  </a:cubicBezTo>
                  <a:cubicBezTo>
                    <a:pt x="83131" y="45481"/>
                    <a:pt x="82492" y="43918"/>
                    <a:pt x="82159" y="42277"/>
                  </a:cubicBezTo>
                  <a:cubicBezTo>
                    <a:pt x="81854" y="40773"/>
                    <a:pt x="81767" y="39118"/>
                    <a:pt x="80776" y="37947"/>
                  </a:cubicBezTo>
                  <a:cubicBezTo>
                    <a:pt x="79227" y="38020"/>
                    <a:pt x="77350" y="37975"/>
                    <a:pt x="75971" y="38686"/>
                  </a:cubicBezTo>
                  <a:cubicBezTo>
                    <a:pt x="75699" y="37108"/>
                    <a:pt x="75398" y="35461"/>
                    <a:pt x="74423" y="34192"/>
                  </a:cubicBezTo>
                  <a:cubicBezTo>
                    <a:pt x="73732" y="33291"/>
                    <a:pt x="72587" y="32657"/>
                    <a:pt x="71488" y="32657"/>
                  </a:cubicBezTo>
                  <a:cubicBezTo>
                    <a:pt x="71039" y="32657"/>
                    <a:pt x="70597" y="32763"/>
                    <a:pt x="70198" y="32999"/>
                  </a:cubicBezTo>
                  <a:cubicBezTo>
                    <a:pt x="68851" y="33794"/>
                    <a:pt x="68559" y="35642"/>
                    <a:pt x="68807" y="37187"/>
                  </a:cubicBezTo>
                  <a:cubicBezTo>
                    <a:pt x="69057" y="38731"/>
                    <a:pt x="69698" y="40227"/>
                    <a:pt x="69655" y="41791"/>
                  </a:cubicBezTo>
                  <a:cubicBezTo>
                    <a:pt x="69615" y="43336"/>
                    <a:pt x="68552" y="45042"/>
                    <a:pt x="67017" y="45042"/>
                  </a:cubicBezTo>
                  <a:cubicBezTo>
                    <a:pt x="66998" y="45042"/>
                    <a:pt x="66979" y="45041"/>
                    <a:pt x="66960" y="45041"/>
                  </a:cubicBezTo>
                  <a:cubicBezTo>
                    <a:pt x="66146" y="45019"/>
                    <a:pt x="65416" y="44522"/>
                    <a:pt x="64843" y="43941"/>
                  </a:cubicBezTo>
                  <a:cubicBezTo>
                    <a:pt x="64022" y="43112"/>
                    <a:pt x="63372" y="42052"/>
                    <a:pt x="62317" y="41553"/>
                  </a:cubicBezTo>
                  <a:cubicBezTo>
                    <a:pt x="61507" y="41171"/>
                    <a:pt x="60577" y="41179"/>
                    <a:pt x="59704" y="40982"/>
                  </a:cubicBezTo>
                  <a:cubicBezTo>
                    <a:pt x="56728" y="40316"/>
                    <a:pt x="54688" y="36902"/>
                    <a:pt x="55510" y="33965"/>
                  </a:cubicBezTo>
                  <a:cubicBezTo>
                    <a:pt x="56182" y="31564"/>
                    <a:pt x="58657" y="29882"/>
                    <a:pt x="61117" y="29882"/>
                  </a:cubicBezTo>
                  <a:cubicBezTo>
                    <a:pt x="61664" y="29882"/>
                    <a:pt x="62211" y="29966"/>
                    <a:pt x="62737" y="30143"/>
                  </a:cubicBezTo>
                  <a:cubicBezTo>
                    <a:pt x="66237" y="28861"/>
                    <a:pt x="67660" y="24447"/>
                    <a:pt x="66265" y="20991"/>
                  </a:cubicBezTo>
                  <a:cubicBezTo>
                    <a:pt x="64868" y="17535"/>
                    <a:pt x="61115" y="15389"/>
                    <a:pt x="57392" y="15226"/>
                  </a:cubicBezTo>
                  <a:cubicBezTo>
                    <a:pt x="56302" y="15179"/>
                    <a:pt x="55191" y="15275"/>
                    <a:pt x="54134" y="15007"/>
                  </a:cubicBezTo>
                  <a:cubicBezTo>
                    <a:pt x="51145" y="14251"/>
                    <a:pt x="49582" y="10965"/>
                    <a:pt x="46980" y="9310"/>
                  </a:cubicBezTo>
                  <a:cubicBezTo>
                    <a:pt x="46287" y="8869"/>
                    <a:pt x="45224" y="8778"/>
                    <a:pt x="44079" y="8778"/>
                  </a:cubicBezTo>
                  <a:cubicBezTo>
                    <a:pt x="43277" y="8778"/>
                    <a:pt x="42435" y="8823"/>
                    <a:pt x="41651" y="8823"/>
                  </a:cubicBezTo>
                  <a:cubicBezTo>
                    <a:pt x="40795" y="8823"/>
                    <a:pt x="40007" y="8769"/>
                    <a:pt x="39418" y="8547"/>
                  </a:cubicBezTo>
                  <a:cubicBezTo>
                    <a:pt x="38499" y="8200"/>
                    <a:pt x="37525" y="8023"/>
                    <a:pt x="36546" y="8023"/>
                  </a:cubicBezTo>
                  <a:cubicBezTo>
                    <a:pt x="36275" y="8023"/>
                    <a:pt x="36003" y="8037"/>
                    <a:pt x="35731" y="8064"/>
                  </a:cubicBezTo>
                  <a:cubicBezTo>
                    <a:pt x="34635" y="9104"/>
                    <a:pt x="32585" y="9398"/>
                    <a:pt x="31077" y="9499"/>
                  </a:cubicBezTo>
                  <a:cubicBezTo>
                    <a:pt x="29526" y="7990"/>
                    <a:pt x="27655" y="6585"/>
                    <a:pt x="25725" y="5605"/>
                  </a:cubicBezTo>
                  <a:cubicBezTo>
                    <a:pt x="24435" y="4951"/>
                    <a:pt x="22930" y="4260"/>
                    <a:pt x="22532" y="2870"/>
                  </a:cubicBezTo>
                  <a:cubicBezTo>
                    <a:pt x="22012" y="1053"/>
                    <a:pt x="19376" y="125"/>
                    <a:pt x="17200" y="125"/>
                  </a:cubicBezTo>
                  <a:cubicBezTo>
                    <a:pt x="16716" y="125"/>
                    <a:pt x="16254" y="171"/>
                    <a:pt x="15844" y="263"/>
                  </a:cubicBezTo>
                  <a:cubicBezTo>
                    <a:pt x="15181" y="84"/>
                    <a:pt x="14496" y="0"/>
                    <a:pt x="138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8" name="Google Shape;868;p41"/>
            <p:cNvSpPr/>
            <p:nvPr/>
          </p:nvSpPr>
          <p:spPr>
            <a:xfrm>
              <a:off x="2370225" y="830650"/>
              <a:ext cx="1016975" cy="1158500"/>
            </a:xfrm>
            <a:custGeom>
              <a:avLst/>
              <a:gdLst/>
              <a:ahLst/>
              <a:cxnLst/>
              <a:rect l="l" t="t" r="r" b="b"/>
              <a:pathLst>
                <a:path w="40679" h="46340" extrusionOk="0">
                  <a:moveTo>
                    <a:pt x="15780" y="0"/>
                  </a:moveTo>
                  <a:cubicBezTo>
                    <a:pt x="14989" y="0"/>
                    <a:pt x="14213" y="109"/>
                    <a:pt x="13470" y="421"/>
                  </a:cubicBezTo>
                  <a:cubicBezTo>
                    <a:pt x="9879" y="1928"/>
                    <a:pt x="10933" y="5468"/>
                    <a:pt x="8580" y="7572"/>
                  </a:cubicBezTo>
                  <a:cubicBezTo>
                    <a:pt x="6546" y="9390"/>
                    <a:pt x="2788" y="7963"/>
                    <a:pt x="1150" y="10460"/>
                  </a:cubicBezTo>
                  <a:cubicBezTo>
                    <a:pt x="0" y="12215"/>
                    <a:pt x="1289" y="14606"/>
                    <a:pt x="2962" y="15871"/>
                  </a:cubicBezTo>
                  <a:cubicBezTo>
                    <a:pt x="4636" y="17135"/>
                    <a:pt x="6731" y="17894"/>
                    <a:pt x="8056" y="19522"/>
                  </a:cubicBezTo>
                  <a:cubicBezTo>
                    <a:pt x="10183" y="22136"/>
                    <a:pt x="9577" y="26004"/>
                    <a:pt x="8413" y="29169"/>
                  </a:cubicBezTo>
                  <a:cubicBezTo>
                    <a:pt x="7247" y="32332"/>
                    <a:pt x="5603" y="35532"/>
                    <a:pt x="6005" y="38881"/>
                  </a:cubicBezTo>
                  <a:cubicBezTo>
                    <a:pt x="6193" y="40459"/>
                    <a:pt x="6837" y="41956"/>
                    <a:pt x="7675" y="43307"/>
                  </a:cubicBezTo>
                  <a:cubicBezTo>
                    <a:pt x="8488" y="44615"/>
                    <a:pt x="9597" y="45873"/>
                    <a:pt x="11095" y="46235"/>
                  </a:cubicBezTo>
                  <a:cubicBezTo>
                    <a:pt x="11391" y="46306"/>
                    <a:pt x="11688" y="46339"/>
                    <a:pt x="11983" y="46339"/>
                  </a:cubicBezTo>
                  <a:cubicBezTo>
                    <a:pt x="13586" y="46339"/>
                    <a:pt x="15150" y="45367"/>
                    <a:pt x="16368" y="44250"/>
                  </a:cubicBezTo>
                  <a:cubicBezTo>
                    <a:pt x="17812" y="42927"/>
                    <a:pt x="19065" y="41325"/>
                    <a:pt x="20822" y="40465"/>
                  </a:cubicBezTo>
                  <a:cubicBezTo>
                    <a:pt x="23353" y="39224"/>
                    <a:pt x="26610" y="39686"/>
                    <a:pt x="28815" y="37929"/>
                  </a:cubicBezTo>
                  <a:cubicBezTo>
                    <a:pt x="31544" y="35754"/>
                    <a:pt x="31140" y="31606"/>
                    <a:pt x="31890" y="28199"/>
                  </a:cubicBezTo>
                  <a:cubicBezTo>
                    <a:pt x="33150" y="22476"/>
                    <a:pt x="38102" y="18249"/>
                    <a:pt x="40038" y="12718"/>
                  </a:cubicBezTo>
                  <a:cubicBezTo>
                    <a:pt x="40418" y="11636"/>
                    <a:pt x="40679" y="10499"/>
                    <a:pt x="40652" y="9352"/>
                  </a:cubicBezTo>
                  <a:cubicBezTo>
                    <a:pt x="40569" y="5649"/>
                    <a:pt x="37449" y="2571"/>
                    <a:pt x="33956" y="1339"/>
                  </a:cubicBezTo>
                  <a:cubicBezTo>
                    <a:pt x="31938" y="627"/>
                    <a:pt x="29911" y="457"/>
                    <a:pt x="27871" y="457"/>
                  </a:cubicBezTo>
                  <a:cubicBezTo>
                    <a:pt x="26007" y="457"/>
                    <a:pt x="24132" y="599"/>
                    <a:pt x="22245" y="599"/>
                  </a:cubicBezTo>
                  <a:cubicBezTo>
                    <a:pt x="21785" y="599"/>
                    <a:pt x="21325" y="591"/>
                    <a:pt x="20863" y="570"/>
                  </a:cubicBezTo>
                  <a:cubicBezTo>
                    <a:pt x="19225" y="496"/>
                    <a:pt x="17470" y="0"/>
                    <a:pt x="157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9" name="Google Shape;869;p41"/>
            <p:cNvSpPr/>
            <p:nvPr/>
          </p:nvSpPr>
          <p:spPr>
            <a:xfrm>
              <a:off x="3143325" y="1089650"/>
              <a:ext cx="4064350" cy="3503975"/>
            </a:xfrm>
            <a:custGeom>
              <a:avLst/>
              <a:gdLst/>
              <a:ahLst/>
              <a:cxnLst/>
              <a:rect l="l" t="t" r="r" b="b"/>
              <a:pathLst>
                <a:path w="162574" h="140159" extrusionOk="0">
                  <a:moveTo>
                    <a:pt x="149391" y="0"/>
                  </a:moveTo>
                  <a:cubicBezTo>
                    <a:pt x="148360" y="0"/>
                    <a:pt x="147330" y="156"/>
                    <a:pt x="146349" y="477"/>
                  </a:cubicBezTo>
                  <a:cubicBezTo>
                    <a:pt x="145329" y="812"/>
                    <a:pt x="144363" y="1309"/>
                    <a:pt x="143326" y="1583"/>
                  </a:cubicBezTo>
                  <a:cubicBezTo>
                    <a:pt x="142494" y="1801"/>
                    <a:pt x="141638" y="1870"/>
                    <a:pt x="140776" y="1870"/>
                  </a:cubicBezTo>
                  <a:cubicBezTo>
                    <a:pt x="140050" y="1870"/>
                    <a:pt x="139319" y="1821"/>
                    <a:pt x="138596" y="1772"/>
                  </a:cubicBezTo>
                  <a:lnTo>
                    <a:pt x="130106" y="1191"/>
                  </a:lnTo>
                  <a:cubicBezTo>
                    <a:pt x="129237" y="1132"/>
                    <a:pt x="128350" y="1076"/>
                    <a:pt x="127469" y="1076"/>
                  </a:cubicBezTo>
                  <a:cubicBezTo>
                    <a:pt x="125783" y="1076"/>
                    <a:pt x="124119" y="1281"/>
                    <a:pt x="122644" y="2056"/>
                  </a:cubicBezTo>
                  <a:cubicBezTo>
                    <a:pt x="119360" y="3782"/>
                    <a:pt x="117499" y="8084"/>
                    <a:pt x="113816" y="8529"/>
                  </a:cubicBezTo>
                  <a:cubicBezTo>
                    <a:pt x="113611" y="8554"/>
                    <a:pt x="113408" y="8566"/>
                    <a:pt x="113207" y="8566"/>
                  </a:cubicBezTo>
                  <a:cubicBezTo>
                    <a:pt x="110853" y="8566"/>
                    <a:pt x="108715" y="6973"/>
                    <a:pt x="106473" y="6087"/>
                  </a:cubicBezTo>
                  <a:cubicBezTo>
                    <a:pt x="105100" y="5543"/>
                    <a:pt x="103627" y="5279"/>
                    <a:pt x="102152" y="5279"/>
                  </a:cubicBezTo>
                  <a:cubicBezTo>
                    <a:pt x="99404" y="5279"/>
                    <a:pt x="96647" y="6196"/>
                    <a:pt x="94512" y="7933"/>
                  </a:cubicBezTo>
                  <a:cubicBezTo>
                    <a:pt x="93279" y="7304"/>
                    <a:pt x="93660" y="5468"/>
                    <a:pt x="93225" y="4153"/>
                  </a:cubicBezTo>
                  <a:cubicBezTo>
                    <a:pt x="92771" y="2782"/>
                    <a:pt x="91297" y="1954"/>
                    <a:pt x="89858" y="1828"/>
                  </a:cubicBezTo>
                  <a:cubicBezTo>
                    <a:pt x="89687" y="1813"/>
                    <a:pt x="89517" y="1806"/>
                    <a:pt x="89348" y="1806"/>
                  </a:cubicBezTo>
                  <a:cubicBezTo>
                    <a:pt x="88082" y="1806"/>
                    <a:pt x="86834" y="2194"/>
                    <a:pt x="85623" y="2590"/>
                  </a:cubicBezTo>
                  <a:cubicBezTo>
                    <a:pt x="82664" y="3556"/>
                    <a:pt x="79224" y="5204"/>
                    <a:pt x="78950" y="8303"/>
                  </a:cubicBezTo>
                  <a:cubicBezTo>
                    <a:pt x="78873" y="9176"/>
                    <a:pt x="79068" y="10104"/>
                    <a:pt x="78702" y="10900"/>
                  </a:cubicBezTo>
                  <a:cubicBezTo>
                    <a:pt x="78178" y="12033"/>
                    <a:pt x="76762" y="12408"/>
                    <a:pt x="75881" y="13291"/>
                  </a:cubicBezTo>
                  <a:cubicBezTo>
                    <a:pt x="74831" y="14345"/>
                    <a:pt x="74664" y="15971"/>
                    <a:pt x="74621" y="17458"/>
                  </a:cubicBezTo>
                  <a:cubicBezTo>
                    <a:pt x="74577" y="18944"/>
                    <a:pt x="74563" y="20541"/>
                    <a:pt x="73703" y="21754"/>
                  </a:cubicBezTo>
                  <a:cubicBezTo>
                    <a:pt x="73148" y="22537"/>
                    <a:pt x="71069" y="23068"/>
                    <a:pt x="69376" y="23068"/>
                  </a:cubicBezTo>
                  <a:cubicBezTo>
                    <a:pt x="68445" y="23068"/>
                    <a:pt x="67630" y="22907"/>
                    <a:pt x="67252" y="22539"/>
                  </a:cubicBezTo>
                  <a:cubicBezTo>
                    <a:pt x="66636" y="21940"/>
                    <a:pt x="65905" y="21693"/>
                    <a:pt x="65124" y="21693"/>
                  </a:cubicBezTo>
                  <a:cubicBezTo>
                    <a:pt x="63293" y="21693"/>
                    <a:pt x="61194" y="23048"/>
                    <a:pt x="59696" y="24392"/>
                  </a:cubicBezTo>
                  <a:lnTo>
                    <a:pt x="53326" y="30110"/>
                  </a:lnTo>
                  <a:cubicBezTo>
                    <a:pt x="51731" y="31541"/>
                    <a:pt x="50013" y="33034"/>
                    <a:pt x="47899" y="33389"/>
                  </a:cubicBezTo>
                  <a:cubicBezTo>
                    <a:pt x="47672" y="33427"/>
                    <a:pt x="47440" y="33446"/>
                    <a:pt x="47206" y="33446"/>
                  </a:cubicBezTo>
                  <a:cubicBezTo>
                    <a:pt x="45267" y="33446"/>
                    <a:pt x="43232" y="32171"/>
                    <a:pt x="43155" y="30259"/>
                  </a:cubicBezTo>
                  <a:cubicBezTo>
                    <a:pt x="43563" y="29875"/>
                    <a:pt x="44085" y="29761"/>
                    <a:pt x="44655" y="29761"/>
                  </a:cubicBezTo>
                  <a:cubicBezTo>
                    <a:pt x="45498" y="29761"/>
                    <a:pt x="46445" y="30012"/>
                    <a:pt x="47276" y="30012"/>
                  </a:cubicBezTo>
                  <a:cubicBezTo>
                    <a:pt x="47872" y="30012"/>
                    <a:pt x="48409" y="29883"/>
                    <a:pt x="48805" y="29438"/>
                  </a:cubicBezTo>
                  <a:cubicBezTo>
                    <a:pt x="49977" y="28121"/>
                    <a:pt x="48243" y="26238"/>
                    <a:pt x="46718" y="25356"/>
                  </a:cubicBezTo>
                  <a:cubicBezTo>
                    <a:pt x="43929" y="23744"/>
                    <a:pt x="41047" y="22101"/>
                    <a:pt x="37854" y="21667"/>
                  </a:cubicBezTo>
                  <a:cubicBezTo>
                    <a:pt x="37395" y="21605"/>
                    <a:pt x="36928" y="21573"/>
                    <a:pt x="36459" y="21573"/>
                  </a:cubicBezTo>
                  <a:cubicBezTo>
                    <a:pt x="33662" y="21573"/>
                    <a:pt x="30804" y="22696"/>
                    <a:pt x="29384" y="25062"/>
                  </a:cubicBezTo>
                  <a:cubicBezTo>
                    <a:pt x="27966" y="27426"/>
                    <a:pt x="28225" y="30512"/>
                    <a:pt x="26820" y="32884"/>
                  </a:cubicBezTo>
                  <a:cubicBezTo>
                    <a:pt x="25941" y="34369"/>
                    <a:pt x="24491" y="35431"/>
                    <a:pt x="23493" y="36839"/>
                  </a:cubicBezTo>
                  <a:cubicBezTo>
                    <a:pt x="22495" y="38247"/>
                    <a:pt x="22067" y="40372"/>
                    <a:pt x="23291" y="41591"/>
                  </a:cubicBezTo>
                  <a:cubicBezTo>
                    <a:pt x="24277" y="42574"/>
                    <a:pt x="25957" y="42576"/>
                    <a:pt x="26934" y="43568"/>
                  </a:cubicBezTo>
                  <a:cubicBezTo>
                    <a:pt x="27686" y="44334"/>
                    <a:pt x="27942" y="45612"/>
                    <a:pt x="28928" y="46032"/>
                  </a:cubicBezTo>
                  <a:cubicBezTo>
                    <a:pt x="29116" y="46112"/>
                    <a:pt x="29308" y="46149"/>
                    <a:pt x="29499" y="46149"/>
                  </a:cubicBezTo>
                  <a:cubicBezTo>
                    <a:pt x="30453" y="46149"/>
                    <a:pt x="31375" y="45228"/>
                    <a:pt x="31599" y="44232"/>
                  </a:cubicBezTo>
                  <a:cubicBezTo>
                    <a:pt x="31870" y="43035"/>
                    <a:pt x="31491" y="41803"/>
                    <a:pt x="31294" y="40594"/>
                  </a:cubicBezTo>
                  <a:cubicBezTo>
                    <a:pt x="30707" y="36976"/>
                    <a:pt x="32524" y="32527"/>
                    <a:pt x="36153" y="32010"/>
                  </a:cubicBezTo>
                  <a:cubicBezTo>
                    <a:pt x="36979" y="32041"/>
                    <a:pt x="37253" y="33221"/>
                    <a:pt x="36881" y="33960"/>
                  </a:cubicBezTo>
                  <a:cubicBezTo>
                    <a:pt x="36512" y="34700"/>
                    <a:pt x="35790" y="35213"/>
                    <a:pt x="35400" y="35941"/>
                  </a:cubicBezTo>
                  <a:cubicBezTo>
                    <a:pt x="34663" y="37314"/>
                    <a:pt x="35518" y="39272"/>
                    <a:pt x="37026" y="39667"/>
                  </a:cubicBezTo>
                  <a:cubicBezTo>
                    <a:pt x="38598" y="40078"/>
                    <a:pt x="41223" y="39748"/>
                    <a:pt x="41017" y="41358"/>
                  </a:cubicBezTo>
                  <a:cubicBezTo>
                    <a:pt x="40797" y="43068"/>
                    <a:pt x="37630" y="41948"/>
                    <a:pt x="36606" y="43336"/>
                  </a:cubicBezTo>
                  <a:cubicBezTo>
                    <a:pt x="36002" y="44155"/>
                    <a:pt x="36537" y="45296"/>
                    <a:pt x="36521" y="46313"/>
                  </a:cubicBezTo>
                  <a:cubicBezTo>
                    <a:pt x="36494" y="48303"/>
                    <a:pt x="34299" y="49599"/>
                    <a:pt x="32313" y="49739"/>
                  </a:cubicBezTo>
                  <a:cubicBezTo>
                    <a:pt x="32097" y="49755"/>
                    <a:pt x="31880" y="49762"/>
                    <a:pt x="31663" y="49762"/>
                  </a:cubicBezTo>
                  <a:cubicBezTo>
                    <a:pt x="30164" y="49762"/>
                    <a:pt x="28664" y="49439"/>
                    <a:pt x="27166" y="49439"/>
                  </a:cubicBezTo>
                  <a:cubicBezTo>
                    <a:pt x="26898" y="49439"/>
                    <a:pt x="26629" y="49449"/>
                    <a:pt x="26361" y="49474"/>
                  </a:cubicBezTo>
                  <a:cubicBezTo>
                    <a:pt x="24379" y="49654"/>
                    <a:pt x="22222" y="51058"/>
                    <a:pt x="22312" y="53044"/>
                  </a:cubicBezTo>
                  <a:cubicBezTo>
                    <a:pt x="19567" y="54331"/>
                    <a:pt x="16715" y="55374"/>
                    <a:pt x="13788" y="56164"/>
                  </a:cubicBezTo>
                  <a:cubicBezTo>
                    <a:pt x="13912" y="58317"/>
                    <a:pt x="17975" y="58517"/>
                    <a:pt x="17960" y="60675"/>
                  </a:cubicBezTo>
                  <a:cubicBezTo>
                    <a:pt x="17949" y="61887"/>
                    <a:pt x="16542" y="62556"/>
                    <a:pt x="15302" y="62556"/>
                  </a:cubicBezTo>
                  <a:cubicBezTo>
                    <a:pt x="15219" y="62556"/>
                    <a:pt x="15137" y="62553"/>
                    <a:pt x="15056" y="62547"/>
                  </a:cubicBezTo>
                  <a:cubicBezTo>
                    <a:pt x="14072" y="62475"/>
                    <a:pt x="13082" y="62160"/>
                    <a:pt x="12113" y="62160"/>
                  </a:cubicBezTo>
                  <a:cubicBezTo>
                    <a:pt x="11810" y="62160"/>
                    <a:pt x="11508" y="62191"/>
                    <a:pt x="11210" y="62270"/>
                  </a:cubicBezTo>
                  <a:cubicBezTo>
                    <a:pt x="9047" y="62839"/>
                    <a:pt x="8290" y="65880"/>
                    <a:pt x="9487" y="67769"/>
                  </a:cubicBezTo>
                  <a:cubicBezTo>
                    <a:pt x="10572" y="69481"/>
                    <a:pt x="12694" y="70258"/>
                    <a:pt x="14741" y="70258"/>
                  </a:cubicBezTo>
                  <a:cubicBezTo>
                    <a:pt x="14954" y="70258"/>
                    <a:pt x="15165" y="70249"/>
                    <a:pt x="15375" y="70233"/>
                  </a:cubicBezTo>
                  <a:cubicBezTo>
                    <a:pt x="16269" y="70162"/>
                    <a:pt x="17225" y="69924"/>
                    <a:pt x="17785" y="69223"/>
                  </a:cubicBezTo>
                  <a:cubicBezTo>
                    <a:pt x="18318" y="68554"/>
                    <a:pt x="18362" y="67634"/>
                    <a:pt x="18586" y="66808"/>
                  </a:cubicBezTo>
                  <a:cubicBezTo>
                    <a:pt x="19089" y="64960"/>
                    <a:pt x="20667" y="63445"/>
                    <a:pt x="22534" y="63019"/>
                  </a:cubicBezTo>
                  <a:cubicBezTo>
                    <a:pt x="23588" y="62778"/>
                    <a:pt x="24878" y="62758"/>
                    <a:pt x="25444" y="61839"/>
                  </a:cubicBezTo>
                  <a:cubicBezTo>
                    <a:pt x="27854" y="63143"/>
                    <a:pt x="29550" y="65685"/>
                    <a:pt x="29826" y="68413"/>
                  </a:cubicBezTo>
                  <a:cubicBezTo>
                    <a:pt x="30020" y="68663"/>
                    <a:pt x="30274" y="68770"/>
                    <a:pt x="30543" y="68770"/>
                  </a:cubicBezTo>
                  <a:cubicBezTo>
                    <a:pt x="31347" y="68770"/>
                    <a:pt x="32287" y="67809"/>
                    <a:pt x="32159" y="66868"/>
                  </a:cubicBezTo>
                  <a:cubicBezTo>
                    <a:pt x="31991" y="65614"/>
                    <a:pt x="30882" y="64743"/>
                    <a:pt x="30003" y="63834"/>
                  </a:cubicBezTo>
                  <a:cubicBezTo>
                    <a:pt x="29122" y="62923"/>
                    <a:pt x="28387" y="61510"/>
                    <a:pt x="29078" y="60448"/>
                  </a:cubicBezTo>
                  <a:lnTo>
                    <a:pt x="29078" y="60448"/>
                  </a:lnTo>
                  <a:cubicBezTo>
                    <a:pt x="33197" y="61658"/>
                    <a:pt x="36527" y="65238"/>
                    <a:pt x="37435" y="69435"/>
                  </a:cubicBezTo>
                  <a:cubicBezTo>
                    <a:pt x="38871" y="69149"/>
                    <a:pt x="39664" y="67205"/>
                    <a:pt x="38838" y="65997"/>
                  </a:cubicBezTo>
                  <a:cubicBezTo>
                    <a:pt x="39003" y="65628"/>
                    <a:pt x="39328" y="65472"/>
                    <a:pt x="39697" y="65472"/>
                  </a:cubicBezTo>
                  <a:cubicBezTo>
                    <a:pt x="40331" y="65472"/>
                    <a:pt x="41094" y="65932"/>
                    <a:pt x="41391" y="66558"/>
                  </a:cubicBezTo>
                  <a:cubicBezTo>
                    <a:pt x="41862" y="67549"/>
                    <a:pt x="41819" y="68770"/>
                    <a:pt x="42492" y="69636"/>
                  </a:cubicBezTo>
                  <a:cubicBezTo>
                    <a:pt x="43175" y="70517"/>
                    <a:pt x="44261" y="70711"/>
                    <a:pt x="45451" y="70711"/>
                  </a:cubicBezTo>
                  <a:cubicBezTo>
                    <a:pt x="46388" y="70711"/>
                    <a:pt x="47390" y="70590"/>
                    <a:pt x="48312" y="70590"/>
                  </a:cubicBezTo>
                  <a:cubicBezTo>
                    <a:pt x="49551" y="70590"/>
                    <a:pt x="50643" y="70808"/>
                    <a:pt x="51235" y="71828"/>
                  </a:cubicBezTo>
                  <a:cubicBezTo>
                    <a:pt x="52336" y="73723"/>
                    <a:pt x="49909" y="75927"/>
                    <a:pt x="47711" y="75927"/>
                  </a:cubicBezTo>
                  <a:cubicBezTo>
                    <a:pt x="47678" y="75927"/>
                    <a:pt x="47645" y="75926"/>
                    <a:pt x="47613" y="75925"/>
                  </a:cubicBezTo>
                  <a:cubicBezTo>
                    <a:pt x="45391" y="75856"/>
                    <a:pt x="43361" y="74585"/>
                    <a:pt x="41147" y="74365"/>
                  </a:cubicBezTo>
                  <a:cubicBezTo>
                    <a:pt x="40897" y="74340"/>
                    <a:pt x="40647" y="74329"/>
                    <a:pt x="40397" y="74329"/>
                  </a:cubicBezTo>
                  <a:cubicBezTo>
                    <a:pt x="38218" y="74329"/>
                    <a:pt x="36082" y="75200"/>
                    <a:pt x="33896" y="75455"/>
                  </a:cubicBezTo>
                  <a:cubicBezTo>
                    <a:pt x="33619" y="75487"/>
                    <a:pt x="33335" y="75503"/>
                    <a:pt x="33048" y="75503"/>
                  </a:cubicBezTo>
                  <a:cubicBezTo>
                    <a:pt x="30807" y="75503"/>
                    <a:pt x="28395" y="74514"/>
                    <a:pt x="27939" y="72388"/>
                  </a:cubicBezTo>
                  <a:cubicBezTo>
                    <a:pt x="27802" y="71741"/>
                    <a:pt x="27855" y="71030"/>
                    <a:pt x="27514" y="70464"/>
                  </a:cubicBezTo>
                  <a:cubicBezTo>
                    <a:pt x="27109" y="69793"/>
                    <a:pt x="26279" y="69553"/>
                    <a:pt x="25473" y="69553"/>
                  </a:cubicBezTo>
                  <a:cubicBezTo>
                    <a:pt x="25313" y="69553"/>
                    <a:pt x="25154" y="69562"/>
                    <a:pt x="24999" y="69580"/>
                  </a:cubicBezTo>
                  <a:cubicBezTo>
                    <a:pt x="21817" y="69942"/>
                    <a:pt x="18598" y="72595"/>
                    <a:pt x="15740" y="72595"/>
                  </a:cubicBezTo>
                  <a:cubicBezTo>
                    <a:pt x="14956" y="72595"/>
                    <a:pt x="14199" y="72395"/>
                    <a:pt x="13478" y="71894"/>
                  </a:cubicBezTo>
                  <a:cubicBezTo>
                    <a:pt x="11337" y="76062"/>
                    <a:pt x="6101" y="77629"/>
                    <a:pt x="3179" y="81294"/>
                  </a:cubicBezTo>
                  <a:cubicBezTo>
                    <a:pt x="0" y="85282"/>
                    <a:pt x="268" y="91440"/>
                    <a:pt x="3354" y="95500"/>
                  </a:cubicBezTo>
                  <a:cubicBezTo>
                    <a:pt x="6050" y="99045"/>
                    <a:pt x="10552" y="100957"/>
                    <a:pt x="15019" y="100957"/>
                  </a:cubicBezTo>
                  <a:cubicBezTo>
                    <a:pt x="15667" y="100957"/>
                    <a:pt x="16314" y="100917"/>
                    <a:pt x="16954" y="100836"/>
                  </a:cubicBezTo>
                  <a:cubicBezTo>
                    <a:pt x="17630" y="100750"/>
                    <a:pt x="18327" y="100626"/>
                    <a:pt x="19005" y="100626"/>
                  </a:cubicBezTo>
                  <a:cubicBezTo>
                    <a:pt x="19489" y="100626"/>
                    <a:pt x="19963" y="100690"/>
                    <a:pt x="20413" y="100875"/>
                  </a:cubicBezTo>
                  <a:cubicBezTo>
                    <a:pt x="21482" y="101317"/>
                    <a:pt x="22166" y="102352"/>
                    <a:pt x="23058" y="103088"/>
                  </a:cubicBezTo>
                  <a:cubicBezTo>
                    <a:pt x="23580" y="103519"/>
                    <a:pt x="24303" y="103823"/>
                    <a:pt x="24961" y="103823"/>
                  </a:cubicBezTo>
                  <a:cubicBezTo>
                    <a:pt x="25427" y="103823"/>
                    <a:pt x="25861" y="103670"/>
                    <a:pt x="26168" y="103301"/>
                  </a:cubicBezTo>
                  <a:lnTo>
                    <a:pt x="26168" y="103301"/>
                  </a:lnTo>
                  <a:cubicBezTo>
                    <a:pt x="25321" y="105399"/>
                    <a:pt x="25557" y="107902"/>
                    <a:pt x="26779" y="109805"/>
                  </a:cubicBezTo>
                  <a:cubicBezTo>
                    <a:pt x="28099" y="111859"/>
                    <a:pt x="30559" y="113484"/>
                    <a:pt x="30509" y="115926"/>
                  </a:cubicBezTo>
                  <a:cubicBezTo>
                    <a:pt x="30482" y="117190"/>
                    <a:pt x="29748" y="118318"/>
                    <a:pt x="29403" y="119536"/>
                  </a:cubicBezTo>
                  <a:cubicBezTo>
                    <a:pt x="27829" y="125109"/>
                    <a:pt x="34415" y="129657"/>
                    <a:pt x="35455" y="135354"/>
                  </a:cubicBezTo>
                  <a:cubicBezTo>
                    <a:pt x="35736" y="136888"/>
                    <a:pt x="35735" y="138735"/>
                    <a:pt x="37029" y="139601"/>
                  </a:cubicBezTo>
                  <a:cubicBezTo>
                    <a:pt x="37625" y="139999"/>
                    <a:pt x="38374" y="140081"/>
                    <a:pt x="39090" y="140127"/>
                  </a:cubicBezTo>
                  <a:cubicBezTo>
                    <a:pt x="39409" y="140148"/>
                    <a:pt x="39736" y="140158"/>
                    <a:pt x="40067" y="140158"/>
                  </a:cubicBezTo>
                  <a:cubicBezTo>
                    <a:pt x="43538" y="140158"/>
                    <a:pt x="47454" y="138962"/>
                    <a:pt x="48151" y="135675"/>
                  </a:cubicBezTo>
                  <a:cubicBezTo>
                    <a:pt x="48366" y="134657"/>
                    <a:pt x="48212" y="133602"/>
                    <a:pt x="48243" y="132560"/>
                  </a:cubicBezTo>
                  <a:cubicBezTo>
                    <a:pt x="48336" y="129451"/>
                    <a:pt x="50239" y="126459"/>
                    <a:pt x="53017" y="125056"/>
                  </a:cubicBezTo>
                  <a:cubicBezTo>
                    <a:pt x="53771" y="124675"/>
                    <a:pt x="54600" y="124390"/>
                    <a:pt x="55202" y="123799"/>
                  </a:cubicBezTo>
                  <a:cubicBezTo>
                    <a:pt x="56528" y="122495"/>
                    <a:pt x="56234" y="120283"/>
                    <a:pt x="55553" y="118553"/>
                  </a:cubicBezTo>
                  <a:cubicBezTo>
                    <a:pt x="54872" y="116821"/>
                    <a:pt x="53881" y="115076"/>
                    <a:pt x="54120" y="113231"/>
                  </a:cubicBezTo>
                  <a:cubicBezTo>
                    <a:pt x="54502" y="110269"/>
                    <a:pt x="57681" y="108706"/>
                    <a:pt x="60090" y="106941"/>
                  </a:cubicBezTo>
                  <a:cubicBezTo>
                    <a:pt x="63716" y="104284"/>
                    <a:pt x="66206" y="100125"/>
                    <a:pt x="66835" y="95675"/>
                  </a:cubicBezTo>
                  <a:lnTo>
                    <a:pt x="66835" y="95675"/>
                  </a:lnTo>
                  <a:cubicBezTo>
                    <a:pt x="65061" y="96232"/>
                    <a:pt x="63075" y="96745"/>
                    <a:pt x="61220" y="96745"/>
                  </a:cubicBezTo>
                  <a:cubicBezTo>
                    <a:pt x="59581" y="96745"/>
                    <a:pt x="58045" y="96344"/>
                    <a:pt x="56849" y="95215"/>
                  </a:cubicBezTo>
                  <a:cubicBezTo>
                    <a:pt x="55965" y="94380"/>
                    <a:pt x="55421" y="93259"/>
                    <a:pt x="54897" y="92162"/>
                  </a:cubicBezTo>
                  <a:lnTo>
                    <a:pt x="50173" y="82291"/>
                  </a:lnTo>
                  <a:cubicBezTo>
                    <a:pt x="49966" y="81857"/>
                    <a:pt x="49755" y="81362"/>
                    <a:pt x="49925" y="80912"/>
                  </a:cubicBezTo>
                  <a:cubicBezTo>
                    <a:pt x="50074" y="80517"/>
                    <a:pt x="50366" y="80356"/>
                    <a:pt x="50717" y="80356"/>
                  </a:cubicBezTo>
                  <a:cubicBezTo>
                    <a:pt x="51453" y="80356"/>
                    <a:pt x="52449" y="81064"/>
                    <a:pt x="52928" y="81807"/>
                  </a:cubicBezTo>
                  <a:cubicBezTo>
                    <a:pt x="55452" y="85724"/>
                    <a:pt x="57718" y="89804"/>
                    <a:pt x="59707" y="94020"/>
                  </a:cubicBezTo>
                  <a:cubicBezTo>
                    <a:pt x="63791" y="93273"/>
                    <a:pt x="67648" y="91596"/>
                    <a:pt x="70980" y="89118"/>
                  </a:cubicBezTo>
                  <a:cubicBezTo>
                    <a:pt x="72037" y="88329"/>
                    <a:pt x="73088" y="87386"/>
                    <a:pt x="73445" y="86117"/>
                  </a:cubicBezTo>
                  <a:cubicBezTo>
                    <a:pt x="73802" y="84846"/>
                    <a:pt x="73146" y="83218"/>
                    <a:pt x="71846" y="82993"/>
                  </a:cubicBezTo>
                  <a:cubicBezTo>
                    <a:pt x="71723" y="82971"/>
                    <a:pt x="71600" y="82963"/>
                    <a:pt x="71476" y="82963"/>
                  </a:cubicBezTo>
                  <a:cubicBezTo>
                    <a:pt x="71093" y="82963"/>
                    <a:pt x="70708" y="83045"/>
                    <a:pt x="70324" y="83086"/>
                  </a:cubicBezTo>
                  <a:cubicBezTo>
                    <a:pt x="70133" y="83106"/>
                    <a:pt x="69943" y="83115"/>
                    <a:pt x="69755" y="83115"/>
                  </a:cubicBezTo>
                  <a:cubicBezTo>
                    <a:pt x="66927" y="83115"/>
                    <a:pt x="64468" y="80925"/>
                    <a:pt x="62588" y="78727"/>
                  </a:cubicBezTo>
                  <a:cubicBezTo>
                    <a:pt x="63132" y="78118"/>
                    <a:pt x="63852" y="77890"/>
                    <a:pt x="64640" y="77890"/>
                  </a:cubicBezTo>
                  <a:cubicBezTo>
                    <a:pt x="65842" y="77890"/>
                    <a:pt x="67201" y="78421"/>
                    <a:pt x="68334" y="78941"/>
                  </a:cubicBezTo>
                  <a:cubicBezTo>
                    <a:pt x="71699" y="80486"/>
                    <a:pt x="75249" y="81588"/>
                    <a:pt x="78895" y="82221"/>
                  </a:cubicBezTo>
                  <a:cubicBezTo>
                    <a:pt x="79803" y="82378"/>
                    <a:pt x="80736" y="82513"/>
                    <a:pt x="81554" y="82936"/>
                  </a:cubicBezTo>
                  <a:cubicBezTo>
                    <a:pt x="82126" y="83232"/>
                    <a:pt x="82622" y="83658"/>
                    <a:pt x="83095" y="84096"/>
                  </a:cubicBezTo>
                  <a:cubicBezTo>
                    <a:pt x="87298" y="87967"/>
                    <a:pt x="90407" y="93013"/>
                    <a:pt x="91975" y="98509"/>
                  </a:cubicBezTo>
                  <a:cubicBezTo>
                    <a:pt x="92104" y="98538"/>
                    <a:pt x="92231" y="98552"/>
                    <a:pt x="92354" y="98552"/>
                  </a:cubicBezTo>
                  <a:cubicBezTo>
                    <a:pt x="93754" y="98552"/>
                    <a:pt x="94717" y="96760"/>
                    <a:pt x="94833" y="95252"/>
                  </a:cubicBezTo>
                  <a:cubicBezTo>
                    <a:pt x="94960" y="93612"/>
                    <a:pt x="94769" y="91722"/>
                    <a:pt x="95948" y="90578"/>
                  </a:cubicBezTo>
                  <a:cubicBezTo>
                    <a:pt x="96875" y="89678"/>
                    <a:pt x="98399" y="89556"/>
                    <a:pt x="99214" y="88552"/>
                  </a:cubicBezTo>
                  <a:cubicBezTo>
                    <a:pt x="100238" y="87289"/>
                    <a:pt x="99703" y="85157"/>
                    <a:pt x="100900" y="84056"/>
                  </a:cubicBezTo>
                  <a:cubicBezTo>
                    <a:pt x="101284" y="83704"/>
                    <a:pt x="101728" y="83552"/>
                    <a:pt x="102190" y="83552"/>
                  </a:cubicBezTo>
                  <a:cubicBezTo>
                    <a:pt x="103537" y="83552"/>
                    <a:pt x="105034" y="84844"/>
                    <a:pt x="105630" y="86240"/>
                  </a:cubicBezTo>
                  <a:cubicBezTo>
                    <a:pt x="106431" y="88116"/>
                    <a:pt x="106723" y="90422"/>
                    <a:pt x="108410" y="91569"/>
                  </a:cubicBezTo>
                  <a:lnTo>
                    <a:pt x="111137" y="91176"/>
                  </a:lnTo>
                  <a:cubicBezTo>
                    <a:pt x="111152" y="95778"/>
                    <a:pt x="112750" y="100362"/>
                    <a:pt x="115602" y="103975"/>
                  </a:cubicBezTo>
                  <a:cubicBezTo>
                    <a:pt x="117157" y="103161"/>
                    <a:pt x="116453" y="100795"/>
                    <a:pt x="115480" y="99330"/>
                  </a:cubicBezTo>
                  <a:cubicBezTo>
                    <a:pt x="114508" y="97866"/>
                    <a:pt x="113554" y="95681"/>
                    <a:pt x="114936" y="94596"/>
                  </a:cubicBezTo>
                  <a:lnTo>
                    <a:pt x="114936" y="94596"/>
                  </a:lnTo>
                  <a:cubicBezTo>
                    <a:pt x="116854" y="94614"/>
                    <a:pt x="117747" y="97259"/>
                    <a:pt x="119611" y="97712"/>
                  </a:cubicBezTo>
                  <a:cubicBezTo>
                    <a:pt x="119777" y="97752"/>
                    <a:pt x="119940" y="97771"/>
                    <a:pt x="120101" y="97771"/>
                  </a:cubicBezTo>
                  <a:cubicBezTo>
                    <a:pt x="121744" y="97771"/>
                    <a:pt x="123089" y="95790"/>
                    <a:pt x="122784" y="94080"/>
                  </a:cubicBezTo>
                  <a:cubicBezTo>
                    <a:pt x="122451" y="92201"/>
                    <a:pt x="120835" y="90820"/>
                    <a:pt x="119169" y="89895"/>
                  </a:cubicBezTo>
                  <a:cubicBezTo>
                    <a:pt x="117675" y="88258"/>
                    <a:pt x="119833" y="85644"/>
                    <a:pt x="122018" y="85274"/>
                  </a:cubicBezTo>
                  <a:cubicBezTo>
                    <a:pt x="122730" y="85153"/>
                    <a:pt x="123464" y="85138"/>
                    <a:pt x="124199" y="85138"/>
                  </a:cubicBezTo>
                  <a:cubicBezTo>
                    <a:pt x="124443" y="85138"/>
                    <a:pt x="124686" y="85140"/>
                    <a:pt x="124930" y="85140"/>
                  </a:cubicBezTo>
                  <a:cubicBezTo>
                    <a:pt x="126201" y="85140"/>
                    <a:pt x="127452" y="85095"/>
                    <a:pt x="128573" y="84531"/>
                  </a:cubicBezTo>
                  <a:cubicBezTo>
                    <a:pt x="130946" y="83339"/>
                    <a:pt x="131739" y="80207"/>
                    <a:pt x="131200" y="77607"/>
                  </a:cubicBezTo>
                  <a:cubicBezTo>
                    <a:pt x="130659" y="75007"/>
                    <a:pt x="129117" y="72748"/>
                    <a:pt x="127857" y="70410"/>
                  </a:cubicBezTo>
                  <a:cubicBezTo>
                    <a:pt x="126781" y="68413"/>
                    <a:pt x="126249" y="65298"/>
                    <a:pt x="128341" y="64420"/>
                  </a:cubicBezTo>
                  <a:cubicBezTo>
                    <a:pt x="128900" y="64186"/>
                    <a:pt x="129528" y="64195"/>
                    <a:pt x="130135" y="64170"/>
                  </a:cubicBezTo>
                  <a:cubicBezTo>
                    <a:pt x="138047" y="63837"/>
                    <a:pt x="144592" y="55459"/>
                    <a:pt x="143005" y="47701"/>
                  </a:cubicBezTo>
                  <a:cubicBezTo>
                    <a:pt x="142706" y="46238"/>
                    <a:pt x="142140" y="44786"/>
                    <a:pt x="141097" y="43719"/>
                  </a:cubicBezTo>
                  <a:cubicBezTo>
                    <a:pt x="139216" y="41800"/>
                    <a:pt x="136024" y="41349"/>
                    <a:pt x="134619" y="39057"/>
                  </a:cubicBezTo>
                  <a:cubicBezTo>
                    <a:pt x="132900" y="36255"/>
                    <a:pt x="135025" y="32537"/>
                    <a:pt x="137778" y="30737"/>
                  </a:cubicBezTo>
                  <a:cubicBezTo>
                    <a:pt x="140529" y="28938"/>
                    <a:pt x="143891" y="28156"/>
                    <a:pt x="146461" y="26105"/>
                  </a:cubicBezTo>
                  <a:cubicBezTo>
                    <a:pt x="147145" y="26087"/>
                    <a:pt x="147512" y="25417"/>
                    <a:pt x="147638" y="24743"/>
                  </a:cubicBezTo>
                  <a:cubicBezTo>
                    <a:pt x="147716" y="24319"/>
                    <a:pt x="147611" y="23887"/>
                    <a:pt x="147608" y="23456"/>
                  </a:cubicBezTo>
                  <a:cubicBezTo>
                    <a:pt x="147598" y="22276"/>
                    <a:pt x="148442" y="21139"/>
                    <a:pt x="149574" y="20805"/>
                  </a:cubicBezTo>
                  <a:cubicBezTo>
                    <a:pt x="149811" y="20736"/>
                    <a:pt x="150056" y="20702"/>
                    <a:pt x="150302" y="20702"/>
                  </a:cubicBezTo>
                  <a:cubicBezTo>
                    <a:pt x="151231" y="20702"/>
                    <a:pt x="152165" y="21179"/>
                    <a:pt x="152664" y="21968"/>
                  </a:cubicBezTo>
                  <a:cubicBezTo>
                    <a:pt x="153442" y="23198"/>
                    <a:pt x="153129" y="24821"/>
                    <a:pt x="152563" y="26163"/>
                  </a:cubicBezTo>
                  <a:cubicBezTo>
                    <a:pt x="151998" y="27505"/>
                    <a:pt x="151199" y="28790"/>
                    <a:pt x="151051" y="30239"/>
                  </a:cubicBezTo>
                  <a:cubicBezTo>
                    <a:pt x="150905" y="31687"/>
                    <a:pt x="151726" y="33391"/>
                    <a:pt x="153173" y="33553"/>
                  </a:cubicBezTo>
                  <a:cubicBezTo>
                    <a:pt x="153252" y="33562"/>
                    <a:pt x="153330" y="33566"/>
                    <a:pt x="153406" y="33566"/>
                  </a:cubicBezTo>
                  <a:cubicBezTo>
                    <a:pt x="155043" y="33566"/>
                    <a:pt x="156090" y="31574"/>
                    <a:pt x="156201" y="29877"/>
                  </a:cubicBezTo>
                  <a:cubicBezTo>
                    <a:pt x="156318" y="28099"/>
                    <a:pt x="155972" y="26160"/>
                    <a:pt x="156925" y="24659"/>
                  </a:cubicBezTo>
                  <a:cubicBezTo>
                    <a:pt x="158377" y="22374"/>
                    <a:pt x="162385" y="21839"/>
                    <a:pt x="162490" y="19133"/>
                  </a:cubicBezTo>
                  <a:cubicBezTo>
                    <a:pt x="162574" y="16945"/>
                    <a:pt x="159821" y="15661"/>
                    <a:pt x="159327" y="13530"/>
                  </a:cubicBezTo>
                  <a:cubicBezTo>
                    <a:pt x="159129" y="12668"/>
                    <a:pt x="159325" y="11773"/>
                    <a:pt x="159405" y="10894"/>
                  </a:cubicBezTo>
                  <a:cubicBezTo>
                    <a:pt x="159709" y="7612"/>
                    <a:pt x="158263" y="4218"/>
                    <a:pt x="155688" y="2163"/>
                  </a:cubicBezTo>
                  <a:cubicBezTo>
                    <a:pt x="153919" y="751"/>
                    <a:pt x="151652" y="0"/>
                    <a:pt x="1493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0" name="Google Shape;870;p41"/>
            <p:cNvSpPr/>
            <p:nvPr/>
          </p:nvSpPr>
          <p:spPr>
            <a:xfrm>
              <a:off x="6146600" y="3671525"/>
              <a:ext cx="342925" cy="189500"/>
            </a:xfrm>
            <a:custGeom>
              <a:avLst/>
              <a:gdLst/>
              <a:ahLst/>
              <a:cxnLst/>
              <a:rect l="l" t="t" r="r" b="b"/>
              <a:pathLst>
                <a:path w="13717" h="7580" extrusionOk="0">
                  <a:moveTo>
                    <a:pt x="9951" y="0"/>
                  </a:moveTo>
                  <a:cubicBezTo>
                    <a:pt x="6355" y="0"/>
                    <a:pt x="1" y="1281"/>
                    <a:pt x="2486" y="4894"/>
                  </a:cubicBezTo>
                  <a:cubicBezTo>
                    <a:pt x="3169" y="5885"/>
                    <a:pt x="4297" y="6467"/>
                    <a:pt x="5404" y="6938"/>
                  </a:cubicBezTo>
                  <a:cubicBezTo>
                    <a:pt x="6217" y="7282"/>
                    <a:pt x="7136" y="7580"/>
                    <a:pt x="8003" y="7580"/>
                  </a:cubicBezTo>
                  <a:cubicBezTo>
                    <a:pt x="8565" y="7580"/>
                    <a:pt x="9106" y="7454"/>
                    <a:pt x="9581" y="7134"/>
                  </a:cubicBezTo>
                  <a:cubicBezTo>
                    <a:pt x="10406" y="6577"/>
                    <a:pt x="13156" y="2774"/>
                    <a:pt x="13348" y="1948"/>
                  </a:cubicBezTo>
                  <a:cubicBezTo>
                    <a:pt x="13716" y="358"/>
                    <a:pt x="13186" y="447"/>
                    <a:pt x="11597" y="126"/>
                  </a:cubicBezTo>
                  <a:cubicBezTo>
                    <a:pt x="11194" y="44"/>
                    <a:pt x="10620" y="0"/>
                    <a:pt x="99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1" name="Google Shape;871;p41"/>
            <p:cNvSpPr/>
            <p:nvPr/>
          </p:nvSpPr>
          <p:spPr>
            <a:xfrm>
              <a:off x="5901600" y="3652500"/>
              <a:ext cx="558700" cy="402875"/>
            </a:xfrm>
            <a:custGeom>
              <a:avLst/>
              <a:gdLst/>
              <a:ahLst/>
              <a:cxnLst/>
              <a:rect l="l" t="t" r="r" b="b"/>
              <a:pathLst>
                <a:path w="22348" h="16115" extrusionOk="0">
                  <a:moveTo>
                    <a:pt x="946" y="1"/>
                  </a:moveTo>
                  <a:cubicBezTo>
                    <a:pt x="616" y="1"/>
                    <a:pt x="299" y="66"/>
                    <a:pt x="1" y="208"/>
                  </a:cubicBezTo>
                  <a:cubicBezTo>
                    <a:pt x="742" y="1762"/>
                    <a:pt x="2032" y="3475"/>
                    <a:pt x="2935" y="5119"/>
                  </a:cubicBezTo>
                  <a:cubicBezTo>
                    <a:pt x="6575" y="11745"/>
                    <a:pt x="13987" y="16115"/>
                    <a:pt x="21544" y="16115"/>
                  </a:cubicBezTo>
                  <a:cubicBezTo>
                    <a:pt x="21635" y="16115"/>
                    <a:pt x="21726" y="16114"/>
                    <a:pt x="21817" y="16113"/>
                  </a:cubicBezTo>
                  <a:cubicBezTo>
                    <a:pt x="22347" y="15571"/>
                    <a:pt x="21564" y="14744"/>
                    <a:pt x="20866" y="14448"/>
                  </a:cubicBezTo>
                  <a:cubicBezTo>
                    <a:pt x="18934" y="13634"/>
                    <a:pt x="16857" y="13226"/>
                    <a:pt x="14879" y="12532"/>
                  </a:cubicBezTo>
                  <a:cubicBezTo>
                    <a:pt x="12900" y="11839"/>
                    <a:pt x="10943" y="10790"/>
                    <a:pt x="9769" y="9051"/>
                  </a:cubicBezTo>
                  <a:cubicBezTo>
                    <a:pt x="9280" y="8326"/>
                    <a:pt x="8945" y="7508"/>
                    <a:pt x="8542" y="6731"/>
                  </a:cubicBezTo>
                  <a:cubicBezTo>
                    <a:pt x="7503" y="4729"/>
                    <a:pt x="3759" y="1"/>
                    <a:pt x="9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2" name="Google Shape;872;p41"/>
            <p:cNvSpPr/>
            <p:nvPr/>
          </p:nvSpPr>
          <p:spPr>
            <a:xfrm>
              <a:off x="6249675" y="4061675"/>
              <a:ext cx="964575" cy="811125"/>
            </a:xfrm>
            <a:custGeom>
              <a:avLst/>
              <a:gdLst/>
              <a:ahLst/>
              <a:cxnLst/>
              <a:rect l="l" t="t" r="r" b="b"/>
              <a:pathLst>
                <a:path w="38583" h="32445" extrusionOk="0">
                  <a:moveTo>
                    <a:pt x="17573" y="0"/>
                  </a:moveTo>
                  <a:cubicBezTo>
                    <a:pt x="14431" y="0"/>
                    <a:pt x="10968" y="2180"/>
                    <a:pt x="9011" y="4369"/>
                  </a:cubicBezTo>
                  <a:cubicBezTo>
                    <a:pt x="8028" y="5468"/>
                    <a:pt x="7111" y="6810"/>
                    <a:pt x="5676" y="7153"/>
                  </a:cubicBezTo>
                  <a:cubicBezTo>
                    <a:pt x="4830" y="7356"/>
                    <a:pt x="3925" y="7164"/>
                    <a:pt x="3076" y="7361"/>
                  </a:cubicBezTo>
                  <a:cubicBezTo>
                    <a:pt x="581" y="7938"/>
                    <a:pt x="1" y="11293"/>
                    <a:pt x="569" y="13791"/>
                  </a:cubicBezTo>
                  <a:cubicBezTo>
                    <a:pt x="1136" y="16289"/>
                    <a:pt x="2307" y="18910"/>
                    <a:pt x="1374" y="21296"/>
                  </a:cubicBezTo>
                  <a:cubicBezTo>
                    <a:pt x="1185" y="21776"/>
                    <a:pt x="913" y="22246"/>
                    <a:pt x="921" y="22762"/>
                  </a:cubicBezTo>
                  <a:cubicBezTo>
                    <a:pt x="932" y="23380"/>
                    <a:pt x="1355" y="23921"/>
                    <a:pt x="1849" y="24293"/>
                  </a:cubicBezTo>
                  <a:cubicBezTo>
                    <a:pt x="2646" y="24890"/>
                    <a:pt x="3559" y="25128"/>
                    <a:pt x="4517" y="25128"/>
                  </a:cubicBezTo>
                  <a:cubicBezTo>
                    <a:pt x="6301" y="25128"/>
                    <a:pt x="8239" y="24301"/>
                    <a:pt x="9868" y="23418"/>
                  </a:cubicBezTo>
                  <a:cubicBezTo>
                    <a:pt x="11665" y="22444"/>
                    <a:pt x="13735" y="21414"/>
                    <a:pt x="15685" y="21414"/>
                  </a:cubicBezTo>
                  <a:cubicBezTo>
                    <a:pt x="16453" y="21414"/>
                    <a:pt x="17203" y="21574"/>
                    <a:pt x="17910" y="21960"/>
                  </a:cubicBezTo>
                  <a:cubicBezTo>
                    <a:pt x="20585" y="23420"/>
                    <a:pt x="20837" y="27119"/>
                    <a:pt x="22486" y="29685"/>
                  </a:cubicBezTo>
                  <a:cubicBezTo>
                    <a:pt x="23522" y="31296"/>
                    <a:pt x="25450" y="32445"/>
                    <a:pt x="27291" y="32445"/>
                  </a:cubicBezTo>
                  <a:cubicBezTo>
                    <a:pt x="28027" y="32445"/>
                    <a:pt x="28749" y="32261"/>
                    <a:pt x="29394" y="31851"/>
                  </a:cubicBezTo>
                  <a:cubicBezTo>
                    <a:pt x="30163" y="31362"/>
                    <a:pt x="30731" y="30624"/>
                    <a:pt x="31285" y="29900"/>
                  </a:cubicBezTo>
                  <a:lnTo>
                    <a:pt x="34684" y="25460"/>
                  </a:lnTo>
                  <a:cubicBezTo>
                    <a:pt x="36183" y="23501"/>
                    <a:pt x="37736" y="21414"/>
                    <a:pt x="38025" y="18965"/>
                  </a:cubicBezTo>
                  <a:cubicBezTo>
                    <a:pt x="38582" y="14235"/>
                    <a:pt x="34390" y="10436"/>
                    <a:pt x="30609" y="7540"/>
                  </a:cubicBezTo>
                  <a:cubicBezTo>
                    <a:pt x="30407" y="6031"/>
                    <a:pt x="30190" y="4479"/>
                    <a:pt x="29421" y="3165"/>
                  </a:cubicBezTo>
                  <a:cubicBezTo>
                    <a:pt x="28683" y="1906"/>
                    <a:pt x="27576" y="1186"/>
                    <a:pt x="26718" y="1186"/>
                  </a:cubicBezTo>
                  <a:cubicBezTo>
                    <a:pt x="25783" y="1186"/>
                    <a:pt x="25141" y="2039"/>
                    <a:pt x="25589" y="3982"/>
                  </a:cubicBezTo>
                  <a:cubicBezTo>
                    <a:pt x="25561" y="3983"/>
                    <a:pt x="25533" y="3983"/>
                    <a:pt x="25505" y="3983"/>
                  </a:cubicBezTo>
                  <a:cubicBezTo>
                    <a:pt x="23077" y="3983"/>
                    <a:pt x="21095" y="399"/>
                    <a:pt x="18382" y="51"/>
                  </a:cubicBezTo>
                  <a:cubicBezTo>
                    <a:pt x="18115" y="17"/>
                    <a:pt x="17846" y="0"/>
                    <a:pt x="1757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73" name="Google Shape;873;p41"/>
          <p:cNvSpPr txBox="1"/>
          <p:nvPr/>
        </p:nvSpPr>
        <p:spPr>
          <a:xfrm>
            <a:off x="713229" y="2166588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Mars is a cold place, not hot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74" name="Google Shape;874;p41"/>
          <p:cNvSpPr txBox="1"/>
          <p:nvPr/>
        </p:nvSpPr>
        <p:spPr>
          <a:xfrm>
            <a:off x="713229" y="1816213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…Mars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875" name="Google Shape;875;p41"/>
          <p:cNvSpPr txBox="1"/>
          <p:nvPr/>
        </p:nvSpPr>
        <p:spPr>
          <a:xfrm>
            <a:off x="6688071" y="2166588"/>
            <a:ext cx="17427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Saturn is the ringed one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76" name="Google Shape;876;p41"/>
          <p:cNvSpPr txBox="1"/>
          <p:nvPr/>
        </p:nvSpPr>
        <p:spPr>
          <a:xfrm>
            <a:off x="6688083" y="1816213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…Saturn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877" name="Google Shape;877;p41"/>
          <p:cNvSpPr txBox="1"/>
          <p:nvPr/>
        </p:nvSpPr>
        <p:spPr>
          <a:xfrm>
            <a:off x="6688071" y="3822600"/>
            <a:ext cx="1742700" cy="5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Jupiter is the biggest planet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78" name="Google Shape;878;p41"/>
          <p:cNvSpPr txBox="1"/>
          <p:nvPr/>
        </p:nvSpPr>
        <p:spPr>
          <a:xfrm>
            <a:off x="6688075" y="34722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…Jupiter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879" name="Google Shape;879;p41"/>
          <p:cNvSpPr txBox="1"/>
          <p:nvPr/>
        </p:nvSpPr>
        <p:spPr>
          <a:xfrm>
            <a:off x="713225" y="3822600"/>
            <a:ext cx="1742700" cy="54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rPr>
              <a:t>Venus has a pretty name</a:t>
            </a:r>
            <a:endParaRPr sz="160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80" name="Google Shape;880;p41"/>
          <p:cNvSpPr txBox="1"/>
          <p:nvPr/>
        </p:nvSpPr>
        <p:spPr>
          <a:xfrm>
            <a:off x="713229" y="3472225"/>
            <a:ext cx="17427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2000" b="1">
                <a:solidFill>
                  <a:schemeClr val="dk1"/>
                </a:solidFill>
                <a:latin typeface="Livvic"/>
                <a:ea typeface="Livvic"/>
                <a:cs typeface="Livvic"/>
                <a:sym typeface="Livvic"/>
              </a:rPr>
              <a:t>…Venus</a:t>
            </a:r>
            <a:endParaRPr sz="2000" b="1">
              <a:solidFill>
                <a:schemeClr val="dk1"/>
              </a:solidFill>
              <a:latin typeface="Livvic"/>
              <a:ea typeface="Livvic"/>
              <a:cs typeface="Livvic"/>
              <a:sym typeface="Livvic"/>
            </a:endParaRPr>
          </a:p>
        </p:txBody>
      </p:sp>
      <p:sp>
        <p:nvSpPr>
          <p:cNvPr id="881" name="Google Shape;881;p41"/>
          <p:cNvSpPr/>
          <p:nvPr/>
        </p:nvSpPr>
        <p:spPr>
          <a:xfrm>
            <a:off x="791375" y="3213800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41"/>
          <p:cNvSpPr/>
          <p:nvPr/>
        </p:nvSpPr>
        <p:spPr>
          <a:xfrm>
            <a:off x="791375" y="1559113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41"/>
          <p:cNvSpPr/>
          <p:nvPr/>
        </p:nvSpPr>
        <p:spPr>
          <a:xfrm>
            <a:off x="8087525" y="1559113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41"/>
          <p:cNvSpPr/>
          <p:nvPr/>
        </p:nvSpPr>
        <p:spPr>
          <a:xfrm>
            <a:off x="8087525" y="3213800"/>
            <a:ext cx="257100" cy="257100"/>
          </a:xfrm>
          <a:prstGeom prst="roundRect">
            <a:avLst>
              <a:gd name="adj" fmla="val 16667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788" y="2172537"/>
            <a:ext cx="502989" cy="549096"/>
          </a:xfrm>
          <a:prstGeom prst="rect">
            <a:avLst/>
          </a:prstGeom>
        </p:spPr>
      </p:pic>
      <p:pic>
        <p:nvPicPr>
          <p:cNvPr id="42" name="Imagen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6753" y="2245308"/>
            <a:ext cx="502989" cy="549096"/>
          </a:xfrm>
          <a:prstGeom prst="rect">
            <a:avLst/>
          </a:prstGeom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4586" y="1727902"/>
            <a:ext cx="318381" cy="347566"/>
          </a:xfrm>
          <a:prstGeom prst="rect">
            <a:avLst/>
          </a:prstGeom>
        </p:spPr>
      </p:pic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6214" y="3587013"/>
            <a:ext cx="223012" cy="243455"/>
          </a:xfrm>
          <a:prstGeom prst="rect">
            <a:avLst/>
          </a:prstGeom>
        </p:spPr>
      </p:pic>
      <p:pic>
        <p:nvPicPr>
          <p:cNvPr id="45" name="Imagen 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0538" y="3472614"/>
            <a:ext cx="223012" cy="24345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Interactive Pig House for Speech Therapy by Slidesgo">
  <a:themeElements>
    <a:clrScheme name="Simple Light">
      <a:dk1>
        <a:srgbClr val="000000"/>
      </a:dk1>
      <a:lt1>
        <a:srgbClr val="FFF2CC"/>
      </a:lt1>
      <a:dk2>
        <a:srgbClr val="000000"/>
      </a:dk2>
      <a:lt2>
        <a:srgbClr val="FFF2CC"/>
      </a:lt2>
      <a:accent1>
        <a:srgbClr val="FF6B65"/>
      </a:accent1>
      <a:accent2>
        <a:srgbClr val="FFC900"/>
      </a:accent2>
      <a:accent3>
        <a:srgbClr val="BCD730"/>
      </a:accent3>
      <a:accent4>
        <a:srgbClr val="95AF27"/>
      </a:accent4>
      <a:accent5>
        <a:srgbClr val="CC6060"/>
      </a:accent5>
      <a:accent6>
        <a:srgbClr val="94E7E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1695</Words>
  <Application>Microsoft Office PowerPoint</Application>
  <PresentationFormat>Presentación en pantalla (16:9)</PresentationFormat>
  <Paragraphs>309</Paragraphs>
  <Slides>50</Slides>
  <Notes>46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50</vt:i4>
      </vt:variant>
    </vt:vector>
  </HeadingPairs>
  <TitlesOfParts>
    <vt:vector size="62" baseType="lpstr">
      <vt:lpstr>Work Sans</vt:lpstr>
      <vt:lpstr>Proxima Nova</vt:lpstr>
      <vt:lpstr>Ribeye</vt:lpstr>
      <vt:lpstr>Livvic</vt:lpstr>
      <vt:lpstr>Impact</vt:lpstr>
      <vt:lpstr>Proxima Nova Semibold</vt:lpstr>
      <vt:lpstr>Montserrat Light</vt:lpstr>
      <vt:lpstr>Raleway</vt:lpstr>
      <vt:lpstr>Arial</vt:lpstr>
      <vt:lpstr>Roboto Condensed Light</vt:lpstr>
      <vt:lpstr>Interactive Pig House for Speech Therapy by Slidesgo</vt:lpstr>
      <vt:lpstr>Slidesgo Final Pages</vt:lpstr>
      <vt:lpstr>Free Template</vt:lpstr>
      <vt:lpstr>BREAK TIMNEOUT</vt:lpstr>
      <vt:lpstr>Presentación de PowerPoint</vt:lpstr>
      <vt:lpstr>Introduction</vt:lpstr>
      <vt:lpstr>Table of contents</vt:lpstr>
      <vt:lpstr>It’s time for bed!</vt:lpstr>
      <vt:lpstr>Let’s take a bath</vt:lpstr>
      <vt:lpstr>Whoa!</vt:lpstr>
      <vt:lpstr>Where is the house? It’s in…</vt:lpstr>
      <vt:lpstr>Awesome words</vt:lpstr>
      <vt:lpstr>Review your concepts</vt:lpstr>
      <vt:lpstr>—Someone famous</vt:lpstr>
      <vt:lpstr>This is a graph</vt:lpstr>
      <vt:lpstr>What’s the shape of the ball?</vt:lpstr>
      <vt:lpstr>Incorrect!</vt:lpstr>
      <vt:lpstr>That’s  right!</vt:lpstr>
      <vt:lpstr>Matching pairs</vt:lpstr>
      <vt:lpstr>4,333,000,000</vt:lpstr>
      <vt:lpstr>Brushing your teeth</vt:lpstr>
      <vt:lpstr>Bananas are...</vt:lpstr>
      <vt:lpstr>Moon-shaped</vt:lpstr>
      <vt:lpstr>Morning route</vt:lpstr>
      <vt:lpstr>Check out these percentages</vt:lpstr>
      <vt:lpstr>Analysis</vt:lpstr>
      <vt:lpstr>Presentación de PowerPoint</vt:lpstr>
      <vt:lpstr>Which colors do I have at home?</vt:lpstr>
      <vt:lpstr>What shape is the TV?</vt:lpstr>
      <vt:lpstr>Incorrect!</vt:lpstr>
      <vt:lpstr>Well done!</vt:lpstr>
      <vt:lpstr>This is a table</vt:lpstr>
      <vt:lpstr>Where are my things?</vt:lpstr>
      <vt:lpstr>Presentación de PowerPoint</vt:lpstr>
      <vt:lpstr>These are my windows</vt:lpstr>
      <vt:lpstr>What is it used for?</vt:lpstr>
      <vt:lpstr>333,000</vt:lpstr>
      <vt:lpstr>Desktop software</vt:lpstr>
      <vt:lpstr>Pig web</vt:lpstr>
      <vt:lpstr>Our team</vt:lpstr>
      <vt:lpstr>Presentación de PowerPoint</vt:lpstr>
      <vt:lpstr>Presentación de PowerPoint</vt:lpstr>
      <vt:lpstr>Thanks!</vt:lpstr>
      <vt:lpstr>www.plantillaspower-point.com</vt:lpstr>
      <vt:lpstr>Alternative         resources</vt:lpstr>
      <vt:lpstr>Alternative resources</vt:lpstr>
      <vt:lpstr>Alternative resources</vt:lpstr>
      <vt:lpstr>Alternative resources</vt:lpstr>
      <vt:lpstr>Alternative         resources</vt:lpstr>
      <vt:lpstr>...and our sets of editable icons</vt:lpstr>
      <vt:lpstr>Educational Icons</vt:lpstr>
      <vt:lpstr>Business Icons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Interactive Pig House for Speech Therapy</dc:title>
  <dc:creator>Sr GRYM</dc:creator>
  <cp:lastModifiedBy>i201701069 (Sucasaca Mamani, Jean Carlo)</cp:lastModifiedBy>
  <cp:revision>23</cp:revision>
  <dcterms:modified xsi:type="dcterms:W3CDTF">2022-01-12T09:38:03Z</dcterms:modified>
</cp:coreProperties>
</file>