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0" name="Google Shape;37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1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7" name="Google Shape;40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4" name="Google Shape;43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5" name="Google Shape;435;p1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0" name="Google Shape;450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3" name="Google Shape;46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0" name="Google Shape;49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1" name="Google Shape;491;p1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14" name="Google Shape;51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9" name="Google Shape;55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0" name="Google Shape;560;p1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0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2" name="Google Shape;57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3" name="Google Shape;573;p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7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9" name="Google Shape;59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0" name="Google Shape;600;p1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4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6" name="Google Shape;626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7" name="Google Shape;627;p2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3" name="Google Shape;653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2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8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0" name="Google Shape;690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1" name="Google Shape;691;p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3" name="Google Shape;70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4" name="Google Shape;704;p2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9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1" name="Google Shape;731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2" name="Google Shape;732;p2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3" name="Google Shape;76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4" name="Google Shape;764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7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9" name="Google Shape;799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0" name="Google Shape;800;p2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5" name="Google Shape;16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2" name="Google Shape;21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5" name="Google Shape;27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6" name="Google Shape;30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9" name="Google Shape;31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4" name="Google Shape;33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2"/>
          <p:cNvSpPr txBox="1"/>
          <p:nvPr>
            <p:ph type="title"/>
          </p:nvPr>
        </p:nvSpPr>
        <p:spPr>
          <a:xfrm rot="5400000">
            <a:off x="6012656" y="771525"/>
            <a:ext cx="3290888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" type="body"/>
          </p:nvPr>
        </p:nvSpPr>
        <p:spPr>
          <a:xfrm rot="5400000">
            <a:off x="1821656" y="-1209675"/>
            <a:ext cx="3290888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2">
  <p:cSld name="Slide 12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3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2" name="Google Shape;92;p13"/>
          <p:cNvSpPr/>
          <p:nvPr/>
        </p:nvSpPr>
        <p:spPr>
          <a:xfrm>
            <a:off x="5256185" y="-244950"/>
            <a:ext cx="414268" cy="415053"/>
          </a:xfrm>
          <a:prstGeom prst="ellipse">
            <a:avLst/>
          </a:prstGeom>
          <a:solidFill>
            <a:schemeClr val="accent5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4212506" y="-217909"/>
            <a:ext cx="576113" cy="574257"/>
          </a:xfrm>
          <a:prstGeom prst="ellipse">
            <a:avLst/>
          </a:prstGeom>
          <a:solidFill>
            <a:schemeClr val="accent6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3861263" y="-218108"/>
            <a:ext cx="413762" cy="412834"/>
          </a:xfrm>
          <a:prstGeom prst="ellipse">
            <a:avLst/>
          </a:pr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5" name="Google Shape;95;p13"/>
          <p:cNvSpPr/>
          <p:nvPr/>
        </p:nvSpPr>
        <p:spPr>
          <a:xfrm>
            <a:off x="5457713" y="205810"/>
            <a:ext cx="86278" cy="87205"/>
          </a:xfrm>
          <a:prstGeom prst="ellipse">
            <a:avLst/>
          </a:pr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3172053" y="45654"/>
            <a:ext cx="85350" cy="85350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4638329" y="-153075"/>
            <a:ext cx="376653" cy="377581"/>
          </a:xfrm>
          <a:custGeom>
            <a:rect b="b" l="l" r="r" t="t"/>
            <a:pathLst>
              <a:path extrusionOk="0" h="203" w="203">
                <a:moveTo>
                  <a:pt x="201" y="98"/>
                </a:moveTo>
                <a:cubicBezTo>
                  <a:pt x="203" y="153"/>
                  <a:pt x="160" y="200"/>
                  <a:pt x="105" y="201"/>
                </a:cubicBezTo>
                <a:cubicBezTo>
                  <a:pt x="49" y="203"/>
                  <a:pt x="3" y="160"/>
                  <a:pt x="1" y="105"/>
                </a:cubicBezTo>
                <a:cubicBezTo>
                  <a:pt x="0" y="49"/>
                  <a:pt x="43" y="3"/>
                  <a:pt x="98" y="1"/>
                </a:cubicBezTo>
                <a:cubicBezTo>
                  <a:pt x="153" y="0"/>
                  <a:pt x="200" y="43"/>
                  <a:pt x="201" y="98"/>
                </a:cubicBezTo>
                <a:close/>
              </a:path>
            </a:pathLst>
          </a:cu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3790756" y="170728"/>
            <a:ext cx="141013" cy="143796"/>
          </a:xfrm>
          <a:prstGeom prst="ellipse">
            <a:avLst/>
          </a:prstGeom>
          <a:solidFill>
            <a:srgbClr val="00A0E9">
              <a:alpha val="6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3412525" y="-117915"/>
            <a:ext cx="312641" cy="312641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5076056" y="-49264"/>
            <a:ext cx="312641" cy="314496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1" name="Google Shape;101;p13"/>
          <p:cNvSpPr/>
          <p:nvPr/>
        </p:nvSpPr>
        <p:spPr>
          <a:xfrm>
            <a:off x="5801903" y="-38099"/>
            <a:ext cx="99390" cy="99388"/>
          </a:xfrm>
          <a:prstGeom prst="ellipse">
            <a:avLst/>
          </a:prstGeom>
          <a:solidFill>
            <a:schemeClr val="accent6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2" name="Google Shape;102;p13"/>
          <p:cNvSpPr/>
          <p:nvPr/>
        </p:nvSpPr>
        <p:spPr>
          <a:xfrm>
            <a:off x="4398383" y="194726"/>
            <a:ext cx="249471" cy="248912"/>
          </a:xfrm>
          <a:prstGeom prst="ellipse">
            <a:avLst/>
          </a:prstGeom>
          <a:solidFill>
            <a:srgbClr val="00A0E9">
              <a:alpha val="6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>
  <p:cSld name="Slide 6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bg>
      <p:bgPr>
        <a:solidFill>
          <a:schemeClr val="accent3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4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30" name="Google Shape;30;p4"/>
          <p:cNvGrpSpPr/>
          <p:nvPr/>
        </p:nvGrpSpPr>
        <p:grpSpPr>
          <a:xfrm>
            <a:off x="179088" y="164266"/>
            <a:ext cx="8785400" cy="4824536"/>
            <a:chOff x="225017" y="203200"/>
            <a:chExt cx="8693542" cy="4733664"/>
          </a:xfrm>
        </p:grpSpPr>
        <p:sp>
          <p:nvSpPr>
            <p:cNvPr id="31" name="Google Shape;31;p4"/>
            <p:cNvSpPr/>
            <p:nvPr/>
          </p:nvSpPr>
          <p:spPr>
            <a:xfrm>
              <a:off x="225017" y="203200"/>
              <a:ext cx="8693542" cy="4733664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321309" y="298241"/>
              <a:ext cx="8500958" cy="4543582"/>
            </a:xfrm>
            <a:prstGeom prst="rect">
              <a:avLst/>
            </a:prstGeom>
            <a:noFill/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Libre Franklin Medium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9" name="Google Shape;49;p7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/>
          <p:nvPr/>
        </p:nvSpPr>
        <p:spPr>
          <a:xfrm>
            <a:off x="6516216" y="2787774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8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Libre Franklin Medium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6" name="Google Shape;56;p8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7" name="Google Shape;57;p8"/>
          <p:cNvSpPr txBox="1"/>
          <p:nvPr>
            <p:ph idx="3" type="body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8" name="Google Shape;58;p8"/>
          <p:cNvSpPr txBox="1"/>
          <p:nvPr>
            <p:ph idx="4" type="body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9" name="Google Shape;59;p8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/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ibre Franklin Medium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5" name="Google Shape;65;p9"/>
          <p:cNvSpPr txBox="1"/>
          <p:nvPr>
            <p:ph idx="2" type="body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6" name="Google Shape;66;p9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"/>
          <p:cNvSpPr txBox="1"/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ibre Franklin Medium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72" name="Google Shape;72;p10"/>
          <p:cNvSpPr txBox="1"/>
          <p:nvPr>
            <p:ph idx="1" type="body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3" name="Google Shape;73;p10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0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0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F2F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Libre Franklin Medium"/>
              <a:buNone/>
              <a:defRPr b="0" i="0" sz="44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jpg"/><Relationship Id="rId4" Type="http://schemas.openxmlformats.org/officeDocument/2006/relationships/image" Target="../media/image9.jpg"/><Relationship Id="rId5" Type="http://schemas.openxmlformats.org/officeDocument/2006/relationships/image" Target="../media/image6.jpg"/><Relationship Id="rId6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2.jpg"/><Relationship Id="rId4" Type="http://schemas.openxmlformats.org/officeDocument/2006/relationships/image" Target="../media/image13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5" Type="http://schemas.openxmlformats.org/officeDocument/2006/relationships/image" Target="../media/image10.jpg"/><Relationship Id="rId6" Type="http://schemas.openxmlformats.org/officeDocument/2006/relationships/image" Target="../media/image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4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6.png"/><Relationship Id="rId4" Type="http://schemas.openxmlformats.org/officeDocument/2006/relationships/image" Target="../media/image15.jp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/>
          <p:nvPr/>
        </p:nvSpPr>
        <p:spPr>
          <a:xfrm>
            <a:off x="1494232" y="1735938"/>
            <a:ext cx="6155532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创意花卉文艺范儿通用模板</a:t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1494234" y="2626567"/>
            <a:ext cx="615553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have many PowerPoint templates that has been specifically designed to help anyone that is stepping into the world of PowerPoint for the very first time.</a:t>
            </a:r>
            <a:endParaRPr b="0" i="0" sz="1200" u="none" cap="none" strike="noStrike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110" name="Google Shape;110;p14"/>
          <p:cNvCxnSpPr/>
          <p:nvPr/>
        </p:nvCxnSpPr>
        <p:spPr>
          <a:xfrm>
            <a:off x="1557451" y="2530315"/>
            <a:ext cx="6029098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11" name="Google Shape;11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4"/>
          <p:cNvSpPr txBox="1"/>
          <p:nvPr/>
        </p:nvSpPr>
        <p:spPr>
          <a:xfrm rot="5400000">
            <a:off x="7559429" y="2400898"/>
            <a:ext cx="92398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13" name="Google Shape;113;p14"/>
          <p:cNvSpPr/>
          <p:nvPr/>
        </p:nvSpPr>
        <p:spPr>
          <a:xfrm>
            <a:off x="937375" y="2626575"/>
            <a:ext cx="7348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5400" u="none">
                <a:solidFill>
                  <a:srgbClr val="5EA410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CAREER PLANNING</a:t>
            </a:r>
            <a:endParaRPr/>
          </a:p>
        </p:txBody>
      </p:sp>
      <p:sp>
        <p:nvSpPr>
          <p:cNvPr id="114" name="Google Shape;114;p14"/>
          <p:cNvSpPr txBox="1"/>
          <p:nvPr/>
        </p:nvSpPr>
        <p:spPr>
          <a:xfrm>
            <a:off x="2087724" y="3549897"/>
            <a:ext cx="468052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5F932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PRESENTATION TEMPLATE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23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2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74" name="Google Shape;374;p23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375" name="Google Shape;375;p23"/>
          <p:cNvSpPr/>
          <p:nvPr/>
        </p:nvSpPr>
        <p:spPr>
          <a:xfrm>
            <a:off x="4067942" y="2575544"/>
            <a:ext cx="1008114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76" name="Google Shape;376;p23"/>
          <p:cNvSpPr/>
          <p:nvPr/>
        </p:nvSpPr>
        <p:spPr>
          <a:xfrm>
            <a:off x="4211958" y="2363358"/>
            <a:ext cx="720082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accen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chemeClr val="accen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377" name="Google Shape;377;p23"/>
          <p:cNvGrpSpPr/>
          <p:nvPr/>
        </p:nvGrpSpPr>
        <p:grpSpPr>
          <a:xfrm>
            <a:off x="4612535" y="1651899"/>
            <a:ext cx="1054647" cy="1052264"/>
            <a:chOff x="4612535" y="1777908"/>
            <a:chExt cx="1054647" cy="1052264"/>
          </a:xfrm>
        </p:grpSpPr>
        <p:sp>
          <p:nvSpPr>
            <p:cNvPr id="378" name="Google Shape;378;p23"/>
            <p:cNvSpPr/>
            <p:nvPr/>
          </p:nvSpPr>
          <p:spPr>
            <a:xfrm>
              <a:off x="4612535" y="2034122"/>
              <a:ext cx="796050" cy="796050"/>
            </a:xfrm>
            <a:custGeom>
              <a:rect b="b" l="l" r="r" t="t"/>
              <a:pathLst>
                <a:path extrusionOk="0" h="341" w="341">
                  <a:moveTo>
                    <a:pt x="341" y="339"/>
                  </a:moveTo>
                  <a:cubicBezTo>
                    <a:pt x="336" y="280"/>
                    <a:pt x="317" y="222"/>
                    <a:pt x="285" y="172"/>
                  </a:cubicBezTo>
                  <a:cubicBezTo>
                    <a:pt x="284" y="171"/>
                    <a:pt x="284" y="171"/>
                    <a:pt x="284" y="171"/>
                  </a:cubicBezTo>
                  <a:cubicBezTo>
                    <a:pt x="283" y="171"/>
                    <a:pt x="283" y="171"/>
                    <a:pt x="283" y="171"/>
                  </a:cubicBezTo>
                  <a:cubicBezTo>
                    <a:pt x="278" y="171"/>
                    <a:pt x="274" y="172"/>
                    <a:pt x="269" y="172"/>
                  </a:cubicBezTo>
                  <a:cubicBezTo>
                    <a:pt x="212" y="172"/>
                    <a:pt x="166" y="125"/>
                    <a:pt x="166" y="68"/>
                  </a:cubicBezTo>
                  <a:cubicBezTo>
                    <a:pt x="166" y="64"/>
                    <a:pt x="166" y="60"/>
                    <a:pt x="166" y="56"/>
                  </a:cubicBezTo>
                  <a:cubicBezTo>
                    <a:pt x="166" y="54"/>
                    <a:pt x="166" y="54"/>
                    <a:pt x="166" y="54"/>
                  </a:cubicBezTo>
                  <a:cubicBezTo>
                    <a:pt x="165" y="54"/>
                    <a:pt x="165" y="54"/>
                    <a:pt x="165" y="54"/>
                  </a:cubicBezTo>
                  <a:cubicBezTo>
                    <a:pt x="116" y="24"/>
                    <a:pt x="60" y="5"/>
                    <a:pt x="2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2" y="81"/>
                    <a:pt x="2" y="81"/>
                    <a:pt x="2" y="81"/>
                  </a:cubicBezTo>
                  <a:cubicBezTo>
                    <a:pt x="138" y="94"/>
                    <a:pt x="247" y="203"/>
                    <a:pt x="260" y="340"/>
                  </a:cubicBezTo>
                  <a:cubicBezTo>
                    <a:pt x="261" y="341"/>
                    <a:pt x="261" y="341"/>
                    <a:pt x="261" y="341"/>
                  </a:cubicBezTo>
                  <a:cubicBezTo>
                    <a:pt x="341" y="341"/>
                    <a:pt x="341" y="341"/>
                    <a:pt x="341" y="341"/>
                  </a:cubicBezTo>
                  <a:lnTo>
                    <a:pt x="341" y="339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4612535" y="1777908"/>
              <a:ext cx="1054647" cy="1052264"/>
            </a:xfrm>
            <a:custGeom>
              <a:rect b="b" l="l" r="r" t="t"/>
              <a:pathLst>
                <a:path extrusionOk="0" h="451" w="452">
                  <a:moveTo>
                    <a:pt x="452" y="449"/>
                  </a:moveTo>
                  <a:cubicBezTo>
                    <a:pt x="446" y="365"/>
                    <a:pt x="419" y="283"/>
                    <a:pt x="372" y="212"/>
                  </a:cubicBezTo>
                  <a:cubicBezTo>
                    <a:pt x="375" y="201"/>
                    <a:pt x="377" y="190"/>
                    <a:pt x="377" y="178"/>
                  </a:cubicBezTo>
                  <a:cubicBezTo>
                    <a:pt x="377" y="118"/>
                    <a:pt x="329" y="70"/>
                    <a:pt x="269" y="70"/>
                  </a:cubicBezTo>
                  <a:cubicBezTo>
                    <a:pt x="257" y="70"/>
                    <a:pt x="245" y="72"/>
                    <a:pt x="234" y="76"/>
                  </a:cubicBezTo>
                  <a:cubicBezTo>
                    <a:pt x="165" y="31"/>
                    <a:pt x="84" y="5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2" y="191"/>
                    <a:pt x="2" y="191"/>
                    <a:pt x="2" y="191"/>
                  </a:cubicBezTo>
                  <a:cubicBezTo>
                    <a:pt x="138" y="204"/>
                    <a:pt x="247" y="313"/>
                    <a:pt x="260" y="450"/>
                  </a:cubicBezTo>
                  <a:cubicBezTo>
                    <a:pt x="261" y="451"/>
                    <a:pt x="261" y="451"/>
                    <a:pt x="261" y="451"/>
                  </a:cubicBezTo>
                  <a:cubicBezTo>
                    <a:pt x="452" y="451"/>
                    <a:pt x="452" y="451"/>
                    <a:pt x="452" y="451"/>
                  </a:cubicBezTo>
                  <a:lnTo>
                    <a:pt x="452" y="449"/>
                  </a:lnTo>
                  <a:close/>
                  <a:moveTo>
                    <a:pt x="264" y="447"/>
                  </a:moveTo>
                  <a:cubicBezTo>
                    <a:pt x="250" y="311"/>
                    <a:pt x="141" y="202"/>
                    <a:pt x="4" y="187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85" y="9"/>
                    <a:pt x="164" y="35"/>
                    <a:pt x="232" y="80"/>
                  </a:cubicBezTo>
                  <a:cubicBezTo>
                    <a:pt x="233" y="81"/>
                    <a:pt x="233" y="81"/>
                    <a:pt x="233" y="81"/>
                  </a:cubicBezTo>
                  <a:cubicBezTo>
                    <a:pt x="234" y="80"/>
                    <a:pt x="234" y="80"/>
                    <a:pt x="234" y="80"/>
                  </a:cubicBezTo>
                  <a:cubicBezTo>
                    <a:pt x="246" y="76"/>
                    <a:pt x="257" y="74"/>
                    <a:pt x="269" y="74"/>
                  </a:cubicBezTo>
                  <a:cubicBezTo>
                    <a:pt x="327" y="74"/>
                    <a:pt x="373" y="121"/>
                    <a:pt x="373" y="178"/>
                  </a:cubicBezTo>
                  <a:cubicBezTo>
                    <a:pt x="373" y="189"/>
                    <a:pt x="371" y="201"/>
                    <a:pt x="368" y="212"/>
                  </a:cubicBezTo>
                  <a:cubicBezTo>
                    <a:pt x="367" y="213"/>
                    <a:pt x="367" y="213"/>
                    <a:pt x="367" y="213"/>
                  </a:cubicBezTo>
                  <a:cubicBezTo>
                    <a:pt x="368" y="214"/>
                    <a:pt x="368" y="214"/>
                    <a:pt x="368" y="214"/>
                  </a:cubicBezTo>
                  <a:cubicBezTo>
                    <a:pt x="414" y="283"/>
                    <a:pt x="442" y="364"/>
                    <a:pt x="447" y="447"/>
                  </a:cubicBezTo>
                  <a:lnTo>
                    <a:pt x="264" y="447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380" name="Google Shape;380;p23"/>
          <p:cNvGrpSpPr/>
          <p:nvPr/>
        </p:nvGrpSpPr>
        <p:grpSpPr>
          <a:xfrm>
            <a:off x="3447061" y="1651899"/>
            <a:ext cx="1054647" cy="1052264"/>
            <a:chOff x="3447061" y="1777908"/>
            <a:chExt cx="1054647" cy="1052264"/>
          </a:xfrm>
        </p:grpSpPr>
        <p:sp>
          <p:nvSpPr>
            <p:cNvPr id="381" name="Google Shape;381;p23"/>
            <p:cNvSpPr/>
            <p:nvPr/>
          </p:nvSpPr>
          <p:spPr>
            <a:xfrm>
              <a:off x="3705658" y="2034122"/>
              <a:ext cx="796050" cy="796050"/>
            </a:xfrm>
            <a:custGeom>
              <a:rect b="b" l="l" r="r" t="t"/>
              <a:pathLst>
                <a:path extrusionOk="0" h="341" w="341">
                  <a:moveTo>
                    <a:pt x="0" y="339"/>
                  </a:moveTo>
                  <a:cubicBezTo>
                    <a:pt x="5" y="280"/>
                    <a:pt x="24" y="222"/>
                    <a:pt x="56" y="172"/>
                  </a:cubicBezTo>
                  <a:cubicBezTo>
                    <a:pt x="56" y="171"/>
                    <a:pt x="56" y="171"/>
                    <a:pt x="56" y="171"/>
                  </a:cubicBezTo>
                  <a:cubicBezTo>
                    <a:pt x="58" y="171"/>
                    <a:pt x="58" y="171"/>
                    <a:pt x="58" y="171"/>
                  </a:cubicBezTo>
                  <a:cubicBezTo>
                    <a:pt x="62" y="171"/>
                    <a:pt x="67" y="172"/>
                    <a:pt x="71" y="172"/>
                  </a:cubicBezTo>
                  <a:cubicBezTo>
                    <a:pt x="128" y="172"/>
                    <a:pt x="175" y="125"/>
                    <a:pt x="175" y="68"/>
                  </a:cubicBezTo>
                  <a:cubicBezTo>
                    <a:pt x="175" y="64"/>
                    <a:pt x="175" y="60"/>
                    <a:pt x="174" y="56"/>
                  </a:cubicBezTo>
                  <a:cubicBezTo>
                    <a:pt x="174" y="54"/>
                    <a:pt x="174" y="54"/>
                    <a:pt x="174" y="54"/>
                  </a:cubicBezTo>
                  <a:cubicBezTo>
                    <a:pt x="175" y="54"/>
                    <a:pt x="175" y="54"/>
                    <a:pt x="175" y="54"/>
                  </a:cubicBezTo>
                  <a:cubicBezTo>
                    <a:pt x="225" y="24"/>
                    <a:pt x="281" y="5"/>
                    <a:pt x="339" y="1"/>
                  </a:cubicBezTo>
                  <a:cubicBezTo>
                    <a:pt x="341" y="0"/>
                    <a:pt x="341" y="0"/>
                    <a:pt x="341" y="0"/>
                  </a:cubicBezTo>
                  <a:cubicBezTo>
                    <a:pt x="341" y="81"/>
                    <a:pt x="341" y="81"/>
                    <a:pt x="341" y="81"/>
                  </a:cubicBezTo>
                  <a:cubicBezTo>
                    <a:pt x="339" y="81"/>
                    <a:pt x="339" y="81"/>
                    <a:pt x="339" y="81"/>
                  </a:cubicBezTo>
                  <a:cubicBezTo>
                    <a:pt x="203" y="94"/>
                    <a:pt x="94" y="203"/>
                    <a:pt x="80" y="340"/>
                  </a:cubicBezTo>
                  <a:cubicBezTo>
                    <a:pt x="80" y="341"/>
                    <a:pt x="80" y="341"/>
                    <a:pt x="80" y="341"/>
                  </a:cubicBezTo>
                  <a:cubicBezTo>
                    <a:pt x="0" y="341"/>
                    <a:pt x="0" y="341"/>
                    <a:pt x="0" y="341"/>
                  </a:cubicBezTo>
                  <a:lnTo>
                    <a:pt x="0" y="339"/>
                  </a:lnTo>
                  <a:close/>
                </a:path>
              </a:pathLst>
            </a:custGeom>
            <a:solidFill>
              <a:schemeClr val="accent1">
                <a:alpha val="6980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82" name="Google Shape;382;p23"/>
            <p:cNvSpPr/>
            <p:nvPr/>
          </p:nvSpPr>
          <p:spPr>
            <a:xfrm>
              <a:off x="3447061" y="1777908"/>
              <a:ext cx="1054647" cy="1052264"/>
            </a:xfrm>
            <a:custGeom>
              <a:rect b="b" l="l" r="r" t="t"/>
              <a:pathLst>
                <a:path extrusionOk="0" h="451" w="452">
                  <a:moveTo>
                    <a:pt x="0" y="451"/>
                  </a:moveTo>
                  <a:cubicBezTo>
                    <a:pt x="191" y="451"/>
                    <a:pt x="191" y="451"/>
                    <a:pt x="191" y="451"/>
                  </a:cubicBezTo>
                  <a:cubicBezTo>
                    <a:pt x="191" y="450"/>
                    <a:pt x="191" y="450"/>
                    <a:pt x="191" y="450"/>
                  </a:cubicBezTo>
                  <a:cubicBezTo>
                    <a:pt x="205" y="313"/>
                    <a:pt x="314" y="204"/>
                    <a:pt x="450" y="191"/>
                  </a:cubicBezTo>
                  <a:cubicBezTo>
                    <a:pt x="452" y="191"/>
                    <a:pt x="452" y="191"/>
                    <a:pt x="452" y="191"/>
                  </a:cubicBezTo>
                  <a:cubicBezTo>
                    <a:pt x="452" y="0"/>
                    <a:pt x="452" y="0"/>
                    <a:pt x="452" y="0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367" y="5"/>
                    <a:pt x="287" y="31"/>
                    <a:pt x="218" y="76"/>
                  </a:cubicBezTo>
                  <a:cubicBezTo>
                    <a:pt x="206" y="72"/>
                    <a:pt x="194" y="70"/>
                    <a:pt x="182" y="70"/>
                  </a:cubicBezTo>
                  <a:cubicBezTo>
                    <a:pt x="123" y="70"/>
                    <a:pt x="74" y="118"/>
                    <a:pt x="74" y="178"/>
                  </a:cubicBezTo>
                  <a:cubicBezTo>
                    <a:pt x="74" y="190"/>
                    <a:pt x="76" y="201"/>
                    <a:pt x="80" y="212"/>
                  </a:cubicBezTo>
                  <a:cubicBezTo>
                    <a:pt x="33" y="283"/>
                    <a:pt x="5" y="365"/>
                    <a:pt x="0" y="449"/>
                  </a:cubicBezTo>
                  <a:lnTo>
                    <a:pt x="0" y="451"/>
                  </a:lnTo>
                  <a:close/>
                  <a:moveTo>
                    <a:pt x="4" y="447"/>
                  </a:moveTo>
                  <a:cubicBezTo>
                    <a:pt x="10" y="364"/>
                    <a:pt x="37" y="283"/>
                    <a:pt x="84" y="214"/>
                  </a:cubicBezTo>
                  <a:cubicBezTo>
                    <a:pt x="84" y="213"/>
                    <a:pt x="84" y="213"/>
                    <a:pt x="84" y="213"/>
                  </a:cubicBezTo>
                  <a:cubicBezTo>
                    <a:pt x="84" y="212"/>
                    <a:pt x="84" y="212"/>
                    <a:pt x="84" y="212"/>
                  </a:cubicBezTo>
                  <a:cubicBezTo>
                    <a:pt x="80" y="201"/>
                    <a:pt x="78" y="189"/>
                    <a:pt x="78" y="178"/>
                  </a:cubicBezTo>
                  <a:cubicBezTo>
                    <a:pt x="78" y="121"/>
                    <a:pt x="125" y="74"/>
                    <a:pt x="182" y="74"/>
                  </a:cubicBezTo>
                  <a:cubicBezTo>
                    <a:pt x="194" y="74"/>
                    <a:pt x="206" y="76"/>
                    <a:pt x="217" y="80"/>
                  </a:cubicBezTo>
                  <a:cubicBezTo>
                    <a:pt x="218" y="81"/>
                    <a:pt x="218" y="81"/>
                    <a:pt x="218" y="81"/>
                  </a:cubicBezTo>
                  <a:cubicBezTo>
                    <a:pt x="219" y="80"/>
                    <a:pt x="219" y="80"/>
                    <a:pt x="219" y="80"/>
                  </a:cubicBezTo>
                  <a:cubicBezTo>
                    <a:pt x="287" y="35"/>
                    <a:pt x="366" y="9"/>
                    <a:pt x="448" y="4"/>
                  </a:cubicBezTo>
                  <a:cubicBezTo>
                    <a:pt x="448" y="187"/>
                    <a:pt x="448" y="187"/>
                    <a:pt x="448" y="187"/>
                  </a:cubicBezTo>
                  <a:cubicBezTo>
                    <a:pt x="311" y="202"/>
                    <a:pt x="202" y="311"/>
                    <a:pt x="188" y="447"/>
                  </a:cubicBezTo>
                  <a:lnTo>
                    <a:pt x="4" y="447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383" name="Google Shape;383;p23"/>
          <p:cNvGrpSpPr/>
          <p:nvPr/>
        </p:nvGrpSpPr>
        <p:grpSpPr>
          <a:xfrm>
            <a:off x="4612535" y="2816182"/>
            <a:ext cx="1054647" cy="1053455"/>
            <a:chOff x="4612535" y="2942191"/>
            <a:chExt cx="1054647" cy="1053455"/>
          </a:xfrm>
        </p:grpSpPr>
        <p:sp>
          <p:nvSpPr>
            <p:cNvPr id="384" name="Google Shape;384;p23"/>
            <p:cNvSpPr/>
            <p:nvPr/>
          </p:nvSpPr>
          <p:spPr>
            <a:xfrm>
              <a:off x="4612535" y="2942191"/>
              <a:ext cx="796050" cy="794859"/>
            </a:xfrm>
            <a:custGeom>
              <a:rect b="b" l="l" r="r" t="t"/>
              <a:pathLst>
                <a:path extrusionOk="0" h="341" w="341">
                  <a:moveTo>
                    <a:pt x="341" y="3"/>
                  </a:moveTo>
                  <a:cubicBezTo>
                    <a:pt x="336" y="62"/>
                    <a:pt x="317" y="120"/>
                    <a:pt x="285" y="170"/>
                  </a:cubicBezTo>
                  <a:cubicBezTo>
                    <a:pt x="284" y="171"/>
                    <a:pt x="284" y="171"/>
                    <a:pt x="284" y="171"/>
                  </a:cubicBezTo>
                  <a:cubicBezTo>
                    <a:pt x="283" y="171"/>
                    <a:pt x="283" y="171"/>
                    <a:pt x="283" y="171"/>
                  </a:cubicBezTo>
                  <a:cubicBezTo>
                    <a:pt x="278" y="170"/>
                    <a:pt x="274" y="170"/>
                    <a:pt x="269" y="170"/>
                  </a:cubicBezTo>
                  <a:cubicBezTo>
                    <a:pt x="212" y="170"/>
                    <a:pt x="166" y="217"/>
                    <a:pt x="166" y="274"/>
                  </a:cubicBezTo>
                  <a:cubicBezTo>
                    <a:pt x="166" y="278"/>
                    <a:pt x="166" y="282"/>
                    <a:pt x="166" y="286"/>
                  </a:cubicBezTo>
                  <a:cubicBezTo>
                    <a:pt x="166" y="287"/>
                    <a:pt x="166" y="287"/>
                    <a:pt x="166" y="287"/>
                  </a:cubicBezTo>
                  <a:cubicBezTo>
                    <a:pt x="165" y="288"/>
                    <a:pt x="165" y="288"/>
                    <a:pt x="165" y="288"/>
                  </a:cubicBezTo>
                  <a:cubicBezTo>
                    <a:pt x="116" y="318"/>
                    <a:pt x="60" y="337"/>
                    <a:pt x="2" y="341"/>
                  </a:cubicBezTo>
                  <a:cubicBezTo>
                    <a:pt x="0" y="341"/>
                    <a:pt x="0" y="341"/>
                    <a:pt x="0" y="341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2" y="261"/>
                    <a:pt x="2" y="261"/>
                    <a:pt x="2" y="261"/>
                  </a:cubicBezTo>
                  <a:cubicBezTo>
                    <a:pt x="138" y="247"/>
                    <a:pt x="247" y="138"/>
                    <a:pt x="260" y="2"/>
                  </a:cubicBezTo>
                  <a:cubicBezTo>
                    <a:pt x="261" y="0"/>
                    <a:pt x="261" y="0"/>
                    <a:pt x="261" y="0"/>
                  </a:cubicBezTo>
                  <a:cubicBezTo>
                    <a:pt x="341" y="0"/>
                    <a:pt x="341" y="0"/>
                    <a:pt x="341" y="0"/>
                  </a:cubicBezTo>
                  <a:lnTo>
                    <a:pt x="341" y="3"/>
                  </a:lnTo>
                  <a:close/>
                </a:path>
              </a:pathLst>
            </a:custGeom>
            <a:solidFill>
              <a:schemeClr val="accent3">
                <a:alpha val="6980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85" name="Google Shape;385;p23"/>
            <p:cNvSpPr/>
            <p:nvPr/>
          </p:nvSpPr>
          <p:spPr>
            <a:xfrm>
              <a:off x="4612535" y="2942191"/>
              <a:ext cx="1054647" cy="1053455"/>
            </a:xfrm>
            <a:custGeom>
              <a:rect b="b" l="l" r="r" t="t"/>
              <a:pathLst>
                <a:path extrusionOk="0" h="452" w="452">
                  <a:moveTo>
                    <a:pt x="452" y="0"/>
                  </a:moveTo>
                  <a:cubicBezTo>
                    <a:pt x="261" y="0"/>
                    <a:pt x="261" y="0"/>
                    <a:pt x="261" y="0"/>
                  </a:cubicBezTo>
                  <a:cubicBezTo>
                    <a:pt x="260" y="2"/>
                    <a:pt x="260" y="2"/>
                    <a:pt x="260" y="2"/>
                  </a:cubicBezTo>
                  <a:cubicBezTo>
                    <a:pt x="247" y="138"/>
                    <a:pt x="138" y="247"/>
                    <a:pt x="2" y="261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0" y="452"/>
                    <a:pt x="0" y="452"/>
                    <a:pt x="0" y="452"/>
                  </a:cubicBezTo>
                  <a:cubicBezTo>
                    <a:pt x="2" y="452"/>
                    <a:pt x="2" y="452"/>
                    <a:pt x="2" y="452"/>
                  </a:cubicBezTo>
                  <a:cubicBezTo>
                    <a:pt x="84" y="447"/>
                    <a:pt x="165" y="421"/>
                    <a:pt x="234" y="376"/>
                  </a:cubicBezTo>
                  <a:cubicBezTo>
                    <a:pt x="245" y="380"/>
                    <a:pt x="257" y="382"/>
                    <a:pt x="269" y="382"/>
                  </a:cubicBezTo>
                  <a:cubicBezTo>
                    <a:pt x="329" y="382"/>
                    <a:pt x="377" y="333"/>
                    <a:pt x="377" y="274"/>
                  </a:cubicBezTo>
                  <a:cubicBezTo>
                    <a:pt x="377" y="262"/>
                    <a:pt x="375" y="251"/>
                    <a:pt x="372" y="240"/>
                  </a:cubicBezTo>
                  <a:cubicBezTo>
                    <a:pt x="419" y="169"/>
                    <a:pt x="446" y="87"/>
                    <a:pt x="452" y="3"/>
                  </a:cubicBezTo>
                  <a:lnTo>
                    <a:pt x="452" y="0"/>
                  </a:lnTo>
                  <a:close/>
                  <a:moveTo>
                    <a:pt x="447" y="4"/>
                  </a:moveTo>
                  <a:cubicBezTo>
                    <a:pt x="442" y="88"/>
                    <a:pt x="414" y="169"/>
                    <a:pt x="368" y="238"/>
                  </a:cubicBezTo>
                  <a:cubicBezTo>
                    <a:pt x="367" y="239"/>
                    <a:pt x="367" y="239"/>
                    <a:pt x="367" y="239"/>
                  </a:cubicBezTo>
                  <a:cubicBezTo>
                    <a:pt x="368" y="240"/>
                    <a:pt x="368" y="240"/>
                    <a:pt x="368" y="240"/>
                  </a:cubicBezTo>
                  <a:cubicBezTo>
                    <a:pt x="371" y="251"/>
                    <a:pt x="373" y="262"/>
                    <a:pt x="373" y="274"/>
                  </a:cubicBezTo>
                  <a:cubicBezTo>
                    <a:pt x="373" y="331"/>
                    <a:pt x="327" y="378"/>
                    <a:pt x="269" y="378"/>
                  </a:cubicBezTo>
                  <a:cubicBezTo>
                    <a:pt x="257" y="378"/>
                    <a:pt x="246" y="376"/>
                    <a:pt x="234" y="372"/>
                  </a:cubicBezTo>
                  <a:cubicBezTo>
                    <a:pt x="233" y="371"/>
                    <a:pt x="233" y="371"/>
                    <a:pt x="233" y="371"/>
                  </a:cubicBezTo>
                  <a:cubicBezTo>
                    <a:pt x="232" y="372"/>
                    <a:pt x="232" y="372"/>
                    <a:pt x="232" y="372"/>
                  </a:cubicBezTo>
                  <a:cubicBezTo>
                    <a:pt x="164" y="416"/>
                    <a:pt x="85" y="443"/>
                    <a:pt x="4" y="448"/>
                  </a:cubicBezTo>
                  <a:cubicBezTo>
                    <a:pt x="4" y="265"/>
                    <a:pt x="4" y="265"/>
                    <a:pt x="4" y="265"/>
                  </a:cubicBezTo>
                  <a:cubicBezTo>
                    <a:pt x="141" y="250"/>
                    <a:pt x="250" y="141"/>
                    <a:pt x="264" y="4"/>
                  </a:cubicBezTo>
                  <a:lnTo>
                    <a:pt x="447" y="4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386" name="Google Shape;386;p23"/>
          <p:cNvGrpSpPr/>
          <p:nvPr/>
        </p:nvGrpSpPr>
        <p:grpSpPr>
          <a:xfrm>
            <a:off x="3447061" y="2816182"/>
            <a:ext cx="1054647" cy="1053455"/>
            <a:chOff x="3447061" y="2942191"/>
            <a:chExt cx="1054647" cy="1053455"/>
          </a:xfrm>
        </p:grpSpPr>
        <p:sp>
          <p:nvSpPr>
            <p:cNvPr id="387" name="Google Shape;387;p23"/>
            <p:cNvSpPr/>
            <p:nvPr/>
          </p:nvSpPr>
          <p:spPr>
            <a:xfrm>
              <a:off x="3705658" y="2942191"/>
              <a:ext cx="796050" cy="794859"/>
            </a:xfrm>
            <a:custGeom>
              <a:rect b="b" l="l" r="r" t="t"/>
              <a:pathLst>
                <a:path extrusionOk="0" h="341" w="341">
                  <a:moveTo>
                    <a:pt x="0" y="3"/>
                  </a:moveTo>
                  <a:cubicBezTo>
                    <a:pt x="5" y="62"/>
                    <a:pt x="24" y="120"/>
                    <a:pt x="56" y="170"/>
                  </a:cubicBezTo>
                  <a:cubicBezTo>
                    <a:pt x="56" y="171"/>
                    <a:pt x="56" y="171"/>
                    <a:pt x="56" y="171"/>
                  </a:cubicBezTo>
                  <a:cubicBezTo>
                    <a:pt x="58" y="171"/>
                    <a:pt x="58" y="171"/>
                    <a:pt x="58" y="171"/>
                  </a:cubicBezTo>
                  <a:cubicBezTo>
                    <a:pt x="62" y="170"/>
                    <a:pt x="67" y="170"/>
                    <a:pt x="71" y="170"/>
                  </a:cubicBezTo>
                  <a:cubicBezTo>
                    <a:pt x="128" y="170"/>
                    <a:pt x="175" y="217"/>
                    <a:pt x="175" y="274"/>
                  </a:cubicBezTo>
                  <a:cubicBezTo>
                    <a:pt x="175" y="278"/>
                    <a:pt x="175" y="282"/>
                    <a:pt x="174" y="286"/>
                  </a:cubicBezTo>
                  <a:cubicBezTo>
                    <a:pt x="174" y="287"/>
                    <a:pt x="174" y="287"/>
                    <a:pt x="174" y="287"/>
                  </a:cubicBezTo>
                  <a:cubicBezTo>
                    <a:pt x="175" y="288"/>
                    <a:pt x="175" y="288"/>
                    <a:pt x="175" y="288"/>
                  </a:cubicBezTo>
                  <a:cubicBezTo>
                    <a:pt x="225" y="318"/>
                    <a:pt x="281" y="337"/>
                    <a:pt x="339" y="341"/>
                  </a:cubicBezTo>
                  <a:cubicBezTo>
                    <a:pt x="341" y="341"/>
                    <a:pt x="341" y="341"/>
                    <a:pt x="341" y="341"/>
                  </a:cubicBezTo>
                  <a:cubicBezTo>
                    <a:pt x="341" y="261"/>
                    <a:pt x="341" y="261"/>
                    <a:pt x="341" y="261"/>
                  </a:cubicBezTo>
                  <a:cubicBezTo>
                    <a:pt x="339" y="261"/>
                    <a:pt x="339" y="261"/>
                    <a:pt x="339" y="261"/>
                  </a:cubicBezTo>
                  <a:cubicBezTo>
                    <a:pt x="203" y="247"/>
                    <a:pt x="94" y="138"/>
                    <a:pt x="80" y="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4">
                <a:alpha val="69803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88" name="Google Shape;388;p23"/>
            <p:cNvSpPr/>
            <p:nvPr/>
          </p:nvSpPr>
          <p:spPr>
            <a:xfrm>
              <a:off x="3447061" y="2942191"/>
              <a:ext cx="1054647" cy="1053455"/>
            </a:xfrm>
            <a:custGeom>
              <a:rect b="b" l="l" r="r" t="t"/>
              <a:pathLst>
                <a:path extrusionOk="0" h="452" w="452">
                  <a:moveTo>
                    <a:pt x="0" y="3"/>
                  </a:moveTo>
                  <a:cubicBezTo>
                    <a:pt x="5" y="87"/>
                    <a:pt x="33" y="169"/>
                    <a:pt x="80" y="240"/>
                  </a:cubicBezTo>
                  <a:cubicBezTo>
                    <a:pt x="76" y="251"/>
                    <a:pt x="74" y="262"/>
                    <a:pt x="74" y="274"/>
                  </a:cubicBezTo>
                  <a:cubicBezTo>
                    <a:pt x="74" y="333"/>
                    <a:pt x="123" y="382"/>
                    <a:pt x="182" y="382"/>
                  </a:cubicBezTo>
                  <a:cubicBezTo>
                    <a:pt x="194" y="382"/>
                    <a:pt x="206" y="380"/>
                    <a:pt x="218" y="376"/>
                  </a:cubicBezTo>
                  <a:cubicBezTo>
                    <a:pt x="287" y="421"/>
                    <a:pt x="367" y="447"/>
                    <a:pt x="450" y="452"/>
                  </a:cubicBezTo>
                  <a:cubicBezTo>
                    <a:pt x="452" y="452"/>
                    <a:pt x="452" y="452"/>
                    <a:pt x="452" y="452"/>
                  </a:cubicBezTo>
                  <a:cubicBezTo>
                    <a:pt x="452" y="261"/>
                    <a:pt x="452" y="261"/>
                    <a:pt x="452" y="261"/>
                  </a:cubicBezTo>
                  <a:cubicBezTo>
                    <a:pt x="450" y="261"/>
                    <a:pt x="450" y="261"/>
                    <a:pt x="450" y="261"/>
                  </a:cubicBezTo>
                  <a:cubicBezTo>
                    <a:pt x="314" y="247"/>
                    <a:pt x="205" y="138"/>
                    <a:pt x="191" y="2"/>
                  </a:cubicBezTo>
                  <a:cubicBezTo>
                    <a:pt x="191" y="0"/>
                    <a:pt x="191" y="0"/>
                    <a:pt x="191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3"/>
                  </a:lnTo>
                  <a:close/>
                  <a:moveTo>
                    <a:pt x="188" y="4"/>
                  </a:moveTo>
                  <a:cubicBezTo>
                    <a:pt x="202" y="141"/>
                    <a:pt x="311" y="250"/>
                    <a:pt x="448" y="265"/>
                  </a:cubicBezTo>
                  <a:cubicBezTo>
                    <a:pt x="448" y="448"/>
                    <a:pt x="448" y="448"/>
                    <a:pt x="448" y="448"/>
                  </a:cubicBezTo>
                  <a:cubicBezTo>
                    <a:pt x="366" y="443"/>
                    <a:pt x="287" y="416"/>
                    <a:pt x="219" y="372"/>
                  </a:cubicBezTo>
                  <a:cubicBezTo>
                    <a:pt x="218" y="371"/>
                    <a:pt x="218" y="371"/>
                    <a:pt x="218" y="371"/>
                  </a:cubicBezTo>
                  <a:cubicBezTo>
                    <a:pt x="217" y="372"/>
                    <a:pt x="217" y="372"/>
                    <a:pt x="217" y="372"/>
                  </a:cubicBezTo>
                  <a:cubicBezTo>
                    <a:pt x="206" y="376"/>
                    <a:pt x="194" y="378"/>
                    <a:pt x="182" y="378"/>
                  </a:cubicBezTo>
                  <a:cubicBezTo>
                    <a:pt x="125" y="378"/>
                    <a:pt x="78" y="331"/>
                    <a:pt x="78" y="274"/>
                  </a:cubicBezTo>
                  <a:cubicBezTo>
                    <a:pt x="78" y="262"/>
                    <a:pt x="80" y="251"/>
                    <a:pt x="84" y="240"/>
                  </a:cubicBezTo>
                  <a:cubicBezTo>
                    <a:pt x="84" y="239"/>
                    <a:pt x="84" y="239"/>
                    <a:pt x="84" y="239"/>
                  </a:cubicBezTo>
                  <a:cubicBezTo>
                    <a:pt x="84" y="238"/>
                    <a:pt x="84" y="238"/>
                    <a:pt x="84" y="238"/>
                  </a:cubicBezTo>
                  <a:cubicBezTo>
                    <a:pt x="37" y="169"/>
                    <a:pt x="10" y="88"/>
                    <a:pt x="4" y="4"/>
                  </a:cubicBezTo>
                  <a:lnTo>
                    <a:pt x="188" y="4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389" name="Google Shape;389;p23"/>
          <p:cNvSpPr/>
          <p:nvPr/>
        </p:nvSpPr>
        <p:spPr>
          <a:xfrm>
            <a:off x="5152372" y="3365551"/>
            <a:ext cx="193054" cy="194246"/>
          </a:xfrm>
          <a:custGeom>
            <a:rect b="b" l="l" r="r" t="t"/>
            <a:pathLst>
              <a:path extrusionOk="0" h="83" w="83">
                <a:moveTo>
                  <a:pt x="31" y="0"/>
                </a:moveTo>
                <a:cubicBezTo>
                  <a:pt x="52" y="0"/>
                  <a:pt x="52" y="0"/>
                  <a:pt x="52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59" y="0"/>
                  <a:pt x="60" y="1"/>
                  <a:pt x="60" y="3"/>
                </a:cubicBezTo>
                <a:cubicBezTo>
                  <a:pt x="60" y="5"/>
                  <a:pt x="59" y="6"/>
                  <a:pt x="57" y="6"/>
                </a:cubicBezTo>
                <a:cubicBezTo>
                  <a:pt x="56" y="6"/>
                  <a:pt x="56" y="6"/>
                  <a:pt x="56" y="6"/>
                </a:cubicBezTo>
                <a:cubicBezTo>
                  <a:pt x="56" y="32"/>
                  <a:pt x="56" y="32"/>
                  <a:pt x="56" y="32"/>
                </a:cubicBezTo>
                <a:cubicBezTo>
                  <a:pt x="81" y="75"/>
                  <a:pt x="81" y="75"/>
                  <a:pt x="81" y="75"/>
                </a:cubicBezTo>
                <a:cubicBezTo>
                  <a:pt x="83" y="79"/>
                  <a:pt x="80" y="83"/>
                  <a:pt x="76" y="83"/>
                </a:cubicBezTo>
                <a:cubicBezTo>
                  <a:pt x="7" y="83"/>
                  <a:pt x="7" y="83"/>
                  <a:pt x="7" y="83"/>
                </a:cubicBezTo>
                <a:cubicBezTo>
                  <a:pt x="3" y="83"/>
                  <a:pt x="0" y="79"/>
                  <a:pt x="2" y="75"/>
                </a:cubicBezTo>
                <a:cubicBezTo>
                  <a:pt x="2" y="75"/>
                  <a:pt x="2" y="75"/>
                  <a:pt x="2" y="75"/>
                </a:cubicBezTo>
                <a:cubicBezTo>
                  <a:pt x="27" y="32"/>
                  <a:pt x="27" y="32"/>
                  <a:pt x="27" y="32"/>
                </a:cubicBezTo>
                <a:cubicBezTo>
                  <a:pt x="27" y="6"/>
                  <a:pt x="27" y="6"/>
                  <a:pt x="27" y="6"/>
                </a:cubicBezTo>
                <a:cubicBezTo>
                  <a:pt x="26" y="6"/>
                  <a:pt x="26" y="6"/>
                  <a:pt x="26" y="6"/>
                </a:cubicBezTo>
                <a:cubicBezTo>
                  <a:pt x="24" y="6"/>
                  <a:pt x="23" y="5"/>
                  <a:pt x="23" y="3"/>
                </a:cubicBezTo>
                <a:cubicBezTo>
                  <a:pt x="23" y="1"/>
                  <a:pt x="24" y="0"/>
                  <a:pt x="26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31" y="0"/>
                  <a:pt x="31" y="0"/>
                  <a:pt x="31" y="0"/>
                </a:cubicBezTo>
                <a:close/>
                <a:moveTo>
                  <a:pt x="21" y="67"/>
                </a:moveTo>
                <a:cubicBezTo>
                  <a:pt x="21" y="67"/>
                  <a:pt x="21" y="67"/>
                  <a:pt x="21" y="67"/>
                </a:cubicBezTo>
                <a:cubicBezTo>
                  <a:pt x="20" y="67"/>
                  <a:pt x="19" y="68"/>
                  <a:pt x="19" y="69"/>
                </a:cubicBezTo>
                <a:cubicBezTo>
                  <a:pt x="19" y="70"/>
                  <a:pt x="20" y="71"/>
                  <a:pt x="21" y="71"/>
                </a:cubicBezTo>
                <a:cubicBezTo>
                  <a:pt x="22" y="71"/>
                  <a:pt x="23" y="70"/>
                  <a:pt x="23" y="69"/>
                </a:cubicBezTo>
                <a:cubicBezTo>
                  <a:pt x="23" y="68"/>
                  <a:pt x="22" y="67"/>
                  <a:pt x="21" y="67"/>
                </a:cubicBezTo>
                <a:close/>
                <a:moveTo>
                  <a:pt x="31" y="62"/>
                </a:moveTo>
                <a:cubicBezTo>
                  <a:pt x="31" y="62"/>
                  <a:pt x="31" y="62"/>
                  <a:pt x="31" y="62"/>
                </a:cubicBezTo>
                <a:cubicBezTo>
                  <a:pt x="30" y="62"/>
                  <a:pt x="29" y="63"/>
                  <a:pt x="29" y="64"/>
                </a:cubicBezTo>
                <a:cubicBezTo>
                  <a:pt x="29" y="65"/>
                  <a:pt x="30" y="66"/>
                  <a:pt x="31" y="66"/>
                </a:cubicBezTo>
                <a:cubicBezTo>
                  <a:pt x="33" y="66"/>
                  <a:pt x="33" y="65"/>
                  <a:pt x="33" y="64"/>
                </a:cubicBezTo>
                <a:cubicBezTo>
                  <a:pt x="33" y="63"/>
                  <a:pt x="33" y="62"/>
                  <a:pt x="31" y="62"/>
                </a:cubicBezTo>
                <a:close/>
                <a:moveTo>
                  <a:pt x="29" y="49"/>
                </a:moveTo>
                <a:cubicBezTo>
                  <a:pt x="29" y="49"/>
                  <a:pt x="29" y="49"/>
                  <a:pt x="29" y="49"/>
                </a:cubicBezTo>
                <a:cubicBezTo>
                  <a:pt x="27" y="49"/>
                  <a:pt x="27" y="50"/>
                  <a:pt x="27" y="51"/>
                </a:cubicBezTo>
                <a:cubicBezTo>
                  <a:pt x="27" y="52"/>
                  <a:pt x="27" y="53"/>
                  <a:pt x="29" y="53"/>
                </a:cubicBezTo>
                <a:cubicBezTo>
                  <a:pt x="30" y="53"/>
                  <a:pt x="30" y="52"/>
                  <a:pt x="30" y="51"/>
                </a:cubicBezTo>
                <a:cubicBezTo>
                  <a:pt x="30" y="50"/>
                  <a:pt x="30" y="49"/>
                  <a:pt x="29" y="49"/>
                </a:cubicBezTo>
                <a:close/>
                <a:moveTo>
                  <a:pt x="29" y="68"/>
                </a:moveTo>
                <a:cubicBezTo>
                  <a:pt x="29" y="68"/>
                  <a:pt x="29" y="68"/>
                  <a:pt x="29" y="68"/>
                </a:cubicBezTo>
                <a:cubicBezTo>
                  <a:pt x="27" y="68"/>
                  <a:pt x="26" y="70"/>
                  <a:pt x="26" y="72"/>
                </a:cubicBezTo>
                <a:cubicBezTo>
                  <a:pt x="26" y="73"/>
                  <a:pt x="27" y="75"/>
                  <a:pt x="29" y="75"/>
                </a:cubicBezTo>
                <a:cubicBezTo>
                  <a:pt x="31" y="75"/>
                  <a:pt x="32" y="73"/>
                  <a:pt x="32" y="72"/>
                </a:cubicBezTo>
                <a:cubicBezTo>
                  <a:pt x="32" y="70"/>
                  <a:pt x="31" y="68"/>
                  <a:pt x="29" y="68"/>
                </a:cubicBezTo>
                <a:close/>
                <a:moveTo>
                  <a:pt x="25" y="56"/>
                </a:moveTo>
                <a:cubicBezTo>
                  <a:pt x="25" y="56"/>
                  <a:pt x="25" y="56"/>
                  <a:pt x="25" y="56"/>
                </a:cubicBezTo>
                <a:cubicBezTo>
                  <a:pt x="23" y="56"/>
                  <a:pt x="22" y="57"/>
                  <a:pt x="22" y="59"/>
                </a:cubicBezTo>
                <a:cubicBezTo>
                  <a:pt x="22" y="61"/>
                  <a:pt x="23" y="62"/>
                  <a:pt x="25" y="62"/>
                </a:cubicBezTo>
                <a:cubicBezTo>
                  <a:pt x="27" y="62"/>
                  <a:pt x="28" y="61"/>
                  <a:pt x="28" y="59"/>
                </a:cubicBezTo>
                <a:cubicBezTo>
                  <a:pt x="28" y="57"/>
                  <a:pt x="27" y="56"/>
                  <a:pt x="25" y="56"/>
                </a:cubicBezTo>
                <a:close/>
                <a:moveTo>
                  <a:pt x="29" y="41"/>
                </a:moveTo>
                <a:cubicBezTo>
                  <a:pt x="29" y="41"/>
                  <a:pt x="29" y="41"/>
                  <a:pt x="29" y="41"/>
                </a:cubicBezTo>
                <a:cubicBezTo>
                  <a:pt x="54" y="41"/>
                  <a:pt x="54" y="41"/>
                  <a:pt x="54" y="41"/>
                </a:cubicBezTo>
                <a:cubicBezTo>
                  <a:pt x="51" y="34"/>
                  <a:pt x="51" y="34"/>
                  <a:pt x="51" y="34"/>
                </a:cubicBezTo>
                <a:cubicBezTo>
                  <a:pt x="50" y="34"/>
                  <a:pt x="50" y="33"/>
                  <a:pt x="50" y="33"/>
                </a:cubicBezTo>
                <a:cubicBezTo>
                  <a:pt x="50" y="6"/>
                  <a:pt x="50" y="6"/>
                  <a:pt x="50" y="6"/>
                </a:cubicBezTo>
                <a:cubicBezTo>
                  <a:pt x="33" y="6"/>
                  <a:pt x="33" y="6"/>
                  <a:pt x="33" y="6"/>
                </a:cubicBezTo>
                <a:cubicBezTo>
                  <a:pt x="33" y="33"/>
                  <a:pt x="33" y="33"/>
                  <a:pt x="33" y="33"/>
                </a:cubicBezTo>
                <a:cubicBezTo>
                  <a:pt x="33" y="33"/>
                  <a:pt x="33" y="33"/>
                  <a:pt x="33" y="33"/>
                </a:cubicBezTo>
                <a:cubicBezTo>
                  <a:pt x="33" y="33"/>
                  <a:pt x="33" y="34"/>
                  <a:pt x="33" y="34"/>
                </a:cubicBezTo>
                <a:cubicBezTo>
                  <a:pt x="29" y="41"/>
                  <a:pt x="29" y="41"/>
                  <a:pt x="29" y="41"/>
                </a:cubicBezTo>
                <a:close/>
                <a:moveTo>
                  <a:pt x="57" y="45"/>
                </a:moveTo>
                <a:cubicBezTo>
                  <a:pt x="57" y="45"/>
                  <a:pt x="57" y="45"/>
                  <a:pt x="57" y="45"/>
                </a:cubicBezTo>
                <a:cubicBezTo>
                  <a:pt x="27" y="45"/>
                  <a:pt x="27" y="45"/>
                  <a:pt x="27" y="45"/>
                </a:cubicBezTo>
                <a:cubicBezTo>
                  <a:pt x="8" y="77"/>
                  <a:pt x="8" y="77"/>
                  <a:pt x="8" y="77"/>
                </a:cubicBezTo>
                <a:cubicBezTo>
                  <a:pt x="75" y="77"/>
                  <a:pt x="75" y="77"/>
                  <a:pt x="75" y="77"/>
                </a:cubicBezTo>
                <a:cubicBezTo>
                  <a:pt x="57" y="45"/>
                  <a:pt x="57" y="45"/>
                  <a:pt x="57" y="45"/>
                </a:cubicBezTo>
                <a:close/>
                <a:moveTo>
                  <a:pt x="38" y="71"/>
                </a:moveTo>
                <a:cubicBezTo>
                  <a:pt x="38" y="71"/>
                  <a:pt x="38" y="71"/>
                  <a:pt x="38" y="71"/>
                </a:cubicBezTo>
                <a:cubicBezTo>
                  <a:pt x="45" y="71"/>
                  <a:pt x="45" y="71"/>
                  <a:pt x="45" y="71"/>
                </a:cubicBezTo>
                <a:cubicBezTo>
                  <a:pt x="46" y="71"/>
                  <a:pt x="47" y="70"/>
                  <a:pt x="47" y="69"/>
                </a:cubicBezTo>
                <a:cubicBezTo>
                  <a:pt x="47" y="68"/>
                  <a:pt x="46" y="67"/>
                  <a:pt x="45" y="67"/>
                </a:cubicBezTo>
                <a:cubicBezTo>
                  <a:pt x="38" y="67"/>
                  <a:pt x="38" y="67"/>
                  <a:pt x="38" y="67"/>
                </a:cubicBezTo>
                <a:cubicBezTo>
                  <a:pt x="37" y="67"/>
                  <a:pt x="36" y="68"/>
                  <a:pt x="36" y="69"/>
                </a:cubicBezTo>
                <a:cubicBezTo>
                  <a:pt x="36" y="70"/>
                  <a:pt x="37" y="71"/>
                  <a:pt x="38" y="71"/>
                </a:cubicBezTo>
                <a:close/>
                <a:moveTo>
                  <a:pt x="40" y="61"/>
                </a:moveTo>
                <a:cubicBezTo>
                  <a:pt x="40" y="61"/>
                  <a:pt x="40" y="61"/>
                  <a:pt x="40" y="61"/>
                </a:cubicBezTo>
                <a:cubicBezTo>
                  <a:pt x="43" y="61"/>
                  <a:pt x="43" y="61"/>
                  <a:pt x="43" y="61"/>
                </a:cubicBezTo>
                <a:cubicBezTo>
                  <a:pt x="44" y="61"/>
                  <a:pt x="45" y="60"/>
                  <a:pt x="45" y="59"/>
                </a:cubicBezTo>
                <a:cubicBezTo>
                  <a:pt x="45" y="57"/>
                  <a:pt x="44" y="57"/>
                  <a:pt x="43" y="57"/>
                </a:cubicBezTo>
                <a:cubicBezTo>
                  <a:pt x="40" y="57"/>
                  <a:pt x="40" y="57"/>
                  <a:pt x="40" y="57"/>
                </a:cubicBezTo>
                <a:cubicBezTo>
                  <a:pt x="39" y="57"/>
                  <a:pt x="38" y="57"/>
                  <a:pt x="38" y="59"/>
                </a:cubicBezTo>
                <a:cubicBezTo>
                  <a:pt x="38" y="60"/>
                  <a:pt x="39" y="61"/>
                  <a:pt x="40" y="61"/>
                </a:cubicBezTo>
                <a:close/>
                <a:moveTo>
                  <a:pt x="40" y="40"/>
                </a:moveTo>
                <a:cubicBezTo>
                  <a:pt x="40" y="40"/>
                  <a:pt x="40" y="40"/>
                  <a:pt x="40" y="40"/>
                </a:cubicBezTo>
                <a:cubicBezTo>
                  <a:pt x="43" y="40"/>
                  <a:pt x="43" y="40"/>
                  <a:pt x="43" y="40"/>
                </a:cubicBezTo>
                <a:cubicBezTo>
                  <a:pt x="44" y="40"/>
                  <a:pt x="45" y="39"/>
                  <a:pt x="45" y="38"/>
                </a:cubicBezTo>
                <a:cubicBezTo>
                  <a:pt x="45" y="37"/>
                  <a:pt x="44" y="36"/>
                  <a:pt x="43" y="36"/>
                </a:cubicBezTo>
                <a:cubicBezTo>
                  <a:pt x="40" y="36"/>
                  <a:pt x="40" y="36"/>
                  <a:pt x="40" y="36"/>
                </a:cubicBezTo>
                <a:cubicBezTo>
                  <a:pt x="39" y="36"/>
                  <a:pt x="38" y="37"/>
                  <a:pt x="38" y="38"/>
                </a:cubicBezTo>
                <a:cubicBezTo>
                  <a:pt x="38" y="39"/>
                  <a:pt x="39" y="40"/>
                  <a:pt x="40" y="40"/>
                </a:cubicBezTo>
                <a:close/>
                <a:moveTo>
                  <a:pt x="38" y="50"/>
                </a:moveTo>
                <a:cubicBezTo>
                  <a:pt x="38" y="50"/>
                  <a:pt x="38" y="50"/>
                  <a:pt x="38" y="50"/>
                </a:cubicBezTo>
                <a:cubicBezTo>
                  <a:pt x="45" y="50"/>
                  <a:pt x="45" y="50"/>
                  <a:pt x="45" y="50"/>
                </a:cubicBezTo>
                <a:cubicBezTo>
                  <a:pt x="46" y="50"/>
                  <a:pt x="47" y="49"/>
                  <a:pt x="47" y="48"/>
                </a:cubicBezTo>
                <a:cubicBezTo>
                  <a:pt x="47" y="47"/>
                  <a:pt x="46" y="46"/>
                  <a:pt x="45" y="46"/>
                </a:cubicBezTo>
                <a:cubicBezTo>
                  <a:pt x="38" y="46"/>
                  <a:pt x="38" y="46"/>
                  <a:pt x="38" y="46"/>
                </a:cubicBezTo>
                <a:cubicBezTo>
                  <a:pt x="37" y="46"/>
                  <a:pt x="36" y="47"/>
                  <a:pt x="36" y="48"/>
                </a:cubicBezTo>
                <a:cubicBezTo>
                  <a:pt x="36" y="49"/>
                  <a:pt x="37" y="50"/>
                  <a:pt x="38" y="50"/>
                </a:cubicBezTo>
                <a:close/>
                <a:moveTo>
                  <a:pt x="38" y="30"/>
                </a:moveTo>
                <a:cubicBezTo>
                  <a:pt x="38" y="30"/>
                  <a:pt x="38" y="30"/>
                  <a:pt x="38" y="30"/>
                </a:cubicBezTo>
                <a:cubicBezTo>
                  <a:pt x="45" y="30"/>
                  <a:pt x="45" y="30"/>
                  <a:pt x="45" y="30"/>
                </a:cubicBezTo>
                <a:cubicBezTo>
                  <a:pt x="46" y="30"/>
                  <a:pt x="47" y="29"/>
                  <a:pt x="47" y="28"/>
                </a:cubicBezTo>
                <a:cubicBezTo>
                  <a:pt x="47" y="27"/>
                  <a:pt x="46" y="26"/>
                  <a:pt x="45" y="26"/>
                </a:cubicBezTo>
                <a:cubicBezTo>
                  <a:pt x="38" y="26"/>
                  <a:pt x="38" y="26"/>
                  <a:pt x="38" y="26"/>
                </a:cubicBezTo>
                <a:cubicBezTo>
                  <a:pt x="37" y="26"/>
                  <a:pt x="36" y="27"/>
                  <a:pt x="36" y="28"/>
                </a:cubicBezTo>
                <a:cubicBezTo>
                  <a:pt x="36" y="29"/>
                  <a:pt x="37" y="30"/>
                  <a:pt x="38" y="3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0" name="Google Shape;390;p23"/>
          <p:cNvSpPr/>
          <p:nvPr/>
        </p:nvSpPr>
        <p:spPr>
          <a:xfrm>
            <a:off x="3766434" y="1980806"/>
            <a:ext cx="196629" cy="165645"/>
          </a:xfrm>
          <a:custGeom>
            <a:rect b="b" l="l" r="r" t="t"/>
            <a:pathLst>
              <a:path extrusionOk="0" h="71" w="84">
                <a:moveTo>
                  <a:pt x="79" y="7"/>
                </a:moveTo>
                <a:cubicBezTo>
                  <a:pt x="79" y="22"/>
                  <a:pt x="79" y="22"/>
                  <a:pt x="79" y="22"/>
                </a:cubicBezTo>
                <a:cubicBezTo>
                  <a:pt x="81" y="22"/>
                  <a:pt x="81" y="22"/>
                  <a:pt x="81" y="22"/>
                </a:cubicBezTo>
                <a:cubicBezTo>
                  <a:pt x="83" y="22"/>
                  <a:pt x="84" y="23"/>
                  <a:pt x="84" y="25"/>
                </a:cubicBezTo>
                <a:cubicBezTo>
                  <a:pt x="84" y="27"/>
                  <a:pt x="83" y="28"/>
                  <a:pt x="81" y="28"/>
                </a:cubicBezTo>
                <a:cubicBezTo>
                  <a:pt x="73" y="28"/>
                  <a:pt x="73" y="28"/>
                  <a:pt x="73" y="28"/>
                </a:cubicBezTo>
                <a:cubicBezTo>
                  <a:pt x="76" y="33"/>
                  <a:pt x="76" y="39"/>
                  <a:pt x="73" y="43"/>
                </a:cubicBezTo>
                <a:cubicBezTo>
                  <a:pt x="81" y="43"/>
                  <a:pt x="81" y="43"/>
                  <a:pt x="81" y="43"/>
                </a:cubicBezTo>
                <a:cubicBezTo>
                  <a:pt x="83" y="43"/>
                  <a:pt x="84" y="45"/>
                  <a:pt x="84" y="47"/>
                </a:cubicBezTo>
                <a:cubicBezTo>
                  <a:pt x="84" y="48"/>
                  <a:pt x="83" y="50"/>
                  <a:pt x="81" y="50"/>
                </a:cubicBezTo>
                <a:cubicBezTo>
                  <a:pt x="79" y="50"/>
                  <a:pt x="79" y="50"/>
                  <a:pt x="79" y="50"/>
                </a:cubicBezTo>
                <a:cubicBezTo>
                  <a:pt x="79" y="65"/>
                  <a:pt x="79" y="65"/>
                  <a:pt x="79" y="65"/>
                </a:cubicBezTo>
                <a:cubicBezTo>
                  <a:pt x="81" y="65"/>
                  <a:pt x="81" y="65"/>
                  <a:pt x="81" y="65"/>
                </a:cubicBezTo>
                <a:cubicBezTo>
                  <a:pt x="83" y="65"/>
                  <a:pt x="84" y="66"/>
                  <a:pt x="84" y="68"/>
                </a:cubicBezTo>
                <a:cubicBezTo>
                  <a:pt x="84" y="70"/>
                  <a:pt x="83" y="71"/>
                  <a:pt x="81" y="71"/>
                </a:cubicBezTo>
                <a:cubicBezTo>
                  <a:pt x="23" y="71"/>
                  <a:pt x="23" y="71"/>
                  <a:pt x="23" y="71"/>
                </a:cubicBezTo>
                <a:cubicBezTo>
                  <a:pt x="12" y="71"/>
                  <a:pt x="6" y="59"/>
                  <a:pt x="12" y="50"/>
                </a:cubicBezTo>
                <a:cubicBezTo>
                  <a:pt x="4" y="50"/>
                  <a:pt x="4" y="50"/>
                  <a:pt x="4" y="50"/>
                </a:cubicBezTo>
                <a:cubicBezTo>
                  <a:pt x="2" y="50"/>
                  <a:pt x="0" y="48"/>
                  <a:pt x="0" y="47"/>
                </a:cubicBezTo>
                <a:cubicBezTo>
                  <a:pt x="0" y="45"/>
                  <a:pt x="2" y="43"/>
                  <a:pt x="4" y="43"/>
                </a:cubicBezTo>
                <a:cubicBezTo>
                  <a:pt x="6" y="43"/>
                  <a:pt x="6" y="43"/>
                  <a:pt x="6" y="43"/>
                </a:cubicBezTo>
                <a:cubicBezTo>
                  <a:pt x="6" y="28"/>
                  <a:pt x="6" y="28"/>
                  <a:pt x="6" y="28"/>
                </a:cubicBezTo>
                <a:cubicBezTo>
                  <a:pt x="4" y="28"/>
                  <a:pt x="4" y="28"/>
                  <a:pt x="4" y="28"/>
                </a:cubicBezTo>
                <a:cubicBezTo>
                  <a:pt x="2" y="28"/>
                  <a:pt x="0" y="27"/>
                  <a:pt x="0" y="25"/>
                </a:cubicBezTo>
                <a:cubicBezTo>
                  <a:pt x="0" y="23"/>
                  <a:pt x="2" y="22"/>
                  <a:pt x="4" y="22"/>
                </a:cubicBezTo>
                <a:cubicBezTo>
                  <a:pt x="12" y="22"/>
                  <a:pt x="12" y="22"/>
                  <a:pt x="12" y="22"/>
                </a:cubicBezTo>
                <a:cubicBezTo>
                  <a:pt x="6" y="13"/>
                  <a:pt x="12" y="0"/>
                  <a:pt x="23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83" y="0"/>
                  <a:pt x="84" y="2"/>
                  <a:pt x="84" y="4"/>
                </a:cubicBezTo>
                <a:cubicBezTo>
                  <a:pt x="84" y="5"/>
                  <a:pt x="83" y="7"/>
                  <a:pt x="81" y="7"/>
                </a:cubicBezTo>
                <a:cubicBezTo>
                  <a:pt x="79" y="7"/>
                  <a:pt x="79" y="7"/>
                  <a:pt x="79" y="7"/>
                </a:cubicBezTo>
                <a:close/>
                <a:moveTo>
                  <a:pt x="62" y="28"/>
                </a:moveTo>
                <a:cubicBezTo>
                  <a:pt x="62" y="28"/>
                  <a:pt x="62" y="28"/>
                  <a:pt x="62" y="28"/>
                </a:cubicBezTo>
                <a:cubicBezTo>
                  <a:pt x="62" y="28"/>
                  <a:pt x="62" y="28"/>
                  <a:pt x="62" y="28"/>
                </a:cubicBezTo>
                <a:cubicBezTo>
                  <a:pt x="44" y="28"/>
                  <a:pt x="27" y="28"/>
                  <a:pt x="10" y="28"/>
                </a:cubicBezTo>
                <a:cubicBezTo>
                  <a:pt x="10" y="43"/>
                  <a:pt x="10" y="43"/>
                  <a:pt x="10" y="43"/>
                </a:cubicBezTo>
                <a:cubicBezTo>
                  <a:pt x="27" y="43"/>
                  <a:pt x="44" y="43"/>
                  <a:pt x="62" y="43"/>
                </a:cubicBezTo>
                <a:cubicBezTo>
                  <a:pt x="62" y="43"/>
                  <a:pt x="62" y="43"/>
                  <a:pt x="62" y="43"/>
                </a:cubicBezTo>
                <a:cubicBezTo>
                  <a:pt x="63" y="43"/>
                  <a:pt x="65" y="43"/>
                  <a:pt x="66" y="41"/>
                </a:cubicBezTo>
                <a:cubicBezTo>
                  <a:pt x="69" y="38"/>
                  <a:pt x="69" y="33"/>
                  <a:pt x="66" y="31"/>
                </a:cubicBezTo>
                <a:cubicBezTo>
                  <a:pt x="65" y="29"/>
                  <a:pt x="63" y="28"/>
                  <a:pt x="62" y="28"/>
                </a:cubicBezTo>
                <a:close/>
                <a:moveTo>
                  <a:pt x="75" y="50"/>
                </a:moveTo>
                <a:cubicBezTo>
                  <a:pt x="75" y="50"/>
                  <a:pt x="75" y="50"/>
                  <a:pt x="75" y="50"/>
                </a:cubicBezTo>
                <a:cubicBezTo>
                  <a:pt x="58" y="50"/>
                  <a:pt x="40" y="50"/>
                  <a:pt x="23" y="50"/>
                </a:cubicBezTo>
                <a:cubicBezTo>
                  <a:pt x="21" y="50"/>
                  <a:pt x="20" y="51"/>
                  <a:pt x="18" y="52"/>
                </a:cubicBezTo>
                <a:cubicBezTo>
                  <a:pt x="14" y="56"/>
                  <a:pt x="17" y="65"/>
                  <a:pt x="23" y="65"/>
                </a:cubicBezTo>
                <a:cubicBezTo>
                  <a:pt x="75" y="65"/>
                  <a:pt x="75" y="65"/>
                  <a:pt x="75" y="65"/>
                </a:cubicBezTo>
                <a:cubicBezTo>
                  <a:pt x="75" y="50"/>
                  <a:pt x="75" y="50"/>
                  <a:pt x="75" y="50"/>
                </a:cubicBezTo>
                <a:close/>
                <a:moveTo>
                  <a:pt x="75" y="22"/>
                </a:moveTo>
                <a:cubicBezTo>
                  <a:pt x="75" y="22"/>
                  <a:pt x="75" y="22"/>
                  <a:pt x="75" y="22"/>
                </a:cubicBezTo>
                <a:cubicBezTo>
                  <a:pt x="75" y="7"/>
                  <a:pt x="75" y="7"/>
                  <a:pt x="75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17" y="7"/>
                  <a:pt x="14" y="15"/>
                  <a:pt x="18" y="20"/>
                </a:cubicBezTo>
                <a:cubicBezTo>
                  <a:pt x="20" y="21"/>
                  <a:pt x="21" y="22"/>
                  <a:pt x="23" y="22"/>
                </a:cubicBezTo>
                <a:cubicBezTo>
                  <a:pt x="23" y="22"/>
                  <a:pt x="23" y="22"/>
                  <a:pt x="23" y="22"/>
                </a:cubicBezTo>
                <a:cubicBezTo>
                  <a:pt x="40" y="22"/>
                  <a:pt x="58" y="22"/>
                  <a:pt x="75" y="22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1" name="Google Shape;391;p23"/>
          <p:cNvSpPr/>
          <p:nvPr/>
        </p:nvSpPr>
        <p:spPr>
          <a:xfrm>
            <a:off x="3775968" y="3372701"/>
            <a:ext cx="179946" cy="179946"/>
          </a:xfrm>
          <a:custGeom>
            <a:rect b="b" l="l" r="r" t="t"/>
            <a:pathLst>
              <a:path extrusionOk="0" h="77" w="77">
                <a:moveTo>
                  <a:pt x="77" y="25"/>
                </a:moveTo>
                <a:cubicBezTo>
                  <a:pt x="77" y="22"/>
                  <a:pt x="76" y="19"/>
                  <a:pt x="74" y="17"/>
                </a:cubicBezTo>
                <a:cubicBezTo>
                  <a:pt x="60" y="3"/>
                  <a:pt x="60" y="3"/>
                  <a:pt x="60" y="3"/>
                </a:cubicBezTo>
                <a:cubicBezTo>
                  <a:pt x="58" y="1"/>
                  <a:pt x="55" y="0"/>
                  <a:pt x="52" y="0"/>
                </a:cubicBezTo>
                <a:cubicBezTo>
                  <a:pt x="49" y="0"/>
                  <a:pt x="45" y="1"/>
                  <a:pt x="43" y="3"/>
                </a:cubicBezTo>
                <a:cubicBezTo>
                  <a:pt x="29" y="17"/>
                  <a:pt x="15" y="32"/>
                  <a:pt x="1" y="46"/>
                </a:cubicBezTo>
                <a:cubicBezTo>
                  <a:pt x="1" y="46"/>
                  <a:pt x="1" y="46"/>
                  <a:pt x="1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74"/>
                  <a:pt x="0" y="74"/>
                  <a:pt x="0" y="74"/>
                </a:cubicBezTo>
                <a:cubicBezTo>
                  <a:pt x="0" y="76"/>
                  <a:pt x="1" y="77"/>
                  <a:pt x="3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29" y="77"/>
                  <a:pt x="29" y="77"/>
                  <a:pt x="29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0" y="77"/>
                  <a:pt x="30" y="77"/>
                  <a:pt x="30" y="77"/>
                </a:cubicBezTo>
                <a:cubicBezTo>
                  <a:pt x="31" y="77"/>
                  <a:pt x="31" y="77"/>
                  <a:pt x="31" y="77"/>
                </a:cubicBezTo>
                <a:cubicBezTo>
                  <a:pt x="31" y="77"/>
                  <a:pt x="31" y="77"/>
                  <a:pt x="31" y="77"/>
                </a:cubicBezTo>
                <a:cubicBezTo>
                  <a:pt x="31" y="76"/>
                  <a:pt x="31" y="76"/>
                  <a:pt x="31" y="76"/>
                </a:cubicBezTo>
                <a:cubicBezTo>
                  <a:pt x="31" y="76"/>
                  <a:pt x="31" y="76"/>
                  <a:pt x="31" y="76"/>
                </a:cubicBezTo>
                <a:cubicBezTo>
                  <a:pt x="31" y="76"/>
                  <a:pt x="31" y="76"/>
                  <a:pt x="31" y="76"/>
                </a:cubicBezTo>
                <a:cubicBezTo>
                  <a:pt x="45" y="62"/>
                  <a:pt x="59" y="48"/>
                  <a:pt x="74" y="34"/>
                </a:cubicBezTo>
                <a:cubicBezTo>
                  <a:pt x="76" y="31"/>
                  <a:pt x="77" y="28"/>
                  <a:pt x="77" y="25"/>
                </a:cubicBezTo>
                <a:cubicBezTo>
                  <a:pt x="77" y="25"/>
                  <a:pt x="77" y="25"/>
                  <a:pt x="77" y="25"/>
                </a:cubicBezTo>
                <a:close/>
                <a:moveTo>
                  <a:pt x="38" y="18"/>
                </a:moveTo>
                <a:cubicBezTo>
                  <a:pt x="38" y="18"/>
                  <a:pt x="38" y="18"/>
                  <a:pt x="38" y="18"/>
                </a:cubicBezTo>
                <a:cubicBezTo>
                  <a:pt x="42" y="22"/>
                  <a:pt x="42" y="22"/>
                  <a:pt x="42" y="22"/>
                </a:cubicBezTo>
                <a:cubicBezTo>
                  <a:pt x="11" y="52"/>
                  <a:pt x="11" y="52"/>
                  <a:pt x="11" y="52"/>
                </a:cubicBezTo>
                <a:cubicBezTo>
                  <a:pt x="7" y="48"/>
                  <a:pt x="7" y="48"/>
                  <a:pt x="7" y="48"/>
                </a:cubicBezTo>
                <a:cubicBezTo>
                  <a:pt x="38" y="18"/>
                  <a:pt x="38" y="18"/>
                  <a:pt x="38" y="18"/>
                </a:cubicBezTo>
                <a:close/>
                <a:moveTo>
                  <a:pt x="6" y="71"/>
                </a:moveTo>
                <a:cubicBezTo>
                  <a:pt x="6" y="71"/>
                  <a:pt x="6" y="71"/>
                  <a:pt x="6" y="71"/>
                </a:cubicBezTo>
                <a:cubicBezTo>
                  <a:pt x="6" y="56"/>
                  <a:pt x="6" y="56"/>
                  <a:pt x="6" y="56"/>
                </a:cubicBezTo>
                <a:cubicBezTo>
                  <a:pt x="21" y="71"/>
                  <a:pt x="21" y="71"/>
                  <a:pt x="21" y="71"/>
                </a:cubicBezTo>
                <a:cubicBezTo>
                  <a:pt x="6" y="71"/>
                  <a:pt x="6" y="71"/>
                  <a:pt x="6" y="71"/>
                </a:cubicBezTo>
                <a:close/>
                <a:moveTo>
                  <a:pt x="14" y="55"/>
                </a:moveTo>
                <a:cubicBezTo>
                  <a:pt x="14" y="55"/>
                  <a:pt x="14" y="55"/>
                  <a:pt x="14" y="55"/>
                </a:cubicBezTo>
                <a:cubicBezTo>
                  <a:pt x="44" y="24"/>
                  <a:pt x="44" y="24"/>
                  <a:pt x="44" y="24"/>
                </a:cubicBezTo>
                <a:cubicBezTo>
                  <a:pt x="52" y="32"/>
                  <a:pt x="52" y="32"/>
                  <a:pt x="52" y="32"/>
                </a:cubicBezTo>
                <a:cubicBezTo>
                  <a:pt x="22" y="63"/>
                  <a:pt x="22" y="63"/>
                  <a:pt x="22" y="63"/>
                </a:cubicBezTo>
                <a:cubicBezTo>
                  <a:pt x="14" y="55"/>
                  <a:pt x="14" y="55"/>
                  <a:pt x="14" y="55"/>
                </a:cubicBezTo>
                <a:close/>
                <a:moveTo>
                  <a:pt x="29" y="69"/>
                </a:moveTo>
                <a:cubicBezTo>
                  <a:pt x="29" y="69"/>
                  <a:pt x="29" y="69"/>
                  <a:pt x="29" y="69"/>
                </a:cubicBezTo>
                <a:cubicBezTo>
                  <a:pt x="25" y="66"/>
                  <a:pt x="25" y="66"/>
                  <a:pt x="25" y="66"/>
                </a:cubicBezTo>
                <a:cubicBezTo>
                  <a:pt x="55" y="35"/>
                  <a:pt x="55" y="35"/>
                  <a:pt x="55" y="35"/>
                </a:cubicBezTo>
                <a:cubicBezTo>
                  <a:pt x="59" y="39"/>
                  <a:pt x="59" y="39"/>
                  <a:pt x="59" y="39"/>
                </a:cubicBezTo>
                <a:cubicBezTo>
                  <a:pt x="29" y="69"/>
                  <a:pt x="29" y="69"/>
                  <a:pt x="29" y="69"/>
                </a:cubicBezTo>
                <a:close/>
                <a:moveTo>
                  <a:pt x="71" y="25"/>
                </a:moveTo>
                <a:cubicBezTo>
                  <a:pt x="71" y="25"/>
                  <a:pt x="71" y="25"/>
                  <a:pt x="71" y="25"/>
                </a:cubicBezTo>
                <a:cubicBezTo>
                  <a:pt x="71" y="25"/>
                  <a:pt x="71" y="25"/>
                  <a:pt x="71" y="25"/>
                </a:cubicBezTo>
                <a:cubicBezTo>
                  <a:pt x="71" y="27"/>
                  <a:pt x="70" y="28"/>
                  <a:pt x="69" y="29"/>
                </a:cubicBezTo>
                <a:cubicBezTo>
                  <a:pt x="66" y="32"/>
                  <a:pt x="66" y="32"/>
                  <a:pt x="66" y="32"/>
                </a:cubicBezTo>
                <a:cubicBezTo>
                  <a:pt x="64" y="34"/>
                  <a:pt x="64" y="34"/>
                  <a:pt x="64" y="34"/>
                </a:cubicBezTo>
                <a:cubicBezTo>
                  <a:pt x="64" y="34"/>
                  <a:pt x="64" y="34"/>
                  <a:pt x="64" y="34"/>
                </a:cubicBezTo>
                <a:cubicBezTo>
                  <a:pt x="42" y="13"/>
                  <a:pt x="42" y="13"/>
                  <a:pt x="42" y="13"/>
                </a:cubicBezTo>
                <a:cubicBezTo>
                  <a:pt x="45" y="11"/>
                  <a:pt x="45" y="11"/>
                  <a:pt x="45" y="11"/>
                </a:cubicBezTo>
                <a:cubicBezTo>
                  <a:pt x="48" y="8"/>
                  <a:pt x="48" y="8"/>
                  <a:pt x="48" y="8"/>
                </a:cubicBezTo>
                <a:cubicBezTo>
                  <a:pt x="49" y="7"/>
                  <a:pt x="50" y="6"/>
                  <a:pt x="52" y="6"/>
                </a:cubicBezTo>
                <a:cubicBezTo>
                  <a:pt x="53" y="6"/>
                  <a:pt x="54" y="7"/>
                  <a:pt x="55" y="8"/>
                </a:cubicBezTo>
                <a:cubicBezTo>
                  <a:pt x="69" y="21"/>
                  <a:pt x="69" y="21"/>
                  <a:pt x="69" y="21"/>
                </a:cubicBezTo>
                <a:cubicBezTo>
                  <a:pt x="70" y="22"/>
                  <a:pt x="71" y="24"/>
                  <a:pt x="71" y="25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2" name="Google Shape;392;p23"/>
          <p:cNvSpPr/>
          <p:nvPr/>
        </p:nvSpPr>
        <p:spPr>
          <a:xfrm>
            <a:off x="5149988" y="1961739"/>
            <a:ext cx="197821" cy="203780"/>
          </a:xfrm>
          <a:custGeom>
            <a:rect b="b" l="l" r="r" t="t"/>
            <a:pathLst>
              <a:path extrusionOk="0" h="87" w="85">
                <a:moveTo>
                  <a:pt x="83" y="49"/>
                </a:moveTo>
                <a:cubicBezTo>
                  <a:pt x="80" y="48"/>
                  <a:pt x="80" y="48"/>
                  <a:pt x="80" y="48"/>
                </a:cubicBezTo>
                <a:cubicBezTo>
                  <a:pt x="80" y="48"/>
                  <a:pt x="80" y="48"/>
                  <a:pt x="80" y="48"/>
                </a:cubicBezTo>
                <a:cubicBezTo>
                  <a:pt x="76" y="45"/>
                  <a:pt x="76" y="45"/>
                  <a:pt x="76" y="45"/>
                </a:cubicBezTo>
                <a:cubicBezTo>
                  <a:pt x="77" y="43"/>
                  <a:pt x="77" y="43"/>
                  <a:pt x="77" y="43"/>
                </a:cubicBezTo>
                <a:cubicBezTo>
                  <a:pt x="77" y="43"/>
                  <a:pt x="77" y="43"/>
                  <a:pt x="77" y="43"/>
                </a:cubicBezTo>
                <a:cubicBezTo>
                  <a:pt x="78" y="41"/>
                  <a:pt x="77" y="39"/>
                  <a:pt x="76" y="39"/>
                </a:cubicBezTo>
                <a:cubicBezTo>
                  <a:pt x="36" y="16"/>
                  <a:pt x="36" y="16"/>
                  <a:pt x="36" y="16"/>
                </a:cubicBezTo>
                <a:cubicBezTo>
                  <a:pt x="39" y="12"/>
                  <a:pt x="39" y="12"/>
                  <a:pt x="39" y="12"/>
                </a:cubicBezTo>
                <a:cubicBezTo>
                  <a:pt x="39" y="12"/>
                  <a:pt x="39" y="12"/>
                  <a:pt x="39" y="12"/>
                </a:cubicBezTo>
                <a:cubicBezTo>
                  <a:pt x="39" y="10"/>
                  <a:pt x="39" y="8"/>
                  <a:pt x="37" y="8"/>
                </a:cubicBezTo>
                <a:cubicBezTo>
                  <a:pt x="26" y="1"/>
                  <a:pt x="26" y="1"/>
                  <a:pt x="26" y="1"/>
                </a:cubicBezTo>
                <a:cubicBezTo>
                  <a:pt x="26" y="1"/>
                  <a:pt x="26" y="1"/>
                  <a:pt x="26" y="1"/>
                </a:cubicBezTo>
                <a:cubicBezTo>
                  <a:pt x="24" y="0"/>
                  <a:pt x="22" y="1"/>
                  <a:pt x="21" y="2"/>
                </a:cubicBezTo>
                <a:cubicBezTo>
                  <a:pt x="1" y="37"/>
                  <a:pt x="1" y="37"/>
                  <a:pt x="1" y="37"/>
                </a:cubicBezTo>
                <a:cubicBezTo>
                  <a:pt x="1" y="37"/>
                  <a:pt x="1" y="37"/>
                  <a:pt x="1" y="37"/>
                </a:cubicBezTo>
                <a:cubicBezTo>
                  <a:pt x="0" y="39"/>
                  <a:pt x="1" y="41"/>
                  <a:pt x="2" y="42"/>
                </a:cubicBezTo>
                <a:cubicBezTo>
                  <a:pt x="14" y="48"/>
                  <a:pt x="14" y="48"/>
                  <a:pt x="14" y="48"/>
                </a:cubicBezTo>
                <a:cubicBezTo>
                  <a:pt x="14" y="48"/>
                  <a:pt x="14" y="48"/>
                  <a:pt x="14" y="48"/>
                </a:cubicBezTo>
                <a:cubicBezTo>
                  <a:pt x="15" y="49"/>
                  <a:pt x="17" y="49"/>
                  <a:pt x="18" y="47"/>
                </a:cubicBezTo>
                <a:cubicBezTo>
                  <a:pt x="20" y="43"/>
                  <a:pt x="20" y="43"/>
                  <a:pt x="20" y="43"/>
                </a:cubicBezTo>
                <a:cubicBezTo>
                  <a:pt x="23" y="45"/>
                  <a:pt x="23" y="45"/>
                  <a:pt x="23" y="45"/>
                </a:cubicBezTo>
                <a:cubicBezTo>
                  <a:pt x="22" y="45"/>
                  <a:pt x="22" y="45"/>
                  <a:pt x="22" y="45"/>
                </a:cubicBezTo>
                <a:cubicBezTo>
                  <a:pt x="22" y="46"/>
                  <a:pt x="22" y="48"/>
                  <a:pt x="22" y="49"/>
                </a:cubicBezTo>
                <a:cubicBezTo>
                  <a:pt x="22" y="54"/>
                  <a:pt x="24" y="60"/>
                  <a:pt x="28" y="63"/>
                </a:cubicBezTo>
                <a:cubicBezTo>
                  <a:pt x="31" y="66"/>
                  <a:pt x="35" y="68"/>
                  <a:pt x="39" y="69"/>
                </a:cubicBezTo>
                <a:cubicBezTo>
                  <a:pt x="39" y="81"/>
                  <a:pt x="39" y="81"/>
                  <a:pt x="39" y="81"/>
                </a:cubicBezTo>
                <a:cubicBezTo>
                  <a:pt x="22" y="81"/>
                  <a:pt x="22" y="81"/>
                  <a:pt x="22" y="81"/>
                </a:cubicBezTo>
                <a:cubicBezTo>
                  <a:pt x="20" y="81"/>
                  <a:pt x="19" y="82"/>
                  <a:pt x="19" y="84"/>
                </a:cubicBezTo>
                <a:cubicBezTo>
                  <a:pt x="19" y="86"/>
                  <a:pt x="20" y="87"/>
                  <a:pt x="22" y="87"/>
                </a:cubicBezTo>
                <a:cubicBezTo>
                  <a:pt x="63" y="87"/>
                  <a:pt x="63" y="87"/>
                  <a:pt x="63" y="87"/>
                </a:cubicBezTo>
                <a:cubicBezTo>
                  <a:pt x="65" y="87"/>
                  <a:pt x="67" y="86"/>
                  <a:pt x="67" y="84"/>
                </a:cubicBezTo>
                <a:cubicBezTo>
                  <a:pt x="67" y="82"/>
                  <a:pt x="65" y="81"/>
                  <a:pt x="63" y="81"/>
                </a:cubicBezTo>
                <a:cubicBezTo>
                  <a:pt x="46" y="81"/>
                  <a:pt x="46" y="81"/>
                  <a:pt x="46" y="81"/>
                </a:cubicBezTo>
                <a:cubicBezTo>
                  <a:pt x="46" y="69"/>
                  <a:pt x="46" y="69"/>
                  <a:pt x="46" y="69"/>
                </a:cubicBezTo>
                <a:cubicBezTo>
                  <a:pt x="48" y="69"/>
                  <a:pt x="49" y="68"/>
                  <a:pt x="51" y="67"/>
                </a:cubicBezTo>
                <a:cubicBezTo>
                  <a:pt x="53" y="66"/>
                  <a:pt x="55" y="65"/>
                  <a:pt x="56" y="64"/>
                </a:cubicBezTo>
                <a:cubicBezTo>
                  <a:pt x="60" y="66"/>
                  <a:pt x="60" y="66"/>
                  <a:pt x="60" y="66"/>
                </a:cubicBezTo>
                <a:cubicBezTo>
                  <a:pt x="60" y="66"/>
                  <a:pt x="60" y="66"/>
                  <a:pt x="60" y="66"/>
                </a:cubicBezTo>
                <a:cubicBezTo>
                  <a:pt x="61" y="67"/>
                  <a:pt x="63" y="67"/>
                  <a:pt x="64" y="65"/>
                </a:cubicBezTo>
                <a:cubicBezTo>
                  <a:pt x="66" y="63"/>
                  <a:pt x="66" y="63"/>
                  <a:pt x="66" y="63"/>
                </a:cubicBezTo>
                <a:cubicBezTo>
                  <a:pt x="70" y="65"/>
                  <a:pt x="70" y="65"/>
                  <a:pt x="70" y="65"/>
                </a:cubicBezTo>
                <a:cubicBezTo>
                  <a:pt x="73" y="67"/>
                  <a:pt x="73" y="67"/>
                  <a:pt x="73" y="67"/>
                </a:cubicBezTo>
                <a:cubicBezTo>
                  <a:pt x="73" y="67"/>
                  <a:pt x="73" y="67"/>
                  <a:pt x="73" y="67"/>
                </a:cubicBezTo>
                <a:cubicBezTo>
                  <a:pt x="74" y="68"/>
                  <a:pt x="76" y="67"/>
                  <a:pt x="77" y="66"/>
                </a:cubicBezTo>
                <a:cubicBezTo>
                  <a:pt x="80" y="60"/>
                  <a:pt x="80" y="60"/>
                  <a:pt x="80" y="60"/>
                </a:cubicBezTo>
                <a:cubicBezTo>
                  <a:pt x="81" y="60"/>
                  <a:pt x="81" y="60"/>
                  <a:pt x="81" y="60"/>
                </a:cubicBezTo>
                <a:cubicBezTo>
                  <a:pt x="84" y="54"/>
                  <a:pt x="84" y="54"/>
                  <a:pt x="84" y="54"/>
                </a:cubicBezTo>
                <a:cubicBezTo>
                  <a:pt x="84" y="54"/>
                  <a:pt x="84" y="54"/>
                  <a:pt x="84" y="54"/>
                </a:cubicBezTo>
                <a:cubicBezTo>
                  <a:pt x="84" y="54"/>
                  <a:pt x="84" y="54"/>
                  <a:pt x="84" y="54"/>
                </a:cubicBezTo>
                <a:cubicBezTo>
                  <a:pt x="85" y="52"/>
                  <a:pt x="84" y="50"/>
                  <a:pt x="83" y="49"/>
                </a:cubicBezTo>
                <a:close/>
                <a:moveTo>
                  <a:pt x="17" y="37"/>
                </a:moveTo>
                <a:cubicBezTo>
                  <a:pt x="17" y="37"/>
                  <a:pt x="17" y="37"/>
                  <a:pt x="17" y="37"/>
                </a:cubicBezTo>
                <a:cubicBezTo>
                  <a:pt x="16" y="37"/>
                  <a:pt x="16" y="37"/>
                  <a:pt x="16" y="37"/>
                </a:cubicBezTo>
                <a:cubicBezTo>
                  <a:pt x="16" y="38"/>
                  <a:pt x="16" y="38"/>
                  <a:pt x="16" y="38"/>
                </a:cubicBezTo>
                <a:cubicBezTo>
                  <a:pt x="14" y="41"/>
                  <a:pt x="14" y="41"/>
                  <a:pt x="14" y="41"/>
                </a:cubicBezTo>
                <a:cubicBezTo>
                  <a:pt x="8" y="38"/>
                  <a:pt x="8" y="38"/>
                  <a:pt x="8" y="38"/>
                </a:cubicBezTo>
                <a:cubicBezTo>
                  <a:pt x="25" y="8"/>
                  <a:pt x="25" y="8"/>
                  <a:pt x="25" y="8"/>
                </a:cubicBezTo>
                <a:cubicBezTo>
                  <a:pt x="31" y="12"/>
                  <a:pt x="31" y="12"/>
                  <a:pt x="31" y="12"/>
                </a:cubicBezTo>
                <a:cubicBezTo>
                  <a:pt x="30" y="14"/>
                  <a:pt x="30" y="14"/>
                  <a:pt x="30" y="14"/>
                </a:cubicBezTo>
                <a:cubicBezTo>
                  <a:pt x="29" y="15"/>
                  <a:pt x="29" y="15"/>
                  <a:pt x="29" y="15"/>
                </a:cubicBezTo>
                <a:cubicBezTo>
                  <a:pt x="29" y="15"/>
                  <a:pt x="29" y="15"/>
                  <a:pt x="29" y="15"/>
                </a:cubicBezTo>
                <a:cubicBezTo>
                  <a:pt x="17" y="37"/>
                  <a:pt x="17" y="37"/>
                  <a:pt x="17" y="37"/>
                </a:cubicBezTo>
                <a:close/>
                <a:moveTo>
                  <a:pt x="48" y="62"/>
                </a:moveTo>
                <a:cubicBezTo>
                  <a:pt x="48" y="62"/>
                  <a:pt x="48" y="62"/>
                  <a:pt x="48" y="62"/>
                </a:cubicBezTo>
                <a:cubicBezTo>
                  <a:pt x="47" y="62"/>
                  <a:pt x="45" y="63"/>
                  <a:pt x="43" y="63"/>
                </a:cubicBezTo>
                <a:cubicBezTo>
                  <a:pt x="43" y="63"/>
                  <a:pt x="43" y="63"/>
                  <a:pt x="43" y="63"/>
                </a:cubicBezTo>
                <a:cubicBezTo>
                  <a:pt x="39" y="63"/>
                  <a:pt x="35" y="61"/>
                  <a:pt x="33" y="59"/>
                </a:cubicBezTo>
                <a:cubicBezTo>
                  <a:pt x="30" y="56"/>
                  <a:pt x="29" y="53"/>
                  <a:pt x="29" y="49"/>
                </a:cubicBezTo>
                <a:cubicBezTo>
                  <a:pt x="29" y="48"/>
                  <a:pt x="29" y="48"/>
                  <a:pt x="29" y="48"/>
                </a:cubicBezTo>
                <a:cubicBezTo>
                  <a:pt x="50" y="61"/>
                  <a:pt x="50" y="61"/>
                  <a:pt x="50" y="61"/>
                </a:cubicBezTo>
                <a:cubicBezTo>
                  <a:pt x="50" y="61"/>
                  <a:pt x="49" y="61"/>
                  <a:pt x="48" y="62"/>
                </a:cubicBezTo>
                <a:close/>
                <a:moveTo>
                  <a:pt x="62" y="56"/>
                </a:moveTo>
                <a:cubicBezTo>
                  <a:pt x="62" y="56"/>
                  <a:pt x="62" y="56"/>
                  <a:pt x="62" y="56"/>
                </a:cubicBezTo>
                <a:cubicBezTo>
                  <a:pt x="62" y="57"/>
                  <a:pt x="62" y="57"/>
                  <a:pt x="62" y="57"/>
                </a:cubicBezTo>
                <a:cubicBezTo>
                  <a:pt x="60" y="59"/>
                  <a:pt x="60" y="59"/>
                  <a:pt x="60" y="59"/>
                </a:cubicBezTo>
                <a:cubicBezTo>
                  <a:pt x="57" y="57"/>
                  <a:pt x="57" y="57"/>
                  <a:pt x="57" y="57"/>
                </a:cubicBezTo>
                <a:cubicBezTo>
                  <a:pt x="57" y="57"/>
                  <a:pt x="57" y="57"/>
                  <a:pt x="57" y="57"/>
                </a:cubicBezTo>
                <a:cubicBezTo>
                  <a:pt x="28" y="40"/>
                  <a:pt x="28" y="40"/>
                  <a:pt x="28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21" y="37"/>
                  <a:pt x="21" y="37"/>
                  <a:pt x="21" y="37"/>
                </a:cubicBezTo>
                <a:cubicBezTo>
                  <a:pt x="31" y="20"/>
                  <a:pt x="31" y="20"/>
                  <a:pt x="31" y="20"/>
                </a:cubicBezTo>
                <a:cubicBezTo>
                  <a:pt x="70" y="43"/>
                  <a:pt x="70" y="43"/>
                  <a:pt x="70" y="43"/>
                </a:cubicBezTo>
                <a:cubicBezTo>
                  <a:pt x="69" y="44"/>
                  <a:pt x="69" y="44"/>
                  <a:pt x="69" y="44"/>
                </a:cubicBezTo>
                <a:cubicBezTo>
                  <a:pt x="69" y="44"/>
                  <a:pt x="69" y="44"/>
                  <a:pt x="69" y="44"/>
                </a:cubicBezTo>
                <a:cubicBezTo>
                  <a:pt x="68" y="45"/>
                  <a:pt x="68" y="45"/>
                  <a:pt x="68" y="45"/>
                </a:cubicBezTo>
                <a:cubicBezTo>
                  <a:pt x="68" y="45"/>
                  <a:pt x="68" y="45"/>
                  <a:pt x="68" y="45"/>
                </a:cubicBezTo>
                <a:cubicBezTo>
                  <a:pt x="62" y="56"/>
                  <a:pt x="62" y="56"/>
                  <a:pt x="62" y="56"/>
                </a:cubicBezTo>
                <a:close/>
                <a:moveTo>
                  <a:pt x="75" y="57"/>
                </a:moveTo>
                <a:cubicBezTo>
                  <a:pt x="75" y="57"/>
                  <a:pt x="75" y="57"/>
                  <a:pt x="75" y="57"/>
                </a:cubicBezTo>
                <a:cubicBezTo>
                  <a:pt x="75" y="57"/>
                  <a:pt x="75" y="57"/>
                  <a:pt x="75" y="57"/>
                </a:cubicBezTo>
                <a:cubicBezTo>
                  <a:pt x="73" y="60"/>
                  <a:pt x="73" y="60"/>
                  <a:pt x="73" y="60"/>
                </a:cubicBezTo>
                <a:cubicBezTo>
                  <a:pt x="67" y="56"/>
                  <a:pt x="67" y="56"/>
                  <a:pt x="67" y="56"/>
                </a:cubicBezTo>
                <a:cubicBezTo>
                  <a:pt x="70" y="50"/>
                  <a:pt x="70" y="50"/>
                  <a:pt x="70" y="50"/>
                </a:cubicBezTo>
                <a:cubicBezTo>
                  <a:pt x="77" y="53"/>
                  <a:pt x="77" y="53"/>
                  <a:pt x="77" y="53"/>
                </a:cubicBezTo>
                <a:cubicBezTo>
                  <a:pt x="75" y="57"/>
                  <a:pt x="75" y="57"/>
                  <a:pt x="75" y="5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3" name="Google Shape;393;p23"/>
          <p:cNvSpPr/>
          <p:nvPr/>
        </p:nvSpPr>
        <p:spPr>
          <a:xfrm>
            <a:off x="5408585" y="1728167"/>
            <a:ext cx="652249" cy="154443"/>
          </a:xfrm>
          <a:custGeom>
            <a:rect b="b" l="l" r="r" t="t"/>
            <a:pathLst>
              <a:path extrusionOk="0" h="205740" w="1059180">
                <a:moveTo>
                  <a:pt x="0" y="205740"/>
                </a:moveTo>
                <a:lnTo>
                  <a:pt x="205740" y="0"/>
                </a:lnTo>
                <a:lnTo>
                  <a:pt x="1059180" y="0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4" name="Google Shape;394;p23"/>
          <p:cNvSpPr/>
          <p:nvPr/>
        </p:nvSpPr>
        <p:spPr>
          <a:xfrm flipH="1" rot="10800000">
            <a:off x="5408585" y="3636144"/>
            <a:ext cx="652249" cy="153172"/>
          </a:xfrm>
          <a:custGeom>
            <a:rect b="b" l="l" r="r" t="t"/>
            <a:pathLst>
              <a:path extrusionOk="0" h="205740" w="1059180">
                <a:moveTo>
                  <a:pt x="0" y="205740"/>
                </a:moveTo>
                <a:lnTo>
                  <a:pt x="205740" y="0"/>
                </a:lnTo>
                <a:lnTo>
                  <a:pt x="1059180" y="0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5" name="Google Shape;395;p23"/>
          <p:cNvSpPr/>
          <p:nvPr/>
        </p:nvSpPr>
        <p:spPr>
          <a:xfrm flipH="1">
            <a:off x="2987716" y="1728167"/>
            <a:ext cx="717942" cy="154443"/>
          </a:xfrm>
          <a:custGeom>
            <a:rect b="b" l="l" r="r" t="t"/>
            <a:pathLst>
              <a:path extrusionOk="0" h="205740" w="1059180">
                <a:moveTo>
                  <a:pt x="0" y="205740"/>
                </a:moveTo>
                <a:lnTo>
                  <a:pt x="205740" y="0"/>
                </a:lnTo>
                <a:lnTo>
                  <a:pt x="1059180" y="0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6" name="Google Shape;396;p23"/>
          <p:cNvSpPr/>
          <p:nvPr/>
        </p:nvSpPr>
        <p:spPr>
          <a:xfrm rot="10800000">
            <a:off x="2987716" y="3636144"/>
            <a:ext cx="717942" cy="153172"/>
          </a:xfrm>
          <a:custGeom>
            <a:rect b="b" l="l" r="r" t="t"/>
            <a:pathLst>
              <a:path extrusionOk="0" h="205740" w="1059180">
                <a:moveTo>
                  <a:pt x="0" y="205740"/>
                </a:moveTo>
                <a:lnTo>
                  <a:pt x="205740" y="0"/>
                </a:lnTo>
                <a:lnTo>
                  <a:pt x="1059180" y="0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7" name="Google Shape;397;p23"/>
          <p:cNvSpPr/>
          <p:nvPr/>
        </p:nvSpPr>
        <p:spPr>
          <a:xfrm>
            <a:off x="6114362" y="1662570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8" name="Google Shape;398;p23"/>
          <p:cNvSpPr/>
          <p:nvPr/>
        </p:nvSpPr>
        <p:spPr>
          <a:xfrm>
            <a:off x="6114362" y="1870053"/>
            <a:ext cx="19525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99" name="Google Shape;399;p23"/>
          <p:cNvSpPr/>
          <p:nvPr/>
        </p:nvSpPr>
        <p:spPr>
          <a:xfrm>
            <a:off x="6136458" y="3712372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00" name="Google Shape;400;p23"/>
          <p:cNvSpPr/>
          <p:nvPr/>
        </p:nvSpPr>
        <p:spPr>
          <a:xfrm>
            <a:off x="6136458" y="3919855"/>
            <a:ext cx="19525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01" name="Google Shape;401;p23"/>
          <p:cNvSpPr/>
          <p:nvPr/>
        </p:nvSpPr>
        <p:spPr>
          <a:xfrm>
            <a:off x="1463744" y="1662570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02" name="Google Shape;402;p23"/>
          <p:cNvSpPr/>
          <p:nvPr/>
        </p:nvSpPr>
        <p:spPr>
          <a:xfrm>
            <a:off x="955622" y="1870053"/>
            <a:ext cx="19525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03" name="Google Shape;403;p23"/>
          <p:cNvSpPr/>
          <p:nvPr/>
        </p:nvSpPr>
        <p:spPr>
          <a:xfrm>
            <a:off x="1485840" y="3712372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04" name="Google Shape;404;p23"/>
          <p:cNvSpPr/>
          <p:nvPr/>
        </p:nvSpPr>
        <p:spPr>
          <a:xfrm>
            <a:off x="977718" y="3919855"/>
            <a:ext cx="19525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24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2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11" name="Google Shape;411;p24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cxnSp>
        <p:nvCxnSpPr>
          <p:cNvPr id="412" name="Google Shape;412;p24"/>
          <p:cNvCxnSpPr/>
          <p:nvPr/>
        </p:nvCxnSpPr>
        <p:spPr>
          <a:xfrm rot="10800000">
            <a:off x="1391295" y="1577340"/>
            <a:ext cx="0" cy="1133587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3" name="Google Shape;413;p24"/>
          <p:cNvCxnSpPr/>
          <p:nvPr/>
        </p:nvCxnSpPr>
        <p:spPr>
          <a:xfrm rot="10800000">
            <a:off x="3063722" y="2710927"/>
            <a:ext cx="0" cy="1538015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4" name="Google Shape;414;p24"/>
          <p:cNvCxnSpPr/>
          <p:nvPr/>
        </p:nvCxnSpPr>
        <p:spPr>
          <a:xfrm rot="10800000">
            <a:off x="4734961" y="1577340"/>
            <a:ext cx="0" cy="1133587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5" name="Google Shape;415;p24"/>
          <p:cNvCxnSpPr/>
          <p:nvPr/>
        </p:nvCxnSpPr>
        <p:spPr>
          <a:xfrm rot="10800000">
            <a:off x="6407388" y="2710927"/>
            <a:ext cx="0" cy="1538015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16" name="Google Shape;416;p24"/>
          <p:cNvSpPr/>
          <p:nvPr/>
        </p:nvSpPr>
        <p:spPr>
          <a:xfrm>
            <a:off x="2805602" y="4069328"/>
            <a:ext cx="179614" cy="179614"/>
          </a:xfrm>
          <a:custGeom>
            <a:rect b="b" l="l" r="r" t="t"/>
            <a:pathLst>
              <a:path extrusionOk="0" h="75" w="75">
                <a:moveTo>
                  <a:pt x="38" y="0"/>
                </a:moveTo>
                <a:cubicBezTo>
                  <a:pt x="48" y="0"/>
                  <a:pt x="58" y="4"/>
                  <a:pt x="64" y="11"/>
                </a:cubicBezTo>
                <a:cubicBezTo>
                  <a:pt x="71" y="18"/>
                  <a:pt x="75" y="27"/>
                  <a:pt x="75" y="37"/>
                </a:cubicBezTo>
                <a:cubicBezTo>
                  <a:pt x="75" y="48"/>
                  <a:pt x="71" y="57"/>
                  <a:pt x="64" y="64"/>
                </a:cubicBezTo>
                <a:cubicBezTo>
                  <a:pt x="58" y="71"/>
                  <a:pt x="48" y="75"/>
                  <a:pt x="38" y="75"/>
                </a:cubicBezTo>
                <a:cubicBezTo>
                  <a:pt x="27" y="75"/>
                  <a:pt x="18" y="71"/>
                  <a:pt x="11" y="64"/>
                </a:cubicBezTo>
                <a:cubicBezTo>
                  <a:pt x="5" y="57"/>
                  <a:pt x="0" y="48"/>
                  <a:pt x="0" y="37"/>
                </a:cubicBezTo>
                <a:cubicBezTo>
                  <a:pt x="0" y="27"/>
                  <a:pt x="5" y="18"/>
                  <a:pt x="11" y="11"/>
                </a:cubicBezTo>
                <a:cubicBezTo>
                  <a:pt x="18" y="4"/>
                  <a:pt x="27" y="0"/>
                  <a:pt x="38" y="0"/>
                </a:cubicBezTo>
                <a:close/>
                <a:moveTo>
                  <a:pt x="36" y="69"/>
                </a:moveTo>
                <a:cubicBezTo>
                  <a:pt x="36" y="69"/>
                  <a:pt x="36" y="69"/>
                  <a:pt x="36" y="69"/>
                </a:cubicBezTo>
                <a:cubicBezTo>
                  <a:pt x="36" y="57"/>
                  <a:pt x="36" y="57"/>
                  <a:pt x="36" y="57"/>
                </a:cubicBezTo>
                <a:cubicBezTo>
                  <a:pt x="33" y="57"/>
                  <a:pt x="29" y="58"/>
                  <a:pt x="26" y="59"/>
                </a:cubicBezTo>
                <a:cubicBezTo>
                  <a:pt x="26" y="59"/>
                  <a:pt x="25" y="59"/>
                  <a:pt x="25" y="60"/>
                </a:cubicBezTo>
                <a:cubicBezTo>
                  <a:pt x="25" y="60"/>
                  <a:pt x="26" y="61"/>
                  <a:pt x="26" y="61"/>
                </a:cubicBezTo>
                <a:cubicBezTo>
                  <a:pt x="28" y="65"/>
                  <a:pt x="30" y="67"/>
                  <a:pt x="33" y="69"/>
                </a:cubicBezTo>
                <a:cubicBezTo>
                  <a:pt x="34" y="69"/>
                  <a:pt x="35" y="69"/>
                  <a:pt x="36" y="69"/>
                </a:cubicBezTo>
                <a:close/>
                <a:moveTo>
                  <a:pt x="60" y="15"/>
                </a:moveTo>
                <a:cubicBezTo>
                  <a:pt x="60" y="15"/>
                  <a:pt x="60" y="15"/>
                  <a:pt x="60" y="15"/>
                </a:cubicBezTo>
                <a:cubicBezTo>
                  <a:pt x="60" y="15"/>
                  <a:pt x="60" y="14"/>
                  <a:pt x="60" y="14"/>
                </a:cubicBezTo>
                <a:cubicBezTo>
                  <a:pt x="58" y="15"/>
                  <a:pt x="57" y="16"/>
                  <a:pt x="55" y="17"/>
                </a:cubicBezTo>
                <a:cubicBezTo>
                  <a:pt x="57" y="22"/>
                  <a:pt x="58" y="29"/>
                  <a:pt x="59" y="36"/>
                </a:cubicBezTo>
                <a:cubicBezTo>
                  <a:pt x="70" y="36"/>
                  <a:pt x="70" y="36"/>
                  <a:pt x="70" y="36"/>
                </a:cubicBezTo>
                <a:cubicBezTo>
                  <a:pt x="69" y="28"/>
                  <a:pt x="66" y="20"/>
                  <a:pt x="60" y="15"/>
                </a:cubicBezTo>
                <a:close/>
                <a:moveTo>
                  <a:pt x="57" y="12"/>
                </a:moveTo>
                <a:cubicBezTo>
                  <a:pt x="57" y="12"/>
                  <a:pt x="57" y="12"/>
                  <a:pt x="57" y="12"/>
                </a:cubicBezTo>
                <a:cubicBezTo>
                  <a:pt x="55" y="10"/>
                  <a:pt x="53" y="9"/>
                  <a:pt x="50" y="8"/>
                </a:cubicBezTo>
                <a:cubicBezTo>
                  <a:pt x="51" y="9"/>
                  <a:pt x="52" y="11"/>
                  <a:pt x="53" y="12"/>
                </a:cubicBezTo>
                <a:cubicBezTo>
                  <a:pt x="53" y="13"/>
                  <a:pt x="53" y="13"/>
                  <a:pt x="54" y="14"/>
                </a:cubicBezTo>
                <a:cubicBezTo>
                  <a:pt x="55" y="13"/>
                  <a:pt x="56" y="13"/>
                  <a:pt x="57" y="12"/>
                </a:cubicBezTo>
                <a:close/>
                <a:moveTo>
                  <a:pt x="43" y="6"/>
                </a:moveTo>
                <a:cubicBezTo>
                  <a:pt x="43" y="6"/>
                  <a:pt x="43" y="6"/>
                  <a:pt x="43" y="6"/>
                </a:cubicBezTo>
                <a:cubicBezTo>
                  <a:pt x="42" y="6"/>
                  <a:pt x="41" y="6"/>
                  <a:pt x="40" y="6"/>
                </a:cubicBezTo>
                <a:cubicBezTo>
                  <a:pt x="40" y="18"/>
                  <a:pt x="40" y="18"/>
                  <a:pt x="40" y="18"/>
                </a:cubicBezTo>
                <a:cubicBezTo>
                  <a:pt x="43" y="18"/>
                  <a:pt x="46" y="17"/>
                  <a:pt x="49" y="16"/>
                </a:cubicBezTo>
                <a:cubicBezTo>
                  <a:pt x="50" y="16"/>
                  <a:pt x="50" y="16"/>
                  <a:pt x="51" y="15"/>
                </a:cubicBezTo>
                <a:cubicBezTo>
                  <a:pt x="50" y="15"/>
                  <a:pt x="50" y="14"/>
                  <a:pt x="50" y="14"/>
                </a:cubicBezTo>
                <a:cubicBezTo>
                  <a:pt x="48" y="10"/>
                  <a:pt x="46" y="8"/>
                  <a:pt x="43" y="6"/>
                </a:cubicBezTo>
                <a:close/>
                <a:moveTo>
                  <a:pt x="36" y="6"/>
                </a:moveTo>
                <a:cubicBezTo>
                  <a:pt x="36" y="6"/>
                  <a:pt x="36" y="6"/>
                  <a:pt x="36" y="6"/>
                </a:cubicBezTo>
                <a:cubicBezTo>
                  <a:pt x="35" y="6"/>
                  <a:pt x="34" y="6"/>
                  <a:pt x="33" y="6"/>
                </a:cubicBezTo>
                <a:cubicBezTo>
                  <a:pt x="30" y="8"/>
                  <a:pt x="28" y="10"/>
                  <a:pt x="26" y="14"/>
                </a:cubicBezTo>
                <a:cubicBezTo>
                  <a:pt x="26" y="14"/>
                  <a:pt x="25" y="15"/>
                  <a:pt x="25" y="15"/>
                </a:cubicBezTo>
                <a:cubicBezTo>
                  <a:pt x="25" y="16"/>
                  <a:pt x="26" y="16"/>
                  <a:pt x="26" y="16"/>
                </a:cubicBezTo>
                <a:cubicBezTo>
                  <a:pt x="29" y="17"/>
                  <a:pt x="33" y="18"/>
                  <a:pt x="36" y="18"/>
                </a:cubicBezTo>
                <a:cubicBezTo>
                  <a:pt x="36" y="6"/>
                  <a:pt x="36" y="6"/>
                  <a:pt x="36" y="6"/>
                </a:cubicBezTo>
                <a:close/>
                <a:moveTo>
                  <a:pt x="25" y="8"/>
                </a:moveTo>
                <a:cubicBezTo>
                  <a:pt x="25" y="8"/>
                  <a:pt x="25" y="8"/>
                  <a:pt x="25" y="8"/>
                </a:cubicBezTo>
                <a:cubicBezTo>
                  <a:pt x="23" y="9"/>
                  <a:pt x="21" y="10"/>
                  <a:pt x="19" y="12"/>
                </a:cubicBezTo>
                <a:cubicBezTo>
                  <a:pt x="20" y="13"/>
                  <a:pt x="21" y="13"/>
                  <a:pt x="22" y="14"/>
                </a:cubicBezTo>
                <a:cubicBezTo>
                  <a:pt x="22" y="13"/>
                  <a:pt x="23" y="13"/>
                  <a:pt x="23" y="12"/>
                </a:cubicBezTo>
                <a:cubicBezTo>
                  <a:pt x="24" y="11"/>
                  <a:pt x="24" y="9"/>
                  <a:pt x="25" y="8"/>
                </a:cubicBezTo>
                <a:close/>
                <a:moveTo>
                  <a:pt x="16" y="14"/>
                </a:moveTo>
                <a:cubicBezTo>
                  <a:pt x="16" y="14"/>
                  <a:pt x="16" y="14"/>
                  <a:pt x="16" y="14"/>
                </a:cubicBezTo>
                <a:cubicBezTo>
                  <a:pt x="16" y="14"/>
                  <a:pt x="16" y="15"/>
                  <a:pt x="15" y="15"/>
                </a:cubicBezTo>
                <a:cubicBezTo>
                  <a:pt x="10" y="20"/>
                  <a:pt x="7" y="28"/>
                  <a:pt x="6" y="36"/>
                </a:cubicBezTo>
                <a:cubicBezTo>
                  <a:pt x="17" y="36"/>
                  <a:pt x="17" y="36"/>
                  <a:pt x="17" y="36"/>
                </a:cubicBezTo>
                <a:cubicBezTo>
                  <a:pt x="17" y="29"/>
                  <a:pt x="19" y="22"/>
                  <a:pt x="21" y="17"/>
                </a:cubicBezTo>
                <a:cubicBezTo>
                  <a:pt x="19" y="16"/>
                  <a:pt x="18" y="15"/>
                  <a:pt x="16" y="14"/>
                </a:cubicBezTo>
                <a:close/>
                <a:moveTo>
                  <a:pt x="6" y="39"/>
                </a:moveTo>
                <a:cubicBezTo>
                  <a:pt x="6" y="39"/>
                  <a:pt x="6" y="39"/>
                  <a:pt x="6" y="39"/>
                </a:cubicBezTo>
                <a:cubicBezTo>
                  <a:pt x="7" y="47"/>
                  <a:pt x="10" y="55"/>
                  <a:pt x="15" y="60"/>
                </a:cubicBezTo>
                <a:cubicBezTo>
                  <a:pt x="16" y="61"/>
                  <a:pt x="16" y="61"/>
                  <a:pt x="16" y="61"/>
                </a:cubicBezTo>
                <a:cubicBezTo>
                  <a:pt x="18" y="60"/>
                  <a:pt x="19" y="59"/>
                  <a:pt x="21" y="58"/>
                </a:cubicBezTo>
                <a:cubicBezTo>
                  <a:pt x="19" y="53"/>
                  <a:pt x="17" y="46"/>
                  <a:pt x="17" y="39"/>
                </a:cubicBezTo>
                <a:cubicBezTo>
                  <a:pt x="6" y="39"/>
                  <a:pt x="6" y="39"/>
                  <a:pt x="6" y="39"/>
                </a:cubicBezTo>
                <a:close/>
                <a:moveTo>
                  <a:pt x="19" y="63"/>
                </a:moveTo>
                <a:cubicBezTo>
                  <a:pt x="19" y="63"/>
                  <a:pt x="19" y="63"/>
                  <a:pt x="19" y="63"/>
                </a:cubicBezTo>
                <a:cubicBezTo>
                  <a:pt x="21" y="64"/>
                  <a:pt x="23" y="66"/>
                  <a:pt x="25" y="67"/>
                </a:cubicBezTo>
                <a:cubicBezTo>
                  <a:pt x="24" y="66"/>
                  <a:pt x="24" y="64"/>
                  <a:pt x="23" y="63"/>
                </a:cubicBezTo>
                <a:cubicBezTo>
                  <a:pt x="23" y="62"/>
                  <a:pt x="22" y="62"/>
                  <a:pt x="22" y="61"/>
                </a:cubicBezTo>
                <a:cubicBezTo>
                  <a:pt x="21" y="62"/>
                  <a:pt x="20" y="62"/>
                  <a:pt x="19" y="63"/>
                </a:cubicBezTo>
                <a:close/>
                <a:moveTo>
                  <a:pt x="40" y="69"/>
                </a:moveTo>
                <a:cubicBezTo>
                  <a:pt x="40" y="69"/>
                  <a:pt x="40" y="69"/>
                  <a:pt x="40" y="69"/>
                </a:cubicBezTo>
                <a:cubicBezTo>
                  <a:pt x="41" y="69"/>
                  <a:pt x="42" y="69"/>
                  <a:pt x="43" y="69"/>
                </a:cubicBezTo>
                <a:cubicBezTo>
                  <a:pt x="46" y="67"/>
                  <a:pt x="48" y="65"/>
                  <a:pt x="50" y="61"/>
                </a:cubicBezTo>
                <a:cubicBezTo>
                  <a:pt x="50" y="61"/>
                  <a:pt x="50" y="60"/>
                  <a:pt x="51" y="60"/>
                </a:cubicBezTo>
                <a:cubicBezTo>
                  <a:pt x="50" y="59"/>
                  <a:pt x="50" y="59"/>
                  <a:pt x="49" y="59"/>
                </a:cubicBezTo>
                <a:cubicBezTo>
                  <a:pt x="46" y="58"/>
                  <a:pt x="43" y="57"/>
                  <a:pt x="40" y="57"/>
                </a:cubicBezTo>
                <a:cubicBezTo>
                  <a:pt x="40" y="69"/>
                  <a:pt x="40" y="69"/>
                  <a:pt x="40" y="69"/>
                </a:cubicBezTo>
                <a:close/>
                <a:moveTo>
                  <a:pt x="50" y="67"/>
                </a:moveTo>
                <a:cubicBezTo>
                  <a:pt x="50" y="67"/>
                  <a:pt x="50" y="67"/>
                  <a:pt x="50" y="67"/>
                </a:cubicBezTo>
                <a:cubicBezTo>
                  <a:pt x="53" y="66"/>
                  <a:pt x="55" y="64"/>
                  <a:pt x="57" y="63"/>
                </a:cubicBezTo>
                <a:cubicBezTo>
                  <a:pt x="56" y="62"/>
                  <a:pt x="55" y="62"/>
                  <a:pt x="54" y="61"/>
                </a:cubicBezTo>
                <a:cubicBezTo>
                  <a:pt x="53" y="62"/>
                  <a:pt x="53" y="62"/>
                  <a:pt x="53" y="63"/>
                </a:cubicBezTo>
                <a:cubicBezTo>
                  <a:pt x="52" y="64"/>
                  <a:pt x="51" y="66"/>
                  <a:pt x="50" y="67"/>
                </a:cubicBezTo>
                <a:close/>
                <a:moveTo>
                  <a:pt x="60" y="61"/>
                </a:moveTo>
                <a:cubicBezTo>
                  <a:pt x="60" y="61"/>
                  <a:pt x="60" y="61"/>
                  <a:pt x="60" y="61"/>
                </a:cubicBezTo>
                <a:cubicBezTo>
                  <a:pt x="60" y="60"/>
                  <a:pt x="60" y="60"/>
                  <a:pt x="60" y="60"/>
                </a:cubicBezTo>
                <a:cubicBezTo>
                  <a:pt x="66" y="55"/>
                  <a:pt x="69" y="47"/>
                  <a:pt x="70" y="39"/>
                </a:cubicBezTo>
                <a:cubicBezTo>
                  <a:pt x="59" y="39"/>
                  <a:pt x="59" y="39"/>
                  <a:pt x="59" y="39"/>
                </a:cubicBezTo>
                <a:cubicBezTo>
                  <a:pt x="58" y="46"/>
                  <a:pt x="57" y="53"/>
                  <a:pt x="55" y="58"/>
                </a:cubicBezTo>
                <a:cubicBezTo>
                  <a:pt x="57" y="59"/>
                  <a:pt x="58" y="60"/>
                  <a:pt x="60" y="61"/>
                </a:cubicBezTo>
                <a:close/>
                <a:moveTo>
                  <a:pt x="52" y="19"/>
                </a:moveTo>
                <a:cubicBezTo>
                  <a:pt x="52" y="19"/>
                  <a:pt x="52" y="19"/>
                  <a:pt x="52" y="19"/>
                </a:cubicBezTo>
                <a:cubicBezTo>
                  <a:pt x="51" y="19"/>
                  <a:pt x="51" y="19"/>
                  <a:pt x="51" y="19"/>
                </a:cubicBezTo>
                <a:cubicBezTo>
                  <a:pt x="47" y="20"/>
                  <a:pt x="43" y="21"/>
                  <a:pt x="40" y="21"/>
                </a:cubicBezTo>
                <a:cubicBezTo>
                  <a:pt x="40" y="36"/>
                  <a:pt x="40" y="36"/>
                  <a:pt x="40" y="36"/>
                </a:cubicBezTo>
                <a:cubicBezTo>
                  <a:pt x="55" y="36"/>
                  <a:pt x="55" y="36"/>
                  <a:pt x="55" y="36"/>
                </a:cubicBezTo>
                <a:cubicBezTo>
                  <a:pt x="55" y="29"/>
                  <a:pt x="54" y="23"/>
                  <a:pt x="52" y="19"/>
                </a:cubicBezTo>
                <a:close/>
                <a:moveTo>
                  <a:pt x="36" y="21"/>
                </a:moveTo>
                <a:cubicBezTo>
                  <a:pt x="36" y="21"/>
                  <a:pt x="36" y="21"/>
                  <a:pt x="36" y="21"/>
                </a:cubicBezTo>
                <a:cubicBezTo>
                  <a:pt x="32" y="21"/>
                  <a:pt x="29" y="20"/>
                  <a:pt x="25" y="19"/>
                </a:cubicBezTo>
                <a:cubicBezTo>
                  <a:pt x="25" y="19"/>
                  <a:pt x="24" y="19"/>
                  <a:pt x="24" y="19"/>
                </a:cubicBezTo>
                <a:cubicBezTo>
                  <a:pt x="22" y="23"/>
                  <a:pt x="21" y="29"/>
                  <a:pt x="21" y="36"/>
                </a:cubicBezTo>
                <a:cubicBezTo>
                  <a:pt x="36" y="36"/>
                  <a:pt x="36" y="36"/>
                  <a:pt x="36" y="36"/>
                </a:cubicBezTo>
                <a:cubicBezTo>
                  <a:pt x="36" y="21"/>
                  <a:pt x="36" y="21"/>
                  <a:pt x="36" y="21"/>
                </a:cubicBezTo>
                <a:close/>
                <a:moveTo>
                  <a:pt x="36" y="54"/>
                </a:moveTo>
                <a:cubicBezTo>
                  <a:pt x="36" y="54"/>
                  <a:pt x="36" y="54"/>
                  <a:pt x="36" y="54"/>
                </a:cubicBezTo>
                <a:cubicBezTo>
                  <a:pt x="36" y="39"/>
                  <a:pt x="36" y="39"/>
                  <a:pt x="36" y="39"/>
                </a:cubicBezTo>
                <a:cubicBezTo>
                  <a:pt x="21" y="39"/>
                  <a:pt x="21" y="39"/>
                  <a:pt x="21" y="39"/>
                </a:cubicBezTo>
                <a:cubicBezTo>
                  <a:pt x="21" y="46"/>
                  <a:pt x="22" y="51"/>
                  <a:pt x="24" y="56"/>
                </a:cubicBezTo>
                <a:cubicBezTo>
                  <a:pt x="24" y="56"/>
                  <a:pt x="25" y="56"/>
                  <a:pt x="25" y="56"/>
                </a:cubicBezTo>
                <a:cubicBezTo>
                  <a:pt x="29" y="55"/>
                  <a:pt x="32" y="54"/>
                  <a:pt x="36" y="54"/>
                </a:cubicBezTo>
                <a:close/>
                <a:moveTo>
                  <a:pt x="40" y="54"/>
                </a:moveTo>
                <a:cubicBezTo>
                  <a:pt x="40" y="54"/>
                  <a:pt x="40" y="54"/>
                  <a:pt x="40" y="54"/>
                </a:cubicBezTo>
                <a:cubicBezTo>
                  <a:pt x="43" y="54"/>
                  <a:pt x="47" y="55"/>
                  <a:pt x="51" y="56"/>
                </a:cubicBezTo>
                <a:cubicBezTo>
                  <a:pt x="51" y="56"/>
                  <a:pt x="51" y="56"/>
                  <a:pt x="52" y="56"/>
                </a:cubicBezTo>
                <a:cubicBezTo>
                  <a:pt x="54" y="51"/>
                  <a:pt x="55" y="46"/>
                  <a:pt x="55" y="39"/>
                </a:cubicBezTo>
                <a:cubicBezTo>
                  <a:pt x="40" y="39"/>
                  <a:pt x="40" y="39"/>
                  <a:pt x="40" y="39"/>
                </a:cubicBezTo>
                <a:cubicBezTo>
                  <a:pt x="40" y="54"/>
                  <a:pt x="40" y="54"/>
                  <a:pt x="40" y="54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17" name="Google Shape;417;p24"/>
          <p:cNvSpPr/>
          <p:nvPr/>
        </p:nvSpPr>
        <p:spPr>
          <a:xfrm>
            <a:off x="6208742" y="4069328"/>
            <a:ext cx="136792" cy="177235"/>
          </a:xfrm>
          <a:custGeom>
            <a:rect b="b" l="l" r="r" t="t"/>
            <a:pathLst>
              <a:path extrusionOk="0" h="74" w="57">
                <a:moveTo>
                  <a:pt x="38" y="27"/>
                </a:moveTo>
                <a:cubicBezTo>
                  <a:pt x="36" y="30"/>
                  <a:pt x="32" y="31"/>
                  <a:pt x="29" y="31"/>
                </a:cubicBezTo>
                <a:cubicBezTo>
                  <a:pt x="27" y="31"/>
                  <a:pt x="25" y="31"/>
                  <a:pt x="24" y="30"/>
                </a:cubicBezTo>
                <a:cubicBezTo>
                  <a:pt x="22" y="30"/>
                  <a:pt x="21" y="29"/>
                  <a:pt x="19" y="27"/>
                </a:cubicBezTo>
                <a:cubicBezTo>
                  <a:pt x="19" y="27"/>
                  <a:pt x="18" y="27"/>
                  <a:pt x="17" y="27"/>
                </a:cubicBezTo>
                <a:cubicBezTo>
                  <a:pt x="16" y="28"/>
                  <a:pt x="16" y="29"/>
                  <a:pt x="17" y="30"/>
                </a:cubicBezTo>
                <a:cubicBezTo>
                  <a:pt x="19" y="31"/>
                  <a:pt x="20" y="33"/>
                  <a:pt x="22" y="33"/>
                </a:cubicBezTo>
                <a:cubicBezTo>
                  <a:pt x="24" y="34"/>
                  <a:pt x="26" y="35"/>
                  <a:pt x="29" y="35"/>
                </a:cubicBezTo>
                <a:cubicBezTo>
                  <a:pt x="33" y="35"/>
                  <a:pt x="37" y="33"/>
                  <a:pt x="40" y="30"/>
                </a:cubicBezTo>
                <a:cubicBezTo>
                  <a:pt x="41" y="29"/>
                  <a:pt x="41" y="28"/>
                  <a:pt x="40" y="27"/>
                </a:cubicBezTo>
                <a:cubicBezTo>
                  <a:pt x="40" y="27"/>
                  <a:pt x="39" y="27"/>
                  <a:pt x="38" y="27"/>
                </a:cubicBezTo>
                <a:close/>
                <a:moveTo>
                  <a:pt x="42" y="65"/>
                </a:moveTo>
                <a:cubicBezTo>
                  <a:pt x="42" y="65"/>
                  <a:pt x="42" y="65"/>
                  <a:pt x="42" y="65"/>
                </a:cubicBezTo>
                <a:cubicBezTo>
                  <a:pt x="15" y="65"/>
                  <a:pt x="15" y="65"/>
                  <a:pt x="15" y="65"/>
                </a:cubicBezTo>
                <a:cubicBezTo>
                  <a:pt x="14" y="65"/>
                  <a:pt x="14" y="66"/>
                  <a:pt x="14" y="67"/>
                </a:cubicBezTo>
                <a:cubicBezTo>
                  <a:pt x="14" y="68"/>
                  <a:pt x="14" y="68"/>
                  <a:pt x="15" y="68"/>
                </a:cubicBezTo>
                <a:cubicBezTo>
                  <a:pt x="42" y="68"/>
                  <a:pt x="42" y="68"/>
                  <a:pt x="42" y="68"/>
                </a:cubicBezTo>
                <a:cubicBezTo>
                  <a:pt x="43" y="68"/>
                  <a:pt x="44" y="68"/>
                  <a:pt x="44" y="67"/>
                </a:cubicBezTo>
                <a:cubicBezTo>
                  <a:pt x="44" y="66"/>
                  <a:pt x="43" y="65"/>
                  <a:pt x="42" y="65"/>
                </a:cubicBezTo>
                <a:close/>
                <a:moveTo>
                  <a:pt x="57" y="29"/>
                </a:moveTo>
                <a:cubicBezTo>
                  <a:pt x="57" y="29"/>
                  <a:pt x="57" y="29"/>
                  <a:pt x="57" y="29"/>
                </a:cubicBezTo>
                <a:cubicBezTo>
                  <a:pt x="57" y="21"/>
                  <a:pt x="54" y="14"/>
                  <a:pt x="49" y="9"/>
                </a:cubicBezTo>
                <a:cubicBezTo>
                  <a:pt x="44" y="4"/>
                  <a:pt x="37" y="0"/>
                  <a:pt x="29" y="0"/>
                </a:cubicBezTo>
                <a:cubicBezTo>
                  <a:pt x="21" y="0"/>
                  <a:pt x="14" y="4"/>
                  <a:pt x="9" y="9"/>
                </a:cubicBezTo>
                <a:cubicBezTo>
                  <a:pt x="3" y="14"/>
                  <a:pt x="0" y="21"/>
                  <a:pt x="0" y="29"/>
                </a:cubicBezTo>
                <a:cubicBezTo>
                  <a:pt x="0" y="34"/>
                  <a:pt x="2" y="39"/>
                  <a:pt x="4" y="43"/>
                </a:cubicBezTo>
                <a:cubicBezTo>
                  <a:pt x="6" y="47"/>
                  <a:pt x="9" y="50"/>
                  <a:pt x="13" y="52"/>
                </a:cubicBezTo>
                <a:cubicBezTo>
                  <a:pt x="13" y="60"/>
                  <a:pt x="13" y="60"/>
                  <a:pt x="13" y="60"/>
                </a:cubicBezTo>
                <a:cubicBezTo>
                  <a:pt x="13" y="62"/>
                  <a:pt x="14" y="63"/>
                  <a:pt x="15" y="63"/>
                </a:cubicBezTo>
                <a:cubicBezTo>
                  <a:pt x="42" y="63"/>
                  <a:pt x="42" y="63"/>
                  <a:pt x="42" y="63"/>
                </a:cubicBezTo>
                <a:cubicBezTo>
                  <a:pt x="44" y="63"/>
                  <a:pt x="45" y="62"/>
                  <a:pt x="45" y="60"/>
                </a:cubicBezTo>
                <a:cubicBezTo>
                  <a:pt x="45" y="52"/>
                  <a:pt x="45" y="52"/>
                  <a:pt x="45" y="52"/>
                </a:cubicBezTo>
                <a:cubicBezTo>
                  <a:pt x="48" y="50"/>
                  <a:pt x="51" y="47"/>
                  <a:pt x="54" y="43"/>
                </a:cubicBezTo>
                <a:cubicBezTo>
                  <a:pt x="56" y="39"/>
                  <a:pt x="57" y="34"/>
                  <a:pt x="57" y="29"/>
                </a:cubicBezTo>
                <a:close/>
                <a:moveTo>
                  <a:pt x="49" y="40"/>
                </a:moveTo>
                <a:cubicBezTo>
                  <a:pt x="49" y="40"/>
                  <a:pt x="49" y="40"/>
                  <a:pt x="49" y="40"/>
                </a:cubicBezTo>
                <a:cubicBezTo>
                  <a:pt x="48" y="40"/>
                  <a:pt x="48" y="40"/>
                  <a:pt x="48" y="40"/>
                </a:cubicBezTo>
                <a:cubicBezTo>
                  <a:pt x="47" y="44"/>
                  <a:pt x="44" y="46"/>
                  <a:pt x="40" y="48"/>
                </a:cubicBezTo>
                <a:cubicBezTo>
                  <a:pt x="40" y="49"/>
                  <a:pt x="39" y="50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8"/>
                  <a:pt x="39" y="58"/>
                  <a:pt x="39" y="58"/>
                </a:cubicBezTo>
                <a:cubicBezTo>
                  <a:pt x="18" y="58"/>
                  <a:pt x="18" y="58"/>
                  <a:pt x="18" y="58"/>
                </a:cubicBezTo>
                <a:cubicBezTo>
                  <a:pt x="18" y="51"/>
                  <a:pt x="18" y="51"/>
                  <a:pt x="18" y="51"/>
                </a:cubicBezTo>
                <a:cubicBezTo>
                  <a:pt x="18" y="50"/>
                  <a:pt x="18" y="49"/>
                  <a:pt x="17" y="48"/>
                </a:cubicBezTo>
                <a:cubicBezTo>
                  <a:pt x="13" y="46"/>
                  <a:pt x="11" y="43"/>
                  <a:pt x="9" y="40"/>
                </a:cubicBezTo>
                <a:cubicBezTo>
                  <a:pt x="7" y="37"/>
                  <a:pt x="6" y="33"/>
                  <a:pt x="6" y="29"/>
                </a:cubicBezTo>
                <a:cubicBezTo>
                  <a:pt x="6" y="23"/>
                  <a:pt x="9" y="17"/>
                  <a:pt x="13" y="13"/>
                </a:cubicBezTo>
                <a:cubicBezTo>
                  <a:pt x="17" y="9"/>
                  <a:pt x="22" y="6"/>
                  <a:pt x="29" y="6"/>
                </a:cubicBezTo>
                <a:cubicBezTo>
                  <a:pt x="35" y="6"/>
                  <a:pt x="41" y="9"/>
                  <a:pt x="45" y="13"/>
                </a:cubicBezTo>
                <a:cubicBezTo>
                  <a:pt x="49" y="17"/>
                  <a:pt x="51" y="23"/>
                  <a:pt x="51" y="29"/>
                </a:cubicBezTo>
                <a:cubicBezTo>
                  <a:pt x="51" y="33"/>
                  <a:pt x="50" y="37"/>
                  <a:pt x="49" y="40"/>
                </a:cubicBezTo>
                <a:close/>
                <a:moveTo>
                  <a:pt x="36" y="71"/>
                </a:moveTo>
                <a:cubicBezTo>
                  <a:pt x="36" y="71"/>
                  <a:pt x="36" y="71"/>
                  <a:pt x="36" y="71"/>
                </a:cubicBezTo>
                <a:cubicBezTo>
                  <a:pt x="21" y="71"/>
                  <a:pt x="21" y="71"/>
                  <a:pt x="21" y="71"/>
                </a:cubicBezTo>
                <a:cubicBezTo>
                  <a:pt x="20" y="71"/>
                  <a:pt x="19" y="72"/>
                  <a:pt x="19" y="73"/>
                </a:cubicBezTo>
                <a:cubicBezTo>
                  <a:pt x="19" y="74"/>
                  <a:pt x="20" y="74"/>
                  <a:pt x="21" y="74"/>
                </a:cubicBezTo>
                <a:cubicBezTo>
                  <a:pt x="36" y="74"/>
                  <a:pt x="36" y="74"/>
                  <a:pt x="36" y="74"/>
                </a:cubicBezTo>
                <a:cubicBezTo>
                  <a:pt x="37" y="74"/>
                  <a:pt x="38" y="74"/>
                  <a:pt x="38" y="73"/>
                </a:cubicBezTo>
                <a:cubicBezTo>
                  <a:pt x="38" y="72"/>
                  <a:pt x="37" y="71"/>
                  <a:pt x="36" y="71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18" name="Google Shape;418;p24"/>
          <p:cNvSpPr/>
          <p:nvPr/>
        </p:nvSpPr>
        <p:spPr>
          <a:xfrm>
            <a:off x="4532747" y="1577340"/>
            <a:ext cx="130844" cy="179614"/>
          </a:xfrm>
          <a:custGeom>
            <a:rect b="b" l="l" r="r" t="t"/>
            <a:pathLst>
              <a:path extrusionOk="0" h="75" w="55">
                <a:moveTo>
                  <a:pt x="27" y="0"/>
                </a:moveTo>
                <a:cubicBezTo>
                  <a:pt x="32" y="0"/>
                  <a:pt x="37" y="2"/>
                  <a:pt x="40" y="5"/>
                </a:cubicBezTo>
                <a:cubicBezTo>
                  <a:pt x="43" y="8"/>
                  <a:pt x="46" y="13"/>
                  <a:pt x="46" y="18"/>
                </a:cubicBezTo>
                <a:cubicBezTo>
                  <a:pt x="46" y="34"/>
                  <a:pt x="46" y="34"/>
                  <a:pt x="46" y="34"/>
                </a:cubicBezTo>
                <a:cubicBezTo>
                  <a:pt x="46" y="39"/>
                  <a:pt x="43" y="44"/>
                  <a:pt x="40" y="47"/>
                </a:cubicBezTo>
                <a:cubicBezTo>
                  <a:pt x="40" y="47"/>
                  <a:pt x="40" y="47"/>
                  <a:pt x="40" y="47"/>
                </a:cubicBezTo>
                <a:cubicBezTo>
                  <a:pt x="37" y="51"/>
                  <a:pt x="32" y="53"/>
                  <a:pt x="27" y="53"/>
                </a:cubicBezTo>
                <a:cubicBezTo>
                  <a:pt x="22" y="53"/>
                  <a:pt x="18" y="51"/>
                  <a:pt x="15" y="47"/>
                </a:cubicBezTo>
                <a:cubicBezTo>
                  <a:pt x="14" y="47"/>
                  <a:pt x="14" y="47"/>
                  <a:pt x="14" y="47"/>
                </a:cubicBezTo>
                <a:cubicBezTo>
                  <a:pt x="11" y="44"/>
                  <a:pt x="9" y="39"/>
                  <a:pt x="9" y="34"/>
                </a:cubicBezTo>
                <a:cubicBezTo>
                  <a:pt x="9" y="18"/>
                  <a:pt x="9" y="18"/>
                  <a:pt x="9" y="18"/>
                </a:cubicBezTo>
                <a:cubicBezTo>
                  <a:pt x="9" y="13"/>
                  <a:pt x="11" y="8"/>
                  <a:pt x="15" y="5"/>
                </a:cubicBezTo>
                <a:cubicBezTo>
                  <a:pt x="18" y="2"/>
                  <a:pt x="22" y="0"/>
                  <a:pt x="27" y="0"/>
                </a:cubicBezTo>
                <a:close/>
                <a:moveTo>
                  <a:pt x="15" y="24"/>
                </a:moveTo>
                <a:cubicBezTo>
                  <a:pt x="15" y="24"/>
                  <a:pt x="15" y="24"/>
                  <a:pt x="15" y="24"/>
                </a:cubicBezTo>
                <a:cubicBezTo>
                  <a:pt x="40" y="24"/>
                  <a:pt x="40" y="24"/>
                  <a:pt x="40" y="24"/>
                </a:cubicBezTo>
                <a:cubicBezTo>
                  <a:pt x="40" y="18"/>
                  <a:pt x="40" y="18"/>
                  <a:pt x="40" y="18"/>
                </a:cubicBezTo>
                <a:cubicBezTo>
                  <a:pt x="40" y="14"/>
                  <a:pt x="38" y="11"/>
                  <a:pt x="36" y="9"/>
                </a:cubicBezTo>
                <a:cubicBezTo>
                  <a:pt x="34" y="7"/>
                  <a:pt x="31" y="5"/>
                  <a:pt x="27" y="5"/>
                </a:cubicBezTo>
                <a:cubicBezTo>
                  <a:pt x="24" y="5"/>
                  <a:pt x="21" y="7"/>
                  <a:pt x="19" y="9"/>
                </a:cubicBezTo>
                <a:cubicBezTo>
                  <a:pt x="16" y="11"/>
                  <a:pt x="15" y="14"/>
                  <a:pt x="15" y="18"/>
                </a:cubicBezTo>
                <a:cubicBezTo>
                  <a:pt x="15" y="24"/>
                  <a:pt x="15" y="24"/>
                  <a:pt x="15" y="24"/>
                </a:cubicBezTo>
                <a:close/>
                <a:moveTo>
                  <a:pt x="40" y="28"/>
                </a:moveTo>
                <a:cubicBezTo>
                  <a:pt x="40" y="28"/>
                  <a:pt x="40" y="28"/>
                  <a:pt x="40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34"/>
                  <a:pt x="15" y="34"/>
                  <a:pt x="15" y="34"/>
                </a:cubicBezTo>
                <a:cubicBezTo>
                  <a:pt x="15" y="38"/>
                  <a:pt x="16" y="41"/>
                  <a:pt x="19" y="43"/>
                </a:cubicBezTo>
                <a:cubicBezTo>
                  <a:pt x="19" y="43"/>
                  <a:pt x="19" y="43"/>
                  <a:pt x="19" y="43"/>
                </a:cubicBezTo>
                <a:cubicBezTo>
                  <a:pt x="21" y="45"/>
                  <a:pt x="24" y="47"/>
                  <a:pt x="27" y="47"/>
                </a:cubicBezTo>
                <a:cubicBezTo>
                  <a:pt x="31" y="47"/>
                  <a:pt x="34" y="45"/>
                  <a:pt x="36" y="43"/>
                </a:cubicBezTo>
                <a:cubicBezTo>
                  <a:pt x="38" y="41"/>
                  <a:pt x="40" y="38"/>
                  <a:pt x="40" y="34"/>
                </a:cubicBezTo>
                <a:cubicBezTo>
                  <a:pt x="40" y="28"/>
                  <a:pt x="40" y="28"/>
                  <a:pt x="40" y="28"/>
                </a:cubicBezTo>
                <a:close/>
                <a:moveTo>
                  <a:pt x="10" y="75"/>
                </a:moveTo>
                <a:cubicBezTo>
                  <a:pt x="10" y="75"/>
                  <a:pt x="10" y="75"/>
                  <a:pt x="10" y="75"/>
                </a:cubicBezTo>
                <a:cubicBezTo>
                  <a:pt x="27" y="75"/>
                  <a:pt x="27" y="75"/>
                  <a:pt x="27" y="75"/>
                </a:cubicBezTo>
                <a:cubicBezTo>
                  <a:pt x="27" y="75"/>
                  <a:pt x="27" y="75"/>
                  <a:pt x="27" y="75"/>
                </a:cubicBezTo>
                <a:cubicBezTo>
                  <a:pt x="28" y="75"/>
                  <a:pt x="28" y="75"/>
                  <a:pt x="28" y="75"/>
                </a:cubicBezTo>
                <a:cubicBezTo>
                  <a:pt x="44" y="75"/>
                  <a:pt x="44" y="75"/>
                  <a:pt x="44" y="75"/>
                </a:cubicBezTo>
                <a:cubicBezTo>
                  <a:pt x="46" y="75"/>
                  <a:pt x="47" y="73"/>
                  <a:pt x="47" y="72"/>
                </a:cubicBezTo>
                <a:cubicBezTo>
                  <a:pt x="47" y="70"/>
                  <a:pt x="46" y="69"/>
                  <a:pt x="44" y="69"/>
                </a:cubicBezTo>
                <a:cubicBezTo>
                  <a:pt x="30" y="69"/>
                  <a:pt x="30" y="69"/>
                  <a:pt x="30" y="69"/>
                </a:cubicBezTo>
                <a:cubicBezTo>
                  <a:pt x="30" y="62"/>
                  <a:pt x="30" y="62"/>
                  <a:pt x="30" y="62"/>
                </a:cubicBezTo>
                <a:cubicBezTo>
                  <a:pt x="37" y="61"/>
                  <a:pt x="43" y="58"/>
                  <a:pt x="47" y="54"/>
                </a:cubicBezTo>
                <a:cubicBezTo>
                  <a:pt x="50" y="51"/>
                  <a:pt x="52" y="48"/>
                  <a:pt x="53" y="45"/>
                </a:cubicBezTo>
                <a:cubicBezTo>
                  <a:pt x="54" y="42"/>
                  <a:pt x="55" y="38"/>
                  <a:pt x="55" y="34"/>
                </a:cubicBezTo>
                <a:cubicBezTo>
                  <a:pt x="55" y="26"/>
                  <a:pt x="55" y="26"/>
                  <a:pt x="55" y="26"/>
                </a:cubicBezTo>
                <a:cubicBezTo>
                  <a:pt x="55" y="25"/>
                  <a:pt x="54" y="23"/>
                  <a:pt x="52" y="23"/>
                </a:cubicBezTo>
                <a:cubicBezTo>
                  <a:pt x="51" y="23"/>
                  <a:pt x="49" y="25"/>
                  <a:pt x="49" y="26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7"/>
                  <a:pt x="49" y="40"/>
                  <a:pt x="48" y="43"/>
                </a:cubicBezTo>
                <a:cubicBezTo>
                  <a:pt x="47" y="46"/>
                  <a:pt x="45" y="48"/>
                  <a:pt x="43" y="50"/>
                </a:cubicBezTo>
                <a:cubicBezTo>
                  <a:pt x="39" y="54"/>
                  <a:pt x="33" y="56"/>
                  <a:pt x="27" y="56"/>
                </a:cubicBezTo>
                <a:cubicBezTo>
                  <a:pt x="24" y="56"/>
                  <a:pt x="22" y="56"/>
                  <a:pt x="19" y="55"/>
                </a:cubicBezTo>
                <a:cubicBezTo>
                  <a:pt x="16" y="54"/>
                  <a:pt x="14" y="52"/>
                  <a:pt x="12" y="50"/>
                </a:cubicBezTo>
                <a:cubicBezTo>
                  <a:pt x="10" y="48"/>
                  <a:pt x="8" y="46"/>
                  <a:pt x="7" y="43"/>
                </a:cubicBezTo>
                <a:cubicBezTo>
                  <a:pt x="6" y="40"/>
                  <a:pt x="5" y="37"/>
                  <a:pt x="5" y="34"/>
                </a:cubicBezTo>
                <a:cubicBezTo>
                  <a:pt x="5" y="26"/>
                  <a:pt x="5" y="26"/>
                  <a:pt x="5" y="26"/>
                </a:cubicBezTo>
                <a:cubicBezTo>
                  <a:pt x="5" y="25"/>
                  <a:pt x="4" y="23"/>
                  <a:pt x="2" y="23"/>
                </a:cubicBezTo>
                <a:cubicBezTo>
                  <a:pt x="1" y="23"/>
                  <a:pt x="0" y="25"/>
                  <a:pt x="0" y="26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8"/>
                  <a:pt x="0" y="42"/>
                  <a:pt x="2" y="45"/>
                </a:cubicBezTo>
                <a:cubicBezTo>
                  <a:pt x="3" y="48"/>
                  <a:pt x="5" y="51"/>
                  <a:pt x="8" y="54"/>
                </a:cubicBezTo>
                <a:cubicBezTo>
                  <a:pt x="10" y="57"/>
                  <a:pt x="13" y="59"/>
                  <a:pt x="17" y="60"/>
                </a:cubicBezTo>
                <a:cubicBezTo>
                  <a:pt x="19" y="61"/>
                  <a:pt x="22" y="62"/>
                  <a:pt x="24" y="62"/>
                </a:cubicBezTo>
                <a:cubicBezTo>
                  <a:pt x="24" y="69"/>
                  <a:pt x="24" y="69"/>
                  <a:pt x="24" y="69"/>
                </a:cubicBezTo>
                <a:cubicBezTo>
                  <a:pt x="10" y="69"/>
                  <a:pt x="10" y="69"/>
                  <a:pt x="10" y="69"/>
                </a:cubicBezTo>
                <a:cubicBezTo>
                  <a:pt x="9" y="69"/>
                  <a:pt x="7" y="70"/>
                  <a:pt x="7" y="72"/>
                </a:cubicBezTo>
                <a:cubicBezTo>
                  <a:pt x="7" y="73"/>
                  <a:pt x="9" y="75"/>
                  <a:pt x="10" y="75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19" name="Google Shape;419;p24"/>
          <p:cNvSpPr/>
          <p:nvPr/>
        </p:nvSpPr>
        <p:spPr>
          <a:xfrm>
            <a:off x="1127227" y="1584477"/>
            <a:ext cx="180803" cy="162961"/>
          </a:xfrm>
          <a:custGeom>
            <a:rect b="b" l="l" r="r" t="t"/>
            <a:pathLst>
              <a:path extrusionOk="0" h="68" w="76">
                <a:moveTo>
                  <a:pt x="36" y="67"/>
                </a:moveTo>
                <a:cubicBezTo>
                  <a:pt x="8" y="38"/>
                  <a:pt x="8" y="38"/>
                  <a:pt x="8" y="38"/>
                </a:cubicBezTo>
                <a:cubicBezTo>
                  <a:pt x="5" y="35"/>
                  <a:pt x="2" y="32"/>
                  <a:pt x="1" y="28"/>
                </a:cubicBezTo>
                <a:cubicBezTo>
                  <a:pt x="0" y="24"/>
                  <a:pt x="0" y="20"/>
                  <a:pt x="2" y="16"/>
                </a:cubicBezTo>
                <a:cubicBezTo>
                  <a:pt x="3" y="13"/>
                  <a:pt x="5" y="10"/>
                  <a:pt x="8" y="7"/>
                </a:cubicBezTo>
                <a:cubicBezTo>
                  <a:pt x="10" y="4"/>
                  <a:pt x="13" y="2"/>
                  <a:pt x="17" y="1"/>
                </a:cubicBezTo>
                <a:cubicBezTo>
                  <a:pt x="21" y="0"/>
                  <a:pt x="25" y="0"/>
                  <a:pt x="29" y="1"/>
                </a:cubicBezTo>
                <a:cubicBezTo>
                  <a:pt x="32" y="2"/>
                  <a:pt x="35" y="4"/>
                  <a:pt x="38" y="6"/>
                </a:cubicBezTo>
                <a:cubicBezTo>
                  <a:pt x="41" y="4"/>
                  <a:pt x="44" y="2"/>
                  <a:pt x="48" y="1"/>
                </a:cubicBezTo>
                <a:cubicBezTo>
                  <a:pt x="51" y="0"/>
                  <a:pt x="55" y="0"/>
                  <a:pt x="60" y="1"/>
                </a:cubicBezTo>
                <a:cubicBezTo>
                  <a:pt x="63" y="2"/>
                  <a:pt x="66" y="4"/>
                  <a:pt x="69" y="7"/>
                </a:cubicBezTo>
                <a:cubicBezTo>
                  <a:pt x="72" y="10"/>
                  <a:pt x="74" y="13"/>
                  <a:pt x="75" y="16"/>
                </a:cubicBezTo>
                <a:cubicBezTo>
                  <a:pt x="75" y="16"/>
                  <a:pt x="75" y="16"/>
                  <a:pt x="75" y="16"/>
                </a:cubicBezTo>
                <a:cubicBezTo>
                  <a:pt x="76" y="20"/>
                  <a:pt x="76" y="24"/>
                  <a:pt x="75" y="28"/>
                </a:cubicBezTo>
                <a:cubicBezTo>
                  <a:pt x="74" y="32"/>
                  <a:pt x="72" y="35"/>
                  <a:pt x="69" y="38"/>
                </a:cubicBezTo>
                <a:cubicBezTo>
                  <a:pt x="69" y="38"/>
                  <a:pt x="69" y="38"/>
                  <a:pt x="69" y="38"/>
                </a:cubicBezTo>
                <a:cubicBezTo>
                  <a:pt x="40" y="67"/>
                  <a:pt x="40" y="67"/>
                  <a:pt x="40" y="67"/>
                </a:cubicBezTo>
                <a:cubicBezTo>
                  <a:pt x="39" y="68"/>
                  <a:pt x="37" y="68"/>
                  <a:pt x="36" y="67"/>
                </a:cubicBezTo>
                <a:cubicBezTo>
                  <a:pt x="36" y="67"/>
                  <a:pt x="36" y="67"/>
                  <a:pt x="36" y="67"/>
                </a:cubicBezTo>
                <a:close/>
                <a:moveTo>
                  <a:pt x="42" y="11"/>
                </a:moveTo>
                <a:cubicBezTo>
                  <a:pt x="42" y="11"/>
                  <a:pt x="42" y="11"/>
                  <a:pt x="42" y="11"/>
                </a:cubicBezTo>
                <a:cubicBezTo>
                  <a:pt x="42" y="11"/>
                  <a:pt x="42" y="11"/>
                  <a:pt x="42" y="11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0"/>
                  <a:pt x="31" y="20"/>
                  <a:pt x="30" y="20"/>
                </a:cubicBezTo>
                <a:cubicBezTo>
                  <a:pt x="29" y="19"/>
                  <a:pt x="29" y="18"/>
                  <a:pt x="30" y="17"/>
                </a:cubicBezTo>
                <a:cubicBezTo>
                  <a:pt x="36" y="11"/>
                  <a:pt x="36" y="11"/>
                  <a:pt x="36" y="11"/>
                </a:cubicBezTo>
                <a:cubicBezTo>
                  <a:pt x="36" y="11"/>
                  <a:pt x="36" y="11"/>
                  <a:pt x="36" y="11"/>
                </a:cubicBezTo>
                <a:cubicBezTo>
                  <a:pt x="33" y="9"/>
                  <a:pt x="30" y="7"/>
                  <a:pt x="27" y="7"/>
                </a:cubicBezTo>
                <a:cubicBezTo>
                  <a:pt x="25" y="6"/>
                  <a:pt x="22" y="6"/>
                  <a:pt x="19" y="7"/>
                </a:cubicBezTo>
                <a:cubicBezTo>
                  <a:pt x="16" y="8"/>
                  <a:pt x="14" y="9"/>
                  <a:pt x="12" y="11"/>
                </a:cubicBezTo>
                <a:cubicBezTo>
                  <a:pt x="10" y="13"/>
                  <a:pt x="8" y="15"/>
                  <a:pt x="7" y="18"/>
                </a:cubicBezTo>
                <a:cubicBezTo>
                  <a:pt x="6" y="21"/>
                  <a:pt x="6" y="24"/>
                  <a:pt x="7" y="26"/>
                </a:cubicBezTo>
                <a:cubicBezTo>
                  <a:pt x="8" y="29"/>
                  <a:pt x="9" y="32"/>
                  <a:pt x="12" y="34"/>
                </a:cubicBezTo>
                <a:cubicBezTo>
                  <a:pt x="38" y="61"/>
                  <a:pt x="38" y="61"/>
                  <a:pt x="38" y="61"/>
                </a:cubicBezTo>
                <a:cubicBezTo>
                  <a:pt x="65" y="34"/>
                  <a:pt x="65" y="34"/>
                  <a:pt x="65" y="34"/>
                </a:cubicBezTo>
                <a:cubicBezTo>
                  <a:pt x="65" y="34"/>
                  <a:pt x="65" y="34"/>
                  <a:pt x="65" y="34"/>
                </a:cubicBezTo>
                <a:cubicBezTo>
                  <a:pt x="67" y="32"/>
                  <a:pt x="69" y="29"/>
                  <a:pt x="70" y="26"/>
                </a:cubicBezTo>
                <a:cubicBezTo>
                  <a:pt x="70" y="24"/>
                  <a:pt x="70" y="21"/>
                  <a:pt x="69" y="18"/>
                </a:cubicBezTo>
                <a:cubicBezTo>
                  <a:pt x="68" y="15"/>
                  <a:pt x="67" y="13"/>
                  <a:pt x="65" y="11"/>
                </a:cubicBezTo>
                <a:cubicBezTo>
                  <a:pt x="63" y="9"/>
                  <a:pt x="60" y="8"/>
                  <a:pt x="58" y="7"/>
                </a:cubicBezTo>
                <a:cubicBezTo>
                  <a:pt x="55" y="6"/>
                  <a:pt x="52" y="6"/>
                  <a:pt x="49" y="7"/>
                </a:cubicBezTo>
                <a:cubicBezTo>
                  <a:pt x="46" y="7"/>
                  <a:pt x="44" y="9"/>
                  <a:pt x="42" y="11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0" name="Google Shape;420;p24"/>
          <p:cNvSpPr/>
          <p:nvPr/>
        </p:nvSpPr>
        <p:spPr>
          <a:xfrm>
            <a:off x="1391295" y="2710927"/>
            <a:ext cx="1610574" cy="402049"/>
          </a:xfrm>
          <a:custGeom>
            <a:rect b="b" l="l" r="r" t="t"/>
            <a:pathLst>
              <a:path extrusionOk="0" h="168" w="676">
                <a:moveTo>
                  <a:pt x="592" y="0"/>
                </a:moveTo>
                <a:cubicBezTo>
                  <a:pt x="0" y="0"/>
                  <a:pt x="0" y="0"/>
                  <a:pt x="0" y="0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131"/>
                  <a:pt x="38" y="168"/>
                  <a:pt x="84" y="168"/>
                </a:cubicBezTo>
                <a:cubicBezTo>
                  <a:pt x="676" y="168"/>
                  <a:pt x="676" y="168"/>
                  <a:pt x="676" y="168"/>
                </a:cubicBezTo>
                <a:cubicBezTo>
                  <a:pt x="676" y="84"/>
                  <a:pt x="676" y="84"/>
                  <a:pt x="676" y="84"/>
                </a:cubicBezTo>
                <a:cubicBezTo>
                  <a:pt x="676" y="38"/>
                  <a:pt x="638" y="0"/>
                  <a:pt x="592" y="0"/>
                </a:cubicBezTo>
                <a:close/>
              </a:path>
            </a:pathLst>
          </a:cu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1" name="Google Shape;421;p24"/>
          <p:cNvSpPr/>
          <p:nvPr/>
        </p:nvSpPr>
        <p:spPr>
          <a:xfrm>
            <a:off x="4734961" y="2710927"/>
            <a:ext cx="1610574" cy="402049"/>
          </a:xfrm>
          <a:custGeom>
            <a:rect b="b" l="l" r="r" t="t"/>
            <a:pathLst>
              <a:path extrusionOk="0" h="168" w="676">
                <a:moveTo>
                  <a:pt x="592" y="0"/>
                </a:moveTo>
                <a:cubicBezTo>
                  <a:pt x="0" y="0"/>
                  <a:pt x="0" y="0"/>
                  <a:pt x="0" y="0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131"/>
                  <a:pt x="38" y="168"/>
                  <a:pt x="84" y="168"/>
                </a:cubicBezTo>
                <a:cubicBezTo>
                  <a:pt x="676" y="168"/>
                  <a:pt x="676" y="168"/>
                  <a:pt x="676" y="168"/>
                </a:cubicBezTo>
                <a:cubicBezTo>
                  <a:pt x="676" y="84"/>
                  <a:pt x="676" y="84"/>
                  <a:pt x="676" y="84"/>
                </a:cubicBezTo>
                <a:cubicBezTo>
                  <a:pt x="676" y="38"/>
                  <a:pt x="639" y="0"/>
                  <a:pt x="592" y="0"/>
                </a:cubicBezTo>
                <a:close/>
              </a:path>
            </a:pathLst>
          </a:cu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2" name="Google Shape;422;p24"/>
          <p:cNvSpPr/>
          <p:nvPr/>
        </p:nvSpPr>
        <p:spPr>
          <a:xfrm>
            <a:off x="1473112" y="1577340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3" name="Google Shape;423;p24"/>
          <p:cNvSpPr/>
          <p:nvPr/>
        </p:nvSpPr>
        <p:spPr>
          <a:xfrm>
            <a:off x="1473112" y="1784823"/>
            <a:ext cx="19525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4" name="Google Shape;424;p24"/>
          <p:cNvSpPr/>
          <p:nvPr/>
        </p:nvSpPr>
        <p:spPr>
          <a:xfrm>
            <a:off x="4832262" y="1577340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5" name="Google Shape;425;p24"/>
          <p:cNvSpPr/>
          <p:nvPr/>
        </p:nvSpPr>
        <p:spPr>
          <a:xfrm>
            <a:off x="4832262" y="1784823"/>
            <a:ext cx="19525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6" name="Google Shape;426;p24"/>
          <p:cNvSpPr/>
          <p:nvPr/>
        </p:nvSpPr>
        <p:spPr>
          <a:xfrm>
            <a:off x="3155862" y="3495040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7" name="Google Shape;427;p24"/>
          <p:cNvSpPr/>
          <p:nvPr/>
        </p:nvSpPr>
        <p:spPr>
          <a:xfrm>
            <a:off x="3155862" y="3702523"/>
            <a:ext cx="19525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8" name="Google Shape;428;p24"/>
          <p:cNvSpPr/>
          <p:nvPr/>
        </p:nvSpPr>
        <p:spPr>
          <a:xfrm>
            <a:off x="6515012" y="3495040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29" name="Google Shape;429;p24"/>
          <p:cNvSpPr/>
          <p:nvPr/>
        </p:nvSpPr>
        <p:spPr>
          <a:xfrm>
            <a:off x="6515012" y="3702523"/>
            <a:ext cx="19525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30" name="Google Shape;430;p24"/>
          <p:cNvSpPr/>
          <p:nvPr/>
        </p:nvSpPr>
        <p:spPr>
          <a:xfrm>
            <a:off x="3063722" y="2710927"/>
            <a:ext cx="1609385" cy="402049"/>
          </a:xfrm>
          <a:custGeom>
            <a:rect b="b" l="l" r="r" t="t"/>
            <a:pathLst>
              <a:path extrusionOk="0" h="168" w="676">
                <a:moveTo>
                  <a:pt x="592" y="0"/>
                </a:moveTo>
                <a:cubicBezTo>
                  <a:pt x="0" y="0"/>
                  <a:pt x="0" y="0"/>
                  <a:pt x="0" y="0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131"/>
                  <a:pt x="38" y="168"/>
                  <a:pt x="84" y="168"/>
                </a:cubicBezTo>
                <a:cubicBezTo>
                  <a:pt x="676" y="168"/>
                  <a:pt x="676" y="168"/>
                  <a:pt x="676" y="168"/>
                </a:cubicBezTo>
                <a:cubicBezTo>
                  <a:pt x="676" y="84"/>
                  <a:pt x="676" y="84"/>
                  <a:pt x="676" y="84"/>
                </a:cubicBezTo>
                <a:cubicBezTo>
                  <a:pt x="676" y="38"/>
                  <a:pt x="638" y="0"/>
                  <a:pt x="592" y="0"/>
                </a:cubicBezTo>
                <a:close/>
              </a:path>
            </a:pathLst>
          </a:cu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31" name="Google Shape;431;p24"/>
          <p:cNvSpPr/>
          <p:nvPr/>
        </p:nvSpPr>
        <p:spPr>
          <a:xfrm>
            <a:off x="6407388" y="2710927"/>
            <a:ext cx="1609385" cy="402049"/>
          </a:xfrm>
          <a:custGeom>
            <a:rect b="b" l="l" r="r" t="t"/>
            <a:pathLst>
              <a:path extrusionOk="0" h="168" w="676">
                <a:moveTo>
                  <a:pt x="592" y="0"/>
                </a:moveTo>
                <a:cubicBezTo>
                  <a:pt x="0" y="0"/>
                  <a:pt x="0" y="0"/>
                  <a:pt x="0" y="0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131"/>
                  <a:pt x="38" y="168"/>
                  <a:pt x="84" y="168"/>
                </a:cubicBezTo>
                <a:cubicBezTo>
                  <a:pt x="676" y="168"/>
                  <a:pt x="676" y="168"/>
                  <a:pt x="676" y="168"/>
                </a:cubicBezTo>
                <a:cubicBezTo>
                  <a:pt x="676" y="84"/>
                  <a:pt x="676" y="84"/>
                  <a:pt x="676" y="84"/>
                </a:cubicBezTo>
                <a:cubicBezTo>
                  <a:pt x="676" y="38"/>
                  <a:pt x="639" y="0"/>
                  <a:pt x="592" y="0"/>
                </a:cubicBezTo>
                <a:close/>
              </a:path>
            </a:pathLst>
          </a:cu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5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2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38" name="Google Shape;438;p25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439" name="Google Shape;439;p25"/>
          <p:cNvSpPr/>
          <p:nvPr/>
        </p:nvSpPr>
        <p:spPr>
          <a:xfrm>
            <a:off x="958630" y="1623596"/>
            <a:ext cx="1584176" cy="273630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40" name="Google Shape;440;p25"/>
          <p:cNvSpPr/>
          <p:nvPr/>
        </p:nvSpPr>
        <p:spPr>
          <a:xfrm>
            <a:off x="4283968" y="1623596"/>
            <a:ext cx="1872208" cy="1379264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41" name="Google Shape;441;p25"/>
          <p:cNvSpPr/>
          <p:nvPr/>
        </p:nvSpPr>
        <p:spPr>
          <a:xfrm>
            <a:off x="2877020" y="2941041"/>
            <a:ext cx="124881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OPTION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42" name="Google Shape;442;p25"/>
          <p:cNvSpPr/>
          <p:nvPr/>
        </p:nvSpPr>
        <p:spPr>
          <a:xfrm>
            <a:off x="2877021" y="3141025"/>
            <a:ext cx="1248816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443" name="Google Shape;443;p25"/>
          <p:cNvCxnSpPr/>
          <p:nvPr/>
        </p:nvCxnSpPr>
        <p:spPr>
          <a:xfrm rot="10800000">
            <a:off x="2730063" y="2570369"/>
            <a:ext cx="0" cy="1457052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44" name="Google Shape;444;p25"/>
          <p:cNvSpPr/>
          <p:nvPr/>
        </p:nvSpPr>
        <p:spPr>
          <a:xfrm>
            <a:off x="6225540" y="1623596"/>
            <a:ext cx="2018867" cy="1379264"/>
          </a:xfrm>
          <a:prstGeom prst="rect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45" name="Google Shape;445;p25"/>
          <p:cNvSpPr/>
          <p:nvPr/>
        </p:nvSpPr>
        <p:spPr>
          <a:xfrm>
            <a:off x="4283968" y="3063432"/>
            <a:ext cx="2808312" cy="1296467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5" r="4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46" name="Google Shape;446;p25"/>
          <p:cNvSpPr/>
          <p:nvPr/>
        </p:nvSpPr>
        <p:spPr>
          <a:xfrm>
            <a:off x="7164288" y="3063432"/>
            <a:ext cx="1080120" cy="789318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47" name="Google Shape;447;p25"/>
          <p:cNvSpPr/>
          <p:nvPr/>
        </p:nvSpPr>
        <p:spPr>
          <a:xfrm>
            <a:off x="7164288" y="3925571"/>
            <a:ext cx="1080119" cy="434328"/>
          </a:xfrm>
          <a:prstGeom prst="rect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3" name="Google Shape;453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54" name="Google Shape;454;p26"/>
          <p:cNvGrpSpPr/>
          <p:nvPr/>
        </p:nvGrpSpPr>
        <p:grpSpPr>
          <a:xfrm>
            <a:off x="1272153" y="1604433"/>
            <a:ext cx="6599693" cy="1934634"/>
            <a:chOff x="225017" y="203200"/>
            <a:chExt cx="8693542" cy="4733664"/>
          </a:xfrm>
        </p:grpSpPr>
        <p:sp>
          <p:nvSpPr>
            <p:cNvPr id="455" name="Google Shape;455;p26"/>
            <p:cNvSpPr/>
            <p:nvPr/>
          </p:nvSpPr>
          <p:spPr>
            <a:xfrm>
              <a:off x="225017" y="203200"/>
              <a:ext cx="8693542" cy="47336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456" name="Google Shape;456;p26"/>
            <p:cNvSpPr/>
            <p:nvPr/>
          </p:nvSpPr>
          <p:spPr>
            <a:xfrm>
              <a:off x="335644" y="379289"/>
              <a:ext cx="8466099" cy="4374239"/>
            </a:xfrm>
            <a:prstGeom prst="rect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457" name="Google Shape;457;p26"/>
          <p:cNvSpPr/>
          <p:nvPr/>
        </p:nvSpPr>
        <p:spPr>
          <a:xfrm>
            <a:off x="2263097" y="2041775"/>
            <a:ext cx="129614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03</a:t>
            </a:r>
            <a:endParaRPr/>
          </a:p>
        </p:txBody>
      </p:sp>
      <p:sp>
        <p:nvSpPr>
          <p:cNvPr id="458" name="Google Shape;458;p26"/>
          <p:cNvSpPr/>
          <p:nvPr/>
        </p:nvSpPr>
        <p:spPr>
          <a:xfrm>
            <a:off x="3919281" y="2236160"/>
            <a:ext cx="282658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BRONZE</a:t>
            </a:r>
            <a:endParaRPr sz="24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459" name="Google Shape;459;p26"/>
          <p:cNvCxnSpPr/>
          <p:nvPr/>
        </p:nvCxnSpPr>
        <p:spPr>
          <a:xfrm>
            <a:off x="3703257" y="2112188"/>
            <a:ext cx="0" cy="1005018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60" name="Google Shape;460;p26"/>
          <p:cNvSpPr/>
          <p:nvPr/>
        </p:nvSpPr>
        <p:spPr>
          <a:xfrm>
            <a:off x="3919281" y="2749573"/>
            <a:ext cx="282658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3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27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67" name="Google Shape;467;p27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468" name="Google Shape;468;p27"/>
          <p:cNvSpPr/>
          <p:nvPr/>
        </p:nvSpPr>
        <p:spPr>
          <a:xfrm>
            <a:off x="1581388" y="1577340"/>
            <a:ext cx="931961" cy="1074694"/>
          </a:xfrm>
          <a:custGeom>
            <a:rect b="b" l="l" r="r" t="t"/>
            <a:pathLst>
              <a:path extrusionOk="0" h="768" w="666">
                <a:moveTo>
                  <a:pt x="0" y="192"/>
                </a:moveTo>
                <a:lnTo>
                  <a:pt x="333" y="0"/>
                </a:lnTo>
                <a:lnTo>
                  <a:pt x="666" y="192"/>
                </a:lnTo>
                <a:lnTo>
                  <a:pt x="666" y="576"/>
                </a:lnTo>
                <a:lnTo>
                  <a:pt x="333" y="768"/>
                </a:lnTo>
                <a:lnTo>
                  <a:pt x="0" y="576"/>
                </a:lnTo>
                <a:lnTo>
                  <a:pt x="0" y="192"/>
                </a:ln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69" name="Google Shape;469;p27"/>
          <p:cNvSpPr/>
          <p:nvPr/>
        </p:nvSpPr>
        <p:spPr>
          <a:xfrm>
            <a:off x="2612703" y="1577340"/>
            <a:ext cx="929163" cy="1074694"/>
          </a:xfrm>
          <a:custGeom>
            <a:rect b="b" l="l" r="r" t="t"/>
            <a:pathLst>
              <a:path extrusionOk="0" h="768" w="664">
                <a:moveTo>
                  <a:pt x="0" y="192"/>
                </a:moveTo>
                <a:lnTo>
                  <a:pt x="331" y="0"/>
                </a:lnTo>
                <a:lnTo>
                  <a:pt x="664" y="192"/>
                </a:lnTo>
                <a:lnTo>
                  <a:pt x="664" y="576"/>
                </a:lnTo>
                <a:lnTo>
                  <a:pt x="331" y="768"/>
                </a:lnTo>
                <a:lnTo>
                  <a:pt x="0" y="576"/>
                </a:lnTo>
                <a:lnTo>
                  <a:pt x="0" y="192"/>
                </a:lnTo>
                <a:close/>
              </a:path>
            </a:pathLst>
          </a:cu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0" name="Google Shape;470;p27"/>
          <p:cNvSpPr/>
          <p:nvPr/>
        </p:nvSpPr>
        <p:spPr>
          <a:xfrm>
            <a:off x="1581388" y="3350304"/>
            <a:ext cx="931961" cy="1074694"/>
          </a:xfrm>
          <a:custGeom>
            <a:rect b="b" l="l" r="r" t="t"/>
            <a:pathLst>
              <a:path extrusionOk="0" h="768" w="666">
                <a:moveTo>
                  <a:pt x="0" y="192"/>
                </a:moveTo>
                <a:lnTo>
                  <a:pt x="333" y="0"/>
                </a:lnTo>
                <a:lnTo>
                  <a:pt x="666" y="192"/>
                </a:lnTo>
                <a:lnTo>
                  <a:pt x="666" y="576"/>
                </a:lnTo>
                <a:lnTo>
                  <a:pt x="333" y="768"/>
                </a:lnTo>
                <a:lnTo>
                  <a:pt x="0" y="576"/>
                </a:lnTo>
                <a:lnTo>
                  <a:pt x="0" y="192"/>
                </a:ln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1" name="Google Shape;471;p27"/>
          <p:cNvSpPr/>
          <p:nvPr/>
        </p:nvSpPr>
        <p:spPr>
          <a:xfrm>
            <a:off x="2612703" y="3350304"/>
            <a:ext cx="929163" cy="1074694"/>
          </a:xfrm>
          <a:custGeom>
            <a:rect b="b" l="l" r="r" t="t"/>
            <a:pathLst>
              <a:path extrusionOk="0" h="768" w="664">
                <a:moveTo>
                  <a:pt x="0" y="192"/>
                </a:moveTo>
                <a:lnTo>
                  <a:pt x="331" y="0"/>
                </a:lnTo>
                <a:lnTo>
                  <a:pt x="664" y="192"/>
                </a:lnTo>
                <a:lnTo>
                  <a:pt x="664" y="576"/>
                </a:lnTo>
                <a:lnTo>
                  <a:pt x="331" y="768"/>
                </a:lnTo>
                <a:lnTo>
                  <a:pt x="0" y="576"/>
                </a:lnTo>
                <a:lnTo>
                  <a:pt x="0" y="192"/>
                </a:lnTo>
                <a:close/>
              </a:path>
            </a:pathLst>
          </a:cu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2" name="Google Shape;472;p27"/>
          <p:cNvSpPr/>
          <p:nvPr/>
        </p:nvSpPr>
        <p:spPr>
          <a:xfrm>
            <a:off x="2096346" y="2463122"/>
            <a:ext cx="931961" cy="1076093"/>
          </a:xfrm>
          <a:custGeom>
            <a:rect b="b" l="l" r="r" t="t"/>
            <a:pathLst>
              <a:path extrusionOk="0" h="769" w="666">
                <a:moveTo>
                  <a:pt x="0" y="192"/>
                </a:moveTo>
                <a:lnTo>
                  <a:pt x="333" y="0"/>
                </a:lnTo>
                <a:lnTo>
                  <a:pt x="666" y="192"/>
                </a:lnTo>
                <a:lnTo>
                  <a:pt x="666" y="577"/>
                </a:lnTo>
                <a:lnTo>
                  <a:pt x="333" y="769"/>
                </a:lnTo>
                <a:lnTo>
                  <a:pt x="0" y="577"/>
                </a:lnTo>
                <a:lnTo>
                  <a:pt x="0" y="192"/>
                </a:lnTo>
                <a:close/>
              </a:path>
            </a:pathLst>
          </a:cu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3" name="Google Shape;473;p27"/>
          <p:cNvSpPr/>
          <p:nvPr/>
        </p:nvSpPr>
        <p:spPr>
          <a:xfrm>
            <a:off x="3127661" y="2463122"/>
            <a:ext cx="931961" cy="1076093"/>
          </a:xfrm>
          <a:custGeom>
            <a:rect b="b" l="l" r="r" t="t"/>
            <a:pathLst>
              <a:path extrusionOk="0" h="769" w="666">
                <a:moveTo>
                  <a:pt x="0" y="192"/>
                </a:moveTo>
                <a:lnTo>
                  <a:pt x="333" y="0"/>
                </a:lnTo>
                <a:lnTo>
                  <a:pt x="666" y="192"/>
                </a:lnTo>
                <a:lnTo>
                  <a:pt x="666" y="577"/>
                </a:lnTo>
                <a:lnTo>
                  <a:pt x="333" y="769"/>
                </a:lnTo>
                <a:lnTo>
                  <a:pt x="0" y="577"/>
                </a:lnTo>
                <a:lnTo>
                  <a:pt x="0" y="192"/>
                </a:ln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4" name="Google Shape;474;p27"/>
          <p:cNvSpPr/>
          <p:nvPr/>
        </p:nvSpPr>
        <p:spPr>
          <a:xfrm>
            <a:off x="1922121" y="1989440"/>
            <a:ext cx="247698" cy="247696"/>
          </a:xfrm>
          <a:custGeom>
            <a:rect b="b" l="l" r="r" t="t"/>
            <a:pathLst>
              <a:path extrusionOk="0" h="105" w="105">
                <a:moveTo>
                  <a:pt x="76" y="51"/>
                </a:moveTo>
                <a:cubicBezTo>
                  <a:pt x="41" y="24"/>
                  <a:pt x="41" y="24"/>
                  <a:pt x="41" y="24"/>
                </a:cubicBezTo>
                <a:cubicBezTo>
                  <a:pt x="24" y="41"/>
                  <a:pt x="24" y="41"/>
                  <a:pt x="24" y="41"/>
                </a:cubicBezTo>
                <a:cubicBezTo>
                  <a:pt x="51" y="76"/>
                  <a:pt x="51" y="76"/>
                  <a:pt x="51" y="76"/>
                </a:cubicBezTo>
                <a:cubicBezTo>
                  <a:pt x="76" y="51"/>
                  <a:pt x="76" y="51"/>
                  <a:pt x="76" y="51"/>
                </a:cubicBezTo>
                <a:close/>
                <a:moveTo>
                  <a:pt x="40" y="18"/>
                </a:moveTo>
                <a:cubicBezTo>
                  <a:pt x="40" y="18"/>
                  <a:pt x="40" y="18"/>
                  <a:pt x="40" y="18"/>
                </a:cubicBezTo>
                <a:cubicBezTo>
                  <a:pt x="43" y="15"/>
                  <a:pt x="43" y="15"/>
                  <a:pt x="43" y="15"/>
                </a:cubicBezTo>
                <a:cubicBezTo>
                  <a:pt x="45" y="14"/>
                  <a:pt x="45" y="14"/>
                  <a:pt x="45" y="14"/>
                </a:cubicBezTo>
                <a:cubicBezTo>
                  <a:pt x="41" y="10"/>
                  <a:pt x="41" y="10"/>
                  <a:pt x="41" y="10"/>
                </a:cubicBezTo>
                <a:cubicBezTo>
                  <a:pt x="10" y="41"/>
                  <a:pt x="10" y="41"/>
                  <a:pt x="10" y="41"/>
                </a:cubicBezTo>
                <a:cubicBezTo>
                  <a:pt x="14" y="45"/>
                  <a:pt x="14" y="45"/>
                  <a:pt x="14" y="45"/>
                </a:cubicBezTo>
                <a:cubicBezTo>
                  <a:pt x="18" y="40"/>
                  <a:pt x="18" y="40"/>
                  <a:pt x="18" y="40"/>
                </a:cubicBezTo>
                <a:cubicBezTo>
                  <a:pt x="18" y="40"/>
                  <a:pt x="18" y="40"/>
                  <a:pt x="18" y="40"/>
                </a:cubicBezTo>
                <a:cubicBezTo>
                  <a:pt x="40" y="18"/>
                  <a:pt x="40" y="18"/>
                  <a:pt x="40" y="18"/>
                </a:cubicBezTo>
                <a:close/>
                <a:moveTo>
                  <a:pt x="52" y="82"/>
                </a:moveTo>
                <a:cubicBezTo>
                  <a:pt x="52" y="82"/>
                  <a:pt x="52" y="82"/>
                  <a:pt x="52" y="82"/>
                </a:cubicBezTo>
                <a:cubicBezTo>
                  <a:pt x="52" y="82"/>
                  <a:pt x="52" y="82"/>
                  <a:pt x="52" y="82"/>
                </a:cubicBezTo>
                <a:cubicBezTo>
                  <a:pt x="49" y="84"/>
                  <a:pt x="49" y="84"/>
                  <a:pt x="49" y="84"/>
                </a:cubicBezTo>
                <a:cubicBezTo>
                  <a:pt x="53" y="88"/>
                  <a:pt x="53" y="88"/>
                  <a:pt x="53" y="88"/>
                </a:cubicBezTo>
                <a:cubicBezTo>
                  <a:pt x="88" y="53"/>
                  <a:pt x="88" y="53"/>
                  <a:pt x="88" y="53"/>
                </a:cubicBezTo>
                <a:cubicBezTo>
                  <a:pt x="84" y="49"/>
                  <a:pt x="84" y="49"/>
                  <a:pt x="84" y="49"/>
                </a:cubicBezTo>
                <a:cubicBezTo>
                  <a:pt x="83" y="50"/>
                  <a:pt x="83" y="50"/>
                  <a:pt x="83" y="50"/>
                </a:cubicBezTo>
                <a:cubicBezTo>
                  <a:pt x="83" y="50"/>
                  <a:pt x="83" y="50"/>
                  <a:pt x="83" y="50"/>
                </a:cubicBezTo>
                <a:cubicBezTo>
                  <a:pt x="83" y="50"/>
                  <a:pt x="83" y="50"/>
                  <a:pt x="83" y="50"/>
                </a:cubicBezTo>
                <a:cubicBezTo>
                  <a:pt x="82" y="51"/>
                  <a:pt x="82" y="51"/>
                  <a:pt x="82" y="51"/>
                </a:cubicBezTo>
                <a:cubicBezTo>
                  <a:pt x="82" y="51"/>
                  <a:pt x="82" y="51"/>
                  <a:pt x="82" y="51"/>
                </a:cubicBezTo>
                <a:cubicBezTo>
                  <a:pt x="52" y="82"/>
                  <a:pt x="52" y="82"/>
                  <a:pt x="52" y="82"/>
                </a:cubicBezTo>
                <a:close/>
                <a:moveTo>
                  <a:pt x="49" y="20"/>
                </a:moveTo>
                <a:cubicBezTo>
                  <a:pt x="49" y="20"/>
                  <a:pt x="49" y="20"/>
                  <a:pt x="49" y="20"/>
                </a:cubicBezTo>
                <a:cubicBezTo>
                  <a:pt x="79" y="43"/>
                  <a:pt x="79" y="43"/>
                  <a:pt x="79" y="43"/>
                </a:cubicBezTo>
                <a:cubicBezTo>
                  <a:pt x="81" y="41"/>
                  <a:pt x="81" y="41"/>
                  <a:pt x="81" y="41"/>
                </a:cubicBezTo>
                <a:cubicBezTo>
                  <a:pt x="82" y="41"/>
                  <a:pt x="82" y="41"/>
                  <a:pt x="82" y="41"/>
                </a:cubicBezTo>
                <a:cubicBezTo>
                  <a:pt x="83" y="39"/>
                  <a:pt x="86" y="39"/>
                  <a:pt x="87" y="41"/>
                </a:cubicBezTo>
                <a:cubicBezTo>
                  <a:pt x="96" y="50"/>
                  <a:pt x="96" y="50"/>
                  <a:pt x="96" y="50"/>
                </a:cubicBezTo>
                <a:cubicBezTo>
                  <a:pt x="96" y="50"/>
                  <a:pt x="96" y="50"/>
                  <a:pt x="96" y="50"/>
                </a:cubicBezTo>
                <a:cubicBezTo>
                  <a:pt x="98" y="52"/>
                  <a:pt x="98" y="54"/>
                  <a:pt x="96" y="56"/>
                </a:cubicBezTo>
                <a:cubicBezTo>
                  <a:pt x="79" y="73"/>
                  <a:pt x="79" y="73"/>
                  <a:pt x="79" y="73"/>
                </a:cubicBezTo>
                <a:cubicBezTo>
                  <a:pt x="104" y="98"/>
                  <a:pt x="104" y="98"/>
                  <a:pt x="104" y="98"/>
                </a:cubicBezTo>
                <a:cubicBezTo>
                  <a:pt x="105" y="99"/>
                  <a:pt x="105" y="102"/>
                  <a:pt x="104" y="104"/>
                </a:cubicBezTo>
                <a:cubicBezTo>
                  <a:pt x="102" y="105"/>
                  <a:pt x="100" y="105"/>
                  <a:pt x="98" y="104"/>
                </a:cubicBezTo>
                <a:cubicBezTo>
                  <a:pt x="73" y="79"/>
                  <a:pt x="73" y="79"/>
                  <a:pt x="73" y="79"/>
                </a:cubicBezTo>
                <a:cubicBezTo>
                  <a:pt x="56" y="96"/>
                  <a:pt x="56" y="96"/>
                  <a:pt x="56" y="96"/>
                </a:cubicBezTo>
                <a:cubicBezTo>
                  <a:pt x="56" y="96"/>
                  <a:pt x="56" y="96"/>
                  <a:pt x="56" y="96"/>
                </a:cubicBezTo>
                <a:cubicBezTo>
                  <a:pt x="54" y="98"/>
                  <a:pt x="52" y="98"/>
                  <a:pt x="50" y="96"/>
                </a:cubicBezTo>
                <a:cubicBezTo>
                  <a:pt x="41" y="87"/>
                  <a:pt x="41" y="87"/>
                  <a:pt x="41" y="87"/>
                </a:cubicBezTo>
                <a:cubicBezTo>
                  <a:pt x="41" y="87"/>
                  <a:pt x="41" y="87"/>
                  <a:pt x="41" y="87"/>
                </a:cubicBezTo>
                <a:cubicBezTo>
                  <a:pt x="39" y="86"/>
                  <a:pt x="39" y="83"/>
                  <a:pt x="41" y="81"/>
                </a:cubicBezTo>
                <a:cubicBezTo>
                  <a:pt x="43" y="79"/>
                  <a:pt x="43" y="79"/>
                  <a:pt x="43" y="79"/>
                </a:cubicBezTo>
                <a:cubicBezTo>
                  <a:pt x="20" y="49"/>
                  <a:pt x="20" y="49"/>
                  <a:pt x="20" y="49"/>
                </a:cubicBezTo>
                <a:cubicBezTo>
                  <a:pt x="17" y="53"/>
                  <a:pt x="17" y="53"/>
                  <a:pt x="17" y="53"/>
                </a:cubicBezTo>
                <a:cubicBezTo>
                  <a:pt x="17" y="53"/>
                  <a:pt x="17" y="53"/>
                  <a:pt x="17" y="53"/>
                </a:cubicBezTo>
                <a:cubicBezTo>
                  <a:pt x="17" y="53"/>
                  <a:pt x="17" y="53"/>
                  <a:pt x="17" y="53"/>
                </a:cubicBezTo>
                <a:cubicBezTo>
                  <a:pt x="15" y="54"/>
                  <a:pt x="13" y="54"/>
                  <a:pt x="11" y="53"/>
                </a:cubicBezTo>
                <a:cubicBezTo>
                  <a:pt x="2" y="44"/>
                  <a:pt x="2" y="44"/>
                  <a:pt x="2" y="44"/>
                </a:cubicBezTo>
                <a:cubicBezTo>
                  <a:pt x="2" y="44"/>
                  <a:pt x="2" y="44"/>
                  <a:pt x="2" y="44"/>
                </a:cubicBezTo>
                <a:cubicBezTo>
                  <a:pt x="0" y="42"/>
                  <a:pt x="0" y="40"/>
                  <a:pt x="2" y="38"/>
                </a:cubicBezTo>
                <a:cubicBezTo>
                  <a:pt x="38" y="2"/>
                  <a:pt x="38" y="2"/>
                  <a:pt x="38" y="2"/>
                </a:cubicBezTo>
                <a:cubicBezTo>
                  <a:pt x="40" y="0"/>
                  <a:pt x="42" y="0"/>
                  <a:pt x="44" y="2"/>
                </a:cubicBezTo>
                <a:cubicBezTo>
                  <a:pt x="53" y="11"/>
                  <a:pt x="53" y="11"/>
                  <a:pt x="53" y="11"/>
                </a:cubicBezTo>
                <a:cubicBezTo>
                  <a:pt x="53" y="11"/>
                  <a:pt x="53" y="11"/>
                  <a:pt x="53" y="11"/>
                </a:cubicBezTo>
                <a:cubicBezTo>
                  <a:pt x="55" y="12"/>
                  <a:pt x="55" y="15"/>
                  <a:pt x="53" y="17"/>
                </a:cubicBezTo>
                <a:cubicBezTo>
                  <a:pt x="49" y="20"/>
                  <a:pt x="49" y="20"/>
                  <a:pt x="49" y="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5" name="Google Shape;475;p27"/>
          <p:cNvSpPr/>
          <p:nvPr/>
        </p:nvSpPr>
        <p:spPr>
          <a:xfrm>
            <a:off x="2962695" y="3764960"/>
            <a:ext cx="229178" cy="245382"/>
          </a:xfrm>
          <a:custGeom>
            <a:rect b="b" l="l" r="r" t="t"/>
            <a:pathLst>
              <a:path extrusionOk="0" h="104" w="97">
                <a:moveTo>
                  <a:pt x="79" y="68"/>
                </a:moveTo>
                <a:cubicBezTo>
                  <a:pt x="84" y="68"/>
                  <a:pt x="89" y="70"/>
                  <a:pt x="92" y="73"/>
                </a:cubicBezTo>
                <a:cubicBezTo>
                  <a:pt x="92" y="73"/>
                  <a:pt x="92" y="73"/>
                  <a:pt x="92" y="73"/>
                </a:cubicBezTo>
                <a:cubicBezTo>
                  <a:pt x="95" y="76"/>
                  <a:pt x="97" y="81"/>
                  <a:pt x="97" y="86"/>
                </a:cubicBezTo>
                <a:cubicBezTo>
                  <a:pt x="97" y="96"/>
                  <a:pt x="89" y="104"/>
                  <a:pt x="79" y="104"/>
                </a:cubicBezTo>
                <a:cubicBezTo>
                  <a:pt x="69" y="104"/>
                  <a:pt x="61" y="96"/>
                  <a:pt x="61" y="86"/>
                </a:cubicBezTo>
                <a:cubicBezTo>
                  <a:pt x="61" y="84"/>
                  <a:pt x="61" y="82"/>
                  <a:pt x="62" y="80"/>
                </a:cubicBezTo>
                <a:cubicBezTo>
                  <a:pt x="43" y="68"/>
                  <a:pt x="43" y="68"/>
                  <a:pt x="43" y="68"/>
                </a:cubicBezTo>
                <a:cubicBezTo>
                  <a:pt x="42" y="68"/>
                  <a:pt x="42" y="69"/>
                  <a:pt x="42" y="69"/>
                </a:cubicBezTo>
                <a:cubicBezTo>
                  <a:pt x="42" y="69"/>
                  <a:pt x="42" y="69"/>
                  <a:pt x="42" y="69"/>
                </a:cubicBezTo>
                <a:cubicBezTo>
                  <a:pt x="37" y="74"/>
                  <a:pt x="31" y="76"/>
                  <a:pt x="24" y="76"/>
                </a:cubicBezTo>
                <a:cubicBezTo>
                  <a:pt x="11" y="76"/>
                  <a:pt x="0" y="65"/>
                  <a:pt x="0" y="52"/>
                </a:cubicBezTo>
                <a:cubicBezTo>
                  <a:pt x="0" y="38"/>
                  <a:pt x="11" y="27"/>
                  <a:pt x="24" y="27"/>
                </a:cubicBezTo>
                <a:cubicBezTo>
                  <a:pt x="31" y="27"/>
                  <a:pt x="37" y="30"/>
                  <a:pt x="42" y="34"/>
                </a:cubicBezTo>
                <a:cubicBezTo>
                  <a:pt x="42" y="34"/>
                  <a:pt x="42" y="34"/>
                  <a:pt x="42" y="34"/>
                </a:cubicBezTo>
                <a:cubicBezTo>
                  <a:pt x="42" y="34"/>
                  <a:pt x="42" y="34"/>
                  <a:pt x="42" y="34"/>
                </a:cubicBezTo>
                <a:cubicBezTo>
                  <a:pt x="42" y="35"/>
                  <a:pt x="42" y="35"/>
                  <a:pt x="43" y="35"/>
                </a:cubicBezTo>
                <a:cubicBezTo>
                  <a:pt x="62" y="24"/>
                  <a:pt x="62" y="24"/>
                  <a:pt x="62" y="24"/>
                </a:cubicBezTo>
                <a:cubicBezTo>
                  <a:pt x="61" y="22"/>
                  <a:pt x="61" y="20"/>
                  <a:pt x="61" y="18"/>
                </a:cubicBezTo>
                <a:cubicBezTo>
                  <a:pt x="61" y="8"/>
                  <a:pt x="69" y="0"/>
                  <a:pt x="79" y="0"/>
                </a:cubicBezTo>
                <a:cubicBezTo>
                  <a:pt x="89" y="0"/>
                  <a:pt x="97" y="8"/>
                  <a:pt x="97" y="18"/>
                </a:cubicBezTo>
                <a:cubicBezTo>
                  <a:pt x="97" y="28"/>
                  <a:pt x="89" y="36"/>
                  <a:pt x="79" y="36"/>
                </a:cubicBezTo>
                <a:cubicBezTo>
                  <a:pt x="74" y="36"/>
                  <a:pt x="70" y="34"/>
                  <a:pt x="66" y="31"/>
                </a:cubicBezTo>
                <a:cubicBezTo>
                  <a:pt x="66" y="30"/>
                  <a:pt x="66" y="30"/>
                  <a:pt x="66" y="30"/>
                </a:cubicBezTo>
                <a:cubicBezTo>
                  <a:pt x="47" y="42"/>
                  <a:pt x="47" y="42"/>
                  <a:pt x="47" y="42"/>
                </a:cubicBezTo>
                <a:cubicBezTo>
                  <a:pt x="48" y="45"/>
                  <a:pt x="49" y="48"/>
                  <a:pt x="49" y="52"/>
                </a:cubicBezTo>
                <a:cubicBezTo>
                  <a:pt x="49" y="55"/>
                  <a:pt x="48" y="58"/>
                  <a:pt x="47" y="61"/>
                </a:cubicBezTo>
                <a:cubicBezTo>
                  <a:pt x="66" y="73"/>
                  <a:pt x="66" y="73"/>
                  <a:pt x="66" y="73"/>
                </a:cubicBezTo>
                <a:cubicBezTo>
                  <a:pt x="66" y="73"/>
                  <a:pt x="66" y="73"/>
                  <a:pt x="66" y="73"/>
                </a:cubicBezTo>
                <a:cubicBezTo>
                  <a:pt x="66" y="73"/>
                  <a:pt x="66" y="73"/>
                  <a:pt x="66" y="73"/>
                </a:cubicBezTo>
                <a:cubicBezTo>
                  <a:pt x="66" y="73"/>
                  <a:pt x="66" y="73"/>
                  <a:pt x="66" y="73"/>
                </a:cubicBezTo>
                <a:cubicBezTo>
                  <a:pt x="70" y="70"/>
                  <a:pt x="74" y="68"/>
                  <a:pt x="79" y="68"/>
                </a:cubicBezTo>
                <a:close/>
                <a:moveTo>
                  <a:pt x="86" y="78"/>
                </a:moveTo>
                <a:cubicBezTo>
                  <a:pt x="86" y="78"/>
                  <a:pt x="86" y="78"/>
                  <a:pt x="86" y="78"/>
                </a:cubicBezTo>
                <a:cubicBezTo>
                  <a:pt x="85" y="77"/>
                  <a:pt x="82" y="76"/>
                  <a:pt x="79" y="76"/>
                </a:cubicBezTo>
                <a:cubicBezTo>
                  <a:pt x="76" y="76"/>
                  <a:pt x="74" y="77"/>
                  <a:pt x="72" y="78"/>
                </a:cubicBezTo>
                <a:cubicBezTo>
                  <a:pt x="72" y="79"/>
                  <a:pt x="72" y="79"/>
                  <a:pt x="72" y="79"/>
                </a:cubicBezTo>
                <a:cubicBezTo>
                  <a:pt x="70" y="80"/>
                  <a:pt x="69" y="83"/>
                  <a:pt x="69" y="86"/>
                </a:cubicBezTo>
                <a:cubicBezTo>
                  <a:pt x="69" y="91"/>
                  <a:pt x="74" y="96"/>
                  <a:pt x="79" y="96"/>
                </a:cubicBezTo>
                <a:cubicBezTo>
                  <a:pt x="85" y="96"/>
                  <a:pt x="89" y="91"/>
                  <a:pt x="89" y="86"/>
                </a:cubicBezTo>
                <a:cubicBezTo>
                  <a:pt x="89" y="83"/>
                  <a:pt x="88" y="80"/>
                  <a:pt x="86" y="79"/>
                </a:cubicBezTo>
                <a:cubicBezTo>
                  <a:pt x="86" y="78"/>
                  <a:pt x="86" y="78"/>
                  <a:pt x="86" y="78"/>
                </a:cubicBezTo>
                <a:close/>
                <a:moveTo>
                  <a:pt x="36" y="40"/>
                </a:moveTo>
                <a:cubicBezTo>
                  <a:pt x="36" y="40"/>
                  <a:pt x="36" y="40"/>
                  <a:pt x="36" y="40"/>
                </a:cubicBezTo>
                <a:cubicBezTo>
                  <a:pt x="33" y="37"/>
                  <a:pt x="29" y="35"/>
                  <a:pt x="24" y="35"/>
                </a:cubicBezTo>
                <a:cubicBezTo>
                  <a:pt x="15" y="35"/>
                  <a:pt x="8" y="42"/>
                  <a:pt x="8" y="52"/>
                </a:cubicBezTo>
                <a:cubicBezTo>
                  <a:pt x="8" y="61"/>
                  <a:pt x="15" y="68"/>
                  <a:pt x="24" y="68"/>
                </a:cubicBezTo>
                <a:cubicBezTo>
                  <a:pt x="29" y="68"/>
                  <a:pt x="33" y="67"/>
                  <a:pt x="36" y="64"/>
                </a:cubicBezTo>
                <a:cubicBezTo>
                  <a:pt x="36" y="63"/>
                  <a:pt x="36" y="63"/>
                  <a:pt x="36" y="63"/>
                </a:cubicBezTo>
                <a:cubicBezTo>
                  <a:pt x="39" y="61"/>
                  <a:pt x="41" y="56"/>
                  <a:pt x="41" y="52"/>
                </a:cubicBezTo>
                <a:cubicBezTo>
                  <a:pt x="41" y="47"/>
                  <a:pt x="39" y="43"/>
                  <a:pt x="36" y="40"/>
                </a:cubicBezTo>
                <a:cubicBezTo>
                  <a:pt x="36" y="40"/>
                  <a:pt x="36" y="40"/>
                  <a:pt x="36" y="40"/>
                </a:cubicBezTo>
                <a:close/>
                <a:moveTo>
                  <a:pt x="79" y="8"/>
                </a:moveTo>
                <a:cubicBezTo>
                  <a:pt x="79" y="8"/>
                  <a:pt x="79" y="8"/>
                  <a:pt x="79" y="8"/>
                </a:cubicBezTo>
                <a:cubicBezTo>
                  <a:pt x="74" y="8"/>
                  <a:pt x="69" y="12"/>
                  <a:pt x="69" y="18"/>
                </a:cubicBezTo>
                <a:cubicBezTo>
                  <a:pt x="69" y="20"/>
                  <a:pt x="70" y="21"/>
                  <a:pt x="71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4"/>
                  <a:pt x="71" y="24"/>
                  <a:pt x="72" y="25"/>
                </a:cubicBezTo>
                <a:cubicBezTo>
                  <a:pt x="72" y="25"/>
                  <a:pt x="72" y="25"/>
                  <a:pt x="72" y="25"/>
                </a:cubicBezTo>
                <a:cubicBezTo>
                  <a:pt x="74" y="27"/>
                  <a:pt x="76" y="28"/>
                  <a:pt x="79" y="28"/>
                </a:cubicBezTo>
                <a:cubicBezTo>
                  <a:pt x="85" y="28"/>
                  <a:pt x="89" y="23"/>
                  <a:pt x="89" y="18"/>
                </a:cubicBezTo>
                <a:cubicBezTo>
                  <a:pt x="89" y="12"/>
                  <a:pt x="85" y="8"/>
                  <a:pt x="79" y="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6" name="Google Shape;476;p27"/>
          <p:cNvSpPr/>
          <p:nvPr/>
        </p:nvSpPr>
        <p:spPr>
          <a:xfrm>
            <a:off x="2955871" y="1991754"/>
            <a:ext cx="244226" cy="243068"/>
          </a:xfrm>
          <a:custGeom>
            <a:rect b="b" l="l" r="r" t="t"/>
            <a:pathLst>
              <a:path extrusionOk="0" h="103" w="103">
                <a:moveTo>
                  <a:pt x="72" y="14"/>
                </a:moveTo>
                <a:cubicBezTo>
                  <a:pt x="85" y="1"/>
                  <a:pt x="85" y="1"/>
                  <a:pt x="85" y="1"/>
                </a:cubicBezTo>
                <a:cubicBezTo>
                  <a:pt x="86" y="0"/>
                  <a:pt x="88" y="0"/>
                  <a:pt x="89" y="1"/>
                </a:cubicBezTo>
                <a:cubicBezTo>
                  <a:pt x="89" y="1"/>
                  <a:pt x="89" y="2"/>
                  <a:pt x="89" y="2"/>
                </a:cubicBezTo>
                <a:cubicBezTo>
                  <a:pt x="89" y="2"/>
                  <a:pt x="89" y="2"/>
                  <a:pt x="89" y="2"/>
                </a:cubicBezTo>
                <a:cubicBezTo>
                  <a:pt x="89" y="2"/>
                  <a:pt x="89" y="2"/>
                  <a:pt x="89" y="2"/>
                </a:cubicBezTo>
                <a:cubicBezTo>
                  <a:pt x="92" y="11"/>
                  <a:pt x="92" y="11"/>
                  <a:pt x="92" y="11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2" y="14"/>
                  <a:pt x="102" y="14"/>
                </a:cubicBezTo>
                <a:cubicBezTo>
                  <a:pt x="103" y="15"/>
                  <a:pt x="103" y="17"/>
                  <a:pt x="102" y="18"/>
                </a:cubicBezTo>
                <a:cubicBezTo>
                  <a:pt x="89" y="31"/>
                  <a:pt x="89" y="31"/>
                  <a:pt x="89" y="31"/>
                </a:cubicBezTo>
                <a:cubicBezTo>
                  <a:pt x="88" y="31"/>
                  <a:pt x="88" y="32"/>
                  <a:pt x="87" y="32"/>
                </a:cubicBezTo>
                <a:cubicBezTo>
                  <a:pt x="79" y="30"/>
                  <a:pt x="79" y="30"/>
                  <a:pt x="79" y="30"/>
                </a:cubicBezTo>
                <a:cubicBezTo>
                  <a:pt x="76" y="33"/>
                  <a:pt x="76" y="33"/>
                  <a:pt x="76" y="33"/>
                </a:cubicBezTo>
                <a:cubicBezTo>
                  <a:pt x="80" y="39"/>
                  <a:pt x="82" y="45"/>
                  <a:pt x="82" y="53"/>
                </a:cubicBezTo>
                <a:cubicBezTo>
                  <a:pt x="82" y="61"/>
                  <a:pt x="79" y="69"/>
                  <a:pt x="73" y="75"/>
                </a:cubicBezTo>
                <a:cubicBezTo>
                  <a:pt x="73" y="75"/>
                  <a:pt x="73" y="75"/>
                  <a:pt x="73" y="75"/>
                </a:cubicBezTo>
                <a:cubicBezTo>
                  <a:pt x="67" y="80"/>
                  <a:pt x="59" y="84"/>
                  <a:pt x="51" y="84"/>
                </a:cubicBezTo>
                <a:cubicBezTo>
                  <a:pt x="42" y="84"/>
                  <a:pt x="34" y="80"/>
                  <a:pt x="28" y="75"/>
                </a:cubicBezTo>
                <a:cubicBezTo>
                  <a:pt x="23" y="69"/>
                  <a:pt x="19" y="61"/>
                  <a:pt x="19" y="53"/>
                </a:cubicBezTo>
                <a:cubicBezTo>
                  <a:pt x="19" y="44"/>
                  <a:pt x="23" y="36"/>
                  <a:pt x="28" y="30"/>
                </a:cubicBezTo>
                <a:cubicBezTo>
                  <a:pt x="34" y="25"/>
                  <a:pt x="42" y="21"/>
                  <a:pt x="51" y="21"/>
                </a:cubicBezTo>
                <a:cubicBezTo>
                  <a:pt x="58" y="21"/>
                  <a:pt x="65" y="24"/>
                  <a:pt x="70" y="28"/>
                </a:cubicBezTo>
                <a:cubicBezTo>
                  <a:pt x="74" y="24"/>
                  <a:pt x="74" y="24"/>
                  <a:pt x="74" y="24"/>
                </a:cubicBezTo>
                <a:cubicBezTo>
                  <a:pt x="72" y="17"/>
                  <a:pt x="72" y="17"/>
                  <a:pt x="72" y="17"/>
                </a:cubicBezTo>
                <a:cubicBezTo>
                  <a:pt x="71" y="16"/>
                  <a:pt x="72" y="15"/>
                  <a:pt x="72" y="14"/>
                </a:cubicBezTo>
                <a:close/>
                <a:moveTo>
                  <a:pt x="91" y="40"/>
                </a:moveTo>
                <a:cubicBezTo>
                  <a:pt x="91" y="40"/>
                  <a:pt x="91" y="40"/>
                  <a:pt x="91" y="40"/>
                </a:cubicBezTo>
                <a:cubicBezTo>
                  <a:pt x="91" y="38"/>
                  <a:pt x="92" y="36"/>
                  <a:pt x="94" y="35"/>
                </a:cubicBezTo>
                <a:cubicBezTo>
                  <a:pt x="96" y="35"/>
                  <a:pt x="98" y="36"/>
                  <a:pt x="99" y="38"/>
                </a:cubicBezTo>
                <a:cubicBezTo>
                  <a:pt x="100" y="40"/>
                  <a:pt x="100" y="43"/>
                  <a:pt x="101" y="45"/>
                </a:cubicBezTo>
                <a:cubicBezTo>
                  <a:pt x="101" y="47"/>
                  <a:pt x="101" y="50"/>
                  <a:pt x="101" y="53"/>
                </a:cubicBezTo>
                <a:cubicBezTo>
                  <a:pt x="101" y="66"/>
                  <a:pt x="96" y="79"/>
                  <a:pt x="86" y="88"/>
                </a:cubicBezTo>
                <a:cubicBezTo>
                  <a:pt x="77" y="97"/>
                  <a:pt x="65" y="103"/>
                  <a:pt x="51" y="103"/>
                </a:cubicBezTo>
                <a:cubicBezTo>
                  <a:pt x="37" y="103"/>
                  <a:pt x="24" y="97"/>
                  <a:pt x="15" y="88"/>
                </a:cubicBezTo>
                <a:cubicBezTo>
                  <a:pt x="6" y="79"/>
                  <a:pt x="0" y="66"/>
                  <a:pt x="0" y="53"/>
                </a:cubicBezTo>
                <a:cubicBezTo>
                  <a:pt x="0" y="39"/>
                  <a:pt x="6" y="26"/>
                  <a:pt x="15" y="17"/>
                </a:cubicBezTo>
                <a:cubicBezTo>
                  <a:pt x="24" y="8"/>
                  <a:pt x="37" y="2"/>
                  <a:pt x="51" y="2"/>
                </a:cubicBezTo>
                <a:cubicBezTo>
                  <a:pt x="53" y="2"/>
                  <a:pt x="56" y="2"/>
                  <a:pt x="58" y="3"/>
                </a:cubicBezTo>
                <a:cubicBezTo>
                  <a:pt x="61" y="3"/>
                  <a:pt x="63" y="3"/>
                  <a:pt x="65" y="4"/>
                </a:cubicBezTo>
                <a:cubicBezTo>
                  <a:pt x="67" y="5"/>
                  <a:pt x="69" y="7"/>
                  <a:pt x="68" y="9"/>
                </a:cubicBezTo>
                <a:cubicBezTo>
                  <a:pt x="67" y="11"/>
                  <a:pt x="65" y="12"/>
                  <a:pt x="63" y="12"/>
                </a:cubicBezTo>
                <a:cubicBezTo>
                  <a:pt x="61" y="11"/>
                  <a:pt x="59" y="11"/>
                  <a:pt x="57" y="10"/>
                </a:cubicBezTo>
                <a:cubicBezTo>
                  <a:pt x="55" y="10"/>
                  <a:pt x="53" y="10"/>
                  <a:pt x="51" y="10"/>
                </a:cubicBezTo>
                <a:cubicBezTo>
                  <a:pt x="39" y="10"/>
                  <a:pt x="28" y="15"/>
                  <a:pt x="21" y="23"/>
                </a:cubicBezTo>
                <a:cubicBezTo>
                  <a:pt x="13" y="30"/>
                  <a:pt x="8" y="41"/>
                  <a:pt x="8" y="53"/>
                </a:cubicBezTo>
                <a:cubicBezTo>
                  <a:pt x="8" y="64"/>
                  <a:pt x="13" y="75"/>
                  <a:pt x="21" y="83"/>
                </a:cubicBezTo>
                <a:cubicBezTo>
                  <a:pt x="28" y="90"/>
                  <a:pt x="39" y="95"/>
                  <a:pt x="51" y="95"/>
                </a:cubicBezTo>
                <a:cubicBezTo>
                  <a:pt x="62" y="95"/>
                  <a:pt x="73" y="90"/>
                  <a:pt x="81" y="83"/>
                </a:cubicBezTo>
                <a:cubicBezTo>
                  <a:pt x="88" y="75"/>
                  <a:pt x="93" y="64"/>
                  <a:pt x="93" y="53"/>
                </a:cubicBezTo>
                <a:cubicBezTo>
                  <a:pt x="93" y="50"/>
                  <a:pt x="93" y="48"/>
                  <a:pt x="93" y="46"/>
                </a:cubicBezTo>
                <a:cubicBezTo>
                  <a:pt x="92" y="44"/>
                  <a:pt x="92" y="42"/>
                  <a:pt x="91" y="40"/>
                </a:cubicBezTo>
                <a:close/>
                <a:moveTo>
                  <a:pt x="51" y="38"/>
                </a:moveTo>
                <a:cubicBezTo>
                  <a:pt x="51" y="38"/>
                  <a:pt x="51" y="38"/>
                  <a:pt x="51" y="38"/>
                </a:cubicBezTo>
                <a:cubicBezTo>
                  <a:pt x="53" y="38"/>
                  <a:pt x="56" y="39"/>
                  <a:pt x="58" y="40"/>
                </a:cubicBezTo>
                <a:cubicBezTo>
                  <a:pt x="66" y="31"/>
                  <a:pt x="66" y="31"/>
                  <a:pt x="66" y="31"/>
                </a:cubicBezTo>
                <a:cubicBezTo>
                  <a:pt x="62" y="28"/>
                  <a:pt x="57" y="26"/>
                  <a:pt x="51" y="26"/>
                </a:cubicBezTo>
                <a:cubicBezTo>
                  <a:pt x="43" y="26"/>
                  <a:pt x="37" y="29"/>
                  <a:pt x="32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27" y="39"/>
                  <a:pt x="24" y="45"/>
                  <a:pt x="24" y="53"/>
                </a:cubicBezTo>
                <a:cubicBezTo>
                  <a:pt x="24" y="60"/>
                  <a:pt x="27" y="66"/>
                  <a:pt x="32" y="71"/>
                </a:cubicBezTo>
                <a:cubicBezTo>
                  <a:pt x="37" y="76"/>
                  <a:pt x="43" y="79"/>
                  <a:pt x="51" y="79"/>
                </a:cubicBezTo>
                <a:cubicBezTo>
                  <a:pt x="58" y="79"/>
                  <a:pt x="65" y="76"/>
                  <a:pt x="69" y="71"/>
                </a:cubicBezTo>
                <a:cubicBezTo>
                  <a:pt x="69" y="71"/>
                  <a:pt x="69" y="71"/>
                  <a:pt x="69" y="71"/>
                </a:cubicBezTo>
                <a:cubicBezTo>
                  <a:pt x="74" y="66"/>
                  <a:pt x="77" y="60"/>
                  <a:pt x="77" y="53"/>
                </a:cubicBezTo>
                <a:cubicBezTo>
                  <a:pt x="77" y="47"/>
                  <a:pt x="75" y="41"/>
                  <a:pt x="72" y="37"/>
                </a:cubicBezTo>
                <a:cubicBezTo>
                  <a:pt x="63" y="45"/>
                  <a:pt x="63" y="45"/>
                  <a:pt x="63" y="45"/>
                </a:cubicBezTo>
                <a:cubicBezTo>
                  <a:pt x="64" y="48"/>
                  <a:pt x="65" y="50"/>
                  <a:pt x="65" y="53"/>
                </a:cubicBezTo>
                <a:cubicBezTo>
                  <a:pt x="65" y="56"/>
                  <a:pt x="63" y="60"/>
                  <a:pt x="61" y="63"/>
                </a:cubicBezTo>
                <a:cubicBezTo>
                  <a:pt x="61" y="63"/>
                  <a:pt x="61" y="63"/>
                  <a:pt x="61" y="63"/>
                </a:cubicBezTo>
                <a:cubicBezTo>
                  <a:pt x="58" y="65"/>
                  <a:pt x="55" y="67"/>
                  <a:pt x="51" y="67"/>
                </a:cubicBezTo>
                <a:cubicBezTo>
                  <a:pt x="47" y="67"/>
                  <a:pt x="43" y="65"/>
                  <a:pt x="40" y="63"/>
                </a:cubicBezTo>
                <a:cubicBezTo>
                  <a:pt x="40" y="63"/>
                  <a:pt x="40" y="63"/>
                  <a:pt x="40" y="63"/>
                </a:cubicBezTo>
                <a:cubicBezTo>
                  <a:pt x="38" y="60"/>
                  <a:pt x="36" y="57"/>
                  <a:pt x="36" y="53"/>
                </a:cubicBezTo>
                <a:cubicBezTo>
                  <a:pt x="36" y="49"/>
                  <a:pt x="38" y="45"/>
                  <a:pt x="40" y="42"/>
                </a:cubicBezTo>
                <a:cubicBezTo>
                  <a:pt x="40" y="42"/>
                  <a:pt x="40" y="42"/>
                  <a:pt x="40" y="42"/>
                </a:cubicBezTo>
                <a:cubicBezTo>
                  <a:pt x="43" y="40"/>
                  <a:pt x="47" y="38"/>
                  <a:pt x="51" y="38"/>
                </a:cubicBezTo>
                <a:close/>
                <a:moveTo>
                  <a:pt x="54" y="43"/>
                </a:moveTo>
                <a:cubicBezTo>
                  <a:pt x="54" y="43"/>
                  <a:pt x="54" y="43"/>
                  <a:pt x="54" y="43"/>
                </a:cubicBezTo>
                <a:cubicBezTo>
                  <a:pt x="53" y="43"/>
                  <a:pt x="52" y="43"/>
                  <a:pt x="51" y="43"/>
                </a:cubicBezTo>
                <a:cubicBezTo>
                  <a:pt x="48" y="43"/>
                  <a:pt x="46" y="44"/>
                  <a:pt x="44" y="46"/>
                </a:cubicBezTo>
                <a:cubicBezTo>
                  <a:pt x="44" y="46"/>
                  <a:pt x="44" y="46"/>
                  <a:pt x="44" y="46"/>
                </a:cubicBezTo>
                <a:cubicBezTo>
                  <a:pt x="42" y="47"/>
                  <a:pt x="41" y="50"/>
                  <a:pt x="41" y="53"/>
                </a:cubicBezTo>
                <a:cubicBezTo>
                  <a:pt x="41" y="55"/>
                  <a:pt x="42" y="58"/>
                  <a:pt x="44" y="59"/>
                </a:cubicBezTo>
                <a:cubicBezTo>
                  <a:pt x="46" y="61"/>
                  <a:pt x="48" y="62"/>
                  <a:pt x="51" y="62"/>
                </a:cubicBezTo>
                <a:cubicBezTo>
                  <a:pt x="53" y="62"/>
                  <a:pt x="56" y="61"/>
                  <a:pt x="57" y="59"/>
                </a:cubicBezTo>
                <a:cubicBezTo>
                  <a:pt x="57" y="59"/>
                  <a:pt x="57" y="59"/>
                  <a:pt x="57" y="59"/>
                </a:cubicBezTo>
                <a:cubicBezTo>
                  <a:pt x="59" y="58"/>
                  <a:pt x="60" y="55"/>
                  <a:pt x="60" y="53"/>
                </a:cubicBezTo>
                <a:cubicBezTo>
                  <a:pt x="60" y="51"/>
                  <a:pt x="60" y="50"/>
                  <a:pt x="60" y="49"/>
                </a:cubicBezTo>
                <a:cubicBezTo>
                  <a:pt x="54" y="55"/>
                  <a:pt x="54" y="55"/>
                  <a:pt x="54" y="55"/>
                </a:cubicBezTo>
                <a:cubicBezTo>
                  <a:pt x="52" y="57"/>
                  <a:pt x="49" y="57"/>
                  <a:pt x="48" y="55"/>
                </a:cubicBezTo>
                <a:cubicBezTo>
                  <a:pt x="46" y="54"/>
                  <a:pt x="46" y="51"/>
                  <a:pt x="48" y="50"/>
                </a:cubicBezTo>
                <a:cubicBezTo>
                  <a:pt x="54" y="43"/>
                  <a:pt x="54" y="43"/>
                  <a:pt x="54" y="43"/>
                </a:cubicBezTo>
                <a:close/>
                <a:moveTo>
                  <a:pt x="86" y="7"/>
                </a:moveTo>
                <a:cubicBezTo>
                  <a:pt x="86" y="7"/>
                  <a:pt x="86" y="7"/>
                  <a:pt x="86" y="7"/>
                </a:cubicBezTo>
                <a:cubicBezTo>
                  <a:pt x="77" y="17"/>
                  <a:pt x="77" y="17"/>
                  <a:pt x="77" y="17"/>
                </a:cubicBezTo>
                <a:cubicBezTo>
                  <a:pt x="78" y="22"/>
                  <a:pt x="78" y="22"/>
                  <a:pt x="78" y="22"/>
                </a:cubicBezTo>
                <a:cubicBezTo>
                  <a:pt x="87" y="13"/>
                  <a:pt x="87" y="13"/>
                  <a:pt x="87" y="13"/>
                </a:cubicBezTo>
                <a:cubicBezTo>
                  <a:pt x="86" y="7"/>
                  <a:pt x="86" y="7"/>
                  <a:pt x="86" y="7"/>
                </a:cubicBezTo>
                <a:close/>
                <a:moveTo>
                  <a:pt x="91" y="16"/>
                </a:moveTo>
                <a:cubicBezTo>
                  <a:pt x="91" y="16"/>
                  <a:pt x="91" y="16"/>
                  <a:pt x="91" y="16"/>
                </a:cubicBezTo>
                <a:cubicBezTo>
                  <a:pt x="81" y="25"/>
                  <a:pt x="81" y="25"/>
                  <a:pt x="81" y="25"/>
                </a:cubicBezTo>
                <a:cubicBezTo>
                  <a:pt x="87" y="27"/>
                  <a:pt x="87" y="27"/>
                  <a:pt x="87" y="27"/>
                </a:cubicBezTo>
                <a:cubicBezTo>
                  <a:pt x="96" y="17"/>
                  <a:pt x="96" y="17"/>
                  <a:pt x="96" y="17"/>
                </a:cubicBezTo>
                <a:cubicBezTo>
                  <a:pt x="91" y="16"/>
                  <a:pt x="91" y="16"/>
                  <a:pt x="91" y="1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7" name="Google Shape;477;p27"/>
          <p:cNvSpPr/>
          <p:nvPr/>
        </p:nvSpPr>
        <p:spPr>
          <a:xfrm>
            <a:off x="2438357" y="2873512"/>
            <a:ext cx="246540" cy="258114"/>
          </a:xfrm>
          <a:custGeom>
            <a:rect b="b" l="l" r="r" t="t"/>
            <a:pathLst>
              <a:path extrusionOk="0" h="109" w="104">
                <a:moveTo>
                  <a:pt x="52" y="0"/>
                </a:moveTo>
                <a:cubicBezTo>
                  <a:pt x="66" y="0"/>
                  <a:pt x="80" y="6"/>
                  <a:pt x="89" y="15"/>
                </a:cubicBezTo>
                <a:cubicBezTo>
                  <a:pt x="98" y="24"/>
                  <a:pt x="104" y="37"/>
                  <a:pt x="104" y="52"/>
                </a:cubicBezTo>
                <a:cubicBezTo>
                  <a:pt x="104" y="65"/>
                  <a:pt x="100" y="76"/>
                  <a:pt x="92" y="86"/>
                </a:cubicBezTo>
                <a:cubicBezTo>
                  <a:pt x="89" y="89"/>
                  <a:pt x="82" y="85"/>
                  <a:pt x="86" y="80"/>
                </a:cubicBezTo>
                <a:cubicBezTo>
                  <a:pt x="92" y="73"/>
                  <a:pt x="96" y="64"/>
                  <a:pt x="96" y="54"/>
                </a:cubicBezTo>
                <a:cubicBezTo>
                  <a:pt x="81" y="54"/>
                  <a:pt x="81" y="54"/>
                  <a:pt x="81" y="54"/>
                </a:cubicBezTo>
                <a:cubicBezTo>
                  <a:pt x="81" y="61"/>
                  <a:pt x="80" y="67"/>
                  <a:pt x="78" y="73"/>
                </a:cubicBezTo>
                <a:cubicBezTo>
                  <a:pt x="78" y="76"/>
                  <a:pt x="73" y="75"/>
                  <a:pt x="74" y="72"/>
                </a:cubicBezTo>
                <a:cubicBezTo>
                  <a:pt x="75" y="67"/>
                  <a:pt x="76" y="61"/>
                  <a:pt x="76" y="54"/>
                </a:cubicBezTo>
                <a:cubicBezTo>
                  <a:pt x="56" y="54"/>
                  <a:pt x="48" y="54"/>
                  <a:pt x="28" y="54"/>
                </a:cubicBezTo>
                <a:cubicBezTo>
                  <a:pt x="28" y="61"/>
                  <a:pt x="29" y="67"/>
                  <a:pt x="31" y="72"/>
                </a:cubicBezTo>
                <a:cubicBezTo>
                  <a:pt x="31" y="75"/>
                  <a:pt x="27" y="76"/>
                  <a:pt x="26" y="73"/>
                </a:cubicBezTo>
                <a:cubicBezTo>
                  <a:pt x="24" y="67"/>
                  <a:pt x="24" y="61"/>
                  <a:pt x="23" y="54"/>
                </a:cubicBezTo>
                <a:cubicBezTo>
                  <a:pt x="8" y="54"/>
                  <a:pt x="8" y="54"/>
                  <a:pt x="8" y="54"/>
                </a:cubicBezTo>
                <a:cubicBezTo>
                  <a:pt x="9" y="64"/>
                  <a:pt x="12" y="73"/>
                  <a:pt x="18" y="80"/>
                </a:cubicBezTo>
                <a:cubicBezTo>
                  <a:pt x="22" y="84"/>
                  <a:pt x="16" y="89"/>
                  <a:pt x="12" y="86"/>
                </a:cubicBezTo>
                <a:cubicBezTo>
                  <a:pt x="5" y="76"/>
                  <a:pt x="0" y="65"/>
                  <a:pt x="0" y="52"/>
                </a:cubicBezTo>
                <a:cubicBezTo>
                  <a:pt x="0" y="37"/>
                  <a:pt x="6" y="24"/>
                  <a:pt x="15" y="15"/>
                </a:cubicBezTo>
                <a:cubicBezTo>
                  <a:pt x="25" y="6"/>
                  <a:pt x="38" y="0"/>
                  <a:pt x="52" y="0"/>
                </a:cubicBezTo>
                <a:close/>
                <a:moveTo>
                  <a:pt x="68" y="94"/>
                </a:moveTo>
                <a:cubicBezTo>
                  <a:pt x="68" y="94"/>
                  <a:pt x="68" y="94"/>
                  <a:pt x="68" y="94"/>
                </a:cubicBezTo>
                <a:cubicBezTo>
                  <a:pt x="68" y="105"/>
                  <a:pt x="68" y="105"/>
                  <a:pt x="68" y="105"/>
                </a:cubicBezTo>
                <a:cubicBezTo>
                  <a:pt x="68" y="107"/>
                  <a:pt x="66" y="109"/>
                  <a:pt x="64" y="109"/>
                </a:cubicBezTo>
                <a:cubicBezTo>
                  <a:pt x="64" y="109"/>
                  <a:pt x="64" y="109"/>
                  <a:pt x="64" y="109"/>
                </a:cubicBezTo>
                <a:cubicBezTo>
                  <a:pt x="40" y="109"/>
                  <a:pt x="40" y="109"/>
                  <a:pt x="40" y="109"/>
                </a:cubicBezTo>
                <a:cubicBezTo>
                  <a:pt x="38" y="109"/>
                  <a:pt x="36" y="107"/>
                  <a:pt x="36" y="105"/>
                </a:cubicBezTo>
                <a:cubicBezTo>
                  <a:pt x="36" y="105"/>
                  <a:pt x="36" y="105"/>
                  <a:pt x="36" y="105"/>
                </a:cubicBezTo>
                <a:cubicBezTo>
                  <a:pt x="36" y="94"/>
                  <a:pt x="36" y="94"/>
                  <a:pt x="36" y="94"/>
                </a:cubicBezTo>
                <a:cubicBezTo>
                  <a:pt x="24" y="94"/>
                  <a:pt x="24" y="94"/>
                  <a:pt x="24" y="94"/>
                </a:cubicBezTo>
                <a:cubicBezTo>
                  <a:pt x="22" y="94"/>
                  <a:pt x="20" y="92"/>
                  <a:pt x="20" y="90"/>
                </a:cubicBezTo>
                <a:cubicBezTo>
                  <a:pt x="20" y="89"/>
                  <a:pt x="21" y="88"/>
                  <a:pt x="21" y="87"/>
                </a:cubicBezTo>
                <a:cubicBezTo>
                  <a:pt x="49" y="59"/>
                  <a:pt x="49" y="59"/>
                  <a:pt x="49" y="59"/>
                </a:cubicBezTo>
                <a:cubicBezTo>
                  <a:pt x="51" y="58"/>
                  <a:pt x="53" y="58"/>
                  <a:pt x="55" y="59"/>
                </a:cubicBezTo>
                <a:cubicBezTo>
                  <a:pt x="55" y="59"/>
                  <a:pt x="55" y="59"/>
                  <a:pt x="55" y="59"/>
                </a:cubicBezTo>
                <a:cubicBezTo>
                  <a:pt x="83" y="87"/>
                  <a:pt x="83" y="87"/>
                  <a:pt x="83" y="87"/>
                </a:cubicBezTo>
                <a:cubicBezTo>
                  <a:pt x="85" y="89"/>
                  <a:pt x="85" y="91"/>
                  <a:pt x="83" y="93"/>
                </a:cubicBezTo>
                <a:cubicBezTo>
                  <a:pt x="82" y="94"/>
                  <a:pt x="81" y="94"/>
                  <a:pt x="80" y="94"/>
                </a:cubicBezTo>
                <a:cubicBezTo>
                  <a:pt x="80" y="94"/>
                  <a:pt x="80" y="94"/>
                  <a:pt x="80" y="94"/>
                </a:cubicBezTo>
                <a:cubicBezTo>
                  <a:pt x="68" y="94"/>
                  <a:pt x="68" y="94"/>
                  <a:pt x="68" y="94"/>
                </a:cubicBezTo>
                <a:close/>
                <a:moveTo>
                  <a:pt x="60" y="101"/>
                </a:moveTo>
                <a:cubicBezTo>
                  <a:pt x="60" y="101"/>
                  <a:pt x="60" y="101"/>
                  <a:pt x="60" y="101"/>
                </a:cubicBezTo>
                <a:cubicBezTo>
                  <a:pt x="60" y="90"/>
                  <a:pt x="60" y="90"/>
                  <a:pt x="60" y="90"/>
                </a:cubicBezTo>
                <a:cubicBezTo>
                  <a:pt x="60" y="90"/>
                  <a:pt x="60" y="90"/>
                  <a:pt x="60" y="90"/>
                </a:cubicBezTo>
                <a:cubicBezTo>
                  <a:pt x="60" y="88"/>
                  <a:pt x="62" y="86"/>
                  <a:pt x="64" y="86"/>
                </a:cubicBezTo>
                <a:cubicBezTo>
                  <a:pt x="70" y="86"/>
                  <a:pt x="70" y="86"/>
                  <a:pt x="70" y="86"/>
                </a:cubicBezTo>
                <a:cubicBezTo>
                  <a:pt x="52" y="68"/>
                  <a:pt x="52" y="68"/>
                  <a:pt x="52" y="68"/>
                </a:cubicBezTo>
                <a:cubicBezTo>
                  <a:pt x="34" y="86"/>
                  <a:pt x="34" y="86"/>
                  <a:pt x="34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0" y="86"/>
                  <a:pt x="40" y="86"/>
                  <a:pt x="40" y="86"/>
                </a:cubicBezTo>
                <a:cubicBezTo>
                  <a:pt x="42" y="86"/>
                  <a:pt x="44" y="88"/>
                  <a:pt x="44" y="90"/>
                </a:cubicBezTo>
                <a:cubicBezTo>
                  <a:pt x="44" y="101"/>
                  <a:pt x="44" y="101"/>
                  <a:pt x="44" y="101"/>
                </a:cubicBezTo>
                <a:cubicBezTo>
                  <a:pt x="60" y="101"/>
                  <a:pt x="60" y="101"/>
                  <a:pt x="60" y="101"/>
                </a:cubicBezTo>
                <a:close/>
                <a:moveTo>
                  <a:pt x="83" y="21"/>
                </a:moveTo>
                <a:cubicBezTo>
                  <a:pt x="83" y="21"/>
                  <a:pt x="83" y="21"/>
                  <a:pt x="83" y="21"/>
                </a:cubicBezTo>
                <a:cubicBezTo>
                  <a:pt x="83" y="20"/>
                  <a:pt x="83" y="20"/>
                  <a:pt x="82" y="20"/>
                </a:cubicBezTo>
                <a:cubicBezTo>
                  <a:pt x="80" y="21"/>
                  <a:pt x="78" y="22"/>
                  <a:pt x="76" y="24"/>
                </a:cubicBezTo>
                <a:cubicBezTo>
                  <a:pt x="79" y="31"/>
                  <a:pt x="81" y="40"/>
                  <a:pt x="81" y="49"/>
                </a:cubicBezTo>
                <a:cubicBezTo>
                  <a:pt x="96" y="49"/>
                  <a:pt x="96" y="49"/>
                  <a:pt x="96" y="49"/>
                </a:cubicBezTo>
                <a:cubicBezTo>
                  <a:pt x="96" y="38"/>
                  <a:pt x="91" y="28"/>
                  <a:pt x="83" y="21"/>
                </a:cubicBezTo>
                <a:close/>
                <a:moveTo>
                  <a:pt x="78" y="16"/>
                </a:moveTo>
                <a:cubicBezTo>
                  <a:pt x="78" y="16"/>
                  <a:pt x="78" y="16"/>
                  <a:pt x="78" y="16"/>
                </a:cubicBezTo>
                <a:cubicBezTo>
                  <a:pt x="76" y="14"/>
                  <a:pt x="73" y="13"/>
                  <a:pt x="69" y="11"/>
                </a:cubicBezTo>
                <a:cubicBezTo>
                  <a:pt x="71" y="13"/>
                  <a:pt x="72" y="15"/>
                  <a:pt x="73" y="17"/>
                </a:cubicBezTo>
                <a:cubicBezTo>
                  <a:pt x="73" y="17"/>
                  <a:pt x="74" y="18"/>
                  <a:pt x="74" y="19"/>
                </a:cubicBezTo>
                <a:cubicBezTo>
                  <a:pt x="76" y="18"/>
                  <a:pt x="77" y="17"/>
                  <a:pt x="78" y="16"/>
                </a:cubicBezTo>
                <a:close/>
                <a:moveTo>
                  <a:pt x="59" y="8"/>
                </a:moveTo>
                <a:cubicBezTo>
                  <a:pt x="59" y="8"/>
                  <a:pt x="59" y="8"/>
                  <a:pt x="59" y="8"/>
                </a:cubicBezTo>
                <a:cubicBezTo>
                  <a:pt x="58" y="8"/>
                  <a:pt x="56" y="8"/>
                  <a:pt x="55" y="8"/>
                </a:cubicBezTo>
                <a:cubicBezTo>
                  <a:pt x="55" y="25"/>
                  <a:pt x="55" y="25"/>
                  <a:pt x="55" y="25"/>
                </a:cubicBezTo>
                <a:cubicBezTo>
                  <a:pt x="59" y="24"/>
                  <a:pt x="64" y="24"/>
                  <a:pt x="68" y="22"/>
                </a:cubicBezTo>
                <a:cubicBezTo>
                  <a:pt x="69" y="22"/>
                  <a:pt x="69" y="21"/>
                  <a:pt x="70" y="21"/>
                </a:cubicBezTo>
                <a:cubicBezTo>
                  <a:pt x="70" y="20"/>
                  <a:pt x="69" y="20"/>
                  <a:pt x="69" y="19"/>
                </a:cubicBezTo>
                <a:cubicBezTo>
                  <a:pt x="66" y="14"/>
                  <a:pt x="63" y="11"/>
                  <a:pt x="59" y="8"/>
                </a:cubicBezTo>
                <a:close/>
                <a:moveTo>
                  <a:pt x="50" y="8"/>
                </a:moveTo>
                <a:cubicBezTo>
                  <a:pt x="50" y="8"/>
                  <a:pt x="50" y="8"/>
                  <a:pt x="50" y="8"/>
                </a:cubicBezTo>
                <a:cubicBezTo>
                  <a:pt x="48" y="8"/>
                  <a:pt x="46" y="8"/>
                  <a:pt x="45" y="8"/>
                </a:cubicBezTo>
                <a:cubicBezTo>
                  <a:pt x="41" y="11"/>
                  <a:pt x="38" y="14"/>
                  <a:pt x="36" y="19"/>
                </a:cubicBezTo>
                <a:cubicBezTo>
                  <a:pt x="35" y="20"/>
                  <a:pt x="35" y="20"/>
                  <a:pt x="34" y="21"/>
                </a:cubicBezTo>
                <a:cubicBezTo>
                  <a:pt x="35" y="21"/>
                  <a:pt x="36" y="22"/>
                  <a:pt x="36" y="22"/>
                </a:cubicBezTo>
                <a:cubicBezTo>
                  <a:pt x="40" y="24"/>
                  <a:pt x="45" y="24"/>
                  <a:pt x="50" y="25"/>
                </a:cubicBezTo>
                <a:cubicBezTo>
                  <a:pt x="50" y="8"/>
                  <a:pt x="50" y="8"/>
                  <a:pt x="50" y="8"/>
                </a:cubicBezTo>
                <a:close/>
                <a:moveTo>
                  <a:pt x="35" y="11"/>
                </a:moveTo>
                <a:cubicBezTo>
                  <a:pt x="35" y="11"/>
                  <a:pt x="35" y="11"/>
                  <a:pt x="35" y="11"/>
                </a:cubicBezTo>
                <a:cubicBezTo>
                  <a:pt x="32" y="13"/>
                  <a:pt x="29" y="14"/>
                  <a:pt x="26" y="16"/>
                </a:cubicBezTo>
                <a:cubicBezTo>
                  <a:pt x="27" y="17"/>
                  <a:pt x="29" y="18"/>
                  <a:pt x="30" y="19"/>
                </a:cubicBezTo>
                <a:cubicBezTo>
                  <a:pt x="30" y="18"/>
                  <a:pt x="31" y="17"/>
                  <a:pt x="31" y="17"/>
                </a:cubicBezTo>
                <a:cubicBezTo>
                  <a:pt x="32" y="15"/>
                  <a:pt x="34" y="13"/>
                  <a:pt x="35" y="11"/>
                </a:cubicBezTo>
                <a:close/>
                <a:moveTo>
                  <a:pt x="22" y="20"/>
                </a:moveTo>
                <a:cubicBezTo>
                  <a:pt x="22" y="20"/>
                  <a:pt x="22" y="20"/>
                  <a:pt x="22" y="20"/>
                </a:cubicBezTo>
                <a:cubicBezTo>
                  <a:pt x="22" y="20"/>
                  <a:pt x="21" y="20"/>
                  <a:pt x="21" y="21"/>
                </a:cubicBezTo>
                <a:cubicBezTo>
                  <a:pt x="13" y="28"/>
                  <a:pt x="9" y="38"/>
                  <a:pt x="8" y="49"/>
                </a:cubicBezTo>
                <a:cubicBezTo>
                  <a:pt x="23" y="49"/>
                  <a:pt x="23" y="49"/>
                  <a:pt x="23" y="49"/>
                </a:cubicBezTo>
                <a:cubicBezTo>
                  <a:pt x="24" y="40"/>
                  <a:pt x="25" y="31"/>
                  <a:pt x="28" y="24"/>
                </a:cubicBezTo>
                <a:cubicBezTo>
                  <a:pt x="26" y="22"/>
                  <a:pt x="24" y="21"/>
                  <a:pt x="22" y="20"/>
                </a:cubicBezTo>
                <a:close/>
                <a:moveTo>
                  <a:pt x="72" y="26"/>
                </a:moveTo>
                <a:cubicBezTo>
                  <a:pt x="72" y="26"/>
                  <a:pt x="72" y="26"/>
                  <a:pt x="72" y="26"/>
                </a:cubicBezTo>
                <a:cubicBezTo>
                  <a:pt x="71" y="26"/>
                  <a:pt x="70" y="26"/>
                  <a:pt x="70" y="26"/>
                </a:cubicBezTo>
                <a:cubicBezTo>
                  <a:pt x="65" y="28"/>
                  <a:pt x="60" y="29"/>
                  <a:pt x="55" y="30"/>
                </a:cubicBezTo>
                <a:cubicBezTo>
                  <a:pt x="55" y="49"/>
                  <a:pt x="55" y="49"/>
                  <a:pt x="55" y="49"/>
                </a:cubicBezTo>
                <a:cubicBezTo>
                  <a:pt x="76" y="49"/>
                  <a:pt x="76" y="49"/>
                  <a:pt x="76" y="49"/>
                </a:cubicBezTo>
                <a:cubicBezTo>
                  <a:pt x="76" y="41"/>
                  <a:pt x="74" y="32"/>
                  <a:pt x="72" y="26"/>
                </a:cubicBezTo>
                <a:close/>
                <a:moveTo>
                  <a:pt x="50" y="30"/>
                </a:moveTo>
                <a:cubicBezTo>
                  <a:pt x="50" y="30"/>
                  <a:pt x="50" y="30"/>
                  <a:pt x="50" y="30"/>
                </a:cubicBezTo>
                <a:cubicBezTo>
                  <a:pt x="44" y="29"/>
                  <a:pt x="39" y="28"/>
                  <a:pt x="35" y="26"/>
                </a:cubicBezTo>
                <a:cubicBezTo>
                  <a:pt x="34" y="26"/>
                  <a:pt x="33" y="26"/>
                  <a:pt x="33" y="26"/>
                </a:cubicBezTo>
                <a:cubicBezTo>
                  <a:pt x="30" y="32"/>
                  <a:pt x="28" y="41"/>
                  <a:pt x="28" y="49"/>
                </a:cubicBezTo>
                <a:cubicBezTo>
                  <a:pt x="50" y="49"/>
                  <a:pt x="50" y="49"/>
                  <a:pt x="50" y="49"/>
                </a:cubicBezTo>
                <a:cubicBezTo>
                  <a:pt x="50" y="30"/>
                  <a:pt x="50" y="30"/>
                  <a:pt x="50" y="3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8" name="Google Shape;478;p27"/>
          <p:cNvSpPr/>
          <p:nvPr/>
        </p:nvSpPr>
        <p:spPr>
          <a:xfrm>
            <a:off x="3442014" y="2923370"/>
            <a:ext cx="303256" cy="212972"/>
          </a:xfrm>
          <a:custGeom>
            <a:rect b="b" l="l" r="r" t="t"/>
            <a:pathLst>
              <a:path extrusionOk="0" h="90" w="128">
                <a:moveTo>
                  <a:pt x="16" y="0"/>
                </a:moveTo>
                <a:cubicBezTo>
                  <a:pt x="16" y="0"/>
                  <a:pt x="16" y="0"/>
                  <a:pt x="16" y="0"/>
                </a:cubicBezTo>
                <a:cubicBezTo>
                  <a:pt x="112" y="0"/>
                  <a:pt x="112" y="0"/>
                  <a:pt x="112" y="0"/>
                </a:cubicBezTo>
                <a:cubicBezTo>
                  <a:pt x="114" y="0"/>
                  <a:pt x="116" y="2"/>
                  <a:pt x="116" y="4"/>
                </a:cubicBezTo>
                <a:cubicBezTo>
                  <a:pt x="116" y="5"/>
                  <a:pt x="116" y="5"/>
                  <a:pt x="116" y="5"/>
                </a:cubicBezTo>
                <a:cubicBezTo>
                  <a:pt x="116" y="74"/>
                  <a:pt x="116" y="74"/>
                  <a:pt x="116" y="74"/>
                </a:cubicBezTo>
                <a:cubicBezTo>
                  <a:pt x="116" y="77"/>
                  <a:pt x="114" y="78"/>
                  <a:pt x="112" y="78"/>
                </a:cubicBezTo>
                <a:cubicBezTo>
                  <a:pt x="112" y="78"/>
                  <a:pt x="112" y="78"/>
                  <a:pt x="112" y="78"/>
                </a:cubicBezTo>
                <a:cubicBezTo>
                  <a:pt x="16" y="78"/>
                  <a:pt x="16" y="78"/>
                  <a:pt x="16" y="78"/>
                </a:cubicBezTo>
                <a:cubicBezTo>
                  <a:pt x="13" y="78"/>
                  <a:pt x="12" y="77"/>
                  <a:pt x="12" y="74"/>
                </a:cubicBezTo>
                <a:cubicBezTo>
                  <a:pt x="12" y="74"/>
                  <a:pt x="12" y="74"/>
                  <a:pt x="12" y="74"/>
                </a:cubicBezTo>
                <a:cubicBezTo>
                  <a:pt x="12" y="4"/>
                  <a:pt x="12" y="4"/>
                  <a:pt x="12" y="4"/>
                </a:cubicBezTo>
                <a:cubicBezTo>
                  <a:pt x="12" y="2"/>
                  <a:pt x="13" y="0"/>
                  <a:pt x="16" y="0"/>
                </a:cubicBezTo>
                <a:close/>
                <a:moveTo>
                  <a:pt x="30" y="51"/>
                </a:moveTo>
                <a:cubicBezTo>
                  <a:pt x="30" y="51"/>
                  <a:pt x="30" y="51"/>
                  <a:pt x="30" y="51"/>
                </a:cubicBezTo>
                <a:cubicBezTo>
                  <a:pt x="30" y="51"/>
                  <a:pt x="30" y="51"/>
                  <a:pt x="30" y="51"/>
                </a:cubicBezTo>
                <a:cubicBezTo>
                  <a:pt x="41" y="51"/>
                  <a:pt x="41" y="51"/>
                  <a:pt x="41" y="51"/>
                </a:cubicBezTo>
                <a:cubicBezTo>
                  <a:pt x="42" y="51"/>
                  <a:pt x="43" y="52"/>
                  <a:pt x="43" y="53"/>
                </a:cubicBezTo>
                <a:cubicBezTo>
                  <a:pt x="43" y="53"/>
                  <a:pt x="43" y="53"/>
                  <a:pt x="43" y="53"/>
                </a:cubicBezTo>
                <a:cubicBezTo>
                  <a:pt x="43" y="64"/>
                  <a:pt x="43" y="64"/>
                  <a:pt x="43" y="64"/>
                </a:cubicBezTo>
                <a:cubicBezTo>
                  <a:pt x="43" y="65"/>
                  <a:pt x="42" y="66"/>
                  <a:pt x="41" y="66"/>
                </a:cubicBezTo>
                <a:cubicBezTo>
                  <a:pt x="41" y="66"/>
                  <a:pt x="41" y="66"/>
                  <a:pt x="41" y="66"/>
                </a:cubicBezTo>
                <a:cubicBezTo>
                  <a:pt x="30" y="66"/>
                  <a:pt x="30" y="66"/>
                  <a:pt x="30" y="66"/>
                </a:cubicBezTo>
                <a:cubicBezTo>
                  <a:pt x="29" y="66"/>
                  <a:pt x="28" y="65"/>
                  <a:pt x="28" y="64"/>
                </a:cubicBezTo>
                <a:cubicBezTo>
                  <a:pt x="28" y="64"/>
                  <a:pt x="28" y="64"/>
                  <a:pt x="28" y="64"/>
                </a:cubicBezTo>
                <a:cubicBezTo>
                  <a:pt x="28" y="53"/>
                  <a:pt x="28" y="53"/>
                  <a:pt x="28" y="53"/>
                </a:cubicBezTo>
                <a:cubicBezTo>
                  <a:pt x="28" y="52"/>
                  <a:pt x="29" y="51"/>
                  <a:pt x="30" y="51"/>
                </a:cubicBezTo>
                <a:close/>
                <a:moveTo>
                  <a:pt x="49" y="40"/>
                </a:moveTo>
                <a:cubicBezTo>
                  <a:pt x="49" y="40"/>
                  <a:pt x="49" y="40"/>
                  <a:pt x="49" y="40"/>
                </a:cubicBezTo>
                <a:cubicBezTo>
                  <a:pt x="49" y="40"/>
                  <a:pt x="49" y="40"/>
                  <a:pt x="49" y="40"/>
                </a:cubicBezTo>
                <a:cubicBezTo>
                  <a:pt x="59" y="40"/>
                  <a:pt x="59" y="40"/>
                  <a:pt x="59" y="40"/>
                </a:cubicBezTo>
                <a:cubicBezTo>
                  <a:pt x="61" y="40"/>
                  <a:pt x="62" y="41"/>
                  <a:pt x="62" y="43"/>
                </a:cubicBezTo>
                <a:cubicBezTo>
                  <a:pt x="62" y="43"/>
                  <a:pt x="62" y="43"/>
                  <a:pt x="62" y="43"/>
                </a:cubicBezTo>
                <a:cubicBezTo>
                  <a:pt x="62" y="64"/>
                  <a:pt x="62" y="64"/>
                  <a:pt x="62" y="64"/>
                </a:cubicBezTo>
                <a:cubicBezTo>
                  <a:pt x="62" y="65"/>
                  <a:pt x="61" y="66"/>
                  <a:pt x="59" y="66"/>
                </a:cubicBezTo>
                <a:cubicBezTo>
                  <a:pt x="59" y="66"/>
                  <a:pt x="59" y="66"/>
                  <a:pt x="59" y="66"/>
                </a:cubicBezTo>
                <a:cubicBezTo>
                  <a:pt x="49" y="66"/>
                  <a:pt x="49" y="66"/>
                  <a:pt x="49" y="66"/>
                </a:cubicBezTo>
                <a:cubicBezTo>
                  <a:pt x="48" y="66"/>
                  <a:pt x="47" y="65"/>
                  <a:pt x="47" y="64"/>
                </a:cubicBezTo>
                <a:cubicBezTo>
                  <a:pt x="47" y="64"/>
                  <a:pt x="47" y="64"/>
                  <a:pt x="47" y="64"/>
                </a:cubicBezTo>
                <a:cubicBezTo>
                  <a:pt x="47" y="43"/>
                  <a:pt x="47" y="43"/>
                  <a:pt x="47" y="43"/>
                </a:cubicBezTo>
                <a:cubicBezTo>
                  <a:pt x="47" y="41"/>
                  <a:pt x="48" y="40"/>
                  <a:pt x="49" y="40"/>
                </a:cubicBezTo>
                <a:close/>
                <a:moveTo>
                  <a:pt x="57" y="45"/>
                </a:moveTo>
                <a:cubicBezTo>
                  <a:pt x="57" y="45"/>
                  <a:pt x="57" y="45"/>
                  <a:pt x="57" y="45"/>
                </a:cubicBezTo>
                <a:cubicBezTo>
                  <a:pt x="52" y="45"/>
                  <a:pt x="52" y="45"/>
                  <a:pt x="52" y="45"/>
                </a:cubicBezTo>
                <a:cubicBezTo>
                  <a:pt x="52" y="61"/>
                  <a:pt x="52" y="61"/>
                  <a:pt x="52" y="61"/>
                </a:cubicBezTo>
                <a:cubicBezTo>
                  <a:pt x="57" y="61"/>
                  <a:pt x="57" y="61"/>
                  <a:pt x="57" y="61"/>
                </a:cubicBezTo>
                <a:cubicBezTo>
                  <a:pt x="57" y="45"/>
                  <a:pt x="57" y="45"/>
                  <a:pt x="57" y="45"/>
                </a:cubicBezTo>
                <a:close/>
                <a:moveTo>
                  <a:pt x="68" y="30"/>
                </a:moveTo>
                <a:cubicBezTo>
                  <a:pt x="68" y="30"/>
                  <a:pt x="68" y="30"/>
                  <a:pt x="68" y="30"/>
                </a:cubicBezTo>
                <a:cubicBezTo>
                  <a:pt x="68" y="30"/>
                  <a:pt x="68" y="30"/>
                  <a:pt x="68" y="30"/>
                </a:cubicBezTo>
                <a:cubicBezTo>
                  <a:pt x="78" y="30"/>
                  <a:pt x="78" y="30"/>
                  <a:pt x="78" y="30"/>
                </a:cubicBezTo>
                <a:cubicBezTo>
                  <a:pt x="80" y="30"/>
                  <a:pt x="81" y="31"/>
                  <a:pt x="81" y="32"/>
                </a:cubicBezTo>
                <a:cubicBezTo>
                  <a:pt x="81" y="32"/>
                  <a:pt x="81" y="32"/>
                  <a:pt x="81" y="32"/>
                </a:cubicBezTo>
                <a:cubicBezTo>
                  <a:pt x="81" y="64"/>
                  <a:pt x="81" y="64"/>
                  <a:pt x="81" y="64"/>
                </a:cubicBezTo>
                <a:cubicBezTo>
                  <a:pt x="81" y="65"/>
                  <a:pt x="80" y="66"/>
                  <a:pt x="78" y="66"/>
                </a:cubicBezTo>
                <a:cubicBezTo>
                  <a:pt x="78" y="66"/>
                  <a:pt x="78" y="66"/>
                  <a:pt x="78" y="66"/>
                </a:cubicBezTo>
                <a:cubicBezTo>
                  <a:pt x="68" y="66"/>
                  <a:pt x="68" y="66"/>
                  <a:pt x="68" y="66"/>
                </a:cubicBezTo>
                <a:cubicBezTo>
                  <a:pt x="67" y="66"/>
                  <a:pt x="66" y="65"/>
                  <a:pt x="66" y="64"/>
                </a:cubicBezTo>
                <a:cubicBezTo>
                  <a:pt x="66" y="64"/>
                  <a:pt x="66" y="64"/>
                  <a:pt x="66" y="64"/>
                </a:cubicBezTo>
                <a:cubicBezTo>
                  <a:pt x="66" y="32"/>
                  <a:pt x="66" y="32"/>
                  <a:pt x="66" y="32"/>
                </a:cubicBezTo>
                <a:cubicBezTo>
                  <a:pt x="66" y="31"/>
                  <a:pt x="67" y="30"/>
                  <a:pt x="68" y="30"/>
                </a:cubicBezTo>
                <a:close/>
                <a:moveTo>
                  <a:pt x="76" y="35"/>
                </a:moveTo>
                <a:cubicBezTo>
                  <a:pt x="76" y="35"/>
                  <a:pt x="76" y="35"/>
                  <a:pt x="76" y="35"/>
                </a:cubicBezTo>
                <a:cubicBezTo>
                  <a:pt x="71" y="35"/>
                  <a:pt x="71" y="35"/>
                  <a:pt x="71" y="35"/>
                </a:cubicBezTo>
                <a:cubicBezTo>
                  <a:pt x="71" y="61"/>
                  <a:pt x="71" y="61"/>
                  <a:pt x="71" y="61"/>
                </a:cubicBezTo>
                <a:cubicBezTo>
                  <a:pt x="76" y="61"/>
                  <a:pt x="76" y="61"/>
                  <a:pt x="76" y="61"/>
                </a:cubicBezTo>
                <a:cubicBezTo>
                  <a:pt x="76" y="35"/>
                  <a:pt x="76" y="35"/>
                  <a:pt x="76" y="35"/>
                </a:cubicBezTo>
                <a:close/>
                <a:moveTo>
                  <a:pt x="87" y="19"/>
                </a:moveTo>
                <a:cubicBezTo>
                  <a:pt x="87" y="19"/>
                  <a:pt x="87" y="19"/>
                  <a:pt x="87" y="19"/>
                </a:cubicBezTo>
                <a:cubicBezTo>
                  <a:pt x="87" y="19"/>
                  <a:pt x="87" y="19"/>
                  <a:pt x="87" y="19"/>
                </a:cubicBezTo>
                <a:cubicBezTo>
                  <a:pt x="97" y="19"/>
                  <a:pt x="97" y="19"/>
                  <a:pt x="97" y="19"/>
                </a:cubicBezTo>
                <a:cubicBezTo>
                  <a:pt x="99" y="19"/>
                  <a:pt x="100" y="20"/>
                  <a:pt x="100" y="22"/>
                </a:cubicBezTo>
                <a:cubicBezTo>
                  <a:pt x="100" y="22"/>
                  <a:pt x="100" y="22"/>
                  <a:pt x="100" y="22"/>
                </a:cubicBezTo>
                <a:cubicBezTo>
                  <a:pt x="100" y="64"/>
                  <a:pt x="100" y="64"/>
                  <a:pt x="100" y="64"/>
                </a:cubicBezTo>
                <a:cubicBezTo>
                  <a:pt x="100" y="65"/>
                  <a:pt x="99" y="66"/>
                  <a:pt x="97" y="66"/>
                </a:cubicBezTo>
                <a:cubicBezTo>
                  <a:pt x="97" y="66"/>
                  <a:pt x="97" y="66"/>
                  <a:pt x="97" y="66"/>
                </a:cubicBezTo>
                <a:cubicBezTo>
                  <a:pt x="87" y="66"/>
                  <a:pt x="87" y="66"/>
                  <a:pt x="87" y="66"/>
                </a:cubicBezTo>
                <a:cubicBezTo>
                  <a:pt x="86" y="66"/>
                  <a:pt x="85" y="65"/>
                  <a:pt x="85" y="64"/>
                </a:cubicBezTo>
                <a:cubicBezTo>
                  <a:pt x="85" y="64"/>
                  <a:pt x="85" y="64"/>
                  <a:pt x="85" y="64"/>
                </a:cubicBezTo>
                <a:cubicBezTo>
                  <a:pt x="85" y="22"/>
                  <a:pt x="85" y="22"/>
                  <a:pt x="85" y="22"/>
                </a:cubicBezTo>
                <a:cubicBezTo>
                  <a:pt x="85" y="20"/>
                  <a:pt x="86" y="19"/>
                  <a:pt x="87" y="19"/>
                </a:cubicBezTo>
                <a:close/>
                <a:moveTo>
                  <a:pt x="95" y="24"/>
                </a:moveTo>
                <a:cubicBezTo>
                  <a:pt x="95" y="24"/>
                  <a:pt x="95" y="24"/>
                  <a:pt x="95" y="24"/>
                </a:cubicBezTo>
                <a:cubicBezTo>
                  <a:pt x="89" y="24"/>
                  <a:pt x="89" y="24"/>
                  <a:pt x="89" y="24"/>
                </a:cubicBezTo>
                <a:cubicBezTo>
                  <a:pt x="89" y="61"/>
                  <a:pt x="89" y="61"/>
                  <a:pt x="89" y="61"/>
                </a:cubicBezTo>
                <a:cubicBezTo>
                  <a:pt x="95" y="61"/>
                  <a:pt x="95" y="61"/>
                  <a:pt x="95" y="61"/>
                </a:cubicBezTo>
                <a:cubicBezTo>
                  <a:pt x="95" y="24"/>
                  <a:pt x="95" y="24"/>
                  <a:pt x="95" y="24"/>
                </a:cubicBezTo>
                <a:close/>
                <a:moveTo>
                  <a:pt x="38" y="55"/>
                </a:moveTo>
                <a:cubicBezTo>
                  <a:pt x="38" y="55"/>
                  <a:pt x="38" y="55"/>
                  <a:pt x="38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3" y="61"/>
                  <a:pt x="33" y="61"/>
                  <a:pt x="33" y="61"/>
                </a:cubicBezTo>
                <a:cubicBezTo>
                  <a:pt x="38" y="61"/>
                  <a:pt x="38" y="61"/>
                  <a:pt x="38" y="61"/>
                </a:cubicBezTo>
                <a:cubicBezTo>
                  <a:pt x="38" y="55"/>
                  <a:pt x="38" y="55"/>
                  <a:pt x="38" y="55"/>
                </a:cubicBezTo>
                <a:close/>
                <a:moveTo>
                  <a:pt x="4" y="90"/>
                </a:moveTo>
                <a:cubicBezTo>
                  <a:pt x="4" y="90"/>
                  <a:pt x="4" y="90"/>
                  <a:pt x="4" y="90"/>
                </a:cubicBezTo>
                <a:cubicBezTo>
                  <a:pt x="2" y="90"/>
                  <a:pt x="0" y="88"/>
                  <a:pt x="0" y="86"/>
                </a:cubicBezTo>
                <a:cubicBezTo>
                  <a:pt x="0" y="84"/>
                  <a:pt x="2" y="82"/>
                  <a:pt x="4" y="82"/>
                </a:cubicBezTo>
                <a:cubicBezTo>
                  <a:pt x="124" y="82"/>
                  <a:pt x="124" y="82"/>
                  <a:pt x="124" y="82"/>
                </a:cubicBezTo>
                <a:cubicBezTo>
                  <a:pt x="126" y="82"/>
                  <a:pt x="128" y="84"/>
                  <a:pt x="128" y="86"/>
                </a:cubicBezTo>
                <a:cubicBezTo>
                  <a:pt x="128" y="88"/>
                  <a:pt x="126" y="90"/>
                  <a:pt x="124" y="90"/>
                </a:cubicBezTo>
                <a:cubicBezTo>
                  <a:pt x="4" y="90"/>
                  <a:pt x="4" y="90"/>
                  <a:pt x="4" y="90"/>
                </a:cubicBezTo>
                <a:close/>
                <a:moveTo>
                  <a:pt x="108" y="8"/>
                </a:moveTo>
                <a:cubicBezTo>
                  <a:pt x="108" y="8"/>
                  <a:pt x="108" y="8"/>
                  <a:pt x="108" y="8"/>
                </a:cubicBezTo>
                <a:cubicBezTo>
                  <a:pt x="20" y="8"/>
                  <a:pt x="20" y="8"/>
                  <a:pt x="20" y="8"/>
                </a:cubicBezTo>
                <a:cubicBezTo>
                  <a:pt x="20" y="70"/>
                  <a:pt x="20" y="70"/>
                  <a:pt x="20" y="70"/>
                </a:cubicBezTo>
                <a:cubicBezTo>
                  <a:pt x="108" y="70"/>
                  <a:pt x="108" y="70"/>
                  <a:pt x="108" y="70"/>
                </a:cubicBezTo>
                <a:cubicBezTo>
                  <a:pt x="108" y="8"/>
                  <a:pt x="108" y="8"/>
                  <a:pt x="108" y="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79" name="Google Shape;479;p27"/>
          <p:cNvSpPr/>
          <p:nvPr/>
        </p:nvSpPr>
        <p:spPr>
          <a:xfrm>
            <a:off x="1915418" y="3751625"/>
            <a:ext cx="263902" cy="265058"/>
          </a:xfrm>
          <a:custGeom>
            <a:rect b="b" l="l" r="r" t="t"/>
            <a:pathLst>
              <a:path extrusionOk="0" h="112" w="112">
                <a:moveTo>
                  <a:pt x="30" y="25"/>
                </a:moveTo>
                <a:cubicBezTo>
                  <a:pt x="29" y="26"/>
                  <a:pt x="28" y="26"/>
                  <a:pt x="27" y="25"/>
                </a:cubicBezTo>
                <a:cubicBezTo>
                  <a:pt x="26" y="25"/>
                  <a:pt x="26" y="23"/>
                  <a:pt x="27" y="22"/>
                </a:cubicBezTo>
                <a:cubicBezTo>
                  <a:pt x="34" y="15"/>
                  <a:pt x="34" y="15"/>
                  <a:pt x="34" y="15"/>
                </a:cubicBezTo>
                <a:cubicBezTo>
                  <a:pt x="30" y="11"/>
                  <a:pt x="30" y="11"/>
                  <a:pt x="30" y="11"/>
                </a:cubicBezTo>
                <a:cubicBezTo>
                  <a:pt x="10" y="31"/>
                  <a:pt x="10" y="31"/>
                  <a:pt x="10" y="31"/>
                </a:cubicBezTo>
                <a:cubicBezTo>
                  <a:pt x="30" y="51"/>
                  <a:pt x="30" y="51"/>
                  <a:pt x="30" y="51"/>
                </a:cubicBezTo>
                <a:cubicBezTo>
                  <a:pt x="50" y="31"/>
                  <a:pt x="50" y="31"/>
                  <a:pt x="50" y="31"/>
                </a:cubicBezTo>
                <a:cubicBezTo>
                  <a:pt x="46" y="28"/>
                  <a:pt x="46" y="28"/>
                  <a:pt x="46" y="28"/>
                </a:cubicBezTo>
                <a:cubicBezTo>
                  <a:pt x="43" y="31"/>
                  <a:pt x="43" y="31"/>
                  <a:pt x="43" y="31"/>
                </a:cubicBezTo>
                <a:cubicBezTo>
                  <a:pt x="42" y="32"/>
                  <a:pt x="40" y="32"/>
                  <a:pt x="39" y="31"/>
                </a:cubicBezTo>
                <a:cubicBezTo>
                  <a:pt x="38" y="30"/>
                  <a:pt x="38" y="29"/>
                  <a:pt x="39" y="28"/>
                </a:cubicBezTo>
                <a:cubicBezTo>
                  <a:pt x="43" y="24"/>
                  <a:pt x="43" y="24"/>
                  <a:pt x="43" y="24"/>
                </a:cubicBezTo>
                <a:cubicBezTo>
                  <a:pt x="37" y="18"/>
                  <a:pt x="37" y="18"/>
                  <a:pt x="37" y="18"/>
                </a:cubicBezTo>
                <a:cubicBezTo>
                  <a:pt x="30" y="25"/>
                  <a:pt x="30" y="25"/>
                  <a:pt x="30" y="25"/>
                </a:cubicBezTo>
                <a:close/>
                <a:moveTo>
                  <a:pt x="87" y="57"/>
                </a:moveTo>
                <a:cubicBezTo>
                  <a:pt x="87" y="57"/>
                  <a:pt x="87" y="57"/>
                  <a:pt x="87" y="57"/>
                </a:cubicBezTo>
                <a:cubicBezTo>
                  <a:pt x="110" y="80"/>
                  <a:pt x="110" y="80"/>
                  <a:pt x="110" y="80"/>
                </a:cubicBezTo>
                <a:cubicBezTo>
                  <a:pt x="111" y="81"/>
                  <a:pt x="111" y="84"/>
                  <a:pt x="110" y="85"/>
                </a:cubicBezTo>
                <a:cubicBezTo>
                  <a:pt x="84" y="111"/>
                  <a:pt x="84" y="111"/>
                  <a:pt x="84" y="111"/>
                </a:cubicBezTo>
                <a:cubicBezTo>
                  <a:pt x="83" y="112"/>
                  <a:pt x="80" y="112"/>
                  <a:pt x="79" y="111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56" y="88"/>
                  <a:pt x="56" y="88"/>
                  <a:pt x="56" y="88"/>
                </a:cubicBezTo>
                <a:cubicBezTo>
                  <a:pt x="34" y="111"/>
                  <a:pt x="34" y="111"/>
                  <a:pt x="34" y="111"/>
                </a:cubicBezTo>
                <a:cubicBezTo>
                  <a:pt x="33" y="111"/>
                  <a:pt x="32" y="112"/>
                  <a:pt x="31" y="112"/>
                </a:cubicBezTo>
                <a:cubicBezTo>
                  <a:pt x="5" y="112"/>
                  <a:pt x="5" y="112"/>
                  <a:pt x="5" y="112"/>
                </a:cubicBezTo>
                <a:cubicBezTo>
                  <a:pt x="2" y="112"/>
                  <a:pt x="1" y="110"/>
                  <a:pt x="1" y="108"/>
                </a:cubicBezTo>
                <a:cubicBezTo>
                  <a:pt x="1" y="99"/>
                  <a:pt x="1" y="90"/>
                  <a:pt x="1" y="82"/>
                </a:cubicBezTo>
                <a:cubicBezTo>
                  <a:pt x="1" y="81"/>
                  <a:pt x="1" y="80"/>
                  <a:pt x="2" y="79"/>
                </a:cubicBezTo>
                <a:cubicBezTo>
                  <a:pt x="24" y="56"/>
                  <a:pt x="24" y="56"/>
                  <a:pt x="24" y="56"/>
                </a:cubicBezTo>
                <a:cubicBezTo>
                  <a:pt x="2" y="34"/>
                  <a:pt x="2" y="34"/>
                  <a:pt x="2" y="34"/>
                </a:cubicBezTo>
                <a:cubicBezTo>
                  <a:pt x="0" y="32"/>
                  <a:pt x="0" y="30"/>
                  <a:pt x="2" y="28"/>
                </a:cubicBezTo>
                <a:cubicBezTo>
                  <a:pt x="27" y="3"/>
                  <a:pt x="27" y="3"/>
                  <a:pt x="27" y="3"/>
                </a:cubicBezTo>
                <a:cubicBezTo>
                  <a:pt x="29" y="1"/>
                  <a:pt x="31" y="1"/>
                  <a:pt x="33" y="3"/>
                </a:cubicBezTo>
                <a:cubicBezTo>
                  <a:pt x="55" y="25"/>
                  <a:pt x="55" y="25"/>
                  <a:pt x="55" y="25"/>
                </a:cubicBezTo>
                <a:cubicBezTo>
                  <a:pt x="76" y="5"/>
                  <a:pt x="76" y="5"/>
                  <a:pt x="76" y="5"/>
                </a:cubicBezTo>
                <a:cubicBezTo>
                  <a:pt x="80" y="0"/>
                  <a:pt x="88" y="1"/>
                  <a:pt x="92" y="5"/>
                </a:cubicBezTo>
                <a:cubicBezTo>
                  <a:pt x="97" y="10"/>
                  <a:pt x="108" y="18"/>
                  <a:pt x="110" y="24"/>
                </a:cubicBezTo>
                <a:cubicBezTo>
                  <a:pt x="112" y="29"/>
                  <a:pt x="111" y="33"/>
                  <a:pt x="108" y="37"/>
                </a:cubicBezTo>
                <a:cubicBezTo>
                  <a:pt x="87" y="57"/>
                  <a:pt x="87" y="57"/>
                  <a:pt x="87" y="57"/>
                </a:cubicBezTo>
                <a:close/>
                <a:moveTo>
                  <a:pt x="62" y="82"/>
                </a:moveTo>
                <a:cubicBezTo>
                  <a:pt x="62" y="82"/>
                  <a:pt x="62" y="82"/>
                  <a:pt x="62" y="82"/>
                </a:cubicBezTo>
                <a:cubicBezTo>
                  <a:pt x="82" y="102"/>
                  <a:pt x="82" y="102"/>
                  <a:pt x="82" y="102"/>
                </a:cubicBezTo>
                <a:cubicBezTo>
                  <a:pt x="101" y="82"/>
                  <a:pt x="101" y="82"/>
                  <a:pt x="101" y="82"/>
                </a:cubicBezTo>
                <a:cubicBezTo>
                  <a:pt x="98" y="79"/>
                  <a:pt x="98" y="79"/>
                  <a:pt x="98" y="79"/>
                </a:cubicBezTo>
                <a:cubicBezTo>
                  <a:pt x="91" y="86"/>
                  <a:pt x="91" y="86"/>
                  <a:pt x="91" y="86"/>
                </a:cubicBezTo>
                <a:cubicBezTo>
                  <a:pt x="90" y="87"/>
                  <a:pt x="88" y="87"/>
                  <a:pt x="87" y="86"/>
                </a:cubicBezTo>
                <a:cubicBezTo>
                  <a:pt x="86" y="85"/>
                  <a:pt x="86" y="84"/>
                  <a:pt x="87" y="83"/>
                </a:cubicBezTo>
                <a:cubicBezTo>
                  <a:pt x="94" y="76"/>
                  <a:pt x="94" y="76"/>
                  <a:pt x="94" y="76"/>
                </a:cubicBezTo>
                <a:cubicBezTo>
                  <a:pt x="89" y="70"/>
                  <a:pt x="89" y="70"/>
                  <a:pt x="89" y="70"/>
                </a:cubicBezTo>
                <a:cubicBezTo>
                  <a:pt x="85" y="73"/>
                  <a:pt x="85" y="73"/>
                  <a:pt x="85" y="73"/>
                </a:cubicBezTo>
                <a:cubicBezTo>
                  <a:pt x="84" y="74"/>
                  <a:pt x="83" y="74"/>
                  <a:pt x="82" y="73"/>
                </a:cubicBezTo>
                <a:cubicBezTo>
                  <a:pt x="81" y="72"/>
                  <a:pt x="81" y="71"/>
                  <a:pt x="82" y="70"/>
                </a:cubicBezTo>
                <a:cubicBezTo>
                  <a:pt x="85" y="67"/>
                  <a:pt x="85" y="67"/>
                  <a:pt x="85" y="67"/>
                </a:cubicBezTo>
                <a:cubicBezTo>
                  <a:pt x="82" y="63"/>
                  <a:pt x="82" y="63"/>
                  <a:pt x="82" y="63"/>
                </a:cubicBezTo>
                <a:cubicBezTo>
                  <a:pt x="62" y="82"/>
                  <a:pt x="62" y="82"/>
                  <a:pt x="62" y="82"/>
                </a:cubicBezTo>
                <a:close/>
                <a:moveTo>
                  <a:pt x="23" y="97"/>
                </a:moveTo>
                <a:cubicBezTo>
                  <a:pt x="23" y="97"/>
                  <a:pt x="23" y="97"/>
                  <a:pt x="23" y="97"/>
                </a:cubicBezTo>
                <a:cubicBezTo>
                  <a:pt x="44" y="76"/>
                  <a:pt x="65" y="56"/>
                  <a:pt x="85" y="35"/>
                </a:cubicBezTo>
                <a:cubicBezTo>
                  <a:pt x="82" y="33"/>
                  <a:pt x="80" y="30"/>
                  <a:pt x="77" y="27"/>
                </a:cubicBezTo>
                <a:cubicBezTo>
                  <a:pt x="16" y="89"/>
                  <a:pt x="16" y="89"/>
                  <a:pt x="16" y="89"/>
                </a:cubicBezTo>
                <a:cubicBezTo>
                  <a:pt x="23" y="97"/>
                  <a:pt x="23" y="97"/>
                  <a:pt x="23" y="97"/>
                </a:cubicBezTo>
                <a:close/>
                <a:moveTo>
                  <a:pt x="90" y="33"/>
                </a:moveTo>
                <a:cubicBezTo>
                  <a:pt x="90" y="33"/>
                  <a:pt x="90" y="33"/>
                  <a:pt x="90" y="33"/>
                </a:cubicBezTo>
                <a:cubicBezTo>
                  <a:pt x="90" y="34"/>
                  <a:pt x="90" y="34"/>
                  <a:pt x="90" y="34"/>
                </a:cubicBezTo>
                <a:cubicBezTo>
                  <a:pt x="90" y="34"/>
                  <a:pt x="90" y="34"/>
                  <a:pt x="90" y="34"/>
                </a:cubicBezTo>
                <a:cubicBezTo>
                  <a:pt x="90" y="34"/>
                  <a:pt x="90" y="34"/>
                  <a:pt x="90" y="34"/>
                </a:cubicBezTo>
                <a:cubicBezTo>
                  <a:pt x="90" y="34"/>
                  <a:pt x="90" y="34"/>
                  <a:pt x="90" y="34"/>
                </a:cubicBezTo>
                <a:cubicBezTo>
                  <a:pt x="95" y="38"/>
                  <a:pt x="95" y="38"/>
                  <a:pt x="95" y="38"/>
                </a:cubicBezTo>
                <a:cubicBezTo>
                  <a:pt x="102" y="31"/>
                  <a:pt x="102" y="31"/>
                  <a:pt x="102" y="31"/>
                </a:cubicBezTo>
                <a:cubicBezTo>
                  <a:pt x="103" y="30"/>
                  <a:pt x="103" y="28"/>
                  <a:pt x="102" y="26"/>
                </a:cubicBezTo>
                <a:cubicBezTo>
                  <a:pt x="97" y="21"/>
                  <a:pt x="91" y="16"/>
                  <a:pt x="86" y="11"/>
                </a:cubicBezTo>
                <a:cubicBezTo>
                  <a:pt x="85" y="9"/>
                  <a:pt x="83" y="9"/>
                  <a:pt x="82" y="10"/>
                </a:cubicBezTo>
                <a:cubicBezTo>
                  <a:pt x="74" y="18"/>
                  <a:pt x="74" y="18"/>
                  <a:pt x="74" y="18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90" y="33"/>
                  <a:pt x="90" y="33"/>
                  <a:pt x="90" y="33"/>
                </a:cubicBezTo>
                <a:cubicBezTo>
                  <a:pt x="90" y="33"/>
                  <a:pt x="90" y="33"/>
                  <a:pt x="90" y="33"/>
                </a:cubicBezTo>
                <a:cubicBezTo>
                  <a:pt x="90" y="33"/>
                  <a:pt x="90" y="33"/>
                  <a:pt x="90" y="33"/>
                </a:cubicBezTo>
                <a:close/>
                <a:moveTo>
                  <a:pt x="88" y="39"/>
                </a:moveTo>
                <a:cubicBezTo>
                  <a:pt x="88" y="39"/>
                  <a:pt x="88" y="39"/>
                  <a:pt x="88" y="39"/>
                </a:cubicBezTo>
                <a:cubicBezTo>
                  <a:pt x="68" y="59"/>
                  <a:pt x="47" y="80"/>
                  <a:pt x="27" y="100"/>
                </a:cubicBezTo>
                <a:cubicBezTo>
                  <a:pt x="30" y="103"/>
                  <a:pt x="30" y="103"/>
                  <a:pt x="30" y="103"/>
                </a:cubicBezTo>
                <a:cubicBezTo>
                  <a:pt x="91" y="42"/>
                  <a:pt x="91" y="42"/>
                  <a:pt x="91" y="42"/>
                </a:cubicBezTo>
                <a:cubicBezTo>
                  <a:pt x="88" y="39"/>
                  <a:pt x="88" y="39"/>
                  <a:pt x="88" y="39"/>
                </a:cubicBezTo>
                <a:close/>
                <a:moveTo>
                  <a:pt x="12" y="86"/>
                </a:moveTo>
                <a:cubicBezTo>
                  <a:pt x="12" y="86"/>
                  <a:pt x="12" y="86"/>
                  <a:pt x="12" y="86"/>
                </a:cubicBezTo>
                <a:cubicBezTo>
                  <a:pt x="74" y="24"/>
                  <a:pt x="74" y="24"/>
                  <a:pt x="74" y="24"/>
                </a:cubicBezTo>
                <a:cubicBezTo>
                  <a:pt x="71" y="21"/>
                  <a:pt x="71" y="21"/>
                  <a:pt x="71" y="21"/>
                </a:cubicBezTo>
                <a:cubicBezTo>
                  <a:pt x="9" y="83"/>
                  <a:pt x="9" y="83"/>
                  <a:pt x="9" y="83"/>
                </a:cubicBezTo>
                <a:cubicBezTo>
                  <a:pt x="12" y="86"/>
                  <a:pt x="12" y="86"/>
                  <a:pt x="12" y="86"/>
                </a:cubicBezTo>
                <a:close/>
                <a:moveTo>
                  <a:pt x="9" y="89"/>
                </a:moveTo>
                <a:cubicBezTo>
                  <a:pt x="9" y="89"/>
                  <a:pt x="9" y="89"/>
                  <a:pt x="9" y="89"/>
                </a:cubicBezTo>
                <a:cubicBezTo>
                  <a:pt x="9" y="94"/>
                  <a:pt x="9" y="99"/>
                  <a:pt x="9" y="104"/>
                </a:cubicBezTo>
                <a:cubicBezTo>
                  <a:pt x="23" y="104"/>
                  <a:pt x="23" y="104"/>
                  <a:pt x="23" y="104"/>
                </a:cubicBezTo>
                <a:cubicBezTo>
                  <a:pt x="9" y="89"/>
                  <a:pt x="9" y="89"/>
                  <a:pt x="9" y="8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80" name="Google Shape;480;p27"/>
          <p:cNvSpPr/>
          <p:nvPr/>
        </p:nvSpPr>
        <p:spPr>
          <a:xfrm>
            <a:off x="5624431" y="1652588"/>
            <a:ext cx="2736850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b="1"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81" name="Google Shape;481;p27"/>
          <p:cNvSpPr/>
          <p:nvPr/>
        </p:nvSpPr>
        <p:spPr>
          <a:xfrm>
            <a:off x="5624431" y="2719388"/>
            <a:ext cx="2736850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b="1"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82" name="Google Shape;482;p27"/>
          <p:cNvSpPr/>
          <p:nvPr/>
        </p:nvSpPr>
        <p:spPr>
          <a:xfrm>
            <a:off x="5624431" y="3757613"/>
            <a:ext cx="2736850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b="1"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83" name="Google Shape;483;p27"/>
          <p:cNvSpPr/>
          <p:nvPr/>
        </p:nvSpPr>
        <p:spPr>
          <a:xfrm>
            <a:off x="653697" y="2663989"/>
            <a:ext cx="1213619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000"/>
              <a:buFont typeface="Arial"/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84" name="Google Shape;484;p27"/>
          <p:cNvSpPr/>
          <p:nvPr/>
        </p:nvSpPr>
        <p:spPr>
          <a:xfrm>
            <a:off x="3768777" y="1729966"/>
            <a:ext cx="123373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000"/>
              <a:buFont typeface="Arial"/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85" name="Google Shape;485;p27"/>
          <p:cNvSpPr/>
          <p:nvPr/>
        </p:nvSpPr>
        <p:spPr>
          <a:xfrm>
            <a:off x="3768777" y="3628094"/>
            <a:ext cx="123373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000"/>
              <a:buFont typeface="Arial"/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quickly..</a:t>
            </a:r>
            <a:endParaRPr/>
          </a:p>
        </p:txBody>
      </p:sp>
      <p:cxnSp>
        <p:nvCxnSpPr>
          <p:cNvPr id="486" name="Google Shape;486;p27"/>
          <p:cNvCxnSpPr/>
          <p:nvPr/>
        </p:nvCxnSpPr>
        <p:spPr>
          <a:xfrm>
            <a:off x="5637131" y="2468563"/>
            <a:ext cx="273685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87" name="Google Shape;487;p27"/>
          <p:cNvCxnSpPr/>
          <p:nvPr/>
        </p:nvCxnSpPr>
        <p:spPr>
          <a:xfrm>
            <a:off x="5637131" y="3535363"/>
            <a:ext cx="273685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mc:AlternateContent>
    <mc:Choice Requires="p14">
      <p:transition spd="slow" p14:dur="2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28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94" name="Google Shape;494;p28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495" name="Google Shape;495;p28"/>
          <p:cNvSpPr/>
          <p:nvPr/>
        </p:nvSpPr>
        <p:spPr>
          <a:xfrm>
            <a:off x="1115616" y="3076128"/>
            <a:ext cx="1295821" cy="129582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96" name="Google Shape;496;p28"/>
          <p:cNvSpPr/>
          <p:nvPr/>
        </p:nvSpPr>
        <p:spPr>
          <a:xfrm>
            <a:off x="2411437" y="3076128"/>
            <a:ext cx="2160563" cy="1295821"/>
          </a:xfrm>
          <a:prstGeom prst="rect">
            <a:avLst/>
          </a:prstGeom>
          <a:solidFill>
            <a:srgbClr val="E5E5E5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97" name="Google Shape;497;p28"/>
          <p:cNvSpPr/>
          <p:nvPr/>
        </p:nvSpPr>
        <p:spPr>
          <a:xfrm>
            <a:off x="4571999" y="3076128"/>
            <a:ext cx="1295821" cy="1295821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98" name="Google Shape;498;p28"/>
          <p:cNvSpPr/>
          <p:nvPr/>
        </p:nvSpPr>
        <p:spPr>
          <a:xfrm>
            <a:off x="5867820" y="3076128"/>
            <a:ext cx="2160563" cy="1295821"/>
          </a:xfrm>
          <a:prstGeom prst="rect">
            <a:avLst/>
          </a:prstGeom>
          <a:solidFill>
            <a:srgbClr val="E5E5E5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499" name="Google Shape;499;p28"/>
          <p:cNvSpPr/>
          <p:nvPr/>
        </p:nvSpPr>
        <p:spPr>
          <a:xfrm>
            <a:off x="1115616" y="4371950"/>
            <a:ext cx="1295821" cy="72008"/>
          </a:xfrm>
          <a:prstGeom prst="rect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0" name="Google Shape;500;p28"/>
          <p:cNvSpPr/>
          <p:nvPr/>
        </p:nvSpPr>
        <p:spPr>
          <a:xfrm>
            <a:off x="2411437" y="4371950"/>
            <a:ext cx="2160563" cy="72008"/>
          </a:xfrm>
          <a:prstGeom prst="rect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1" name="Google Shape;501;p28"/>
          <p:cNvSpPr/>
          <p:nvPr/>
        </p:nvSpPr>
        <p:spPr>
          <a:xfrm>
            <a:off x="4571999" y="4371950"/>
            <a:ext cx="1295821" cy="72008"/>
          </a:xfrm>
          <a:prstGeom prst="rect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2" name="Google Shape;502;p28"/>
          <p:cNvSpPr/>
          <p:nvPr/>
        </p:nvSpPr>
        <p:spPr>
          <a:xfrm>
            <a:off x="5867820" y="4371950"/>
            <a:ext cx="2160563" cy="72008"/>
          </a:xfrm>
          <a:prstGeom prst="rect">
            <a:avLst/>
          </a:pr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3" name="Google Shape;503;p28"/>
          <p:cNvSpPr/>
          <p:nvPr/>
        </p:nvSpPr>
        <p:spPr>
          <a:xfrm>
            <a:off x="2517052" y="3367275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4" name="Google Shape;504;p28"/>
          <p:cNvSpPr/>
          <p:nvPr/>
        </p:nvSpPr>
        <p:spPr>
          <a:xfrm>
            <a:off x="2517052" y="3574758"/>
            <a:ext cx="195251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5" name="Google Shape;505;p28"/>
          <p:cNvSpPr/>
          <p:nvPr/>
        </p:nvSpPr>
        <p:spPr>
          <a:xfrm>
            <a:off x="5968912" y="3367275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6" name="Google Shape;506;p28"/>
          <p:cNvSpPr/>
          <p:nvPr/>
        </p:nvSpPr>
        <p:spPr>
          <a:xfrm>
            <a:off x="5968912" y="3574758"/>
            <a:ext cx="195251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7" name="Google Shape;507;p28"/>
          <p:cNvSpPr/>
          <p:nvPr/>
        </p:nvSpPr>
        <p:spPr>
          <a:xfrm>
            <a:off x="1115616" y="1779661"/>
            <a:ext cx="3240360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8" name="Google Shape;508;p28"/>
          <p:cNvSpPr/>
          <p:nvPr/>
        </p:nvSpPr>
        <p:spPr>
          <a:xfrm>
            <a:off x="1115616" y="1563637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09" name="Google Shape;509;p28"/>
          <p:cNvSpPr/>
          <p:nvPr/>
        </p:nvSpPr>
        <p:spPr>
          <a:xfrm>
            <a:off x="4788456" y="1779661"/>
            <a:ext cx="3240360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10" name="Google Shape;510;p28"/>
          <p:cNvSpPr/>
          <p:nvPr/>
        </p:nvSpPr>
        <p:spPr>
          <a:xfrm>
            <a:off x="4788456" y="1563637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511" name="Google Shape;511;p28"/>
          <p:cNvCxnSpPr/>
          <p:nvPr/>
        </p:nvCxnSpPr>
        <p:spPr>
          <a:xfrm rot="10800000">
            <a:off x="4572000" y="1478377"/>
            <a:ext cx="0" cy="1457052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29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18" name="Google Shape;518;p29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cxnSp>
        <p:nvCxnSpPr>
          <p:cNvPr id="519" name="Google Shape;519;p29"/>
          <p:cNvCxnSpPr/>
          <p:nvPr/>
        </p:nvCxnSpPr>
        <p:spPr>
          <a:xfrm rot="10800000">
            <a:off x="5085925" y="4040876"/>
            <a:ext cx="2582419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0" name="Google Shape;520;p29"/>
          <p:cNvCxnSpPr/>
          <p:nvPr/>
        </p:nvCxnSpPr>
        <p:spPr>
          <a:xfrm rot="10800000">
            <a:off x="755576" y="3227169"/>
            <a:ext cx="2520281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1" name="Google Shape;521;p29"/>
          <p:cNvCxnSpPr/>
          <p:nvPr/>
        </p:nvCxnSpPr>
        <p:spPr>
          <a:xfrm rot="10800000">
            <a:off x="5567021" y="2858922"/>
            <a:ext cx="2749395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2" name="Google Shape;522;p29"/>
          <p:cNvCxnSpPr/>
          <p:nvPr/>
        </p:nvCxnSpPr>
        <p:spPr>
          <a:xfrm rot="10800000">
            <a:off x="5364089" y="1807637"/>
            <a:ext cx="2592287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3" name="Google Shape;523;p29"/>
          <p:cNvCxnSpPr/>
          <p:nvPr/>
        </p:nvCxnSpPr>
        <p:spPr>
          <a:xfrm rot="10800000">
            <a:off x="1187624" y="2039277"/>
            <a:ext cx="2564171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524" name="Google Shape;524;p29"/>
          <p:cNvSpPr/>
          <p:nvPr/>
        </p:nvSpPr>
        <p:spPr>
          <a:xfrm>
            <a:off x="4210853" y="3538945"/>
            <a:ext cx="1053265" cy="1053265"/>
          </a:xfrm>
          <a:custGeom>
            <a:rect b="b" l="l" r="r" t="t"/>
            <a:pathLst>
              <a:path extrusionOk="0" h="971" w="971">
                <a:moveTo>
                  <a:pt x="891" y="541"/>
                </a:moveTo>
                <a:cubicBezTo>
                  <a:pt x="893" y="530"/>
                  <a:pt x="893" y="520"/>
                  <a:pt x="894" y="509"/>
                </a:cubicBezTo>
                <a:cubicBezTo>
                  <a:pt x="920" y="502"/>
                  <a:pt x="946" y="494"/>
                  <a:pt x="971" y="485"/>
                </a:cubicBezTo>
                <a:cubicBezTo>
                  <a:pt x="971" y="470"/>
                  <a:pt x="970" y="456"/>
                  <a:pt x="969" y="442"/>
                </a:cubicBezTo>
                <a:cubicBezTo>
                  <a:pt x="942" y="433"/>
                  <a:pt x="916" y="426"/>
                  <a:pt x="889" y="421"/>
                </a:cubicBezTo>
                <a:cubicBezTo>
                  <a:pt x="888" y="411"/>
                  <a:pt x="885" y="400"/>
                  <a:pt x="883" y="390"/>
                </a:cubicBezTo>
                <a:cubicBezTo>
                  <a:pt x="880" y="380"/>
                  <a:pt x="878" y="370"/>
                  <a:pt x="874" y="360"/>
                </a:cubicBezTo>
                <a:cubicBezTo>
                  <a:pt x="896" y="344"/>
                  <a:pt x="917" y="327"/>
                  <a:pt x="938" y="309"/>
                </a:cubicBezTo>
                <a:cubicBezTo>
                  <a:pt x="932" y="296"/>
                  <a:pt x="927" y="283"/>
                  <a:pt x="920" y="270"/>
                </a:cubicBezTo>
                <a:cubicBezTo>
                  <a:pt x="893" y="271"/>
                  <a:pt x="865" y="274"/>
                  <a:pt x="838" y="279"/>
                </a:cubicBezTo>
                <a:cubicBezTo>
                  <a:pt x="833" y="270"/>
                  <a:pt x="828" y="261"/>
                  <a:pt x="821" y="252"/>
                </a:cubicBezTo>
                <a:cubicBezTo>
                  <a:pt x="816" y="244"/>
                  <a:pt x="809" y="235"/>
                  <a:pt x="802" y="227"/>
                </a:cubicBezTo>
                <a:cubicBezTo>
                  <a:pt x="817" y="205"/>
                  <a:pt x="831" y="181"/>
                  <a:pt x="843" y="157"/>
                </a:cubicBezTo>
                <a:cubicBezTo>
                  <a:pt x="833" y="147"/>
                  <a:pt x="823" y="137"/>
                  <a:pt x="813" y="127"/>
                </a:cubicBezTo>
                <a:cubicBezTo>
                  <a:pt x="787" y="139"/>
                  <a:pt x="763" y="151"/>
                  <a:pt x="740" y="165"/>
                </a:cubicBezTo>
                <a:cubicBezTo>
                  <a:pt x="731" y="159"/>
                  <a:pt x="723" y="153"/>
                  <a:pt x="714" y="146"/>
                </a:cubicBezTo>
                <a:cubicBezTo>
                  <a:pt x="705" y="141"/>
                  <a:pt x="696" y="135"/>
                  <a:pt x="687" y="130"/>
                </a:cubicBezTo>
                <a:cubicBezTo>
                  <a:pt x="693" y="104"/>
                  <a:pt x="697" y="77"/>
                  <a:pt x="700" y="50"/>
                </a:cubicBezTo>
                <a:cubicBezTo>
                  <a:pt x="687" y="44"/>
                  <a:pt x="674" y="38"/>
                  <a:pt x="661" y="33"/>
                </a:cubicBezTo>
                <a:cubicBezTo>
                  <a:pt x="641" y="52"/>
                  <a:pt x="623" y="73"/>
                  <a:pt x="606" y="95"/>
                </a:cubicBezTo>
                <a:cubicBezTo>
                  <a:pt x="596" y="92"/>
                  <a:pt x="586" y="89"/>
                  <a:pt x="576" y="86"/>
                </a:cubicBezTo>
                <a:cubicBezTo>
                  <a:pt x="566" y="84"/>
                  <a:pt x="555" y="82"/>
                  <a:pt x="545" y="81"/>
                </a:cubicBezTo>
                <a:cubicBezTo>
                  <a:pt x="541" y="54"/>
                  <a:pt x="535" y="28"/>
                  <a:pt x="528" y="2"/>
                </a:cubicBezTo>
                <a:cubicBezTo>
                  <a:pt x="513" y="0"/>
                  <a:pt x="499" y="0"/>
                  <a:pt x="485" y="0"/>
                </a:cubicBezTo>
                <a:cubicBezTo>
                  <a:pt x="474" y="25"/>
                  <a:pt x="464" y="51"/>
                  <a:pt x="457" y="77"/>
                </a:cubicBezTo>
                <a:cubicBezTo>
                  <a:pt x="446" y="78"/>
                  <a:pt x="436" y="79"/>
                  <a:pt x="425" y="80"/>
                </a:cubicBezTo>
                <a:cubicBezTo>
                  <a:pt x="415" y="82"/>
                  <a:pt x="404" y="84"/>
                  <a:pt x="394" y="86"/>
                </a:cubicBezTo>
                <a:cubicBezTo>
                  <a:pt x="381" y="63"/>
                  <a:pt x="366" y="41"/>
                  <a:pt x="350" y="19"/>
                </a:cubicBezTo>
                <a:cubicBezTo>
                  <a:pt x="336" y="23"/>
                  <a:pt x="322" y="27"/>
                  <a:pt x="309" y="32"/>
                </a:cubicBezTo>
                <a:cubicBezTo>
                  <a:pt x="308" y="60"/>
                  <a:pt x="309" y="88"/>
                  <a:pt x="311" y="115"/>
                </a:cubicBezTo>
                <a:cubicBezTo>
                  <a:pt x="301" y="119"/>
                  <a:pt x="292" y="124"/>
                  <a:pt x="283" y="129"/>
                </a:cubicBezTo>
                <a:cubicBezTo>
                  <a:pt x="273" y="134"/>
                  <a:pt x="264" y="140"/>
                  <a:pt x="256" y="146"/>
                </a:cubicBezTo>
                <a:cubicBezTo>
                  <a:pt x="235" y="129"/>
                  <a:pt x="213" y="113"/>
                  <a:pt x="190" y="99"/>
                </a:cubicBezTo>
                <a:cubicBezTo>
                  <a:pt x="178" y="108"/>
                  <a:pt x="167" y="117"/>
                  <a:pt x="157" y="126"/>
                </a:cubicBezTo>
                <a:cubicBezTo>
                  <a:pt x="166" y="153"/>
                  <a:pt x="176" y="178"/>
                  <a:pt x="188" y="203"/>
                </a:cubicBezTo>
                <a:cubicBezTo>
                  <a:pt x="181" y="210"/>
                  <a:pt x="174" y="218"/>
                  <a:pt x="167" y="226"/>
                </a:cubicBezTo>
                <a:cubicBezTo>
                  <a:pt x="161" y="235"/>
                  <a:pt x="154" y="243"/>
                  <a:pt x="148" y="252"/>
                </a:cubicBezTo>
                <a:cubicBezTo>
                  <a:pt x="122" y="243"/>
                  <a:pt x="97" y="237"/>
                  <a:pt x="70" y="232"/>
                </a:cubicBezTo>
                <a:cubicBezTo>
                  <a:pt x="62" y="244"/>
                  <a:pt x="55" y="256"/>
                  <a:pt x="49" y="269"/>
                </a:cubicBezTo>
                <a:cubicBezTo>
                  <a:pt x="67" y="290"/>
                  <a:pt x="86" y="310"/>
                  <a:pt x="106" y="329"/>
                </a:cubicBezTo>
                <a:cubicBezTo>
                  <a:pt x="102" y="339"/>
                  <a:pt x="98" y="348"/>
                  <a:pt x="95" y="358"/>
                </a:cubicBezTo>
                <a:cubicBezTo>
                  <a:pt x="91" y="369"/>
                  <a:pt x="88" y="379"/>
                  <a:pt x="86" y="389"/>
                </a:cubicBezTo>
                <a:cubicBezTo>
                  <a:pt x="59" y="391"/>
                  <a:pt x="32" y="394"/>
                  <a:pt x="6" y="399"/>
                </a:cubicBezTo>
                <a:cubicBezTo>
                  <a:pt x="3" y="413"/>
                  <a:pt x="1" y="427"/>
                  <a:pt x="0" y="441"/>
                </a:cubicBezTo>
                <a:cubicBezTo>
                  <a:pt x="24" y="454"/>
                  <a:pt x="49" y="466"/>
                  <a:pt x="74" y="476"/>
                </a:cubicBezTo>
                <a:cubicBezTo>
                  <a:pt x="74" y="487"/>
                  <a:pt x="74" y="497"/>
                  <a:pt x="75" y="508"/>
                </a:cubicBezTo>
                <a:cubicBezTo>
                  <a:pt x="75" y="518"/>
                  <a:pt x="76" y="529"/>
                  <a:pt x="78" y="539"/>
                </a:cubicBezTo>
                <a:cubicBezTo>
                  <a:pt x="53" y="551"/>
                  <a:pt x="30" y="563"/>
                  <a:pt x="6" y="577"/>
                </a:cubicBezTo>
                <a:cubicBezTo>
                  <a:pt x="9" y="591"/>
                  <a:pt x="12" y="605"/>
                  <a:pt x="16" y="619"/>
                </a:cubicBezTo>
                <a:cubicBezTo>
                  <a:pt x="44" y="623"/>
                  <a:pt x="71" y="625"/>
                  <a:pt x="98" y="625"/>
                </a:cubicBezTo>
                <a:cubicBezTo>
                  <a:pt x="102" y="635"/>
                  <a:pt x="106" y="645"/>
                  <a:pt x="110" y="654"/>
                </a:cubicBezTo>
                <a:cubicBezTo>
                  <a:pt x="114" y="664"/>
                  <a:pt x="119" y="674"/>
                  <a:pt x="124" y="683"/>
                </a:cubicBezTo>
                <a:cubicBezTo>
                  <a:pt x="106" y="702"/>
                  <a:pt x="88" y="723"/>
                  <a:pt x="71" y="744"/>
                </a:cubicBezTo>
                <a:cubicBezTo>
                  <a:pt x="79" y="756"/>
                  <a:pt x="87" y="768"/>
                  <a:pt x="96" y="779"/>
                </a:cubicBezTo>
                <a:cubicBezTo>
                  <a:pt x="123" y="773"/>
                  <a:pt x="149" y="765"/>
                  <a:pt x="174" y="755"/>
                </a:cubicBezTo>
                <a:cubicBezTo>
                  <a:pt x="181" y="763"/>
                  <a:pt x="189" y="771"/>
                  <a:pt x="196" y="778"/>
                </a:cubicBezTo>
                <a:cubicBezTo>
                  <a:pt x="204" y="786"/>
                  <a:pt x="211" y="793"/>
                  <a:pt x="220" y="800"/>
                </a:cubicBezTo>
                <a:cubicBezTo>
                  <a:pt x="209" y="824"/>
                  <a:pt x="200" y="850"/>
                  <a:pt x="192" y="876"/>
                </a:cubicBezTo>
                <a:cubicBezTo>
                  <a:pt x="204" y="884"/>
                  <a:pt x="216" y="892"/>
                  <a:pt x="228" y="900"/>
                </a:cubicBezTo>
                <a:cubicBezTo>
                  <a:pt x="251" y="884"/>
                  <a:pt x="272" y="867"/>
                  <a:pt x="293" y="849"/>
                </a:cubicBezTo>
                <a:cubicBezTo>
                  <a:pt x="302" y="854"/>
                  <a:pt x="311" y="858"/>
                  <a:pt x="321" y="863"/>
                </a:cubicBezTo>
                <a:cubicBezTo>
                  <a:pt x="331" y="867"/>
                  <a:pt x="341" y="871"/>
                  <a:pt x="351" y="874"/>
                </a:cubicBezTo>
                <a:cubicBezTo>
                  <a:pt x="350" y="901"/>
                  <a:pt x="351" y="928"/>
                  <a:pt x="353" y="955"/>
                </a:cubicBezTo>
                <a:cubicBezTo>
                  <a:pt x="366" y="959"/>
                  <a:pt x="380" y="962"/>
                  <a:pt x="394" y="965"/>
                </a:cubicBezTo>
                <a:cubicBezTo>
                  <a:pt x="410" y="942"/>
                  <a:pt x="424" y="918"/>
                  <a:pt x="436" y="894"/>
                </a:cubicBezTo>
                <a:cubicBezTo>
                  <a:pt x="447" y="895"/>
                  <a:pt x="457" y="896"/>
                  <a:pt x="468" y="896"/>
                </a:cubicBezTo>
                <a:cubicBezTo>
                  <a:pt x="479" y="897"/>
                  <a:pt x="489" y="897"/>
                  <a:pt x="500" y="896"/>
                </a:cubicBezTo>
                <a:cubicBezTo>
                  <a:pt x="509" y="921"/>
                  <a:pt x="519" y="947"/>
                  <a:pt x="531" y="971"/>
                </a:cubicBezTo>
                <a:cubicBezTo>
                  <a:pt x="545" y="969"/>
                  <a:pt x="559" y="967"/>
                  <a:pt x="573" y="965"/>
                </a:cubicBezTo>
                <a:cubicBezTo>
                  <a:pt x="580" y="937"/>
                  <a:pt x="584" y="911"/>
                  <a:pt x="587" y="884"/>
                </a:cubicBezTo>
                <a:cubicBezTo>
                  <a:pt x="597" y="881"/>
                  <a:pt x="607" y="878"/>
                  <a:pt x="617" y="875"/>
                </a:cubicBezTo>
                <a:cubicBezTo>
                  <a:pt x="627" y="871"/>
                  <a:pt x="637" y="867"/>
                  <a:pt x="647" y="863"/>
                </a:cubicBezTo>
                <a:cubicBezTo>
                  <a:pt x="664" y="883"/>
                  <a:pt x="683" y="903"/>
                  <a:pt x="703" y="921"/>
                </a:cubicBezTo>
                <a:cubicBezTo>
                  <a:pt x="716" y="915"/>
                  <a:pt x="728" y="908"/>
                  <a:pt x="740" y="900"/>
                </a:cubicBezTo>
                <a:cubicBezTo>
                  <a:pt x="736" y="873"/>
                  <a:pt x="731" y="846"/>
                  <a:pt x="723" y="820"/>
                </a:cubicBezTo>
                <a:cubicBezTo>
                  <a:pt x="732" y="814"/>
                  <a:pt x="740" y="807"/>
                  <a:pt x="748" y="800"/>
                </a:cubicBezTo>
                <a:cubicBezTo>
                  <a:pt x="757" y="794"/>
                  <a:pt x="764" y="786"/>
                  <a:pt x="772" y="779"/>
                </a:cubicBezTo>
                <a:cubicBezTo>
                  <a:pt x="795" y="792"/>
                  <a:pt x="820" y="803"/>
                  <a:pt x="845" y="813"/>
                </a:cubicBezTo>
                <a:cubicBezTo>
                  <a:pt x="855" y="802"/>
                  <a:pt x="864" y="791"/>
                  <a:pt x="872" y="780"/>
                </a:cubicBezTo>
                <a:cubicBezTo>
                  <a:pt x="859" y="756"/>
                  <a:pt x="844" y="733"/>
                  <a:pt x="828" y="711"/>
                </a:cubicBezTo>
                <a:cubicBezTo>
                  <a:pt x="834" y="702"/>
                  <a:pt x="839" y="693"/>
                  <a:pt x="844" y="684"/>
                </a:cubicBezTo>
                <a:cubicBezTo>
                  <a:pt x="849" y="674"/>
                  <a:pt x="854" y="665"/>
                  <a:pt x="858" y="655"/>
                </a:cubicBezTo>
                <a:cubicBezTo>
                  <a:pt x="885" y="659"/>
                  <a:pt x="911" y="660"/>
                  <a:pt x="939" y="661"/>
                </a:cubicBezTo>
                <a:cubicBezTo>
                  <a:pt x="944" y="647"/>
                  <a:pt x="948" y="634"/>
                  <a:pt x="952" y="620"/>
                </a:cubicBezTo>
                <a:cubicBezTo>
                  <a:pt x="931" y="602"/>
                  <a:pt x="908" y="586"/>
                  <a:pt x="886" y="572"/>
                </a:cubicBezTo>
                <a:cubicBezTo>
                  <a:pt x="888" y="561"/>
                  <a:pt x="890" y="551"/>
                  <a:pt x="891" y="541"/>
                </a:cubicBezTo>
                <a:close/>
                <a:moveTo>
                  <a:pt x="803" y="529"/>
                </a:moveTo>
                <a:cubicBezTo>
                  <a:pt x="798" y="568"/>
                  <a:pt x="785" y="606"/>
                  <a:pt x="766" y="641"/>
                </a:cubicBezTo>
                <a:cubicBezTo>
                  <a:pt x="747" y="676"/>
                  <a:pt x="721" y="707"/>
                  <a:pt x="691" y="732"/>
                </a:cubicBezTo>
                <a:cubicBezTo>
                  <a:pt x="661" y="758"/>
                  <a:pt x="626" y="778"/>
                  <a:pt x="588" y="790"/>
                </a:cubicBezTo>
                <a:cubicBezTo>
                  <a:pt x="551" y="803"/>
                  <a:pt x="511" y="809"/>
                  <a:pt x="472" y="807"/>
                </a:cubicBezTo>
                <a:cubicBezTo>
                  <a:pt x="432" y="806"/>
                  <a:pt x="393" y="797"/>
                  <a:pt x="357" y="781"/>
                </a:cubicBezTo>
                <a:cubicBezTo>
                  <a:pt x="320" y="765"/>
                  <a:pt x="287" y="743"/>
                  <a:pt x="259" y="715"/>
                </a:cubicBezTo>
                <a:cubicBezTo>
                  <a:pt x="230" y="687"/>
                  <a:pt x="207" y="654"/>
                  <a:pt x="191" y="618"/>
                </a:cubicBezTo>
                <a:cubicBezTo>
                  <a:pt x="175" y="582"/>
                  <a:pt x="166" y="543"/>
                  <a:pt x="164" y="503"/>
                </a:cubicBezTo>
                <a:cubicBezTo>
                  <a:pt x="161" y="464"/>
                  <a:pt x="167" y="424"/>
                  <a:pt x="179" y="386"/>
                </a:cubicBezTo>
                <a:cubicBezTo>
                  <a:pt x="191" y="349"/>
                  <a:pt x="211" y="313"/>
                  <a:pt x="236" y="283"/>
                </a:cubicBezTo>
                <a:cubicBezTo>
                  <a:pt x="261" y="252"/>
                  <a:pt x="292" y="226"/>
                  <a:pt x="326" y="207"/>
                </a:cubicBezTo>
                <a:cubicBezTo>
                  <a:pt x="361" y="187"/>
                  <a:pt x="399" y="174"/>
                  <a:pt x="438" y="168"/>
                </a:cubicBezTo>
                <a:cubicBezTo>
                  <a:pt x="477" y="163"/>
                  <a:pt x="517" y="164"/>
                  <a:pt x="556" y="173"/>
                </a:cubicBezTo>
                <a:cubicBezTo>
                  <a:pt x="594" y="182"/>
                  <a:pt x="632" y="198"/>
                  <a:pt x="664" y="220"/>
                </a:cubicBezTo>
                <a:cubicBezTo>
                  <a:pt x="697" y="242"/>
                  <a:pt x="726" y="271"/>
                  <a:pt x="748" y="303"/>
                </a:cubicBezTo>
                <a:cubicBezTo>
                  <a:pt x="771" y="336"/>
                  <a:pt x="787" y="372"/>
                  <a:pt x="797" y="411"/>
                </a:cubicBezTo>
                <a:cubicBezTo>
                  <a:pt x="806" y="450"/>
                  <a:pt x="808" y="490"/>
                  <a:pt x="803" y="529"/>
                </a:cubicBez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25" name="Google Shape;525;p29"/>
          <p:cNvSpPr/>
          <p:nvPr/>
        </p:nvSpPr>
        <p:spPr>
          <a:xfrm>
            <a:off x="4418555" y="3746501"/>
            <a:ext cx="638158" cy="638154"/>
          </a:xfrm>
          <a:prstGeom prst="ellipse">
            <a:avLst/>
          </a:prstGeom>
          <a:solidFill>
            <a:schemeClr val="accent5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26" name="Google Shape;526;p29"/>
          <p:cNvSpPr/>
          <p:nvPr/>
        </p:nvSpPr>
        <p:spPr>
          <a:xfrm>
            <a:off x="3145245" y="2663967"/>
            <a:ext cx="1298752" cy="1298753"/>
          </a:xfrm>
          <a:custGeom>
            <a:rect b="b" l="l" r="r" t="t"/>
            <a:pathLst>
              <a:path extrusionOk="0" h="971" w="971">
                <a:moveTo>
                  <a:pt x="891" y="541"/>
                </a:moveTo>
                <a:cubicBezTo>
                  <a:pt x="893" y="530"/>
                  <a:pt x="893" y="520"/>
                  <a:pt x="894" y="509"/>
                </a:cubicBezTo>
                <a:cubicBezTo>
                  <a:pt x="920" y="502"/>
                  <a:pt x="946" y="494"/>
                  <a:pt x="971" y="485"/>
                </a:cubicBezTo>
                <a:cubicBezTo>
                  <a:pt x="971" y="470"/>
                  <a:pt x="970" y="456"/>
                  <a:pt x="969" y="442"/>
                </a:cubicBezTo>
                <a:cubicBezTo>
                  <a:pt x="942" y="433"/>
                  <a:pt x="916" y="426"/>
                  <a:pt x="889" y="421"/>
                </a:cubicBezTo>
                <a:cubicBezTo>
                  <a:pt x="888" y="411"/>
                  <a:pt x="885" y="400"/>
                  <a:pt x="883" y="390"/>
                </a:cubicBezTo>
                <a:cubicBezTo>
                  <a:pt x="880" y="380"/>
                  <a:pt x="878" y="370"/>
                  <a:pt x="874" y="360"/>
                </a:cubicBezTo>
                <a:cubicBezTo>
                  <a:pt x="896" y="344"/>
                  <a:pt x="917" y="327"/>
                  <a:pt x="938" y="309"/>
                </a:cubicBezTo>
                <a:cubicBezTo>
                  <a:pt x="932" y="296"/>
                  <a:pt x="927" y="283"/>
                  <a:pt x="920" y="270"/>
                </a:cubicBezTo>
                <a:cubicBezTo>
                  <a:pt x="893" y="271"/>
                  <a:pt x="865" y="274"/>
                  <a:pt x="838" y="279"/>
                </a:cubicBezTo>
                <a:cubicBezTo>
                  <a:pt x="833" y="270"/>
                  <a:pt x="828" y="261"/>
                  <a:pt x="821" y="252"/>
                </a:cubicBezTo>
                <a:cubicBezTo>
                  <a:pt x="816" y="244"/>
                  <a:pt x="809" y="235"/>
                  <a:pt x="802" y="227"/>
                </a:cubicBezTo>
                <a:cubicBezTo>
                  <a:pt x="817" y="205"/>
                  <a:pt x="831" y="181"/>
                  <a:pt x="843" y="157"/>
                </a:cubicBezTo>
                <a:cubicBezTo>
                  <a:pt x="833" y="147"/>
                  <a:pt x="823" y="137"/>
                  <a:pt x="813" y="127"/>
                </a:cubicBezTo>
                <a:cubicBezTo>
                  <a:pt x="787" y="139"/>
                  <a:pt x="763" y="151"/>
                  <a:pt x="740" y="165"/>
                </a:cubicBezTo>
                <a:cubicBezTo>
                  <a:pt x="731" y="159"/>
                  <a:pt x="723" y="153"/>
                  <a:pt x="714" y="146"/>
                </a:cubicBezTo>
                <a:cubicBezTo>
                  <a:pt x="705" y="141"/>
                  <a:pt x="696" y="135"/>
                  <a:pt x="687" y="130"/>
                </a:cubicBezTo>
                <a:cubicBezTo>
                  <a:pt x="693" y="104"/>
                  <a:pt x="697" y="77"/>
                  <a:pt x="700" y="50"/>
                </a:cubicBezTo>
                <a:cubicBezTo>
                  <a:pt x="687" y="44"/>
                  <a:pt x="674" y="38"/>
                  <a:pt x="661" y="33"/>
                </a:cubicBezTo>
                <a:cubicBezTo>
                  <a:pt x="641" y="52"/>
                  <a:pt x="623" y="73"/>
                  <a:pt x="606" y="95"/>
                </a:cubicBezTo>
                <a:cubicBezTo>
                  <a:pt x="596" y="92"/>
                  <a:pt x="586" y="89"/>
                  <a:pt x="576" y="86"/>
                </a:cubicBezTo>
                <a:cubicBezTo>
                  <a:pt x="566" y="84"/>
                  <a:pt x="555" y="82"/>
                  <a:pt x="545" y="81"/>
                </a:cubicBezTo>
                <a:cubicBezTo>
                  <a:pt x="541" y="54"/>
                  <a:pt x="535" y="28"/>
                  <a:pt x="528" y="2"/>
                </a:cubicBezTo>
                <a:cubicBezTo>
                  <a:pt x="513" y="0"/>
                  <a:pt x="499" y="0"/>
                  <a:pt x="485" y="0"/>
                </a:cubicBezTo>
                <a:cubicBezTo>
                  <a:pt x="474" y="25"/>
                  <a:pt x="464" y="51"/>
                  <a:pt x="457" y="77"/>
                </a:cubicBezTo>
                <a:cubicBezTo>
                  <a:pt x="446" y="78"/>
                  <a:pt x="436" y="79"/>
                  <a:pt x="425" y="80"/>
                </a:cubicBezTo>
                <a:cubicBezTo>
                  <a:pt x="415" y="82"/>
                  <a:pt x="404" y="84"/>
                  <a:pt x="394" y="86"/>
                </a:cubicBezTo>
                <a:cubicBezTo>
                  <a:pt x="381" y="63"/>
                  <a:pt x="366" y="41"/>
                  <a:pt x="350" y="19"/>
                </a:cubicBezTo>
                <a:cubicBezTo>
                  <a:pt x="336" y="23"/>
                  <a:pt x="322" y="27"/>
                  <a:pt x="309" y="32"/>
                </a:cubicBezTo>
                <a:cubicBezTo>
                  <a:pt x="308" y="60"/>
                  <a:pt x="309" y="88"/>
                  <a:pt x="311" y="115"/>
                </a:cubicBezTo>
                <a:cubicBezTo>
                  <a:pt x="301" y="119"/>
                  <a:pt x="292" y="124"/>
                  <a:pt x="283" y="129"/>
                </a:cubicBezTo>
                <a:cubicBezTo>
                  <a:pt x="273" y="134"/>
                  <a:pt x="264" y="140"/>
                  <a:pt x="256" y="146"/>
                </a:cubicBezTo>
                <a:cubicBezTo>
                  <a:pt x="235" y="129"/>
                  <a:pt x="213" y="113"/>
                  <a:pt x="190" y="99"/>
                </a:cubicBezTo>
                <a:cubicBezTo>
                  <a:pt x="178" y="108"/>
                  <a:pt x="167" y="117"/>
                  <a:pt x="157" y="126"/>
                </a:cubicBezTo>
                <a:cubicBezTo>
                  <a:pt x="166" y="153"/>
                  <a:pt x="176" y="178"/>
                  <a:pt x="188" y="203"/>
                </a:cubicBezTo>
                <a:cubicBezTo>
                  <a:pt x="181" y="210"/>
                  <a:pt x="174" y="218"/>
                  <a:pt x="167" y="226"/>
                </a:cubicBezTo>
                <a:cubicBezTo>
                  <a:pt x="161" y="235"/>
                  <a:pt x="154" y="243"/>
                  <a:pt x="148" y="252"/>
                </a:cubicBezTo>
                <a:cubicBezTo>
                  <a:pt x="122" y="243"/>
                  <a:pt x="97" y="237"/>
                  <a:pt x="70" y="232"/>
                </a:cubicBezTo>
                <a:cubicBezTo>
                  <a:pt x="62" y="244"/>
                  <a:pt x="55" y="256"/>
                  <a:pt x="49" y="269"/>
                </a:cubicBezTo>
                <a:cubicBezTo>
                  <a:pt x="67" y="290"/>
                  <a:pt x="86" y="310"/>
                  <a:pt x="106" y="329"/>
                </a:cubicBezTo>
                <a:cubicBezTo>
                  <a:pt x="102" y="339"/>
                  <a:pt x="98" y="348"/>
                  <a:pt x="95" y="358"/>
                </a:cubicBezTo>
                <a:cubicBezTo>
                  <a:pt x="91" y="369"/>
                  <a:pt x="88" y="379"/>
                  <a:pt x="86" y="389"/>
                </a:cubicBezTo>
                <a:cubicBezTo>
                  <a:pt x="59" y="391"/>
                  <a:pt x="32" y="394"/>
                  <a:pt x="6" y="399"/>
                </a:cubicBezTo>
                <a:cubicBezTo>
                  <a:pt x="3" y="413"/>
                  <a:pt x="1" y="427"/>
                  <a:pt x="0" y="441"/>
                </a:cubicBezTo>
                <a:cubicBezTo>
                  <a:pt x="24" y="454"/>
                  <a:pt x="49" y="466"/>
                  <a:pt x="74" y="476"/>
                </a:cubicBezTo>
                <a:cubicBezTo>
                  <a:pt x="74" y="487"/>
                  <a:pt x="74" y="497"/>
                  <a:pt x="75" y="508"/>
                </a:cubicBezTo>
                <a:cubicBezTo>
                  <a:pt x="75" y="518"/>
                  <a:pt x="76" y="529"/>
                  <a:pt x="78" y="539"/>
                </a:cubicBezTo>
                <a:cubicBezTo>
                  <a:pt x="53" y="551"/>
                  <a:pt x="30" y="563"/>
                  <a:pt x="6" y="577"/>
                </a:cubicBezTo>
                <a:cubicBezTo>
                  <a:pt x="9" y="591"/>
                  <a:pt x="12" y="605"/>
                  <a:pt x="16" y="619"/>
                </a:cubicBezTo>
                <a:cubicBezTo>
                  <a:pt x="44" y="623"/>
                  <a:pt x="71" y="625"/>
                  <a:pt x="98" y="625"/>
                </a:cubicBezTo>
                <a:cubicBezTo>
                  <a:pt x="102" y="635"/>
                  <a:pt x="106" y="645"/>
                  <a:pt x="110" y="654"/>
                </a:cubicBezTo>
                <a:cubicBezTo>
                  <a:pt x="114" y="664"/>
                  <a:pt x="119" y="674"/>
                  <a:pt x="124" y="683"/>
                </a:cubicBezTo>
                <a:cubicBezTo>
                  <a:pt x="106" y="702"/>
                  <a:pt x="88" y="723"/>
                  <a:pt x="71" y="744"/>
                </a:cubicBezTo>
                <a:cubicBezTo>
                  <a:pt x="79" y="756"/>
                  <a:pt x="87" y="768"/>
                  <a:pt x="96" y="779"/>
                </a:cubicBezTo>
                <a:cubicBezTo>
                  <a:pt x="123" y="773"/>
                  <a:pt x="149" y="765"/>
                  <a:pt x="174" y="755"/>
                </a:cubicBezTo>
                <a:cubicBezTo>
                  <a:pt x="181" y="763"/>
                  <a:pt x="189" y="771"/>
                  <a:pt x="196" y="778"/>
                </a:cubicBezTo>
                <a:cubicBezTo>
                  <a:pt x="204" y="786"/>
                  <a:pt x="211" y="793"/>
                  <a:pt x="220" y="800"/>
                </a:cubicBezTo>
                <a:cubicBezTo>
                  <a:pt x="209" y="824"/>
                  <a:pt x="200" y="850"/>
                  <a:pt x="192" y="876"/>
                </a:cubicBezTo>
                <a:cubicBezTo>
                  <a:pt x="204" y="884"/>
                  <a:pt x="216" y="892"/>
                  <a:pt x="228" y="900"/>
                </a:cubicBezTo>
                <a:cubicBezTo>
                  <a:pt x="251" y="884"/>
                  <a:pt x="272" y="867"/>
                  <a:pt x="293" y="849"/>
                </a:cubicBezTo>
                <a:cubicBezTo>
                  <a:pt x="302" y="854"/>
                  <a:pt x="311" y="858"/>
                  <a:pt x="321" y="863"/>
                </a:cubicBezTo>
                <a:cubicBezTo>
                  <a:pt x="331" y="867"/>
                  <a:pt x="341" y="871"/>
                  <a:pt x="351" y="874"/>
                </a:cubicBezTo>
                <a:cubicBezTo>
                  <a:pt x="350" y="901"/>
                  <a:pt x="351" y="928"/>
                  <a:pt x="353" y="955"/>
                </a:cubicBezTo>
                <a:cubicBezTo>
                  <a:pt x="366" y="959"/>
                  <a:pt x="380" y="962"/>
                  <a:pt x="394" y="965"/>
                </a:cubicBezTo>
                <a:cubicBezTo>
                  <a:pt x="410" y="942"/>
                  <a:pt x="424" y="918"/>
                  <a:pt x="436" y="894"/>
                </a:cubicBezTo>
                <a:cubicBezTo>
                  <a:pt x="447" y="895"/>
                  <a:pt x="457" y="896"/>
                  <a:pt x="468" y="896"/>
                </a:cubicBezTo>
                <a:cubicBezTo>
                  <a:pt x="479" y="897"/>
                  <a:pt x="489" y="897"/>
                  <a:pt x="500" y="896"/>
                </a:cubicBezTo>
                <a:cubicBezTo>
                  <a:pt x="509" y="921"/>
                  <a:pt x="519" y="947"/>
                  <a:pt x="531" y="971"/>
                </a:cubicBezTo>
                <a:cubicBezTo>
                  <a:pt x="545" y="969"/>
                  <a:pt x="559" y="967"/>
                  <a:pt x="573" y="965"/>
                </a:cubicBezTo>
                <a:cubicBezTo>
                  <a:pt x="580" y="937"/>
                  <a:pt x="584" y="911"/>
                  <a:pt x="587" y="884"/>
                </a:cubicBezTo>
                <a:cubicBezTo>
                  <a:pt x="597" y="881"/>
                  <a:pt x="607" y="878"/>
                  <a:pt x="617" y="875"/>
                </a:cubicBezTo>
                <a:cubicBezTo>
                  <a:pt x="627" y="871"/>
                  <a:pt x="637" y="867"/>
                  <a:pt x="647" y="863"/>
                </a:cubicBezTo>
                <a:cubicBezTo>
                  <a:pt x="664" y="883"/>
                  <a:pt x="683" y="903"/>
                  <a:pt x="703" y="921"/>
                </a:cubicBezTo>
                <a:cubicBezTo>
                  <a:pt x="716" y="915"/>
                  <a:pt x="728" y="908"/>
                  <a:pt x="740" y="900"/>
                </a:cubicBezTo>
                <a:cubicBezTo>
                  <a:pt x="736" y="873"/>
                  <a:pt x="731" y="846"/>
                  <a:pt x="723" y="820"/>
                </a:cubicBezTo>
                <a:cubicBezTo>
                  <a:pt x="732" y="814"/>
                  <a:pt x="740" y="807"/>
                  <a:pt x="748" y="800"/>
                </a:cubicBezTo>
                <a:cubicBezTo>
                  <a:pt x="757" y="794"/>
                  <a:pt x="764" y="786"/>
                  <a:pt x="772" y="779"/>
                </a:cubicBezTo>
                <a:cubicBezTo>
                  <a:pt x="795" y="792"/>
                  <a:pt x="820" y="803"/>
                  <a:pt x="845" y="813"/>
                </a:cubicBezTo>
                <a:cubicBezTo>
                  <a:pt x="855" y="802"/>
                  <a:pt x="864" y="791"/>
                  <a:pt x="872" y="780"/>
                </a:cubicBezTo>
                <a:cubicBezTo>
                  <a:pt x="859" y="756"/>
                  <a:pt x="844" y="733"/>
                  <a:pt x="828" y="711"/>
                </a:cubicBezTo>
                <a:cubicBezTo>
                  <a:pt x="834" y="702"/>
                  <a:pt x="839" y="693"/>
                  <a:pt x="844" y="684"/>
                </a:cubicBezTo>
                <a:cubicBezTo>
                  <a:pt x="849" y="674"/>
                  <a:pt x="854" y="665"/>
                  <a:pt x="858" y="655"/>
                </a:cubicBezTo>
                <a:cubicBezTo>
                  <a:pt x="885" y="659"/>
                  <a:pt x="911" y="660"/>
                  <a:pt x="939" y="661"/>
                </a:cubicBezTo>
                <a:cubicBezTo>
                  <a:pt x="944" y="647"/>
                  <a:pt x="948" y="634"/>
                  <a:pt x="952" y="620"/>
                </a:cubicBezTo>
                <a:cubicBezTo>
                  <a:pt x="931" y="602"/>
                  <a:pt x="908" y="586"/>
                  <a:pt x="886" y="572"/>
                </a:cubicBezTo>
                <a:cubicBezTo>
                  <a:pt x="888" y="561"/>
                  <a:pt x="890" y="551"/>
                  <a:pt x="891" y="541"/>
                </a:cubicBezTo>
                <a:close/>
                <a:moveTo>
                  <a:pt x="803" y="529"/>
                </a:moveTo>
                <a:cubicBezTo>
                  <a:pt x="798" y="568"/>
                  <a:pt x="785" y="606"/>
                  <a:pt x="766" y="641"/>
                </a:cubicBezTo>
                <a:cubicBezTo>
                  <a:pt x="747" y="676"/>
                  <a:pt x="721" y="707"/>
                  <a:pt x="691" y="732"/>
                </a:cubicBezTo>
                <a:cubicBezTo>
                  <a:pt x="661" y="758"/>
                  <a:pt x="626" y="778"/>
                  <a:pt x="588" y="790"/>
                </a:cubicBezTo>
                <a:cubicBezTo>
                  <a:pt x="551" y="803"/>
                  <a:pt x="511" y="809"/>
                  <a:pt x="472" y="807"/>
                </a:cubicBezTo>
                <a:cubicBezTo>
                  <a:pt x="432" y="806"/>
                  <a:pt x="393" y="797"/>
                  <a:pt x="357" y="781"/>
                </a:cubicBezTo>
                <a:cubicBezTo>
                  <a:pt x="320" y="765"/>
                  <a:pt x="287" y="743"/>
                  <a:pt x="259" y="715"/>
                </a:cubicBezTo>
                <a:cubicBezTo>
                  <a:pt x="230" y="687"/>
                  <a:pt x="207" y="654"/>
                  <a:pt x="191" y="618"/>
                </a:cubicBezTo>
                <a:cubicBezTo>
                  <a:pt x="175" y="582"/>
                  <a:pt x="166" y="543"/>
                  <a:pt x="164" y="503"/>
                </a:cubicBezTo>
                <a:cubicBezTo>
                  <a:pt x="161" y="464"/>
                  <a:pt x="167" y="424"/>
                  <a:pt x="179" y="386"/>
                </a:cubicBezTo>
                <a:cubicBezTo>
                  <a:pt x="191" y="349"/>
                  <a:pt x="211" y="313"/>
                  <a:pt x="236" y="283"/>
                </a:cubicBezTo>
                <a:cubicBezTo>
                  <a:pt x="261" y="252"/>
                  <a:pt x="292" y="226"/>
                  <a:pt x="326" y="207"/>
                </a:cubicBezTo>
                <a:cubicBezTo>
                  <a:pt x="361" y="187"/>
                  <a:pt x="399" y="174"/>
                  <a:pt x="438" y="168"/>
                </a:cubicBezTo>
                <a:cubicBezTo>
                  <a:pt x="477" y="163"/>
                  <a:pt x="517" y="164"/>
                  <a:pt x="556" y="173"/>
                </a:cubicBezTo>
                <a:cubicBezTo>
                  <a:pt x="594" y="182"/>
                  <a:pt x="632" y="198"/>
                  <a:pt x="664" y="220"/>
                </a:cubicBezTo>
                <a:cubicBezTo>
                  <a:pt x="697" y="242"/>
                  <a:pt x="726" y="271"/>
                  <a:pt x="748" y="303"/>
                </a:cubicBezTo>
                <a:cubicBezTo>
                  <a:pt x="771" y="336"/>
                  <a:pt x="787" y="372"/>
                  <a:pt x="797" y="411"/>
                </a:cubicBezTo>
                <a:cubicBezTo>
                  <a:pt x="806" y="450"/>
                  <a:pt x="808" y="490"/>
                  <a:pt x="803" y="529"/>
                </a:cubicBez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27" name="Google Shape;527;p29"/>
          <p:cNvSpPr/>
          <p:nvPr/>
        </p:nvSpPr>
        <p:spPr>
          <a:xfrm>
            <a:off x="3398101" y="2916825"/>
            <a:ext cx="793040" cy="793036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28" name="Google Shape;528;p29"/>
          <p:cNvSpPr/>
          <p:nvPr/>
        </p:nvSpPr>
        <p:spPr>
          <a:xfrm>
            <a:off x="4443997" y="2240193"/>
            <a:ext cx="1300124" cy="1298752"/>
          </a:xfrm>
          <a:custGeom>
            <a:rect b="b" l="l" r="r" t="t"/>
            <a:pathLst>
              <a:path extrusionOk="0" h="971" w="971">
                <a:moveTo>
                  <a:pt x="891" y="541"/>
                </a:moveTo>
                <a:cubicBezTo>
                  <a:pt x="893" y="530"/>
                  <a:pt x="893" y="520"/>
                  <a:pt x="894" y="509"/>
                </a:cubicBezTo>
                <a:cubicBezTo>
                  <a:pt x="920" y="502"/>
                  <a:pt x="946" y="494"/>
                  <a:pt x="971" y="485"/>
                </a:cubicBezTo>
                <a:cubicBezTo>
                  <a:pt x="971" y="470"/>
                  <a:pt x="970" y="456"/>
                  <a:pt x="969" y="442"/>
                </a:cubicBezTo>
                <a:cubicBezTo>
                  <a:pt x="942" y="433"/>
                  <a:pt x="916" y="426"/>
                  <a:pt x="889" y="421"/>
                </a:cubicBezTo>
                <a:cubicBezTo>
                  <a:pt x="888" y="411"/>
                  <a:pt x="885" y="400"/>
                  <a:pt x="883" y="390"/>
                </a:cubicBezTo>
                <a:cubicBezTo>
                  <a:pt x="880" y="380"/>
                  <a:pt x="878" y="370"/>
                  <a:pt x="874" y="360"/>
                </a:cubicBezTo>
                <a:cubicBezTo>
                  <a:pt x="896" y="344"/>
                  <a:pt x="917" y="327"/>
                  <a:pt x="938" y="309"/>
                </a:cubicBezTo>
                <a:cubicBezTo>
                  <a:pt x="932" y="296"/>
                  <a:pt x="927" y="283"/>
                  <a:pt x="920" y="270"/>
                </a:cubicBezTo>
                <a:cubicBezTo>
                  <a:pt x="893" y="271"/>
                  <a:pt x="865" y="274"/>
                  <a:pt x="838" y="279"/>
                </a:cubicBezTo>
                <a:cubicBezTo>
                  <a:pt x="833" y="270"/>
                  <a:pt x="828" y="261"/>
                  <a:pt x="821" y="252"/>
                </a:cubicBezTo>
                <a:cubicBezTo>
                  <a:pt x="816" y="244"/>
                  <a:pt x="809" y="235"/>
                  <a:pt x="802" y="227"/>
                </a:cubicBezTo>
                <a:cubicBezTo>
                  <a:pt x="817" y="205"/>
                  <a:pt x="831" y="181"/>
                  <a:pt x="843" y="157"/>
                </a:cubicBezTo>
                <a:cubicBezTo>
                  <a:pt x="833" y="147"/>
                  <a:pt x="823" y="137"/>
                  <a:pt x="813" y="127"/>
                </a:cubicBezTo>
                <a:cubicBezTo>
                  <a:pt x="787" y="139"/>
                  <a:pt x="763" y="151"/>
                  <a:pt x="740" y="165"/>
                </a:cubicBezTo>
                <a:cubicBezTo>
                  <a:pt x="731" y="159"/>
                  <a:pt x="723" y="153"/>
                  <a:pt x="714" y="146"/>
                </a:cubicBezTo>
                <a:cubicBezTo>
                  <a:pt x="705" y="141"/>
                  <a:pt x="696" y="135"/>
                  <a:pt x="687" y="130"/>
                </a:cubicBezTo>
                <a:cubicBezTo>
                  <a:pt x="693" y="104"/>
                  <a:pt x="697" y="77"/>
                  <a:pt x="700" y="50"/>
                </a:cubicBezTo>
                <a:cubicBezTo>
                  <a:pt x="687" y="44"/>
                  <a:pt x="674" y="38"/>
                  <a:pt x="661" y="33"/>
                </a:cubicBezTo>
                <a:cubicBezTo>
                  <a:pt x="641" y="52"/>
                  <a:pt x="623" y="73"/>
                  <a:pt x="606" y="95"/>
                </a:cubicBezTo>
                <a:cubicBezTo>
                  <a:pt x="596" y="92"/>
                  <a:pt x="586" y="89"/>
                  <a:pt x="576" y="86"/>
                </a:cubicBezTo>
                <a:cubicBezTo>
                  <a:pt x="566" y="84"/>
                  <a:pt x="555" y="82"/>
                  <a:pt x="545" y="81"/>
                </a:cubicBezTo>
                <a:cubicBezTo>
                  <a:pt x="541" y="54"/>
                  <a:pt x="535" y="28"/>
                  <a:pt x="528" y="2"/>
                </a:cubicBezTo>
                <a:cubicBezTo>
                  <a:pt x="513" y="0"/>
                  <a:pt x="499" y="0"/>
                  <a:pt x="485" y="0"/>
                </a:cubicBezTo>
                <a:cubicBezTo>
                  <a:pt x="474" y="25"/>
                  <a:pt x="464" y="51"/>
                  <a:pt x="457" y="77"/>
                </a:cubicBezTo>
                <a:cubicBezTo>
                  <a:pt x="446" y="78"/>
                  <a:pt x="436" y="79"/>
                  <a:pt x="425" y="80"/>
                </a:cubicBezTo>
                <a:cubicBezTo>
                  <a:pt x="415" y="82"/>
                  <a:pt x="404" y="84"/>
                  <a:pt x="394" y="86"/>
                </a:cubicBezTo>
                <a:cubicBezTo>
                  <a:pt x="381" y="63"/>
                  <a:pt x="366" y="41"/>
                  <a:pt x="350" y="19"/>
                </a:cubicBezTo>
                <a:cubicBezTo>
                  <a:pt x="336" y="23"/>
                  <a:pt x="322" y="27"/>
                  <a:pt x="309" y="32"/>
                </a:cubicBezTo>
                <a:cubicBezTo>
                  <a:pt x="308" y="60"/>
                  <a:pt x="309" y="88"/>
                  <a:pt x="311" y="115"/>
                </a:cubicBezTo>
                <a:cubicBezTo>
                  <a:pt x="301" y="119"/>
                  <a:pt x="292" y="124"/>
                  <a:pt x="283" y="129"/>
                </a:cubicBezTo>
                <a:cubicBezTo>
                  <a:pt x="273" y="134"/>
                  <a:pt x="264" y="140"/>
                  <a:pt x="256" y="146"/>
                </a:cubicBezTo>
                <a:cubicBezTo>
                  <a:pt x="235" y="129"/>
                  <a:pt x="213" y="113"/>
                  <a:pt x="190" y="99"/>
                </a:cubicBezTo>
                <a:cubicBezTo>
                  <a:pt x="178" y="108"/>
                  <a:pt x="167" y="117"/>
                  <a:pt x="157" y="126"/>
                </a:cubicBezTo>
                <a:cubicBezTo>
                  <a:pt x="166" y="153"/>
                  <a:pt x="176" y="178"/>
                  <a:pt x="188" y="203"/>
                </a:cubicBezTo>
                <a:cubicBezTo>
                  <a:pt x="181" y="210"/>
                  <a:pt x="174" y="218"/>
                  <a:pt x="167" y="226"/>
                </a:cubicBezTo>
                <a:cubicBezTo>
                  <a:pt x="161" y="235"/>
                  <a:pt x="154" y="243"/>
                  <a:pt x="148" y="252"/>
                </a:cubicBezTo>
                <a:cubicBezTo>
                  <a:pt x="122" y="243"/>
                  <a:pt x="97" y="237"/>
                  <a:pt x="70" y="232"/>
                </a:cubicBezTo>
                <a:cubicBezTo>
                  <a:pt x="62" y="244"/>
                  <a:pt x="55" y="256"/>
                  <a:pt x="49" y="269"/>
                </a:cubicBezTo>
                <a:cubicBezTo>
                  <a:pt x="67" y="290"/>
                  <a:pt x="86" y="310"/>
                  <a:pt x="106" y="329"/>
                </a:cubicBezTo>
                <a:cubicBezTo>
                  <a:pt x="102" y="339"/>
                  <a:pt x="98" y="348"/>
                  <a:pt x="95" y="358"/>
                </a:cubicBezTo>
                <a:cubicBezTo>
                  <a:pt x="91" y="369"/>
                  <a:pt x="88" y="379"/>
                  <a:pt x="86" y="389"/>
                </a:cubicBezTo>
                <a:cubicBezTo>
                  <a:pt x="59" y="391"/>
                  <a:pt x="32" y="394"/>
                  <a:pt x="6" y="399"/>
                </a:cubicBezTo>
                <a:cubicBezTo>
                  <a:pt x="3" y="413"/>
                  <a:pt x="1" y="427"/>
                  <a:pt x="0" y="441"/>
                </a:cubicBezTo>
                <a:cubicBezTo>
                  <a:pt x="24" y="454"/>
                  <a:pt x="49" y="466"/>
                  <a:pt x="74" y="476"/>
                </a:cubicBezTo>
                <a:cubicBezTo>
                  <a:pt x="74" y="487"/>
                  <a:pt x="74" y="497"/>
                  <a:pt x="75" y="508"/>
                </a:cubicBezTo>
                <a:cubicBezTo>
                  <a:pt x="75" y="518"/>
                  <a:pt x="76" y="529"/>
                  <a:pt x="78" y="539"/>
                </a:cubicBezTo>
                <a:cubicBezTo>
                  <a:pt x="53" y="551"/>
                  <a:pt x="30" y="563"/>
                  <a:pt x="6" y="577"/>
                </a:cubicBezTo>
                <a:cubicBezTo>
                  <a:pt x="9" y="591"/>
                  <a:pt x="12" y="605"/>
                  <a:pt x="16" y="619"/>
                </a:cubicBezTo>
                <a:cubicBezTo>
                  <a:pt x="44" y="623"/>
                  <a:pt x="71" y="625"/>
                  <a:pt x="98" y="625"/>
                </a:cubicBezTo>
                <a:cubicBezTo>
                  <a:pt x="102" y="635"/>
                  <a:pt x="106" y="645"/>
                  <a:pt x="110" y="654"/>
                </a:cubicBezTo>
                <a:cubicBezTo>
                  <a:pt x="114" y="664"/>
                  <a:pt x="119" y="674"/>
                  <a:pt x="124" y="683"/>
                </a:cubicBezTo>
                <a:cubicBezTo>
                  <a:pt x="106" y="702"/>
                  <a:pt x="88" y="723"/>
                  <a:pt x="71" y="744"/>
                </a:cubicBezTo>
                <a:cubicBezTo>
                  <a:pt x="79" y="756"/>
                  <a:pt x="87" y="768"/>
                  <a:pt x="96" y="779"/>
                </a:cubicBezTo>
                <a:cubicBezTo>
                  <a:pt x="123" y="773"/>
                  <a:pt x="149" y="765"/>
                  <a:pt x="174" y="755"/>
                </a:cubicBezTo>
                <a:cubicBezTo>
                  <a:pt x="181" y="763"/>
                  <a:pt x="189" y="771"/>
                  <a:pt x="196" y="778"/>
                </a:cubicBezTo>
                <a:cubicBezTo>
                  <a:pt x="204" y="786"/>
                  <a:pt x="211" y="793"/>
                  <a:pt x="220" y="800"/>
                </a:cubicBezTo>
                <a:cubicBezTo>
                  <a:pt x="209" y="824"/>
                  <a:pt x="200" y="850"/>
                  <a:pt x="192" y="876"/>
                </a:cubicBezTo>
                <a:cubicBezTo>
                  <a:pt x="204" y="884"/>
                  <a:pt x="216" y="892"/>
                  <a:pt x="228" y="900"/>
                </a:cubicBezTo>
                <a:cubicBezTo>
                  <a:pt x="251" y="884"/>
                  <a:pt x="272" y="867"/>
                  <a:pt x="293" y="849"/>
                </a:cubicBezTo>
                <a:cubicBezTo>
                  <a:pt x="302" y="854"/>
                  <a:pt x="311" y="858"/>
                  <a:pt x="321" y="863"/>
                </a:cubicBezTo>
                <a:cubicBezTo>
                  <a:pt x="331" y="867"/>
                  <a:pt x="341" y="871"/>
                  <a:pt x="351" y="874"/>
                </a:cubicBezTo>
                <a:cubicBezTo>
                  <a:pt x="350" y="901"/>
                  <a:pt x="351" y="928"/>
                  <a:pt x="353" y="955"/>
                </a:cubicBezTo>
                <a:cubicBezTo>
                  <a:pt x="366" y="959"/>
                  <a:pt x="380" y="962"/>
                  <a:pt x="394" y="965"/>
                </a:cubicBezTo>
                <a:cubicBezTo>
                  <a:pt x="410" y="942"/>
                  <a:pt x="424" y="918"/>
                  <a:pt x="436" y="894"/>
                </a:cubicBezTo>
                <a:cubicBezTo>
                  <a:pt x="447" y="895"/>
                  <a:pt x="457" y="896"/>
                  <a:pt x="468" y="896"/>
                </a:cubicBezTo>
                <a:cubicBezTo>
                  <a:pt x="479" y="897"/>
                  <a:pt x="489" y="897"/>
                  <a:pt x="500" y="896"/>
                </a:cubicBezTo>
                <a:cubicBezTo>
                  <a:pt x="509" y="921"/>
                  <a:pt x="519" y="947"/>
                  <a:pt x="531" y="971"/>
                </a:cubicBezTo>
                <a:cubicBezTo>
                  <a:pt x="545" y="969"/>
                  <a:pt x="559" y="967"/>
                  <a:pt x="573" y="965"/>
                </a:cubicBezTo>
                <a:cubicBezTo>
                  <a:pt x="580" y="937"/>
                  <a:pt x="584" y="911"/>
                  <a:pt x="587" y="884"/>
                </a:cubicBezTo>
                <a:cubicBezTo>
                  <a:pt x="597" y="881"/>
                  <a:pt x="607" y="878"/>
                  <a:pt x="617" y="875"/>
                </a:cubicBezTo>
                <a:cubicBezTo>
                  <a:pt x="627" y="871"/>
                  <a:pt x="637" y="867"/>
                  <a:pt x="647" y="863"/>
                </a:cubicBezTo>
                <a:cubicBezTo>
                  <a:pt x="664" y="883"/>
                  <a:pt x="683" y="903"/>
                  <a:pt x="703" y="921"/>
                </a:cubicBezTo>
                <a:cubicBezTo>
                  <a:pt x="716" y="915"/>
                  <a:pt x="728" y="908"/>
                  <a:pt x="740" y="900"/>
                </a:cubicBezTo>
                <a:cubicBezTo>
                  <a:pt x="736" y="873"/>
                  <a:pt x="731" y="846"/>
                  <a:pt x="723" y="820"/>
                </a:cubicBezTo>
                <a:cubicBezTo>
                  <a:pt x="732" y="814"/>
                  <a:pt x="740" y="807"/>
                  <a:pt x="748" y="800"/>
                </a:cubicBezTo>
                <a:cubicBezTo>
                  <a:pt x="757" y="794"/>
                  <a:pt x="764" y="786"/>
                  <a:pt x="772" y="779"/>
                </a:cubicBezTo>
                <a:cubicBezTo>
                  <a:pt x="795" y="792"/>
                  <a:pt x="820" y="803"/>
                  <a:pt x="845" y="813"/>
                </a:cubicBezTo>
                <a:cubicBezTo>
                  <a:pt x="855" y="802"/>
                  <a:pt x="864" y="791"/>
                  <a:pt x="872" y="780"/>
                </a:cubicBezTo>
                <a:cubicBezTo>
                  <a:pt x="859" y="756"/>
                  <a:pt x="844" y="733"/>
                  <a:pt x="828" y="711"/>
                </a:cubicBezTo>
                <a:cubicBezTo>
                  <a:pt x="834" y="702"/>
                  <a:pt x="839" y="693"/>
                  <a:pt x="844" y="684"/>
                </a:cubicBezTo>
                <a:cubicBezTo>
                  <a:pt x="849" y="674"/>
                  <a:pt x="854" y="665"/>
                  <a:pt x="858" y="655"/>
                </a:cubicBezTo>
                <a:cubicBezTo>
                  <a:pt x="885" y="659"/>
                  <a:pt x="911" y="660"/>
                  <a:pt x="939" y="661"/>
                </a:cubicBezTo>
                <a:cubicBezTo>
                  <a:pt x="944" y="647"/>
                  <a:pt x="948" y="634"/>
                  <a:pt x="952" y="620"/>
                </a:cubicBezTo>
                <a:cubicBezTo>
                  <a:pt x="931" y="602"/>
                  <a:pt x="908" y="586"/>
                  <a:pt x="886" y="572"/>
                </a:cubicBezTo>
                <a:cubicBezTo>
                  <a:pt x="888" y="561"/>
                  <a:pt x="890" y="551"/>
                  <a:pt x="891" y="541"/>
                </a:cubicBezTo>
                <a:close/>
                <a:moveTo>
                  <a:pt x="803" y="529"/>
                </a:moveTo>
                <a:cubicBezTo>
                  <a:pt x="798" y="568"/>
                  <a:pt x="785" y="606"/>
                  <a:pt x="766" y="641"/>
                </a:cubicBezTo>
                <a:cubicBezTo>
                  <a:pt x="747" y="676"/>
                  <a:pt x="721" y="707"/>
                  <a:pt x="691" y="732"/>
                </a:cubicBezTo>
                <a:cubicBezTo>
                  <a:pt x="661" y="758"/>
                  <a:pt x="626" y="778"/>
                  <a:pt x="588" y="790"/>
                </a:cubicBezTo>
                <a:cubicBezTo>
                  <a:pt x="551" y="803"/>
                  <a:pt x="511" y="809"/>
                  <a:pt x="472" y="807"/>
                </a:cubicBezTo>
                <a:cubicBezTo>
                  <a:pt x="432" y="806"/>
                  <a:pt x="393" y="797"/>
                  <a:pt x="357" y="781"/>
                </a:cubicBezTo>
                <a:cubicBezTo>
                  <a:pt x="320" y="765"/>
                  <a:pt x="287" y="743"/>
                  <a:pt x="259" y="715"/>
                </a:cubicBezTo>
                <a:cubicBezTo>
                  <a:pt x="230" y="687"/>
                  <a:pt x="207" y="654"/>
                  <a:pt x="191" y="618"/>
                </a:cubicBezTo>
                <a:cubicBezTo>
                  <a:pt x="175" y="582"/>
                  <a:pt x="166" y="543"/>
                  <a:pt x="164" y="503"/>
                </a:cubicBezTo>
                <a:cubicBezTo>
                  <a:pt x="161" y="464"/>
                  <a:pt x="167" y="424"/>
                  <a:pt x="179" y="386"/>
                </a:cubicBezTo>
                <a:cubicBezTo>
                  <a:pt x="191" y="349"/>
                  <a:pt x="211" y="313"/>
                  <a:pt x="236" y="283"/>
                </a:cubicBezTo>
                <a:cubicBezTo>
                  <a:pt x="261" y="252"/>
                  <a:pt x="292" y="226"/>
                  <a:pt x="326" y="207"/>
                </a:cubicBezTo>
                <a:cubicBezTo>
                  <a:pt x="361" y="187"/>
                  <a:pt x="399" y="174"/>
                  <a:pt x="438" y="168"/>
                </a:cubicBezTo>
                <a:cubicBezTo>
                  <a:pt x="477" y="163"/>
                  <a:pt x="517" y="164"/>
                  <a:pt x="556" y="173"/>
                </a:cubicBezTo>
                <a:cubicBezTo>
                  <a:pt x="594" y="182"/>
                  <a:pt x="632" y="198"/>
                  <a:pt x="664" y="220"/>
                </a:cubicBezTo>
                <a:cubicBezTo>
                  <a:pt x="697" y="242"/>
                  <a:pt x="726" y="271"/>
                  <a:pt x="748" y="303"/>
                </a:cubicBezTo>
                <a:cubicBezTo>
                  <a:pt x="771" y="336"/>
                  <a:pt x="787" y="372"/>
                  <a:pt x="797" y="411"/>
                </a:cubicBezTo>
                <a:cubicBezTo>
                  <a:pt x="806" y="450"/>
                  <a:pt x="808" y="490"/>
                  <a:pt x="803" y="529"/>
                </a:cubicBez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29" name="Google Shape;529;p29"/>
          <p:cNvSpPr/>
          <p:nvPr/>
        </p:nvSpPr>
        <p:spPr>
          <a:xfrm>
            <a:off x="4696853" y="2493051"/>
            <a:ext cx="793040" cy="793036"/>
          </a:xfrm>
          <a:prstGeom prst="ellipse">
            <a:avLst/>
          </a:pr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30" name="Google Shape;530;p29"/>
          <p:cNvSpPr/>
          <p:nvPr/>
        </p:nvSpPr>
        <p:spPr>
          <a:xfrm>
            <a:off x="4715996" y="1463040"/>
            <a:ext cx="724120" cy="724120"/>
          </a:xfrm>
          <a:custGeom>
            <a:rect b="b" l="l" r="r" t="t"/>
            <a:pathLst>
              <a:path extrusionOk="0" h="971" w="971">
                <a:moveTo>
                  <a:pt x="891" y="541"/>
                </a:moveTo>
                <a:cubicBezTo>
                  <a:pt x="893" y="530"/>
                  <a:pt x="893" y="520"/>
                  <a:pt x="894" y="509"/>
                </a:cubicBezTo>
                <a:cubicBezTo>
                  <a:pt x="920" y="502"/>
                  <a:pt x="946" y="494"/>
                  <a:pt x="971" y="485"/>
                </a:cubicBezTo>
                <a:cubicBezTo>
                  <a:pt x="971" y="470"/>
                  <a:pt x="970" y="456"/>
                  <a:pt x="969" y="442"/>
                </a:cubicBezTo>
                <a:cubicBezTo>
                  <a:pt x="942" y="433"/>
                  <a:pt x="916" y="426"/>
                  <a:pt x="889" y="421"/>
                </a:cubicBezTo>
                <a:cubicBezTo>
                  <a:pt x="888" y="411"/>
                  <a:pt x="885" y="400"/>
                  <a:pt x="883" y="390"/>
                </a:cubicBezTo>
                <a:cubicBezTo>
                  <a:pt x="880" y="380"/>
                  <a:pt x="878" y="370"/>
                  <a:pt x="874" y="360"/>
                </a:cubicBezTo>
                <a:cubicBezTo>
                  <a:pt x="896" y="344"/>
                  <a:pt x="917" y="327"/>
                  <a:pt x="938" y="309"/>
                </a:cubicBezTo>
                <a:cubicBezTo>
                  <a:pt x="932" y="296"/>
                  <a:pt x="927" y="283"/>
                  <a:pt x="920" y="270"/>
                </a:cubicBezTo>
                <a:cubicBezTo>
                  <a:pt x="893" y="271"/>
                  <a:pt x="865" y="274"/>
                  <a:pt x="838" y="279"/>
                </a:cubicBezTo>
                <a:cubicBezTo>
                  <a:pt x="833" y="270"/>
                  <a:pt x="828" y="261"/>
                  <a:pt x="821" y="252"/>
                </a:cubicBezTo>
                <a:cubicBezTo>
                  <a:pt x="816" y="244"/>
                  <a:pt x="809" y="235"/>
                  <a:pt x="802" y="227"/>
                </a:cubicBezTo>
                <a:cubicBezTo>
                  <a:pt x="817" y="205"/>
                  <a:pt x="831" y="181"/>
                  <a:pt x="843" y="157"/>
                </a:cubicBezTo>
                <a:cubicBezTo>
                  <a:pt x="833" y="147"/>
                  <a:pt x="823" y="137"/>
                  <a:pt x="813" y="127"/>
                </a:cubicBezTo>
                <a:cubicBezTo>
                  <a:pt x="787" y="139"/>
                  <a:pt x="763" y="151"/>
                  <a:pt x="740" y="165"/>
                </a:cubicBezTo>
                <a:cubicBezTo>
                  <a:pt x="731" y="159"/>
                  <a:pt x="723" y="153"/>
                  <a:pt x="714" y="146"/>
                </a:cubicBezTo>
                <a:cubicBezTo>
                  <a:pt x="705" y="141"/>
                  <a:pt x="696" y="135"/>
                  <a:pt x="687" y="130"/>
                </a:cubicBezTo>
                <a:cubicBezTo>
                  <a:pt x="693" y="104"/>
                  <a:pt x="697" y="77"/>
                  <a:pt x="700" y="50"/>
                </a:cubicBezTo>
                <a:cubicBezTo>
                  <a:pt x="687" y="44"/>
                  <a:pt x="674" y="38"/>
                  <a:pt x="661" y="33"/>
                </a:cubicBezTo>
                <a:cubicBezTo>
                  <a:pt x="641" y="52"/>
                  <a:pt x="623" y="73"/>
                  <a:pt x="606" y="95"/>
                </a:cubicBezTo>
                <a:cubicBezTo>
                  <a:pt x="596" y="92"/>
                  <a:pt x="586" y="89"/>
                  <a:pt x="576" y="86"/>
                </a:cubicBezTo>
                <a:cubicBezTo>
                  <a:pt x="566" y="84"/>
                  <a:pt x="555" y="82"/>
                  <a:pt x="545" y="81"/>
                </a:cubicBezTo>
                <a:cubicBezTo>
                  <a:pt x="541" y="54"/>
                  <a:pt x="535" y="28"/>
                  <a:pt x="528" y="2"/>
                </a:cubicBezTo>
                <a:cubicBezTo>
                  <a:pt x="513" y="0"/>
                  <a:pt x="499" y="0"/>
                  <a:pt x="485" y="0"/>
                </a:cubicBezTo>
                <a:cubicBezTo>
                  <a:pt x="474" y="25"/>
                  <a:pt x="464" y="51"/>
                  <a:pt x="457" y="77"/>
                </a:cubicBezTo>
                <a:cubicBezTo>
                  <a:pt x="446" y="78"/>
                  <a:pt x="436" y="79"/>
                  <a:pt x="425" y="80"/>
                </a:cubicBezTo>
                <a:cubicBezTo>
                  <a:pt x="415" y="82"/>
                  <a:pt x="404" y="84"/>
                  <a:pt x="394" y="86"/>
                </a:cubicBezTo>
                <a:cubicBezTo>
                  <a:pt x="381" y="63"/>
                  <a:pt x="366" y="41"/>
                  <a:pt x="350" y="19"/>
                </a:cubicBezTo>
                <a:cubicBezTo>
                  <a:pt x="336" y="23"/>
                  <a:pt x="322" y="27"/>
                  <a:pt x="309" y="32"/>
                </a:cubicBezTo>
                <a:cubicBezTo>
                  <a:pt x="308" y="60"/>
                  <a:pt x="309" y="88"/>
                  <a:pt x="311" y="115"/>
                </a:cubicBezTo>
                <a:cubicBezTo>
                  <a:pt x="301" y="119"/>
                  <a:pt x="292" y="124"/>
                  <a:pt x="283" y="129"/>
                </a:cubicBezTo>
                <a:cubicBezTo>
                  <a:pt x="273" y="134"/>
                  <a:pt x="264" y="140"/>
                  <a:pt x="256" y="146"/>
                </a:cubicBezTo>
                <a:cubicBezTo>
                  <a:pt x="235" y="129"/>
                  <a:pt x="213" y="113"/>
                  <a:pt x="190" y="99"/>
                </a:cubicBezTo>
                <a:cubicBezTo>
                  <a:pt x="178" y="108"/>
                  <a:pt x="167" y="117"/>
                  <a:pt x="157" y="126"/>
                </a:cubicBezTo>
                <a:cubicBezTo>
                  <a:pt x="166" y="153"/>
                  <a:pt x="176" y="178"/>
                  <a:pt x="188" y="203"/>
                </a:cubicBezTo>
                <a:cubicBezTo>
                  <a:pt x="181" y="210"/>
                  <a:pt x="174" y="218"/>
                  <a:pt x="167" y="226"/>
                </a:cubicBezTo>
                <a:cubicBezTo>
                  <a:pt x="161" y="235"/>
                  <a:pt x="154" y="243"/>
                  <a:pt x="148" y="252"/>
                </a:cubicBezTo>
                <a:cubicBezTo>
                  <a:pt x="122" y="243"/>
                  <a:pt x="97" y="237"/>
                  <a:pt x="70" y="232"/>
                </a:cubicBezTo>
                <a:cubicBezTo>
                  <a:pt x="62" y="244"/>
                  <a:pt x="55" y="256"/>
                  <a:pt x="49" y="269"/>
                </a:cubicBezTo>
                <a:cubicBezTo>
                  <a:pt x="67" y="290"/>
                  <a:pt x="86" y="310"/>
                  <a:pt x="106" y="329"/>
                </a:cubicBezTo>
                <a:cubicBezTo>
                  <a:pt x="102" y="339"/>
                  <a:pt x="98" y="348"/>
                  <a:pt x="95" y="358"/>
                </a:cubicBezTo>
                <a:cubicBezTo>
                  <a:pt x="91" y="369"/>
                  <a:pt x="88" y="379"/>
                  <a:pt x="86" y="389"/>
                </a:cubicBezTo>
                <a:cubicBezTo>
                  <a:pt x="59" y="391"/>
                  <a:pt x="32" y="394"/>
                  <a:pt x="6" y="399"/>
                </a:cubicBezTo>
                <a:cubicBezTo>
                  <a:pt x="3" y="413"/>
                  <a:pt x="1" y="427"/>
                  <a:pt x="0" y="441"/>
                </a:cubicBezTo>
                <a:cubicBezTo>
                  <a:pt x="24" y="454"/>
                  <a:pt x="49" y="466"/>
                  <a:pt x="74" y="476"/>
                </a:cubicBezTo>
                <a:cubicBezTo>
                  <a:pt x="74" y="487"/>
                  <a:pt x="74" y="497"/>
                  <a:pt x="75" y="508"/>
                </a:cubicBezTo>
                <a:cubicBezTo>
                  <a:pt x="75" y="518"/>
                  <a:pt x="76" y="529"/>
                  <a:pt x="78" y="539"/>
                </a:cubicBezTo>
                <a:cubicBezTo>
                  <a:pt x="53" y="551"/>
                  <a:pt x="30" y="563"/>
                  <a:pt x="6" y="577"/>
                </a:cubicBezTo>
                <a:cubicBezTo>
                  <a:pt x="9" y="591"/>
                  <a:pt x="12" y="605"/>
                  <a:pt x="16" y="619"/>
                </a:cubicBezTo>
                <a:cubicBezTo>
                  <a:pt x="44" y="623"/>
                  <a:pt x="71" y="625"/>
                  <a:pt x="98" y="625"/>
                </a:cubicBezTo>
                <a:cubicBezTo>
                  <a:pt x="102" y="635"/>
                  <a:pt x="106" y="645"/>
                  <a:pt x="110" y="654"/>
                </a:cubicBezTo>
                <a:cubicBezTo>
                  <a:pt x="114" y="664"/>
                  <a:pt x="119" y="674"/>
                  <a:pt x="124" y="683"/>
                </a:cubicBezTo>
                <a:cubicBezTo>
                  <a:pt x="106" y="702"/>
                  <a:pt x="88" y="723"/>
                  <a:pt x="71" y="744"/>
                </a:cubicBezTo>
                <a:cubicBezTo>
                  <a:pt x="79" y="756"/>
                  <a:pt x="87" y="768"/>
                  <a:pt x="96" y="779"/>
                </a:cubicBezTo>
                <a:cubicBezTo>
                  <a:pt x="123" y="773"/>
                  <a:pt x="149" y="765"/>
                  <a:pt x="174" y="755"/>
                </a:cubicBezTo>
                <a:cubicBezTo>
                  <a:pt x="181" y="763"/>
                  <a:pt x="189" y="771"/>
                  <a:pt x="196" y="778"/>
                </a:cubicBezTo>
                <a:cubicBezTo>
                  <a:pt x="204" y="786"/>
                  <a:pt x="211" y="793"/>
                  <a:pt x="220" y="800"/>
                </a:cubicBezTo>
                <a:cubicBezTo>
                  <a:pt x="209" y="824"/>
                  <a:pt x="200" y="850"/>
                  <a:pt x="192" y="876"/>
                </a:cubicBezTo>
                <a:cubicBezTo>
                  <a:pt x="204" y="884"/>
                  <a:pt x="216" y="892"/>
                  <a:pt x="228" y="900"/>
                </a:cubicBezTo>
                <a:cubicBezTo>
                  <a:pt x="251" y="884"/>
                  <a:pt x="272" y="867"/>
                  <a:pt x="293" y="849"/>
                </a:cubicBezTo>
                <a:cubicBezTo>
                  <a:pt x="302" y="854"/>
                  <a:pt x="311" y="858"/>
                  <a:pt x="321" y="863"/>
                </a:cubicBezTo>
                <a:cubicBezTo>
                  <a:pt x="331" y="867"/>
                  <a:pt x="341" y="871"/>
                  <a:pt x="351" y="874"/>
                </a:cubicBezTo>
                <a:cubicBezTo>
                  <a:pt x="350" y="901"/>
                  <a:pt x="351" y="928"/>
                  <a:pt x="353" y="955"/>
                </a:cubicBezTo>
                <a:cubicBezTo>
                  <a:pt x="366" y="959"/>
                  <a:pt x="380" y="962"/>
                  <a:pt x="394" y="965"/>
                </a:cubicBezTo>
                <a:cubicBezTo>
                  <a:pt x="410" y="942"/>
                  <a:pt x="424" y="918"/>
                  <a:pt x="436" y="894"/>
                </a:cubicBezTo>
                <a:cubicBezTo>
                  <a:pt x="447" y="895"/>
                  <a:pt x="457" y="896"/>
                  <a:pt x="468" y="896"/>
                </a:cubicBezTo>
                <a:cubicBezTo>
                  <a:pt x="479" y="897"/>
                  <a:pt x="489" y="897"/>
                  <a:pt x="500" y="896"/>
                </a:cubicBezTo>
                <a:cubicBezTo>
                  <a:pt x="509" y="921"/>
                  <a:pt x="519" y="947"/>
                  <a:pt x="531" y="971"/>
                </a:cubicBezTo>
                <a:cubicBezTo>
                  <a:pt x="545" y="969"/>
                  <a:pt x="559" y="967"/>
                  <a:pt x="573" y="965"/>
                </a:cubicBezTo>
                <a:cubicBezTo>
                  <a:pt x="580" y="937"/>
                  <a:pt x="584" y="911"/>
                  <a:pt x="587" y="884"/>
                </a:cubicBezTo>
                <a:cubicBezTo>
                  <a:pt x="597" y="881"/>
                  <a:pt x="607" y="878"/>
                  <a:pt x="617" y="875"/>
                </a:cubicBezTo>
                <a:cubicBezTo>
                  <a:pt x="627" y="871"/>
                  <a:pt x="637" y="867"/>
                  <a:pt x="647" y="863"/>
                </a:cubicBezTo>
                <a:cubicBezTo>
                  <a:pt x="664" y="883"/>
                  <a:pt x="683" y="903"/>
                  <a:pt x="703" y="921"/>
                </a:cubicBezTo>
                <a:cubicBezTo>
                  <a:pt x="716" y="915"/>
                  <a:pt x="728" y="908"/>
                  <a:pt x="740" y="900"/>
                </a:cubicBezTo>
                <a:cubicBezTo>
                  <a:pt x="736" y="873"/>
                  <a:pt x="731" y="846"/>
                  <a:pt x="723" y="820"/>
                </a:cubicBezTo>
                <a:cubicBezTo>
                  <a:pt x="732" y="814"/>
                  <a:pt x="740" y="807"/>
                  <a:pt x="748" y="800"/>
                </a:cubicBezTo>
                <a:cubicBezTo>
                  <a:pt x="757" y="794"/>
                  <a:pt x="764" y="786"/>
                  <a:pt x="772" y="779"/>
                </a:cubicBezTo>
                <a:cubicBezTo>
                  <a:pt x="795" y="792"/>
                  <a:pt x="820" y="803"/>
                  <a:pt x="845" y="813"/>
                </a:cubicBezTo>
                <a:cubicBezTo>
                  <a:pt x="855" y="802"/>
                  <a:pt x="864" y="791"/>
                  <a:pt x="872" y="780"/>
                </a:cubicBezTo>
                <a:cubicBezTo>
                  <a:pt x="859" y="756"/>
                  <a:pt x="844" y="733"/>
                  <a:pt x="828" y="711"/>
                </a:cubicBezTo>
                <a:cubicBezTo>
                  <a:pt x="834" y="702"/>
                  <a:pt x="839" y="693"/>
                  <a:pt x="844" y="684"/>
                </a:cubicBezTo>
                <a:cubicBezTo>
                  <a:pt x="849" y="674"/>
                  <a:pt x="854" y="665"/>
                  <a:pt x="858" y="655"/>
                </a:cubicBezTo>
                <a:cubicBezTo>
                  <a:pt x="885" y="659"/>
                  <a:pt x="911" y="660"/>
                  <a:pt x="939" y="661"/>
                </a:cubicBezTo>
                <a:cubicBezTo>
                  <a:pt x="944" y="647"/>
                  <a:pt x="948" y="634"/>
                  <a:pt x="952" y="620"/>
                </a:cubicBezTo>
                <a:cubicBezTo>
                  <a:pt x="931" y="602"/>
                  <a:pt x="908" y="586"/>
                  <a:pt x="886" y="572"/>
                </a:cubicBezTo>
                <a:cubicBezTo>
                  <a:pt x="888" y="561"/>
                  <a:pt x="890" y="551"/>
                  <a:pt x="891" y="541"/>
                </a:cubicBezTo>
                <a:close/>
                <a:moveTo>
                  <a:pt x="803" y="529"/>
                </a:moveTo>
                <a:cubicBezTo>
                  <a:pt x="798" y="568"/>
                  <a:pt x="785" y="606"/>
                  <a:pt x="766" y="641"/>
                </a:cubicBezTo>
                <a:cubicBezTo>
                  <a:pt x="747" y="676"/>
                  <a:pt x="721" y="707"/>
                  <a:pt x="691" y="732"/>
                </a:cubicBezTo>
                <a:cubicBezTo>
                  <a:pt x="661" y="758"/>
                  <a:pt x="626" y="778"/>
                  <a:pt x="588" y="790"/>
                </a:cubicBezTo>
                <a:cubicBezTo>
                  <a:pt x="551" y="803"/>
                  <a:pt x="511" y="809"/>
                  <a:pt x="472" y="807"/>
                </a:cubicBezTo>
                <a:cubicBezTo>
                  <a:pt x="432" y="806"/>
                  <a:pt x="393" y="797"/>
                  <a:pt x="357" y="781"/>
                </a:cubicBezTo>
                <a:cubicBezTo>
                  <a:pt x="320" y="765"/>
                  <a:pt x="287" y="743"/>
                  <a:pt x="259" y="715"/>
                </a:cubicBezTo>
                <a:cubicBezTo>
                  <a:pt x="230" y="687"/>
                  <a:pt x="207" y="654"/>
                  <a:pt x="191" y="618"/>
                </a:cubicBezTo>
                <a:cubicBezTo>
                  <a:pt x="175" y="582"/>
                  <a:pt x="166" y="543"/>
                  <a:pt x="164" y="503"/>
                </a:cubicBezTo>
                <a:cubicBezTo>
                  <a:pt x="161" y="464"/>
                  <a:pt x="167" y="424"/>
                  <a:pt x="179" y="386"/>
                </a:cubicBezTo>
                <a:cubicBezTo>
                  <a:pt x="191" y="349"/>
                  <a:pt x="211" y="313"/>
                  <a:pt x="236" y="283"/>
                </a:cubicBezTo>
                <a:cubicBezTo>
                  <a:pt x="261" y="252"/>
                  <a:pt x="292" y="226"/>
                  <a:pt x="326" y="207"/>
                </a:cubicBezTo>
                <a:cubicBezTo>
                  <a:pt x="361" y="187"/>
                  <a:pt x="399" y="174"/>
                  <a:pt x="438" y="168"/>
                </a:cubicBezTo>
                <a:cubicBezTo>
                  <a:pt x="477" y="163"/>
                  <a:pt x="517" y="164"/>
                  <a:pt x="556" y="173"/>
                </a:cubicBezTo>
                <a:cubicBezTo>
                  <a:pt x="594" y="182"/>
                  <a:pt x="632" y="198"/>
                  <a:pt x="664" y="220"/>
                </a:cubicBezTo>
                <a:cubicBezTo>
                  <a:pt x="697" y="242"/>
                  <a:pt x="726" y="271"/>
                  <a:pt x="748" y="303"/>
                </a:cubicBezTo>
                <a:cubicBezTo>
                  <a:pt x="771" y="336"/>
                  <a:pt x="787" y="372"/>
                  <a:pt x="797" y="411"/>
                </a:cubicBezTo>
                <a:cubicBezTo>
                  <a:pt x="806" y="450"/>
                  <a:pt x="808" y="490"/>
                  <a:pt x="803" y="529"/>
                </a:cubicBez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31" name="Google Shape;531;p29"/>
          <p:cNvSpPr/>
          <p:nvPr/>
        </p:nvSpPr>
        <p:spPr>
          <a:xfrm>
            <a:off x="4862304" y="1609725"/>
            <a:ext cx="431504" cy="431502"/>
          </a:xfrm>
          <a:prstGeom prst="ellipse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32" name="Google Shape;532;p29"/>
          <p:cNvSpPr/>
          <p:nvPr/>
        </p:nvSpPr>
        <p:spPr>
          <a:xfrm>
            <a:off x="3631227" y="1590131"/>
            <a:ext cx="1053265" cy="1053265"/>
          </a:xfrm>
          <a:custGeom>
            <a:rect b="b" l="l" r="r" t="t"/>
            <a:pathLst>
              <a:path extrusionOk="0" h="971" w="971">
                <a:moveTo>
                  <a:pt x="891" y="541"/>
                </a:moveTo>
                <a:cubicBezTo>
                  <a:pt x="893" y="530"/>
                  <a:pt x="893" y="520"/>
                  <a:pt x="894" y="509"/>
                </a:cubicBezTo>
                <a:cubicBezTo>
                  <a:pt x="920" y="502"/>
                  <a:pt x="946" y="494"/>
                  <a:pt x="971" y="485"/>
                </a:cubicBezTo>
                <a:cubicBezTo>
                  <a:pt x="971" y="470"/>
                  <a:pt x="970" y="456"/>
                  <a:pt x="969" y="442"/>
                </a:cubicBezTo>
                <a:cubicBezTo>
                  <a:pt x="942" y="433"/>
                  <a:pt x="916" y="426"/>
                  <a:pt x="889" y="421"/>
                </a:cubicBezTo>
                <a:cubicBezTo>
                  <a:pt x="888" y="411"/>
                  <a:pt x="885" y="400"/>
                  <a:pt x="883" y="390"/>
                </a:cubicBezTo>
                <a:cubicBezTo>
                  <a:pt x="880" y="380"/>
                  <a:pt x="878" y="370"/>
                  <a:pt x="874" y="360"/>
                </a:cubicBezTo>
                <a:cubicBezTo>
                  <a:pt x="896" y="344"/>
                  <a:pt x="917" y="327"/>
                  <a:pt x="938" y="309"/>
                </a:cubicBezTo>
                <a:cubicBezTo>
                  <a:pt x="932" y="296"/>
                  <a:pt x="927" y="283"/>
                  <a:pt x="920" y="270"/>
                </a:cubicBezTo>
                <a:cubicBezTo>
                  <a:pt x="893" y="271"/>
                  <a:pt x="865" y="274"/>
                  <a:pt x="838" y="279"/>
                </a:cubicBezTo>
                <a:cubicBezTo>
                  <a:pt x="833" y="270"/>
                  <a:pt x="828" y="261"/>
                  <a:pt x="821" y="252"/>
                </a:cubicBezTo>
                <a:cubicBezTo>
                  <a:pt x="816" y="244"/>
                  <a:pt x="809" y="235"/>
                  <a:pt x="802" y="227"/>
                </a:cubicBezTo>
                <a:cubicBezTo>
                  <a:pt x="817" y="205"/>
                  <a:pt x="831" y="181"/>
                  <a:pt x="843" y="157"/>
                </a:cubicBezTo>
                <a:cubicBezTo>
                  <a:pt x="833" y="147"/>
                  <a:pt x="823" y="137"/>
                  <a:pt x="813" y="127"/>
                </a:cubicBezTo>
                <a:cubicBezTo>
                  <a:pt x="787" y="139"/>
                  <a:pt x="763" y="151"/>
                  <a:pt x="740" y="165"/>
                </a:cubicBezTo>
                <a:cubicBezTo>
                  <a:pt x="731" y="159"/>
                  <a:pt x="723" y="153"/>
                  <a:pt x="714" y="146"/>
                </a:cubicBezTo>
                <a:cubicBezTo>
                  <a:pt x="705" y="141"/>
                  <a:pt x="696" y="135"/>
                  <a:pt x="687" y="130"/>
                </a:cubicBezTo>
                <a:cubicBezTo>
                  <a:pt x="693" y="104"/>
                  <a:pt x="697" y="77"/>
                  <a:pt x="700" y="50"/>
                </a:cubicBezTo>
                <a:cubicBezTo>
                  <a:pt x="687" y="44"/>
                  <a:pt x="674" y="38"/>
                  <a:pt x="661" y="33"/>
                </a:cubicBezTo>
                <a:cubicBezTo>
                  <a:pt x="641" y="52"/>
                  <a:pt x="623" y="73"/>
                  <a:pt x="606" y="95"/>
                </a:cubicBezTo>
                <a:cubicBezTo>
                  <a:pt x="596" y="92"/>
                  <a:pt x="586" y="89"/>
                  <a:pt x="576" y="86"/>
                </a:cubicBezTo>
                <a:cubicBezTo>
                  <a:pt x="566" y="84"/>
                  <a:pt x="555" y="82"/>
                  <a:pt x="545" y="81"/>
                </a:cubicBezTo>
                <a:cubicBezTo>
                  <a:pt x="541" y="54"/>
                  <a:pt x="535" y="28"/>
                  <a:pt x="528" y="2"/>
                </a:cubicBezTo>
                <a:cubicBezTo>
                  <a:pt x="513" y="0"/>
                  <a:pt x="499" y="0"/>
                  <a:pt x="485" y="0"/>
                </a:cubicBezTo>
                <a:cubicBezTo>
                  <a:pt x="474" y="25"/>
                  <a:pt x="464" y="51"/>
                  <a:pt x="457" y="77"/>
                </a:cubicBezTo>
                <a:cubicBezTo>
                  <a:pt x="446" y="78"/>
                  <a:pt x="436" y="79"/>
                  <a:pt x="425" y="80"/>
                </a:cubicBezTo>
                <a:cubicBezTo>
                  <a:pt x="415" y="82"/>
                  <a:pt x="404" y="84"/>
                  <a:pt x="394" y="86"/>
                </a:cubicBezTo>
                <a:cubicBezTo>
                  <a:pt x="381" y="63"/>
                  <a:pt x="366" y="41"/>
                  <a:pt x="350" y="19"/>
                </a:cubicBezTo>
                <a:cubicBezTo>
                  <a:pt x="336" y="23"/>
                  <a:pt x="322" y="27"/>
                  <a:pt x="309" y="32"/>
                </a:cubicBezTo>
                <a:cubicBezTo>
                  <a:pt x="308" y="60"/>
                  <a:pt x="309" y="88"/>
                  <a:pt x="311" y="115"/>
                </a:cubicBezTo>
                <a:cubicBezTo>
                  <a:pt x="301" y="119"/>
                  <a:pt x="292" y="124"/>
                  <a:pt x="283" y="129"/>
                </a:cubicBezTo>
                <a:cubicBezTo>
                  <a:pt x="273" y="134"/>
                  <a:pt x="264" y="140"/>
                  <a:pt x="256" y="146"/>
                </a:cubicBezTo>
                <a:cubicBezTo>
                  <a:pt x="235" y="129"/>
                  <a:pt x="213" y="113"/>
                  <a:pt x="190" y="99"/>
                </a:cubicBezTo>
                <a:cubicBezTo>
                  <a:pt x="178" y="108"/>
                  <a:pt x="167" y="117"/>
                  <a:pt x="157" y="126"/>
                </a:cubicBezTo>
                <a:cubicBezTo>
                  <a:pt x="166" y="153"/>
                  <a:pt x="176" y="178"/>
                  <a:pt x="188" y="203"/>
                </a:cubicBezTo>
                <a:cubicBezTo>
                  <a:pt x="181" y="210"/>
                  <a:pt x="174" y="218"/>
                  <a:pt x="167" y="226"/>
                </a:cubicBezTo>
                <a:cubicBezTo>
                  <a:pt x="161" y="235"/>
                  <a:pt x="154" y="243"/>
                  <a:pt x="148" y="252"/>
                </a:cubicBezTo>
                <a:cubicBezTo>
                  <a:pt x="122" y="243"/>
                  <a:pt x="97" y="237"/>
                  <a:pt x="70" y="232"/>
                </a:cubicBezTo>
                <a:cubicBezTo>
                  <a:pt x="62" y="244"/>
                  <a:pt x="55" y="256"/>
                  <a:pt x="49" y="269"/>
                </a:cubicBezTo>
                <a:cubicBezTo>
                  <a:pt x="67" y="290"/>
                  <a:pt x="86" y="310"/>
                  <a:pt x="106" y="329"/>
                </a:cubicBezTo>
                <a:cubicBezTo>
                  <a:pt x="102" y="339"/>
                  <a:pt x="98" y="348"/>
                  <a:pt x="95" y="358"/>
                </a:cubicBezTo>
                <a:cubicBezTo>
                  <a:pt x="91" y="369"/>
                  <a:pt x="88" y="379"/>
                  <a:pt x="86" y="389"/>
                </a:cubicBezTo>
                <a:cubicBezTo>
                  <a:pt x="59" y="391"/>
                  <a:pt x="32" y="394"/>
                  <a:pt x="6" y="399"/>
                </a:cubicBezTo>
                <a:cubicBezTo>
                  <a:pt x="3" y="413"/>
                  <a:pt x="1" y="427"/>
                  <a:pt x="0" y="441"/>
                </a:cubicBezTo>
                <a:cubicBezTo>
                  <a:pt x="24" y="454"/>
                  <a:pt x="49" y="466"/>
                  <a:pt x="74" y="476"/>
                </a:cubicBezTo>
                <a:cubicBezTo>
                  <a:pt x="74" y="487"/>
                  <a:pt x="74" y="497"/>
                  <a:pt x="75" y="508"/>
                </a:cubicBezTo>
                <a:cubicBezTo>
                  <a:pt x="75" y="518"/>
                  <a:pt x="76" y="529"/>
                  <a:pt x="78" y="539"/>
                </a:cubicBezTo>
                <a:cubicBezTo>
                  <a:pt x="53" y="551"/>
                  <a:pt x="30" y="563"/>
                  <a:pt x="6" y="577"/>
                </a:cubicBezTo>
                <a:cubicBezTo>
                  <a:pt x="9" y="591"/>
                  <a:pt x="12" y="605"/>
                  <a:pt x="16" y="619"/>
                </a:cubicBezTo>
                <a:cubicBezTo>
                  <a:pt x="44" y="623"/>
                  <a:pt x="71" y="625"/>
                  <a:pt x="98" y="625"/>
                </a:cubicBezTo>
                <a:cubicBezTo>
                  <a:pt x="102" y="635"/>
                  <a:pt x="106" y="645"/>
                  <a:pt x="110" y="654"/>
                </a:cubicBezTo>
                <a:cubicBezTo>
                  <a:pt x="114" y="664"/>
                  <a:pt x="119" y="674"/>
                  <a:pt x="124" y="683"/>
                </a:cubicBezTo>
                <a:cubicBezTo>
                  <a:pt x="106" y="702"/>
                  <a:pt x="88" y="723"/>
                  <a:pt x="71" y="744"/>
                </a:cubicBezTo>
                <a:cubicBezTo>
                  <a:pt x="79" y="756"/>
                  <a:pt x="87" y="768"/>
                  <a:pt x="96" y="779"/>
                </a:cubicBezTo>
                <a:cubicBezTo>
                  <a:pt x="123" y="773"/>
                  <a:pt x="149" y="765"/>
                  <a:pt x="174" y="755"/>
                </a:cubicBezTo>
                <a:cubicBezTo>
                  <a:pt x="181" y="763"/>
                  <a:pt x="189" y="771"/>
                  <a:pt x="196" y="778"/>
                </a:cubicBezTo>
                <a:cubicBezTo>
                  <a:pt x="204" y="786"/>
                  <a:pt x="211" y="793"/>
                  <a:pt x="220" y="800"/>
                </a:cubicBezTo>
                <a:cubicBezTo>
                  <a:pt x="209" y="824"/>
                  <a:pt x="200" y="850"/>
                  <a:pt x="192" y="876"/>
                </a:cubicBezTo>
                <a:cubicBezTo>
                  <a:pt x="204" y="884"/>
                  <a:pt x="216" y="892"/>
                  <a:pt x="228" y="900"/>
                </a:cubicBezTo>
                <a:cubicBezTo>
                  <a:pt x="251" y="884"/>
                  <a:pt x="272" y="867"/>
                  <a:pt x="293" y="849"/>
                </a:cubicBezTo>
                <a:cubicBezTo>
                  <a:pt x="302" y="854"/>
                  <a:pt x="311" y="858"/>
                  <a:pt x="321" y="863"/>
                </a:cubicBezTo>
                <a:cubicBezTo>
                  <a:pt x="331" y="867"/>
                  <a:pt x="341" y="871"/>
                  <a:pt x="351" y="874"/>
                </a:cubicBezTo>
                <a:cubicBezTo>
                  <a:pt x="350" y="901"/>
                  <a:pt x="351" y="928"/>
                  <a:pt x="353" y="955"/>
                </a:cubicBezTo>
                <a:cubicBezTo>
                  <a:pt x="366" y="959"/>
                  <a:pt x="380" y="962"/>
                  <a:pt x="394" y="965"/>
                </a:cubicBezTo>
                <a:cubicBezTo>
                  <a:pt x="410" y="942"/>
                  <a:pt x="424" y="918"/>
                  <a:pt x="436" y="894"/>
                </a:cubicBezTo>
                <a:cubicBezTo>
                  <a:pt x="447" y="895"/>
                  <a:pt x="457" y="896"/>
                  <a:pt x="468" y="896"/>
                </a:cubicBezTo>
                <a:cubicBezTo>
                  <a:pt x="479" y="897"/>
                  <a:pt x="489" y="897"/>
                  <a:pt x="500" y="896"/>
                </a:cubicBezTo>
                <a:cubicBezTo>
                  <a:pt x="509" y="921"/>
                  <a:pt x="519" y="947"/>
                  <a:pt x="531" y="971"/>
                </a:cubicBezTo>
                <a:cubicBezTo>
                  <a:pt x="545" y="969"/>
                  <a:pt x="559" y="967"/>
                  <a:pt x="573" y="965"/>
                </a:cubicBezTo>
                <a:cubicBezTo>
                  <a:pt x="580" y="937"/>
                  <a:pt x="584" y="911"/>
                  <a:pt x="587" y="884"/>
                </a:cubicBezTo>
                <a:cubicBezTo>
                  <a:pt x="597" y="881"/>
                  <a:pt x="607" y="878"/>
                  <a:pt x="617" y="875"/>
                </a:cubicBezTo>
                <a:cubicBezTo>
                  <a:pt x="627" y="871"/>
                  <a:pt x="637" y="867"/>
                  <a:pt x="647" y="863"/>
                </a:cubicBezTo>
                <a:cubicBezTo>
                  <a:pt x="664" y="883"/>
                  <a:pt x="683" y="903"/>
                  <a:pt x="703" y="921"/>
                </a:cubicBezTo>
                <a:cubicBezTo>
                  <a:pt x="716" y="915"/>
                  <a:pt x="728" y="908"/>
                  <a:pt x="740" y="900"/>
                </a:cubicBezTo>
                <a:cubicBezTo>
                  <a:pt x="736" y="873"/>
                  <a:pt x="731" y="846"/>
                  <a:pt x="723" y="820"/>
                </a:cubicBezTo>
                <a:cubicBezTo>
                  <a:pt x="732" y="814"/>
                  <a:pt x="740" y="807"/>
                  <a:pt x="748" y="800"/>
                </a:cubicBezTo>
                <a:cubicBezTo>
                  <a:pt x="757" y="794"/>
                  <a:pt x="764" y="786"/>
                  <a:pt x="772" y="779"/>
                </a:cubicBezTo>
                <a:cubicBezTo>
                  <a:pt x="795" y="792"/>
                  <a:pt x="820" y="803"/>
                  <a:pt x="845" y="813"/>
                </a:cubicBezTo>
                <a:cubicBezTo>
                  <a:pt x="855" y="802"/>
                  <a:pt x="864" y="791"/>
                  <a:pt x="872" y="780"/>
                </a:cubicBezTo>
                <a:cubicBezTo>
                  <a:pt x="859" y="756"/>
                  <a:pt x="844" y="733"/>
                  <a:pt x="828" y="711"/>
                </a:cubicBezTo>
                <a:cubicBezTo>
                  <a:pt x="834" y="702"/>
                  <a:pt x="839" y="693"/>
                  <a:pt x="844" y="684"/>
                </a:cubicBezTo>
                <a:cubicBezTo>
                  <a:pt x="849" y="674"/>
                  <a:pt x="854" y="665"/>
                  <a:pt x="858" y="655"/>
                </a:cubicBezTo>
                <a:cubicBezTo>
                  <a:pt x="885" y="659"/>
                  <a:pt x="911" y="660"/>
                  <a:pt x="939" y="661"/>
                </a:cubicBezTo>
                <a:cubicBezTo>
                  <a:pt x="944" y="647"/>
                  <a:pt x="948" y="634"/>
                  <a:pt x="952" y="620"/>
                </a:cubicBezTo>
                <a:cubicBezTo>
                  <a:pt x="931" y="602"/>
                  <a:pt x="908" y="586"/>
                  <a:pt x="886" y="572"/>
                </a:cubicBezTo>
                <a:cubicBezTo>
                  <a:pt x="888" y="561"/>
                  <a:pt x="890" y="551"/>
                  <a:pt x="891" y="541"/>
                </a:cubicBezTo>
                <a:close/>
                <a:moveTo>
                  <a:pt x="803" y="529"/>
                </a:moveTo>
                <a:cubicBezTo>
                  <a:pt x="798" y="568"/>
                  <a:pt x="785" y="606"/>
                  <a:pt x="766" y="641"/>
                </a:cubicBezTo>
                <a:cubicBezTo>
                  <a:pt x="747" y="676"/>
                  <a:pt x="721" y="707"/>
                  <a:pt x="691" y="732"/>
                </a:cubicBezTo>
                <a:cubicBezTo>
                  <a:pt x="661" y="758"/>
                  <a:pt x="626" y="778"/>
                  <a:pt x="588" y="790"/>
                </a:cubicBezTo>
                <a:cubicBezTo>
                  <a:pt x="551" y="803"/>
                  <a:pt x="511" y="809"/>
                  <a:pt x="472" y="807"/>
                </a:cubicBezTo>
                <a:cubicBezTo>
                  <a:pt x="432" y="806"/>
                  <a:pt x="393" y="797"/>
                  <a:pt x="357" y="781"/>
                </a:cubicBezTo>
                <a:cubicBezTo>
                  <a:pt x="320" y="765"/>
                  <a:pt x="287" y="743"/>
                  <a:pt x="259" y="715"/>
                </a:cubicBezTo>
                <a:cubicBezTo>
                  <a:pt x="230" y="687"/>
                  <a:pt x="207" y="654"/>
                  <a:pt x="191" y="618"/>
                </a:cubicBezTo>
                <a:cubicBezTo>
                  <a:pt x="175" y="582"/>
                  <a:pt x="166" y="543"/>
                  <a:pt x="164" y="503"/>
                </a:cubicBezTo>
                <a:cubicBezTo>
                  <a:pt x="161" y="464"/>
                  <a:pt x="167" y="424"/>
                  <a:pt x="179" y="386"/>
                </a:cubicBezTo>
                <a:cubicBezTo>
                  <a:pt x="191" y="349"/>
                  <a:pt x="211" y="313"/>
                  <a:pt x="236" y="283"/>
                </a:cubicBezTo>
                <a:cubicBezTo>
                  <a:pt x="261" y="252"/>
                  <a:pt x="292" y="226"/>
                  <a:pt x="326" y="207"/>
                </a:cubicBezTo>
                <a:cubicBezTo>
                  <a:pt x="361" y="187"/>
                  <a:pt x="399" y="174"/>
                  <a:pt x="438" y="168"/>
                </a:cubicBezTo>
                <a:cubicBezTo>
                  <a:pt x="477" y="163"/>
                  <a:pt x="517" y="164"/>
                  <a:pt x="556" y="173"/>
                </a:cubicBezTo>
                <a:cubicBezTo>
                  <a:pt x="594" y="182"/>
                  <a:pt x="632" y="198"/>
                  <a:pt x="664" y="220"/>
                </a:cubicBezTo>
                <a:cubicBezTo>
                  <a:pt x="697" y="242"/>
                  <a:pt x="726" y="271"/>
                  <a:pt x="748" y="303"/>
                </a:cubicBezTo>
                <a:cubicBezTo>
                  <a:pt x="771" y="336"/>
                  <a:pt x="787" y="372"/>
                  <a:pt x="797" y="411"/>
                </a:cubicBezTo>
                <a:cubicBezTo>
                  <a:pt x="806" y="450"/>
                  <a:pt x="808" y="490"/>
                  <a:pt x="803" y="529"/>
                </a:cubicBez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533" name="Google Shape;533;p29"/>
          <p:cNvGrpSpPr/>
          <p:nvPr/>
        </p:nvGrpSpPr>
        <p:grpSpPr>
          <a:xfrm>
            <a:off x="4603379" y="3955542"/>
            <a:ext cx="270448" cy="220070"/>
            <a:chOff x="1550139" y="1314466"/>
            <a:chExt cx="509139" cy="414300"/>
          </a:xfrm>
        </p:grpSpPr>
        <p:sp>
          <p:nvSpPr>
            <p:cNvPr id="534" name="Google Shape;534;p29"/>
            <p:cNvSpPr/>
            <p:nvPr/>
          </p:nvSpPr>
          <p:spPr>
            <a:xfrm>
              <a:off x="1550139" y="1314466"/>
              <a:ext cx="509139" cy="414300"/>
            </a:xfrm>
            <a:custGeom>
              <a:rect b="b" l="l" r="r" t="t"/>
              <a:pathLst>
                <a:path extrusionOk="0" h="125" w="153">
                  <a:moveTo>
                    <a:pt x="78" y="0"/>
                  </a:moveTo>
                  <a:cubicBezTo>
                    <a:pt x="0" y="69"/>
                    <a:pt x="0" y="69"/>
                    <a:pt x="0" y="69"/>
                  </a:cubicBezTo>
                  <a:cubicBezTo>
                    <a:pt x="0" y="69"/>
                    <a:pt x="5" y="78"/>
                    <a:pt x="15" y="69"/>
                  </a:cubicBezTo>
                  <a:cubicBezTo>
                    <a:pt x="21" y="64"/>
                    <a:pt x="21" y="64"/>
                    <a:pt x="21" y="64"/>
                  </a:cubicBezTo>
                  <a:cubicBezTo>
                    <a:pt x="21" y="121"/>
                    <a:pt x="21" y="121"/>
                    <a:pt x="21" y="121"/>
                  </a:cubicBezTo>
                  <a:cubicBezTo>
                    <a:pt x="21" y="121"/>
                    <a:pt x="21" y="125"/>
                    <a:pt x="24" y="125"/>
                  </a:cubicBezTo>
                  <a:cubicBezTo>
                    <a:pt x="28" y="125"/>
                    <a:pt x="62" y="125"/>
                    <a:pt x="62" y="125"/>
                  </a:cubicBezTo>
                  <a:cubicBezTo>
                    <a:pt x="63" y="93"/>
                    <a:pt x="63" y="93"/>
                    <a:pt x="63" y="93"/>
                  </a:cubicBezTo>
                  <a:cubicBezTo>
                    <a:pt x="63" y="93"/>
                    <a:pt x="62" y="88"/>
                    <a:pt x="67" y="88"/>
                  </a:cubicBezTo>
                  <a:cubicBezTo>
                    <a:pt x="83" y="88"/>
                    <a:pt x="83" y="88"/>
                    <a:pt x="83" y="88"/>
                  </a:cubicBezTo>
                  <a:cubicBezTo>
                    <a:pt x="89" y="88"/>
                    <a:pt x="89" y="93"/>
                    <a:pt x="89" y="93"/>
                  </a:cubicBezTo>
                  <a:cubicBezTo>
                    <a:pt x="89" y="125"/>
                    <a:pt x="89" y="125"/>
                    <a:pt x="89" y="125"/>
                  </a:cubicBezTo>
                  <a:cubicBezTo>
                    <a:pt x="89" y="125"/>
                    <a:pt x="121" y="125"/>
                    <a:pt x="126" y="125"/>
                  </a:cubicBezTo>
                  <a:cubicBezTo>
                    <a:pt x="131" y="125"/>
                    <a:pt x="130" y="120"/>
                    <a:pt x="130" y="120"/>
                  </a:cubicBezTo>
                  <a:cubicBezTo>
                    <a:pt x="130" y="63"/>
                    <a:pt x="130" y="63"/>
                    <a:pt x="130" y="63"/>
                  </a:cubicBezTo>
                  <a:cubicBezTo>
                    <a:pt x="136" y="69"/>
                    <a:pt x="136" y="69"/>
                    <a:pt x="136" y="69"/>
                  </a:cubicBezTo>
                  <a:cubicBezTo>
                    <a:pt x="148" y="77"/>
                    <a:pt x="153" y="69"/>
                    <a:pt x="153" y="69"/>
                  </a:cubicBezTo>
                  <a:lnTo>
                    <a:pt x="78" y="0"/>
                  </a:lnTo>
                  <a:close/>
                  <a:moveTo>
                    <a:pt x="76" y="76"/>
                  </a:moveTo>
                  <a:cubicBezTo>
                    <a:pt x="67" y="76"/>
                    <a:pt x="60" y="69"/>
                    <a:pt x="60" y="60"/>
                  </a:cubicBezTo>
                  <a:cubicBezTo>
                    <a:pt x="60" y="50"/>
                    <a:pt x="67" y="43"/>
                    <a:pt x="76" y="43"/>
                  </a:cubicBezTo>
                  <a:cubicBezTo>
                    <a:pt x="85" y="43"/>
                    <a:pt x="92" y="50"/>
                    <a:pt x="92" y="60"/>
                  </a:cubicBezTo>
                  <a:cubicBezTo>
                    <a:pt x="92" y="69"/>
                    <a:pt x="85" y="76"/>
                    <a:pt x="76" y="7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Libre Franklin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35" name="Google Shape;535;p29"/>
            <p:cNvSpPr/>
            <p:nvPr/>
          </p:nvSpPr>
          <p:spPr>
            <a:xfrm>
              <a:off x="1949464" y="1366877"/>
              <a:ext cx="49916" cy="102328"/>
            </a:xfrm>
            <a:custGeom>
              <a:rect b="b" l="l" r="r" t="t"/>
              <a:pathLst>
                <a:path extrusionOk="0" h="41" w="20">
                  <a:moveTo>
                    <a:pt x="20" y="41"/>
                  </a:moveTo>
                  <a:lnTo>
                    <a:pt x="20" y="0"/>
                  </a:lnTo>
                  <a:lnTo>
                    <a:pt x="0" y="0"/>
                  </a:lnTo>
                  <a:lnTo>
                    <a:pt x="0" y="24"/>
                  </a:lnTo>
                  <a:lnTo>
                    <a:pt x="20" y="4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Libre Franklin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36" name="Google Shape;536;p29"/>
            <p:cNvSpPr/>
            <p:nvPr/>
          </p:nvSpPr>
          <p:spPr>
            <a:xfrm>
              <a:off x="1777255" y="1484179"/>
              <a:ext cx="52412" cy="54907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Libre Franklin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537" name="Google Shape;537;p29"/>
          <p:cNvSpPr/>
          <p:nvPr/>
        </p:nvSpPr>
        <p:spPr>
          <a:xfrm>
            <a:off x="4987593" y="1733550"/>
            <a:ext cx="196010" cy="173502"/>
          </a:xfrm>
          <a:custGeom>
            <a:rect b="b" l="l" r="r" t="t"/>
            <a:pathLst>
              <a:path extrusionOk="0" h="120" w="136">
                <a:moveTo>
                  <a:pt x="136" y="48"/>
                </a:moveTo>
                <a:cubicBezTo>
                  <a:pt x="136" y="22"/>
                  <a:pt x="106" y="0"/>
                  <a:pt x="68" y="0"/>
                </a:cubicBezTo>
                <a:cubicBezTo>
                  <a:pt x="31" y="0"/>
                  <a:pt x="0" y="22"/>
                  <a:pt x="0" y="48"/>
                </a:cubicBezTo>
                <a:cubicBezTo>
                  <a:pt x="0" y="67"/>
                  <a:pt x="15" y="83"/>
                  <a:pt x="37" y="91"/>
                </a:cubicBezTo>
                <a:cubicBezTo>
                  <a:pt x="38" y="96"/>
                  <a:pt x="37" y="106"/>
                  <a:pt x="22" y="120"/>
                </a:cubicBezTo>
                <a:cubicBezTo>
                  <a:pt x="22" y="120"/>
                  <a:pt x="54" y="111"/>
                  <a:pt x="73" y="96"/>
                </a:cubicBezTo>
                <a:cubicBezTo>
                  <a:pt x="108" y="94"/>
                  <a:pt x="136" y="73"/>
                  <a:pt x="136" y="4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38" name="Google Shape;538;p29"/>
          <p:cNvSpPr/>
          <p:nvPr/>
        </p:nvSpPr>
        <p:spPr>
          <a:xfrm>
            <a:off x="4939098" y="2761860"/>
            <a:ext cx="308552" cy="322620"/>
          </a:xfrm>
          <a:custGeom>
            <a:rect b="b" l="l" r="r" t="t"/>
            <a:pathLst>
              <a:path extrusionOk="0" h="135" w="129">
                <a:moveTo>
                  <a:pt x="83" y="92"/>
                </a:moveTo>
                <a:cubicBezTo>
                  <a:pt x="129" y="63"/>
                  <a:pt x="127" y="26"/>
                  <a:pt x="127" y="26"/>
                </a:cubicBezTo>
                <a:cubicBezTo>
                  <a:pt x="127" y="21"/>
                  <a:pt x="127" y="21"/>
                  <a:pt x="127" y="21"/>
                </a:cubicBezTo>
                <a:cubicBezTo>
                  <a:pt x="127" y="21"/>
                  <a:pt x="128" y="10"/>
                  <a:pt x="117" y="10"/>
                </a:cubicBezTo>
                <a:cubicBezTo>
                  <a:pt x="114" y="10"/>
                  <a:pt x="112" y="10"/>
                  <a:pt x="112" y="10"/>
                </a:cubicBezTo>
                <a:cubicBezTo>
                  <a:pt x="107" y="10"/>
                  <a:pt x="107" y="16"/>
                  <a:pt x="107" y="16"/>
                </a:cubicBezTo>
                <a:cubicBezTo>
                  <a:pt x="107" y="16"/>
                  <a:pt x="104" y="16"/>
                  <a:pt x="101" y="16"/>
                </a:cubicBezTo>
                <a:cubicBezTo>
                  <a:pt x="101" y="12"/>
                  <a:pt x="101" y="0"/>
                  <a:pt x="101" y="0"/>
                </a:cubicBezTo>
                <a:cubicBezTo>
                  <a:pt x="56" y="7"/>
                  <a:pt x="27" y="0"/>
                  <a:pt x="27" y="0"/>
                </a:cubicBezTo>
                <a:cubicBezTo>
                  <a:pt x="27" y="16"/>
                  <a:pt x="27" y="16"/>
                  <a:pt x="27" y="16"/>
                </a:cubicBezTo>
                <a:cubicBezTo>
                  <a:pt x="23" y="16"/>
                  <a:pt x="22" y="16"/>
                  <a:pt x="22" y="16"/>
                </a:cubicBezTo>
                <a:cubicBezTo>
                  <a:pt x="22" y="16"/>
                  <a:pt x="22" y="10"/>
                  <a:pt x="17" y="10"/>
                </a:cubicBezTo>
                <a:cubicBezTo>
                  <a:pt x="17" y="10"/>
                  <a:pt x="15" y="10"/>
                  <a:pt x="12" y="10"/>
                </a:cubicBezTo>
                <a:cubicBezTo>
                  <a:pt x="1" y="10"/>
                  <a:pt x="1" y="21"/>
                  <a:pt x="1" y="21"/>
                </a:cubicBezTo>
                <a:cubicBezTo>
                  <a:pt x="1" y="26"/>
                  <a:pt x="1" y="26"/>
                  <a:pt x="1" y="26"/>
                </a:cubicBezTo>
                <a:cubicBezTo>
                  <a:pt x="1" y="26"/>
                  <a:pt x="0" y="63"/>
                  <a:pt x="46" y="92"/>
                </a:cubicBezTo>
                <a:cubicBezTo>
                  <a:pt x="46" y="92"/>
                  <a:pt x="52" y="98"/>
                  <a:pt x="59" y="98"/>
                </a:cubicBezTo>
                <a:cubicBezTo>
                  <a:pt x="59" y="103"/>
                  <a:pt x="59" y="103"/>
                  <a:pt x="59" y="103"/>
                </a:cubicBezTo>
                <a:cubicBezTo>
                  <a:pt x="59" y="103"/>
                  <a:pt x="54" y="103"/>
                  <a:pt x="54" y="106"/>
                </a:cubicBezTo>
                <a:cubicBezTo>
                  <a:pt x="54" y="109"/>
                  <a:pt x="59" y="108"/>
                  <a:pt x="59" y="108"/>
                </a:cubicBezTo>
                <a:cubicBezTo>
                  <a:pt x="59" y="114"/>
                  <a:pt x="59" y="114"/>
                  <a:pt x="59" y="114"/>
                </a:cubicBezTo>
                <a:cubicBezTo>
                  <a:pt x="59" y="114"/>
                  <a:pt x="58" y="119"/>
                  <a:pt x="54" y="119"/>
                </a:cubicBezTo>
                <a:cubicBezTo>
                  <a:pt x="54" y="124"/>
                  <a:pt x="48" y="124"/>
                  <a:pt x="48" y="124"/>
                </a:cubicBezTo>
                <a:cubicBezTo>
                  <a:pt x="48" y="124"/>
                  <a:pt x="43" y="125"/>
                  <a:pt x="43" y="129"/>
                </a:cubicBezTo>
                <a:cubicBezTo>
                  <a:pt x="43" y="129"/>
                  <a:pt x="42" y="135"/>
                  <a:pt x="49" y="135"/>
                </a:cubicBezTo>
                <a:cubicBezTo>
                  <a:pt x="56" y="135"/>
                  <a:pt x="80" y="135"/>
                  <a:pt x="80" y="135"/>
                </a:cubicBezTo>
                <a:cubicBezTo>
                  <a:pt x="85" y="135"/>
                  <a:pt x="85" y="129"/>
                  <a:pt x="85" y="129"/>
                </a:cubicBezTo>
                <a:cubicBezTo>
                  <a:pt x="85" y="129"/>
                  <a:pt x="85" y="124"/>
                  <a:pt x="80" y="124"/>
                </a:cubicBezTo>
                <a:cubicBezTo>
                  <a:pt x="74" y="124"/>
                  <a:pt x="74" y="119"/>
                  <a:pt x="74" y="119"/>
                </a:cubicBezTo>
                <a:cubicBezTo>
                  <a:pt x="74" y="119"/>
                  <a:pt x="69" y="119"/>
                  <a:pt x="69" y="114"/>
                </a:cubicBezTo>
                <a:cubicBezTo>
                  <a:pt x="69" y="108"/>
                  <a:pt x="69" y="108"/>
                  <a:pt x="69" y="108"/>
                </a:cubicBezTo>
                <a:cubicBezTo>
                  <a:pt x="69" y="108"/>
                  <a:pt x="75" y="109"/>
                  <a:pt x="75" y="106"/>
                </a:cubicBezTo>
                <a:cubicBezTo>
                  <a:pt x="75" y="103"/>
                  <a:pt x="69" y="103"/>
                  <a:pt x="69" y="103"/>
                </a:cubicBezTo>
                <a:cubicBezTo>
                  <a:pt x="69" y="98"/>
                  <a:pt x="69" y="98"/>
                  <a:pt x="69" y="98"/>
                </a:cubicBezTo>
                <a:cubicBezTo>
                  <a:pt x="75" y="98"/>
                  <a:pt x="79" y="96"/>
                  <a:pt x="83" y="92"/>
                </a:cubicBezTo>
                <a:close/>
                <a:moveTo>
                  <a:pt x="101" y="21"/>
                </a:moveTo>
                <a:cubicBezTo>
                  <a:pt x="103" y="21"/>
                  <a:pt x="107" y="21"/>
                  <a:pt x="107" y="21"/>
                </a:cubicBezTo>
                <a:cubicBezTo>
                  <a:pt x="112" y="21"/>
                  <a:pt x="112" y="16"/>
                  <a:pt x="112" y="16"/>
                </a:cubicBezTo>
                <a:cubicBezTo>
                  <a:pt x="117" y="16"/>
                  <a:pt x="117" y="21"/>
                  <a:pt x="117" y="21"/>
                </a:cubicBezTo>
                <a:cubicBezTo>
                  <a:pt x="117" y="26"/>
                  <a:pt x="117" y="26"/>
                  <a:pt x="117" y="26"/>
                </a:cubicBezTo>
                <a:cubicBezTo>
                  <a:pt x="117" y="26"/>
                  <a:pt x="116" y="47"/>
                  <a:pt x="91" y="71"/>
                </a:cubicBezTo>
                <a:cubicBezTo>
                  <a:pt x="96" y="61"/>
                  <a:pt x="101" y="38"/>
                  <a:pt x="101" y="21"/>
                </a:cubicBezTo>
                <a:close/>
                <a:moveTo>
                  <a:pt x="36" y="72"/>
                </a:moveTo>
                <a:cubicBezTo>
                  <a:pt x="11" y="48"/>
                  <a:pt x="10" y="27"/>
                  <a:pt x="10" y="27"/>
                </a:cubicBezTo>
                <a:cubicBezTo>
                  <a:pt x="10" y="22"/>
                  <a:pt x="10" y="22"/>
                  <a:pt x="10" y="22"/>
                </a:cubicBezTo>
                <a:cubicBezTo>
                  <a:pt x="10" y="22"/>
                  <a:pt x="10" y="17"/>
                  <a:pt x="15" y="17"/>
                </a:cubicBezTo>
                <a:cubicBezTo>
                  <a:pt x="15" y="17"/>
                  <a:pt x="15" y="22"/>
                  <a:pt x="20" y="22"/>
                </a:cubicBezTo>
                <a:cubicBezTo>
                  <a:pt x="20" y="22"/>
                  <a:pt x="24" y="22"/>
                  <a:pt x="26" y="22"/>
                </a:cubicBezTo>
                <a:cubicBezTo>
                  <a:pt x="26" y="39"/>
                  <a:pt x="30" y="62"/>
                  <a:pt x="36" y="72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539" name="Google Shape;539;p29"/>
          <p:cNvGrpSpPr/>
          <p:nvPr/>
        </p:nvGrpSpPr>
        <p:grpSpPr>
          <a:xfrm>
            <a:off x="3638552" y="3136900"/>
            <a:ext cx="312138" cy="352066"/>
            <a:chOff x="5513440" y="1766202"/>
            <a:chExt cx="429274" cy="484183"/>
          </a:xfrm>
        </p:grpSpPr>
        <p:sp>
          <p:nvSpPr>
            <p:cNvPr id="540" name="Google Shape;540;p29"/>
            <p:cNvSpPr/>
            <p:nvPr/>
          </p:nvSpPr>
          <p:spPr>
            <a:xfrm>
              <a:off x="5513440" y="1766202"/>
              <a:ext cx="429274" cy="87353"/>
            </a:xfrm>
            <a:custGeom>
              <a:rect b="b" l="l" r="r" t="t"/>
              <a:pathLst>
                <a:path extrusionOk="0" h="26" w="129">
                  <a:moveTo>
                    <a:pt x="68" y="8"/>
                  </a:moveTo>
                  <a:cubicBezTo>
                    <a:pt x="68" y="4"/>
                    <a:pt x="68" y="4"/>
                    <a:pt x="68" y="4"/>
                  </a:cubicBezTo>
                  <a:cubicBezTo>
                    <a:pt x="68" y="2"/>
                    <a:pt x="66" y="0"/>
                    <a:pt x="64" y="0"/>
                  </a:cubicBezTo>
                  <a:cubicBezTo>
                    <a:pt x="63" y="0"/>
                    <a:pt x="61" y="2"/>
                    <a:pt x="61" y="4"/>
                  </a:cubicBezTo>
                  <a:cubicBezTo>
                    <a:pt x="61" y="8"/>
                    <a:pt x="61" y="8"/>
                    <a:pt x="61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129" y="26"/>
                    <a:pt x="129" y="26"/>
                    <a:pt x="129" y="26"/>
                  </a:cubicBezTo>
                  <a:cubicBezTo>
                    <a:pt x="129" y="8"/>
                    <a:pt x="129" y="8"/>
                    <a:pt x="129" y="8"/>
                  </a:cubicBezTo>
                  <a:lnTo>
                    <a:pt x="68" y="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Libre Franklin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41" name="Google Shape;541;p29"/>
            <p:cNvSpPr/>
            <p:nvPr/>
          </p:nvSpPr>
          <p:spPr>
            <a:xfrm>
              <a:off x="5550876" y="1873521"/>
              <a:ext cx="356897" cy="376864"/>
            </a:xfrm>
            <a:custGeom>
              <a:rect b="b" l="l" r="r" t="t"/>
              <a:pathLst>
                <a:path extrusionOk="0" h="151" w="143">
                  <a:moveTo>
                    <a:pt x="143" y="95"/>
                  </a:moveTo>
                  <a:lnTo>
                    <a:pt x="143" y="0"/>
                  </a:lnTo>
                  <a:lnTo>
                    <a:pt x="0" y="0"/>
                  </a:lnTo>
                  <a:lnTo>
                    <a:pt x="0" y="95"/>
                  </a:lnTo>
                  <a:lnTo>
                    <a:pt x="63" y="95"/>
                  </a:lnTo>
                  <a:lnTo>
                    <a:pt x="63" y="125"/>
                  </a:lnTo>
                  <a:lnTo>
                    <a:pt x="45" y="125"/>
                  </a:lnTo>
                  <a:lnTo>
                    <a:pt x="45" y="121"/>
                  </a:lnTo>
                  <a:lnTo>
                    <a:pt x="37" y="121"/>
                  </a:lnTo>
                  <a:lnTo>
                    <a:pt x="25" y="151"/>
                  </a:lnTo>
                  <a:lnTo>
                    <a:pt x="33" y="151"/>
                  </a:lnTo>
                  <a:lnTo>
                    <a:pt x="40" y="137"/>
                  </a:lnTo>
                  <a:lnTo>
                    <a:pt x="104" y="137"/>
                  </a:lnTo>
                  <a:lnTo>
                    <a:pt x="109" y="151"/>
                  </a:lnTo>
                  <a:lnTo>
                    <a:pt x="119" y="151"/>
                  </a:lnTo>
                  <a:lnTo>
                    <a:pt x="107" y="121"/>
                  </a:lnTo>
                  <a:lnTo>
                    <a:pt x="97" y="121"/>
                  </a:lnTo>
                  <a:lnTo>
                    <a:pt x="97" y="125"/>
                  </a:lnTo>
                  <a:lnTo>
                    <a:pt x="80" y="125"/>
                  </a:lnTo>
                  <a:lnTo>
                    <a:pt x="80" y="95"/>
                  </a:lnTo>
                  <a:lnTo>
                    <a:pt x="143" y="95"/>
                  </a:lnTo>
                  <a:close/>
                  <a:moveTo>
                    <a:pt x="92" y="28"/>
                  </a:moveTo>
                  <a:lnTo>
                    <a:pt x="133" y="28"/>
                  </a:lnTo>
                  <a:lnTo>
                    <a:pt x="133" y="37"/>
                  </a:lnTo>
                  <a:lnTo>
                    <a:pt x="92" y="37"/>
                  </a:lnTo>
                  <a:lnTo>
                    <a:pt x="92" y="28"/>
                  </a:lnTo>
                  <a:close/>
                  <a:moveTo>
                    <a:pt x="92" y="46"/>
                  </a:moveTo>
                  <a:lnTo>
                    <a:pt x="133" y="46"/>
                  </a:lnTo>
                  <a:lnTo>
                    <a:pt x="133" y="56"/>
                  </a:lnTo>
                  <a:lnTo>
                    <a:pt x="92" y="56"/>
                  </a:lnTo>
                  <a:lnTo>
                    <a:pt x="92" y="46"/>
                  </a:lnTo>
                  <a:close/>
                  <a:moveTo>
                    <a:pt x="92" y="63"/>
                  </a:moveTo>
                  <a:lnTo>
                    <a:pt x="133" y="63"/>
                  </a:lnTo>
                  <a:lnTo>
                    <a:pt x="133" y="74"/>
                  </a:lnTo>
                  <a:lnTo>
                    <a:pt x="92" y="74"/>
                  </a:lnTo>
                  <a:lnTo>
                    <a:pt x="92" y="63"/>
                  </a:lnTo>
                  <a:close/>
                  <a:moveTo>
                    <a:pt x="8" y="75"/>
                  </a:moveTo>
                  <a:lnTo>
                    <a:pt x="8" y="24"/>
                  </a:lnTo>
                  <a:lnTo>
                    <a:pt x="83" y="24"/>
                  </a:lnTo>
                  <a:lnTo>
                    <a:pt x="83" y="75"/>
                  </a:lnTo>
                  <a:lnTo>
                    <a:pt x="8" y="7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Libre Franklin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42" name="Google Shape;542;p29"/>
            <p:cNvSpPr/>
            <p:nvPr/>
          </p:nvSpPr>
          <p:spPr>
            <a:xfrm>
              <a:off x="5578330" y="1945898"/>
              <a:ext cx="174705" cy="102328"/>
            </a:xfrm>
            <a:custGeom>
              <a:rect b="b" l="l" r="r" t="t"/>
              <a:pathLst>
                <a:path extrusionOk="0" h="41" w="70">
                  <a:moveTo>
                    <a:pt x="58" y="12"/>
                  </a:moveTo>
                  <a:lnTo>
                    <a:pt x="54" y="20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34" y="8"/>
                  </a:lnTo>
                  <a:lnTo>
                    <a:pt x="32" y="12"/>
                  </a:lnTo>
                  <a:lnTo>
                    <a:pt x="28" y="20"/>
                  </a:lnTo>
                  <a:lnTo>
                    <a:pt x="16" y="12"/>
                  </a:lnTo>
                  <a:lnTo>
                    <a:pt x="12" y="17"/>
                  </a:lnTo>
                  <a:lnTo>
                    <a:pt x="12" y="17"/>
                  </a:lnTo>
                  <a:lnTo>
                    <a:pt x="0" y="37"/>
                  </a:lnTo>
                  <a:lnTo>
                    <a:pt x="5" y="41"/>
                  </a:lnTo>
                  <a:lnTo>
                    <a:pt x="17" y="21"/>
                  </a:lnTo>
                  <a:lnTo>
                    <a:pt x="24" y="25"/>
                  </a:lnTo>
                  <a:lnTo>
                    <a:pt x="24" y="25"/>
                  </a:lnTo>
                  <a:lnTo>
                    <a:pt x="30" y="29"/>
                  </a:lnTo>
                  <a:lnTo>
                    <a:pt x="37" y="17"/>
                  </a:lnTo>
                  <a:lnTo>
                    <a:pt x="42" y="21"/>
                  </a:lnTo>
                  <a:lnTo>
                    <a:pt x="42" y="21"/>
                  </a:lnTo>
                  <a:lnTo>
                    <a:pt x="56" y="28"/>
                  </a:lnTo>
                  <a:lnTo>
                    <a:pt x="57" y="28"/>
                  </a:lnTo>
                  <a:lnTo>
                    <a:pt x="57" y="28"/>
                  </a:lnTo>
                  <a:lnTo>
                    <a:pt x="64" y="17"/>
                  </a:lnTo>
                  <a:lnTo>
                    <a:pt x="64" y="17"/>
                  </a:lnTo>
                  <a:lnTo>
                    <a:pt x="70" y="4"/>
                  </a:lnTo>
                  <a:lnTo>
                    <a:pt x="65" y="0"/>
                  </a:lnTo>
                  <a:lnTo>
                    <a:pt x="58" y="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Libre Franklin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543" name="Google Shape;543;p29"/>
          <p:cNvSpPr/>
          <p:nvPr/>
        </p:nvSpPr>
        <p:spPr>
          <a:xfrm>
            <a:off x="3835288" y="1794193"/>
            <a:ext cx="645142" cy="645140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544" name="Google Shape;544;p29"/>
          <p:cNvGrpSpPr/>
          <p:nvPr/>
        </p:nvGrpSpPr>
        <p:grpSpPr>
          <a:xfrm>
            <a:off x="4006073" y="1967386"/>
            <a:ext cx="303572" cy="298754"/>
            <a:chOff x="1587575" y="2265358"/>
            <a:chExt cx="314468" cy="309477"/>
          </a:xfrm>
        </p:grpSpPr>
        <p:sp>
          <p:nvSpPr>
            <p:cNvPr id="545" name="Google Shape;545;p29"/>
            <p:cNvSpPr/>
            <p:nvPr/>
          </p:nvSpPr>
          <p:spPr>
            <a:xfrm>
              <a:off x="1587575" y="2265358"/>
              <a:ext cx="314468" cy="309477"/>
            </a:xfrm>
            <a:custGeom>
              <a:rect b="b" l="l" r="r" t="t"/>
              <a:pathLst>
                <a:path extrusionOk="0" h="93" w="95">
                  <a:moveTo>
                    <a:pt x="82" y="57"/>
                  </a:moveTo>
                  <a:cubicBezTo>
                    <a:pt x="82" y="57"/>
                    <a:pt x="95" y="52"/>
                    <a:pt x="95" y="5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0"/>
                    <a:pt x="82" y="36"/>
                    <a:pt x="82" y="36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80" y="30"/>
                    <a:pt x="85" y="17"/>
                    <a:pt x="85" y="17"/>
                  </a:cubicBezTo>
                  <a:cubicBezTo>
                    <a:pt x="77" y="10"/>
                    <a:pt x="77" y="10"/>
                    <a:pt x="77" y="10"/>
                  </a:cubicBezTo>
                  <a:cubicBezTo>
                    <a:pt x="77" y="9"/>
                    <a:pt x="64" y="15"/>
                    <a:pt x="64" y="15"/>
                  </a:cubicBezTo>
                  <a:cubicBezTo>
                    <a:pt x="59" y="13"/>
                    <a:pt x="59" y="13"/>
                    <a:pt x="59" y="13"/>
                  </a:cubicBezTo>
                  <a:cubicBezTo>
                    <a:pt x="59" y="13"/>
                    <a:pt x="53" y="0"/>
                    <a:pt x="53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2" y="0"/>
                    <a:pt x="37" y="13"/>
                    <a:pt x="37" y="13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31" y="15"/>
                    <a:pt x="18" y="10"/>
                    <a:pt x="18" y="10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8"/>
                    <a:pt x="16" y="30"/>
                    <a:pt x="16" y="30"/>
                  </a:cubicBezTo>
                  <a:cubicBezTo>
                    <a:pt x="13" y="36"/>
                    <a:pt x="13" y="36"/>
                    <a:pt x="13" y="36"/>
                  </a:cubicBezTo>
                  <a:cubicBezTo>
                    <a:pt x="13" y="36"/>
                    <a:pt x="0" y="41"/>
                    <a:pt x="0" y="41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52"/>
                    <a:pt x="13" y="57"/>
                    <a:pt x="13" y="57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63"/>
                    <a:pt x="10" y="75"/>
                    <a:pt x="11" y="7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9" y="84"/>
                    <a:pt x="31" y="78"/>
                    <a:pt x="31" y="78"/>
                  </a:cubicBezTo>
                  <a:cubicBezTo>
                    <a:pt x="37" y="80"/>
                    <a:pt x="37" y="80"/>
                    <a:pt x="37" y="80"/>
                  </a:cubicBezTo>
                  <a:cubicBezTo>
                    <a:pt x="37" y="80"/>
                    <a:pt x="42" y="93"/>
                    <a:pt x="43" y="93"/>
                  </a:cubicBezTo>
                  <a:cubicBezTo>
                    <a:pt x="53" y="93"/>
                    <a:pt x="53" y="93"/>
                    <a:pt x="53" y="93"/>
                  </a:cubicBezTo>
                  <a:cubicBezTo>
                    <a:pt x="54" y="93"/>
                    <a:pt x="59" y="80"/>
                    <a:pt x="59" y="80"/>
                  </a:cubicBezTo>
                  <a:cubicBezTo>
                    <a:pt x="64" y="78"/>
                    <a:pt x="64" y="78"/>
                    <a:pt x="64" y="78"/>
                  </a:cubicBezTo>
                  <a:cubicBezTo>
                    <a:pt x="64" y="78"/>
                    <a:pt x="77" y="83"/>
                    <a:pt x="78" y="83"/>
                  </a:cubicBezTo>
                  <a:cubicBezTo>
                    <a:pt x="85" y="75"/>
                    <a:pt x="85" y="75"/>
                    <a:pt x="85" y="75"/>
                  </a:cubicBezTo>
                  <a:cubicBezTo>
                    <a:pt x="86" y="75"/>
                    <a:pt x="80" y="63"/>
                    <a:pt x="80" y="63"/>
                  </a:cubicBezTo>
                  <a:lnTo>
                    <a:pt x="82" y="57"/>
                  </a:lnTo>
                  <a:close/>
                  <a:moveTo>
                    <a:pt x="48" y="61"/>
                  </a:moveTo>
                  <a:cubicBezTo>
                    <a:pt x="39" y="61"/>
                    <a:pt x="33" y="55"/>
                    <a:pt x="33" y="46"/>
                  </a:cubicBezTo>
                  <a:cubicBezTo>
                    <a:pt x="33" y="38"/>
                    <a:pt x="39" y="32"/>
                    <a:pt x="48" y="32"/>
                  </a:cubicBezTo>
                  <a:cubicBezTo>
                    <a:pt x="56" y="32"/>
                    <a:pt x="63" y="38"/>
                    <a:pt x="63" y="46"/>
                  </a:cubicBezTo>
                  <a:cubicBezTo>
                    <a:pt x="63" y="55"/>
                    <a:pt x="56" y="61"/>
                    <a:pt x="48" y="6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Libre Franklin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46" name="Google Shape;546;p29"/>
            <p:cNvSpPr/>
            <p:nvPr/>
          </p:nvSpPr>
          <p:spPr>
            <a:xfrm>
              <a:off x="1712364" y="2387652"/>
              <a:ext cx="64890" cy="6239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Libre Franklin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547" name="Google Shape;547;p29"/>
          <p:cNvSpPr/>
          <p:nvPr/>
        </p:nvSpPr>
        <p:spPr>
          <a:xfrm>
            <a:off x="6174046" y="1841797"/>
            <a:ext cx="180020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48" name="Google Shape;548;p29"/>
          <p:cNvSpPr/>
          <p:nvPr/>
        </p:nvSpPr>
        <p:spPr>
          <a:xfrm>
            <a:off x="6174046" y="1625773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49" name="Google Shape;549;p29"/>
          <p:cNvSpPr/>
          <p:nvPr/>
        </p:nvSpPr>
        <p:spPr>
          <a:xfrm>
            <a:off x="6531701" y="2879991"/>
            <a:ext cx="180020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50" name="Google Shape;550;p29"/>
          <p:cNvSpPr/>
          <p:nvPr/>
        </p:nvSpPr>
        <p:spPr>
          <a:xfrm>
            <a:off x="6531701" y="2663967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51" name="Google Shape;551;p29"/>
          <p:cNvSpPr/>
          <p:nvPr/>
        </p:nvSpPr>
        <p:spPr>
          <a:xfrm>
            <a:off x="5868144" y="4072974"/>
            <a:ext cx="180020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52" name="Google Shape;552;p29"/>
          <p:cNvSpPr/>
          <p:nvPr/>
        </p:nvSpPr>
        <p:spPr>
          <a:xfrm>
            <a:off x="5868144" y="3856950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53" name="Google Shape;553;p29"/>
          <p:cNvSpPr/>
          <p:nvPr/>
        </p:nvSpPr>
        <p:spPr>
          <a:xfrm>
            <a:off x="1187624" y="2073209"/>
            <a:ext cx="180020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54" name="Google Shape;554;p29"/>
          <p:cNvSpPr/>
          <p:nvPr/>
        </p:nvSpPr>
        <p:spPr>
          <a:xfrm>
            <a:off x="1187624" y="1857185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55" name="Google Shape;555;p29"/>
          <p:cNvSpPr/>
          <p:nvPr/>
        </p:nvSpPr>
        <p:spPr>
          <a:xfrm>
            <a:off x="760760" y="3262553"/>
            <a:ext cx="180020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56" name="Google Shape;556;p29"/>
          <p:cNvSpPr/>
          <p:nvPr/>
        </p:nvSpPr>
        <p:spPr>
          <a:xfrm>
            <a:off x="760760" y="3046529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5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5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5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5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5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2" name="Google Shape;562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63" name="Google Shape;563;p30"/>
          <p:cNvGrpSpPr/>
          <p:nvPr/>
        </p:nvGrpSpPr>
        <p:grpSpPr>
          <a:xfrm>
            <a:off x="1272153" y="1604433"/>
            <a:ext cx="6599693" cy="1934634"/>
            <a:chOff x="225017" y="203200"/>
            <a:chExt cx="8693542" cy="4733664"/>
          </a:xfrm>
        </p:grpSpPr>
        <p:sp>
          <p:nvSpPr>
            <p:cNvPr id="564" name="Google Shape;564;p30"/>
            <p:cNvSpPr/>
            <p:nvPr/>
          </p:nvSpPr>
          <p:spPr>
            <a:xfrm>
              <a:off x="225017" y="203200"/>
              <a:ext cx="8693542" cy="47336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65" name="Google Shape;565;p30"/>
            <p:cNvSpPr/>
            <p:nvPr/>
          </p:nvSpPr>
          <p:spPr>
            <a:xfrm>
              <a:off x="335644" y="379289"/>
              <a:ext cx="8466099" cy="4374239"/>
            </a:xfrm>
            <a:prstGeom prst="rect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566" name="Google Shape;566;p30"/>
          <p:cNvSpPr/>
          <p:nvPr/>
        </p:nvSpPr>
        <p:spPr>
          <a:xfrm>
            <a:off x="2263097" y="2041775"/>
            <a:ext cx="129614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04</a:t>
            </a:r>
            <a:endParaRPr/>
          </a:p>
        </p:txBody>
      </p:sp>
      <p:sp>
        <p:nvSpPr>
          <p:cNvPr id="567" name="Google Shape;567;p30"/>
          <p:cNvSpPr/>
          <p:nvPr/>
        </p:nvSpPr>
        <p:spPr>
          <a:xfrm>
            <a:off x="3919281" y="2236160"/>
            <a:ext cx="282658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PLATIN</a:t>
            </a:r>
            <a:endParaRPr sz="24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568" name="Google Shape;568;p30"/>
          <p:cNvCxnSpPr/>
          <p:nvPr/>
        </p:nvCxnSpPr>
        <p:spPr>
          <a:xfrm>
            <a:off x="3703257" y="2112188"/>
            <a:ext cx="0" cy="1005018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69" name="Google Shape;569;p30"/>
          <p:cNvSpPr/>
          <p:nvPr/>
        </p:nvSpPr>
        <p:spPr>
          <a:xfrm>
            <a:off x="3919281" y="2749573"/>
            <a:ext cx="282658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31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4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76" name="Google Shape;576;p31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577" name="Google Shape;577;p31"/>
          <p:cNvSpPr/>
          <p:nvPr/>
        </p:nvSpPr>
        <p:spPr>
          <a:xfrm>
            <a:off x="635000" y="2367925"/>
            <a:ext cx="1728788" cy="741362"/>
          </a:xfrm>
          <a:custGeom>
            <a:rect b="b" l="l" r="r" t="t"/>
            <a:pathLst>
              <a:path extrusionOk="0" h="211" w="492">
                <a:moveTo>
                  <a:pt x="265" y="33"/>
                </a:moveTo>
                <a:cubicBezTo>
                  <a:pt x="246" y="0"/>
                  <a:pt x="246" y="0"/>
                  <a:pt x="246" y="0"/>
                </a:cubicBezTo>
                <a:cubicBezTo>
                  <a:pt x="227" y="33"/>
                  <a:pt x="227" y="33"/>
                  <a:pt x="227" y="33"/>
                </a:cubicBezTo>
                <a:cubicBezTo>
                  <a:pt x="131" y="39"/>
                  <a:pt x="48" y="92"/>
                  <a:pt x="0" y="169"/>
                </a:cubicBezTo>
                <a:cubicBezTo>
                  <a:pt x="67" y="211"/>
                  <a:pt x="67" y="211"/>
                  <a:pt x="67" y="211"/>
                </a:cubicBezTo>
                <a:cubicBezTo>
                  <a:pt x="105" y="152"/>
                  <a:pt x="171" y="113"/>
                  <a:pt x="246" y="113"/>
                </a:cubicBezTo>
                <a:cubicBezTo>
                  <a:pt x="321" y="113"/>
                  <a:pt x="387" y="152"/>
                  <a:pt x="425" y="211"/>
                </a:cubicBezTo>
                <a:cubicBezTo>
                  <a:pt x="492" y="169"/>
                  <a:pt x="492" y="169"/>
                  <a:pt x="492" y="169"/>
                </a:cubicBezTo>
                <a:cubicBezTo>
                  <a:pt x="444" y="92"/>
                  <a:pt x="361" y="39"/>
                  <a:pt x="265" y="33"/>
                </a:cubicBezTo>
                <a:close/>
              </a:path>
            </a:pathLst>
          </a:cu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78" name="Google Shape;578;p31"/>
          <p:cNvSpPr/>
          <p:nvPr/>
        </p:nvSpPr>
        <p:spPr>
          <a:xfrm>
            <a:off x="2173288" y="3031500"/>
            <a:ext cx="1728787" cy="738187"/>
          </a:xfrm>
          <a:custGeom>
            <a:rect b="b" l="l" r="r" t="t"/>
            <a:pathLst>
              <a:path extrusionOk="0" h="210" w="492">
                <a:moveTo>
                  <a:pt x="492" y="42"/>
                </a:moveTo>
                <a:cubicBezTo>
                  <a:pt x="425" y="0"/>
                  <a:pt x="425" y="0"/>
                  <a:pt x="425" y="0"/>
                </a:cubicBezTo>
                <a:cubicBezTo>
                  <a:pt x="387" y="59"/>
                  <a:pt x="321" y="98"/>
                  <a:pt x="246" y="98"/>
                </a:cubicBezTo>
                <a:cubicBezTo>
                  <a:pt x="171" y="98"/>
                  <a:pt x="105" y="59"/>
                  <a:pt x="67" y="0"/>
                </a:cubicBezTo>
                <a:cubicBezTo>
                  <a:pt x="0" y="42"/>
                  <a:pt x="0" y="42"/>
                  <a:pt x="0" y="42"/>
                </a:cubicBezTo>
                <a:cubicBezTo>
                  <a:pt x="48" y="119"/>
                  <a:pt x="131" y="171"/>
                  <a:pt x="227" y="178"/>
                </a:cubicBezTo>
                <a:cubicBezTo>
                  <a:pt x="246" y="210"/>
                  <a:pt x="246" y="210"/>
                  <a:pt x="246" y="210"/>
                </a:cubicBezTo>
                <a:cubicBezTo>
                  <a:pt x="265" y="178"/>
                  <a:pt x="265" y="178"/>
                  <a:pt x="265" y="178"/>
                </a:cubicBezTo>
                <a:cubicBezTo>
                  <a:pt x="361" y="171"/>
                  <a:pt x="444" y="119"/>
                  <a:pt x="492" y="42"/>
                </a:cubicBezTo>
                <a:close/>
              </a:path>
            </a:pathLst>
          </a:cu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79" name="Google Shape;579;p31"/>
          <p:cNvSpPr/>
          <p:nvPr/>
        </p:nvSpPr>
        <p:spPr>
          <a:xfrm>
            <a:off x="5245100" y="3031500"/>
            <a:ext cx="1731963" cy="738187"/>
          </a:xfrm>
          <a:custGeom>
            <a:rect b="b" l="l" r="r" t="t"/>
            <a:pathLst>
              <a:path extrusionOk="0" h="210" w="493">
                <a:moveTo>
                  <a:pt x="493" y="42"/>
                </a:moveTo>
                <a:cubicBezTo>
                  <a:pt x="425" y="0"/>
                  <a:pt x="425" y="0"/>
                  <a:pt x="425" y="0"/>
                </a:cubicBezTo>
                <a:cubicBezTo>
                  <a:pt x="388" y="59"/>
                  <a:pt x="322" y="98"/>
                  <a:pt x="247" y="98"/>
                </a:cubicBezTo>
                <a:cubicBezTo>
                  <a:pt x="171" y="98"/>
                  <a:pt x="105" y="59"/>
                  <a:pt x="68" y="0"/>
                </a:cubicBezTo>
                <a:cubicBezTo>
                  <a:pt x="0" y="42"/>
                  <a:pt x="0" y="42"/>
                  <a:pt x="0" y="42"/>
                </a:cubicBezTo>
                <a:cubicBezTo>
                  <a:pt x="49" y="119"/>
                  <a:pt x="132" y="171"/>
                  <a:pt x="228" y="178"/>
                </a:cubicBezTo>
                <a:cubicBezTo>
                  <a:pt x="247" y="210"/>
                  <a:pt x="247" y="210"/>
                  <a:pt x="247" y="210"/>
                </a:cubicBezTo>
                <a:cubicBezTo>
                  <a:pt x="266" y="178"/>
                  <a:pt x="266" y="178"/>
                  <a:pt x="266" y="178"/>
                </a:cubicBezTo>
                <a:cubicBezTo>
                  <a:pt x="361" y="171"/>
                  <a:pt x="445" y="119"/>
                  <a:pt x="493" y="42"/>
                </a:cubicBezTo>
                <a:close/>
              </a:path>
            </a:pathLst>
          </a:cu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80" name="Google Shape;580;p31"/>
          <p:cNvSpPr/>
          <p:nvPr/>
        </p:nvSpPr>
        <p:spPr>
          <a:xfrm>
            <a:off x="3705225" y="2367925"/>
            <a:ext cx="1733550" cy="741362"/>
          </a:xfrm>
          <a:custGeom>
            <a:rect b="b" l="l" r="r" t="t"/>
            <a:pathLst>
              <a:path extrusionOk="0" h="211" w="493">
                <a:moveTo>
                  <a:pt x="266" y="33"/>
                </a:moveTo>
                <a:cubicBezTo>
                  <a:pt x="247" y="0"/>
                  <a:pt x="247" y="0"/>
                  <a:pt x="247" y="0"/>
                </a:cubicBezTo>
                <a:cubicBezTo>
                  <a:pt x="227" y="33"/>
                  <a:pt x="227" y="33"/>
                  <a:pt x="227" y="33"/>
                </a:cubicBezTo>
                <a:cubicBezTo>
                  <a:pt x="132" y="39"/>
                  <a:pt x="49" y="92"/>
                  <a:pt x="0" y="169"/>
                </a:cubicBezTo>
                <a:cubicBezTo>
                  <a:pt x="68" y="211"/>
                  <a:pt x="68" y="211"/>
                  <a:pt x="68" y="211"/>
                </a:cubicBezTo>
                <a:cubicBezTo>
                  <a:pt x="105" y="152"/>
                  <a:pt x="171" y="113"/>
                  <a:pt x="247" y="113"/>
                </a:cubicBezTo>
                <a:cubicBezTo>
                  <a:pt x="322" y="113"/>
                  <a:pt x="388" y="152"/>
                  <a:pt x="425" y="211"/>
                </a:cubicBezTo>
                <a:cubicBezTo>
                  <a:pt x="493" y="169"/>
                  <a:pt x="493" y="169"/>
                  <a:pt x="493" y="169"/>
                </a:cubicBezTo>
                <a:cubicBezTo>
                  <a:pt x="445" y="92"/>
                  <a:pt x="362" y="39"/>
                  <a:pt x="266" y="33"/>
                </a:cubicBezTo>
                <a:close/>
              </a:path>
            </a:pathLst>
          </a:cu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81" name="Google Shape;581;p31"/>
          <p:cNvSpPr/>
          <p:nvPr/>
        </p:nvSpPr>
        <p:spPr>
          <a:xfrm>
            <a:off x="6780213" y="2367925"/>
            <a:ext cx="1731962" cy="741362"/>
          </a:xfrm>
          <a:custGeom>
            <a:rect b="b" l="l" r="r" t="t"/>
            <a:pathLst>
              <a:path extrusionOk="0" h="211" w="493">
                <a:moveTo>
                  <a:pt x="266" y="33"/>
                </a:moveTo>
                <a:cubicBezTo>
                  <a:pt x="246" y="0"/>
                  <a:pt x="246" y="0"/>
                  <a:pt x="246" y="0"/>
                </a:cubicBezTo>
                <a:cubicBezTo>
                  <a:pt x="227" y="33"/>
                  <a:pt x="227" y="33"/>
                  <a:pt x="227" y="33"/>
                </a:cubicBezTo>
                <a:cubicBezTo>
                  <a:pt x="131" y="39"/>
                  <a:pt x="48" y="92"/>
                  <a:pt x="0" y="169"/>
                </a:cubicBezTo>
                <a:cubicBezTo>
                  <a:pt x="68" y="211"/>
                  <a:pt x="68" y="211"/>
                  <a:pt x="68" y="211"/>
                </a:cubicBezTo>
                <a:cubicBezTo>
                  <a:pt x="105" y="152"/>
                  <a:pt x="171" y="113"/>
                  <a:pt x="246" y="113"/>
                </a:cubicBezTo>
                <a:cubicBezTo>
                  <a:pt x="322" y="113"/>
                  <a:pt x="388" y="152"/>
                  <a:pt x="425" y="211"/>
                </a:cubicBezTo>
                <a:cubicBezTo>
                  <a:pt x="493" y="169"/>
                  <a:pt x="493" y="169"/>
                  <a:pt x="493" y="169"/>
                </a:cubicBezTo>
                <a:cubicBezTo>
                  <a:pt x="444" y="92"/>
                  <a:pt x="361" y="39"/>
                  <a:pt x="266" y="33"/>
                </a:cubicBezTo>
                <a:close/>
              </a:path>
            </a:pathLst>
          </a:custGeom>
          <a:solidFill>
            <a:schemeClr val="accent5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82" name="Google Shape;582;p31"/>
          <p:cNvSpPr/>
          <p:nvPr/>
        </p:nvSpPr>
        <p:spPr>
          <a:xfrm>
            <a:off x="7516777" y="1851670"/>
            <a:ext cx="260422" cy="275272"/>
          </a:xfrm>
          <a:custGeom>
            <a:rect b="b" l="l" r="r" t="t"/>
            <a:pathLst>
              <a:path extrusionOk="0" h="109" w="103">
                <a:moveTo>
                  <a:pt x="96" y="14"/>
                </a:moveTo>
                <a:cubicBezTo>
                  <a:pt x="96" y="103"/>
                  <a:pt x="96" y="103"/>
                  <a:pt x="96" y="103"/>
                </a:cubicBezTo>
                <a:cubicBezTo>
                  <a:pt x="14" y="103"/>
                  <a:pt x="14" y="103"/>
                  <a:pt x="14" y="103"/>
                </a:cubicBezTo>
                <a:cubicBezTo>
                  <a:pt x="10" y="103"/>
                  <a:pt x="7" y="100"/>
                  <a:pt x="7" y="96"/>
                </a:cubicBezTo>
                <a:cubicBezTo>
                  <a:pt x="7" y="92"/>
                  <a:pt x="10" y="89"/>
                  <a:pt x="14" y="89"/>
                </a:cubicBezTo>
                <a:cubicBezTo>
                  <a:pt x="89" y="89"/>
                  <a:pt x="89" y="89"/>
                  <a:pt x="89" y="89"/>
                </a:cubicBezTo>
                <a:cubicBezTo>
                  <a:pt x="89" y="0"/>
                  <a:pt x="89" y="0"/>
                  <a:pt x="89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6" y="0"/>
                  <a:pt x="0" y="6"/>
                  <a:pt x="0" y="14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103"/>
                  <a:pt x="6" y="109"/>
                  <a:pt x="14" y="109"/>
                </a:cubicBezTo>
                <a:cubicBezTo>
                  <a:pt x="103" y="109"/>
                  <a:pt x="103" y="109"/>
                  <a:pt x="103" y="109"/>
                </a:cubicBezTo>
                <a:cubicBezTo>
                  <a:pt x="103" y="14"/>
                  <a:pt x="103" y="14"/>
                  <a:pt x="103" y="14"/>
                </a:cubicBezTo>
                <a:lnTo>
                  <a:pt x="96" y="14"/>
                </a:lnTo>
                <a:close/>
                <a:moveTo>
                  <a:pt x="14" y="27"/>
                </a:moveTo>
                <a:cubicBezTo>
                  <a:pt x="14" y="7"/>
                  <a:pt x="14" y="7"/>
                  <a:pt x="14" y="7"/>
                </a:cubicBezTo>
                <a:cubicBezTo>
                  <a:pt x="82" y="7"/>
                  <a:pt x="82" y="7"/>
                  <a:pt x="82" y="7"/>
                </a:cubicBezTo>
                <a:cubicBezTo>
                  <a:pt x="82" y="82"/>
                  <a:pt x="82" y="82"/>
                  <a:pt x="82" y="82"/>
                </a:cubicBezTo>
                <a:cubicBezTo>
                  <a:pt x="14" y="82"/>
                  <a:pt x="14" y="82"/>
                  <a:pt x="14" y="82"/>
                </a:cubicBezTo>
                <a:lnTo>
                  <a:pt x="14" y="27"/>
                </a:lnTo>
                <a:close/>
                <a:moveTo>
                  <a:pt x="68" y="21"/>
                </a:moveTo>
                <a:cubicBezTo>
                  <a:pt x="27" y="21"/>
                  <a:pt x="27" y="21"/>
                  <a:pt x="27" y="21"/>
                </a:cubicBezTo>
                <a:cubicBezTo>
                  <a:pt x="27" y="14"/>
                  <a:pt x="27" y="14"/>
                  <a:pt x="27" y="14"/>
                </a:cubicBezTo>
                <a:cubicBezTo>
                  <a:pt x="68" y="14"/>
                  <a:pt x="68" y="14"/>
                  <a:pt x="68" y="14"/>
                </a:cubicBezTo>
                <a:lnTo>
                  <a:pt x="68" y="21"/>
                </a:lnTo>
                <a:close/>
                <a:moveTo>
                  <a:pt x="55" y="34"/>
                </a:moveTo>
                <a:cubicBezTo>
                  <a:pt x="27" y="34"/>
                  <a:pt x="27" y="34"/>
                  <a:pt x="27" y="34"/>
                </a:cubicBezTo>
                <a:cubicBezTo>
                  <a:pt x="27" y="27"/>
                  <a:pt x="27" y="27"/>
                  <a:pt x="27" y="27"/>
                </a:cubicBezTo>
                <a:cubicBezTo>
                  <a:pt x="55" y="27"/>
                  <a:pt x="55" y="27"/>
                  <a:pt x="55" y="27"/>
                </a:cubicBezTo>
                <a:lnTo>
                  <a:pt x="55" y="34"/>
                </a:lnTo>
                <a:close/>
                <a:moveTo>
                  <a:pt x="41" y="48"/>
                </a:moveTo>
                <a:cubicBezTo>
                  <a:pt x="27" y="48"/>
                  <a:pt x="27" y="48"/>
                  <a:pt x="27" y="48"/>
                </a:cubicBezTo>
                <a:cubicBezTo>
                  <a:pt x="27" y="41"/>
                  <a:pt x="27" y="41"/>
                  <a:pt x="27" y="41"/>
                </a:cubicBezTo>
                <a:cubicBezTo>
                  <a:pt x="41" y="41"/>
                  <a:pt x="41" y="41"/>
                  <a:pt x="41" y="41"/>
                </a:cubicBezTo>
                <a:lnTo>
                  <a:pt x="41" y="48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83" name="Google Shape;583;p31"/>
          <p:cNvSpPr/>
          <p:nvPr/>
        </p:nvSpPr>
        <p:spPr>
          <a:xfrm>
            <a:off x="1370896" y="1851670"/>
            <a:ext cx="256996" cy="275272"/>
          </a:xfrm>
          <a:custGeom>
            <a:rect b="b" l="l" r="r" t="t"/>
            <a:pathLst>
              <a:path extrusionOk="0" h="109" w="102">
                <a:moveTo>
                  <a:pt x="58" y="7"/>
                </a:moveTo>
                <a:cubicBezTo>
                  <a:pt x="58" y="0"/>
                  <a:pt x="58" y="0"/>
                  <a:pt x="5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7"/>
                  <a:pt x="44" y="7"/>
                  <a:pt x="44" y="7"/>
                </a:cubicBezTo>
                <a:cubicBezTo>
                  <a:pt x="19" y="11"/>
                  <a:pt x="0" y="32"/>
                  <a:pt x="0" y="58"/>
                </a:cubicBezTo>
                <a:cubicBezTo>
                  <a:pt x="0" y="86"/>
                  <a:pt x="23" y="109"/>
                  <a:pt x="51" y="109"/>
                </a:cubicBezTo>
                <a:cubicBezTo>
                  <a:pt x="79" y="109"/>
                  <a:pt x="102" y="86"/>
                  <a:pt x="102" y="58"/>
                </a:cubicBezTo>
                <a:cubicBezTo>
                  <a:pt x="102" y="32"/>
                  <a:pt x="83" y="11"/>
                  <a:pt x="58" y="7"/>
                </a:cubicBezTo>
                <a:close/>
                <a:moveTo>
                  <a:pt x="54" y="102"/>
                </a:moveTo>
                <a:cubicBezTo>
                  <a:pt x="54" y="96"/>
                  <a:pt x="54" y="96"/>
                  <a:pt x="54" y="96"/>
                </a:cubicBezTo>
                <a:cubicBezTo>
                  <a:pt x="48" y="96"/>
                  <a:pt x="48" y="96"/>
                  <a:pt x="48" y="96"/>
                </a:cubicBezTo>
                <a:cubicBezTo>
                  <a:pt x="48" y="102"/>
                  <a:pt x="48" y="102"/>
                  <a:pt x="48" y="102"/>
                </a:cubicBezTo>
                <a:cubicBezTo>
                  <a:pt x="26" y="101"/>
                  <a:pt x="8" y="83"/>
                  <a:pt x="7" y="62"/>
                </a:cubicBezTo>
                <a:cubicBezTo>
                  <a:pt x="13" y="62"/>
                  <a:pt x="13" y="62"/>
                  <a:pt x="13" y="62"/>
                </a:cubicBezTo>
                <a:cubicBezTo>
                  <a:pt x="13" y="55"/>
                  <a:pt x="13" y="55"/>
                  <a:pt x="13" y="55"/>
                </a:cubicBezTo>
                <a:cubicBezTo>
                  <a:pt x="7" y="55"/>
                  <a:pt x="7" y="55"/>
                  <a:pt x="7" y="55"/>
                </a:cubicBezTo>
                <a:cubicBezTo>
                  <a:pt x="8" y="32"/>
                  <a:pt x="28" y="14"/>
                  <a:pt x="51" y="14"/>
                </a:cubicBezTo>
                <a:cubicBezTo>
                  <a:pt x="74" y="14"/>
                  <a:pt x="94" y="32"/>
                  <a:pt x="95" y="55"/>
                </a:cubicBezTo>
                <a:cubicBezTo>
                  <a:pt x="89" y="55"/>
                  <a:pt x="89" y="55"/>
                  <a:pt x="89" y="55"/>
                </a:cubicBezTo>
                <a:cubicBezTo>
                  <a:pt x="89" y="62"/>
                  <a:pt x="89" y="62"/>
                  <a:pt x="89" y="62"/>
                </a:cubicBezTo>
                <a:cubicBezTo>
                  <a:pt x="95" y="62"/>
                  <a:pt x="95" y="62"/>
                  <a:pt x="95" y="62"/>
                </a:cubicBezTo>
                <a:cubicBezTo>
                  <a:pt x="94" y="83"/>
                  <a:pt x="76" y="101"/>
                  <a:pt x="54" y="102"/>
                </a:cubicBezTo>
                <a:close/>
                <a:moveTo>
                  <a:pt x="48" y="34"/>
                </a:moveTo>
                <a:cubicBezTo>
                  <a:pt x="44" y="34"/>
                  <a:pt x="44" y="34"/>
                  <a:pt x="44" y="34"/>
                </a:cubicBezTo>
                <a:cubicBezTo>
                  <a:pt x="44" y="17"/>
                  <a:pt x="44" y="17"/>
                  <a:pt x="44" y="17"/>
                </a:cubicBezTo>
                <a:cubicBezTo>
                  <a:pt x="49" y="17"/>
                  <a:pt x="49" y="17"/>
                  <a:pt x="49" y="17"/>
                </a:cubicBezTo>
                <a:cubicBezTo>
                  <a:pt x="49" y="17"/>
                  <a:pt x="54" y="27"/>
                  <a:pt x="55" y="29"/>
                </a:cubicBezTo>
                <a:cubicBezTo>
                  <a:pt x="55" y="17"/>
                  <a:pt x="55" y="17"/>
                  <a:pt x="55" y="17"/>
                </a:cubicBezTo>
                <a:cubicBezTo>
                  <a:pt x="58" y="17"/>
                  <a:pt x="58" y="17"/>
                  <a:pt x="58" y="17"/>
                </a:cubicBezTo>
                <a:cubicBezTo>
                  <a:pt x="58" y="34"/>
                  <a:pt x="58" y="34"/>
                  <a:pt x="58" y="34"/>
                </a:cubicBezTo>
                <a:cubicBezTo>
                  <a:pt x="54" y="34"/>
                  <a:pt x="54" y="34"/>
                  <a:pt x="54" y="34"/>
                </a:cubicBezTo>
                <a:cubicBezTo>
                  <a:pt x="54" y="34"/>
                  <a:pt x="48" y="24"/>
                  <a:pt x="48" y="22"/>
                </a:cubicBezTo>
                <a:cubicBezTo>
                  <a:pt x="48" y="34"/>
                  <a:pt x="48" y="34"/>
                  <a:pt x="48" y="34"/>
                </a:cubicBezTo>
                <a:close/>
                <a:moveTo>
                  <a:pt x="57" y="60"/>
                </a:moveTo>
                <a:cubicBezTo>
                  <a:pt x="73" y="80"/>
                  <a:pt x="73" y="80"/>
                  <a:pt x="73" y="80"/>
                </a:cubicBezTo>
                <a:cubicBezTo>
                  <a:pt x="53" y="65"/>
                  <a:pt x="53" y="65"/>
                  <a:pt x="53" y="65"/>
                </a:cubicBezTo>
                <a:cubicBezTo>
                  <a:pt x="51" y="65"/>
                  <a:pt x="48" y="65"/>
                  <a:pt x="46" y="63"/>
                </a:cubicBezTo>
                <a:cubicBezTo>
                  <a:pt x="44" y="61"/>
                  <a:pt x="44" y="58"/>
                  <a:pt x="45" y="56"/>
                </a:cubicBezTo>
                <a:cubicBezTo>
                  <a:pt x="29" y="36"/>
                  <a:pt x="29" y="36"/>
                  <a:pt x="29" y="36"/>
                </a:cubicBezTo>
                <a:cubicBezTo>
                  <a:pt x="49" y="52"/>
                  <a:pt x="49" y="52"/>
                  <a:pt x="49" y="52"/>
                </a:cubicBezTo>
                <a:cubicBezTo>
                  <a:pt x="51" y="51"/>
                  <a:pt x="54" y="51"/>
                  <a:pt x="56" y="53"/>
                </a:cubicBezTo>
                <a:cubicBezTo>
                  <a:pt x="58" y="55"/>
                  <a:pt x="58" y="58"/>
                  <a:pt x="57" y="6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584" name="Google Shape;584;p31"/>
          <p:cNvGrpSpPr/>
          <p:nvPr/>
        </p:nvGrpSpPr>
        <p:grpSpPr>
          <a:xfrm>
            <a:off x="4449784" y="1872453"/>
            <a:ext cx="244434" cy="235294"/>
            <a:chOff x="2773" y="1004"/>
            <a:chExt cx="214" cy="206"/>
          </a:xfrm>
        </p:grpSpPr>
        <p:sp>
          <p:nvSpPr>
            <p:cNvPr id="585" name="Google Shape;585;p31"/>
            <p:cNvSpPr/>
            <p:nvPr/>
          </p:nvSpPr>
          <p:spPr>
            <a:xfrm>
              <a:off x="2773" y="1004"/>
              <a:ext cx="152" cy="206"/>
            </a:xfrm>
            <a:custGeom>
              <a:rect b="b" l="l" r="r" t="t"/>
              <a:pathLst>
                <a:path extrusionOk="0" h="93" w="69">
                  <a:moveTo>
                    <a:pt x="46" y="91"/>
                  </a:moveTo>
                  <a:cubicBezTo>
                    <a:pt x="37" y="93"/>
                    <a:pt x="20" y="93"/>
                    <a:pt x="15" y="91"/>
                  </a:cubicBezTo>
                  <a:cubicBezTo>
                    <a:pt x="11" y="90"/>
                    <a:pt x="8" y="87"/>
                    <a:pt x="6" y="84"/>
                  </a:cubicBezTo>
                  <a:cubicBezTo>
                    <a:pt x="3" y="79"/>
                    <a:pt x="1" y="72"/>
                    <a:pt x="1" y="66"/>
                  </a:cubicBezTo>
                  <a:cubicBezTo>
                    <a:pt x="0" y="59"/>
                    <a:pt x="1" y="51"/>
                    <a:pt x="3" y="44"/>
                  </a:cubicBezTo>
                  <a:cubicBezTo>
                    <a:pt x="4" y="41"/>
                    <a:pt x="5" y="39"/>
                    <a:pt x="7" y="38"/>
                  </a:cubicBezTo>
                  <a:cubicBezTo>
                    <a:pt x="10" y="36"/>
                    <a:pt x="14" y="36"/>
                    <a:pt x="17" y="35"/>
                  </a:cubicBezTo>
                  <a:cubicBezTo>
                    <a:pt x="23" y="35"/>
                    <a:pt x="28" y="36"/>
                    <a:pt x="33" y="38"/>
                  </a:cubicBezTo>
                  <a:cubicBezTo>
                    <a:pt x="30" y="34"/>
                    <a:pt x="29" y="29"/>
                    <a:pt x="28" y="24"/>
                  </a:cubicBezTo>
                  <a:cubicBezTo>
                    <a:pt x="27" y="19"/>
                    <a:pt x="27" y="14"/>
                    <a:pt x="28" y="10"/>
                  </a:cubicBezTo>
                  <a:cubicBezTo>
                    <a:pt x="28" y="8"/>
                    <a:pt x="28" y="6"/>
                    <a:pt x="29" y="5"/>
                  </a:cubicBezTo>
                  <a:cubicBezTo>
                    <a:pt x="32" y="2"/>
                    <a:pt x="37" y="0"/>
                    <a:pt x="40" y="1"/>
                  </a:cubicBezTo>
                  <a:cubicBezTo>
                    <a:pt x="43" y="3"/>
                    <a:pt x="45" y="22"/>
                    <a:pt x="55" y="32"/>
                  </a:cubicBezTo>
                  <a:cubicBezTo>
                    <a:pt x="59" y="35"/>
                    <a:pt x="63" y="39"/>
                    <a:pt x="67" y="42"/>
                  </a:cubicBezTo>
                  <a:cubicBezTo>
                    <a:pt x="69" y="51"/>
                    <a:pt x="69" y="60"/>
                    <a:pt x="67" y="69"/>
                  </a:cubicBezTo>
                  <a:cubicBezTo>
                    <a:pt x="67" y="74"/>
                    <a:pt x="66" y="78"/>
                    <a:pt x="64" y="81"/>
                  </a:cubicBezTo>
                  <a:cubicBezTo>
                    <a:pt x="63" y="84"/>
                    <a:pt x="60" y="86"/>
                    <a:pt x="57" y="88"/>
                  </a:cubicBezTo>
                  <a:cubicBezTo>
                    <a:pt x="54" y="89"/>
                    <a:pt x="50" y="90"/>
                    <a:pt x="46" y="9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86" name="Google Shape;586;p31"/>
            <p:cNvSpPr/>
            <p:nvPr/>
          </p:nvSpPr>
          <p:spPr>
            <a:xfrm>
              <a:off x="2930" y="1088"/>
              <a:ext cx="57" cy="115"/>
            </a:xfrm>
            <a:custGeom>
              <a:rect b="b" l="l" r="r" t="t"/>
              <a:pathLst>
                <a:path extrusionOk="0" h="52" w="26">
                  <a:moveTo>
                    <a:pt x="26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46"/>
                    <a:pt x="6" y="52"/>
                    <a:pt x="13" y="52"/>
                  </a:cubicBezTo>
                  <a:cubicBezTo>
                    <a:pt x="26" y="52"/>
                    <a:pt x="26" y="52"/>
                    <a:pt x="26" y="52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587" name="Google Shape;587;p31"/>
          <p:cNvSpPr/>
          <p:nvPr/>
        </p:nvSpPr>
        <p:spPr>
          <a:xfrm>
            <a:off x="5973445" y="4016864"/>
            <a:ext cx="275274" cy="193034"/>
          </a:xfrm>
          <a:custGeom>
            <a:rect b="b" l="l" r="r" t="t"/>
            <a:pathLst>
              <a:path extrusionOk="0" h="76" w="109">
                <a:moveTo>
                  <a:pt x="103" y="0"/>
                </a:moveTo>
                <a:cubicBezTo>
                  <a:pt x="82" y="0"/>
                  <a:pt x="82" y="0"/>
                  <a:pt x="82" y="0"/>
                </a:cubicBezTo>
                <a:cubicBezTo>
                  <a:pt x="78" y="0"/>
                  <a:pt x="75" y="4"/>
                  <a:pt x="75" y="7"/>
                </a:cubicBezTo>
                <a:cubicBezTo>
                  <a:pt x="20" y="7"/>
                  <a:pt x="20" y="7"/>
                  <a:pt x="20" y="7"/>
                </a:cubicBezTo>
                <a:cubicBezTo>
                  <a:pt x="20" y="14"/>
                  <a:pt x="20" y="14"/>
                  <a:pt x="20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92" y="60"/>
                  <a:pt x="92" y="60"/>
                  <a:pt x="92" y="60"/>
                </a:cubicBezTo>
                <a:cubicBezTo>
                  <a:pt x="82" y="21"/>
                  <a:pt x="82" y="21"/>
                  <a:pt x="82" y="21"/>
                </a:cubicBezTo>
                <a:cubicBezTo>
                  <a:pt x="0" y="21"/>
                  <a:pt x="0" y="21"/>
                  <a:pt x="0" y="21"/>
                </a:cubicBezTo>
                <a:cubicBezTo>
                  <a:pt x="14" y="76"/>
                  <a:pt x="14" y="76"/>
                  <a:pt x="14" y="76"/>
                </a:cubicBezTo>
                <a:cubicBezTo>
                  <a:pt x="96" y="76"/>
                  <a:pt x="96" y="76"/>
                  <a:pt x="96" y="76"/>
                </a:cubicBezTo>
                <a:cubicBezTo>
                  <a:pt x="109" y="7"/>
                  <a:pt x="109" y="7"/>
                  <a:pt x="109" y="7"/>
                </a:cubicBezTo>
                <a:cubicBezTo>
                  <a:pt x="109" y="4"/>
                  <a:pt x="106" y="0"/>
                  <a:pt x="103" y="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588" name="Google Shape;588;p31"/>
          <p:cNvGrpSpPr/>
          <p:nvPr/>
        </p:nvGrpSpPr>
        <p:grpSpPr>
          <a:xfrm>
            <a:off x="2899571" y="3975049"/>
            <a:ext cx="280984" cy="279840"/>
            <a:chOff x="1792" y="2323"/>
            <a:chExt cx="246" cy="245"/>
          </a:xfrm>
        </p:grpSpPr>
        <p:sp>
          <p:nvSpPr>
            <p:cNvPr id="589" name="Google Shape;589;p31"/>
            <p:cNvSpPr/>
            <p:nvPr/>
          </p:nvSpPr>
          <p:spPr>
            <a:xfrm>
              <a:off x="1941" y="2471"/>
              <a:ext cx="97" cy="97"/>
            </a:xfrm>
            <a:custGeom>
              <a:rect b="b" l="l" r="r" t="t"/>
              <a:pathLst>
                <a:path extrusionOk="0" h="44" w="44">
                  <a:moveTo>
                    <a:pt x="40" y="25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1" y="6"/>
                    <a:pt x="6" y="11"/>
                    <a:pt x="0" y="15"/>
                  </a:cubicBezTo>
                  <a:cubicBezTo>
                    <a:pt x="25" y="40"/>
                    <a:pt x="25" y="40"/>
                    <a:pt x="25" y="40"/>
                  </a:cubicBezTo>
                  <a:cubicBezTo>
                    <a:pt x="29" y="44"/>
                    <a:pt x="36" y="44"/>
                    <a:pt x="40" y="40"/>
                  </a:cubicBezTo>
                  <a:cubicBezTo>
                    <a:pt x="44" y="36"/>
                    <a:pt x="44" y="29"/>
                    <a:pt x="40" y="2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90" name="Google Shape;590;p31"/>
            <p:cNvSpPr/>
            <p:nvPr/>
          </p:nvSpPr>
          <p:spPr>
            <a:xfrm>
              <a:off x="1792" y="2323"/>
              <a:ext cx="182" cy="181"/>
            </a:xfrm>
            <a:custGeom>
              <a:rect b="b" l="l" r="r" t="t"/>
              <a:pathLst>
                <a:path extrusionOk="0" h="82" w="82">
                  <a:moveTo>
                    <a:pt x="82" y="41"/>
                  </a:moveTo>
                  <a:cubicBezTo>
                    <a:pt x="82" y="19"/>
                    <a:pt x="64" y="0"/>
                    <a:pt x="41" y="0"/>
                  </a:cubicBezTo>
                  <a:cubicBezTo>
                    <a:pt x="19" y="0"/>
                    <a:pt x="0" y="19"/>
                    <a:pt x="0" y="41"/>
                  </a:cubicBezTo>
                  <a:cubicBezTo>
                    <a:pt x="0" y="64"/>
                    <a:pt x="19" y="82"/>
                    <a:pt x="41" y="82"/>
                  </a:cubicBezTo>
                  <a:cubicBezTo>
                    <a:pt x="64" y="82"/>
                    <a:pt x="82" y="64"/>
                    <a:pt x="82" y="41"/>
                  </a:cubicBezTo>
                  <a:close/>
                  <a:moveTo>
                    <a:pt x="41" y="72"/>
                  </a:moveTo>
                  <a:cubicBezTo>
                    <a:pt x="24" y="72"/>
                    <a:pt x="11" y="58"/>
                    <a:pt x="11" y="41"/>
                  </a:cubicBezTo>
                  <a:cubicBezTo>
                    <a:pt x="11" y="24"/>
                    <a:pt x="24" y="11"/>
                    <a:pt x="41" y="11"/>
                  </a:cubicBezTo>
                  <a:cubicBezTo>
                    <a:pt x="58" y="11"/>
                    <a:pt x="72" y="24"/>
                    <a:pt x="72" y="41"/>
                  </a:cubicBezTo>
                  <a:cubicBezTo>
                    <a:pt x="72" y="58"/>
                    <a:pt x="58" y="72"/>
                    <a:pt x="41" y="7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591" name="Google Shape;591;p31"/>
            <p:cNvSpPr/>
            <p:nvPr/>
          </p:nvSpPr>
          <p:spPr>
            <a:xfrm>
              <a:off x="1830" y="2360"/>
              <a:ext cx="53" cy="54"/>
            </a:xfrm>
            <a:custGeom>
              <a:rect b="b" l="l" r="r" t="t"/>
              <a:pathLst>
                <a:path extrusionOk="0" h="24" w="24">
                  <a:moveTo>
                    <a:pt x="0" y="24"/>
                  </a:moveTo>
                  <a:cubicBezTo>
                    <a:pt x="7" y="24"/>
                    <a:pt x="7" y="24"/>
                    <a:pt x="7" y="24"/>
                  </a:cubicBezTo>
                  <a:cubicBezTo>
                    <a:pt x="7" y="15"/>
                    <a:pt x="15" y="7"/>
                    <a:pt x="24" y="7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11"/>
                    <a:pt x="0" y="24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592" name="Google Shape;592;p31"/>
          <p:cNvSpPr/>
          <p:nvPr/>
        </p:nvSpPr>
        <p:spPr>
          <a:xfrm>
            <a:off x="2484438" y="2155200"/>
            <a:ext cx="114935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93" name="Google Shape;593;p31"/>
          <p:cNvSpPr/>
          <p:nvPr/>
        </p:nvSpPr>
        <p:spPr>
          <a:xfrm>
            <a:off x="5540375" y="2155200"/>
            <a:ext cx="114935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94" name="Google Shape;594;p31"/>
          <p:cNvSpPr/>
          <p:nvPr/>
        </p:nvSpPr>
        <p:spPr>
          <a:xfrm>
            <a:off x="922338" y="3214062"/>
            <a:ext cx="114935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95" name="Google Shape;595;p31"/>
          <p:cNvSpPr/>
          <p:nvPr/>
        </p:nvSpPr>
        <p:spPr>
          <a:xfrm>
            <a:off x="3986213" y="3214062"/>
            <a:ext cx="114935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96" name="Google Shape;596;p31"/>
          <p:cNvSpPr/>
          <p:nvPr/>
        </p:nvSpPr>
        <p:spPr>
          <a:xfrm>
            <a:off x="7080250" y="3214062"/>
            <a:ext cx="114935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6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32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4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3" name="Google Shape;603;p32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604" name="Google Shape;604;p32"/>
          <p:cNvSpPr/>
          <p:nvPr/>
        </p:nvSpPr>
        <p:spPr>
          <a:xfrm>
            <a:off x="1334312" y="1743788"/>
            <a:ext cx="1443643" cy="108044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5" name="Google Shape;605;p32"/>
          <p:cNvSpPr/>
          <p:nvPr/>
        </p:nvSpPr>
        <p:spPr>
          <a:xfrm>
            <a:off x="1338727" y="3069397"/>
            <a:ext cx="1443643" cy="1194672"/>
          </a:xfrm>
          <a:prstGeom prst="rect">
            <a:avLst/>
          </a:prstGeom>
          <a:solidFill>
            <a:srgbClr val="E5E5E5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6" name="Google Shape;606;p32"/>
          <p:cNvSpPr/>
          <p:nvPr/>
        </p:nvSpPr>
        <p:spPr>
          <a:xfrm>
            <a:off x="1334312" y="2752223"/>
            <a:ext cx="1443643" cy="317173"/>
          </a:xfrm>
          <a:custGeom>
            <a:rect b="b" l="l" r="r" t="t"/>
            <a:pathLst>
              <a:path extrusionOk="0" h="317173" w="1443643">
                <a:moveTo>
                  <a:pt x="721821" y="0"/>
                </a:moveTo>
                <a:lnTo>
                  <a:pt x="763585" y="72008"/>
                </a:lnTo>
                <a:lnTo>
                  <a:pt x="1443643" y="72008"/>
                </a:lnTo>
                <a:lnTo>
                  <a:pt x="1443643" y="317173"/>
                </a:lnTo>
                <a:lnTo>
                  <a:pt x="0" y="317173"/>
                </a:lnTo>
                <a:lnTo>
                  <a:pt x="0" y="72008"/>
                </a:lnTo>
                <a:lnTo>
                  <a:pt x="680056" y="72008"/>
                </a:lnTo>
                <a:close/>
              </a:path>
            </a:pathLst>
          </a:cu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7" name="Google Shape;607;p32"/>
          <p:cNvSpPr/>
          <p:nvPr/>
        </p:nvSpPr>
        <p:spPr>
          <a:xfrm>
            <a:off x="1412476" y="3223534"/>
            <a:ext cx="12961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8" name="Google Shape;608;p32"/>
          <p:cNvSpPr/>
          <p:nvPr/>
        </p:nvSpPr>
        <p:spPr>
          <a:xfrm>
            <a:off x="1408061" y="2872798"/>
            <a:ext cx="1296143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9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09" name="Google Shape;609;p32"/>
          <p:cNvSpPr/>
          <p:nvPr/>
        </p:nvSpPr>
        <p:spPr>
          <a:xfrm>
            <a:off x="3004086" y="1743788"/>
            <a:ext cx="1443643" cy="1080443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0" name="Google Shape;610;p32"/>
          <p:cNvSpPr/>
          <p:nvPr/>
        </p:nvSpPr>
        <p:spPr>
          <a:xfrm>
            <a:off x="3008501" y="3069397"/>
            <a:ext cx="1443643" cy="1194672"/>
          </a:xfrm>
          <a:prstGeom prst="rect">
            <a:avLst/>
          </a:prstGeom>
          <a:solidFill>
            <a:srgbClr val="E5E5E5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1" name="Google Shape;611;p32"/>
          <p:cNvSpPr/>
          <p:nvPr/>
        </p:nvSpPr>
        <p:spPr>
          <a:xfrm>
            <a:off x="3004086" y="2752223"/>
            <a:ext cx="1443643" cy="317173"/>
          </a:xfrm>
          <a:custGeom>
            <a:rect b="b" l="l" r="r" t="t"/>
            <a:pathLst>
              <a:path extrusionOk="0" h="317173" w="1443643">
                <a:moveTo>
                  <a:pt x="721821" y="0"/>
                </a:moveTo>
                <a:lnTo>
                  <a:pt x="763585" y="72008"/>
                </a:lnTo>
                <a:lnTo>
                  <a:pt x="1443643" y="72008"/>
                </a:lnTo>
                <a:lnTo>
                  <a:pt x="1443643" y="317173"/>
                </a:lnTo>
                <a:lnTo>
                  <a:pt x="0" y="317173"/>
                </a:lnTo>
                <a:lnTo>
                  <a:pt x="0" y="72008"/>
                </a:lnTo>
                <a:lnTo>
                  <a:pt x="680056" y="72008"/>
                </a:lnTo>
                <a:close/>
              </a:path>
            </a:pathLst>
          </a:cu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2" name="Google Shape;612;p32"/>
          <p:cNvSpPr/>
          <p:nvPr/>
        </p:nvSpPr>
        <p:spPr>
          <a:xfrm>
            <a:off x="3082250" y="3223534"/>
            <a:ext cx="12961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3" name="Google Shape;613;p32"/>
          <p:cNvSpPr/>
          <p:nvPr/>
        </p:nvSpPr>
        <p:spPr>
          <a:xfrm>
            <a:off x="3077835" y="2872798"/>
            <a:ext cx="1296143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9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4" name="Google Shape;614;p32"/>
          <p:cNvSpPr/>
          <p:nvPr/>
        </p:nvSpPr>
        <p:spPr>
          <a:xfrm>
            <a:off x="4687112" y="1743788"/>
            <a:ext cx="1443643" cy="1080443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5" name="Google Shape;615;p32"/>
          <p:cNvSpPr/>
          <p:nvPr/>
        </p:nvSpPr>
        <p:spPr>
          <a:xfrm>
            <a:off x="4691527" y="3069397"/>
            <a:ext cx="1443643" cy="1194672"/>
          </a:xfrm>
          <a:prstGeom prst="rect">
            <a:avLst/>
          </a:prstGeom>
          <a:solidFill>
            <a:srgbClr val="E5E5E5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6" name="Google Shape;616;p32"/>
          <p:cNvSpPr/>
          <p:nvPr/>
        </p:nvSpPr>
        <p:spPr>
          <a:xfrm>
            <a:off x="4687112" y="2752223"/>
            <a:ext cx="1443643" cy="317173"/>
          </a:xfrm>
          <a:custGeom>
            <a:rect b="b" l="l" r="r" t="t"/>
            <a:pathLst>
              <a:path extrusionOk="0" h="317173" w="1443643">
                <a:moveTo>
                  <a:pt x="721821" y="0"/>
                </a:moveTo>
                <a:lnTo>
                  <a:pt x="763585" y="72008"/>
                </a:lnTo>
                <a:lnTo>
                  <a:pt x="1443643" y="72008"/>
                </a:lnTo>
                <a:lnTo>
                  <a:pt x="1443643" y="317173"/>
                </a:lnTo>
                <a:lnTo>
                  <a:pt x="0" y="317173"/>
                </a:lnTo>
                <a:lnTo>
                  <a:pt x="0" y="72008"/>
                </a:lnTo>
                <a:lnTo>
                  <a:pt x="680056" y="72008"/>
                </a:lnTo>
                <a:close/>
              </a:path>
            </a:pathLst>
          </a:cu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7" name="Google Shape;617;p32"/>
          <p:cNvSpPr/>
          <p:nvPr/>
        </p:nvSpPr>
        <p:spPr>
          <a:xfrm>
            <a:off x="4765276" y="3223534"/>
            <a:ext cx="12961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8" name="Google Shape;618;p32"/>
          <p:cNvSpPr/>
          <p:nvPr/>
        </p:nvSpPr>
        <p:spPr>
          <a:xfrm>
            <a:off x="4760861" y="2872798"/>
            <a:ext cx="1296143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9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19" name="Google Shape;619;p32"/>
          <p:cNvSpPr/>
          <p:nvPr/>
        </p:nvSpPr>
        <p:spPr>
          <a:xfrm>
            <a:off x="6356886" y="1743788"/>
            <a:ext cx="1443643" cy="1080443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20" name="Google Shape;620;p32"/>
          <p:cNvSpPr/>
          <p:nvPr/>
        </p:nvSpPr>
        <p:spPr>
          <a:xfrm>
            <a:off x="6361301" y="3069397"/>
            <a:ext cx="1443643" cy="1194672"/>
          </a:xfrm>
          <a:prstGeom prst="rect">
            <a:avLst/>
          </a:prstGeom>
          <a:solidFill>
            <a:srgbClr val="E5E5E5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21" name="Google Shape;621;p32"/>
          <p:cNvSpPr/>
          <p:nvPr/>
        </p:nvSpPr>
        <p:spPr>
          <a:xfrm>
            <a:off x="6356886" y="2752223"/>
            <a:ext cx="1443643" cy="317173"/>
          </a:xfrm>
          <a:custGeom>
            <a:rect b="b" l="l" r="r" t="t"/>
            <a:pathLst>
              <a:path extrusionOk="0" h="317173" w="1443643">
                <a:moveTo>
                  <a:pt x="721821" y="0"/>
                </a:moveTo>
                <a:lnTo>
                  <a:pt x="763585" y="72008"/>
                </a:lnTo>
                <a:lnTo>
                  <a:pt x="1443643" y="72008"/>
                </a:lnTo>
                <a:lnTo>
                  <a:pt x="1443643" y="317173"/>
                </a:lnTo>
                <a:lnTo>
                  <a:pt x="0" y="317173"/>
                </a:lnTo>
                <a:lnTo>
                  <a:pt x="0" y="72008"/>
                </a:lnTo>
                <a:lnTo>
                  <a:pt x="680056" y="72008"/>
                </a:lnTo>
                <a:close/>
              </a:path>
            </a:pathLst>
          </a:cu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22" name="Google Shape;622;p32"/>
          <p:cNvSpPr/>
          <p:nvPr/>
        </p:nvSpPr>
        <p:spPr>
          <a:xfrm>
            <a:off x="6435050" y="3223534"/>
            <a:ext cx="12961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23" name="Google Shape;623;p32"/>
          <p:cNvSpPr/>
          <p:nvPr/>
        </p:nvSpPr>
        <p:spPr>
          <a:xfrm>
            <a:off x="6430635" y="2872798"/>
            <a:ext cx="1296143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9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p14:dur="100">
        <p:fade thruBlk="1"/>
      </p:transition>
    </mc:Choice>
    <mc:Fallback>
      <p:transition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1" name="Google Shape;121;p15"/>
          <p:cNvGrpSpPr/>
          <p:nvPr/>
        </p:nvGrpSpPr>
        <p:grpSpPr>
          <a:xfrm>
            <a:off x="1212667" y="1189243"/>
            <a:ext cx="1987041" cy="2765014"/>
            <a:chOff x="225017" y="203200"/>
            <a:chExt cx="8693542" cy="4733664"/>
          </a:xfrm>
        </p:grpSpPr>
        <p:sp>
          <p:nvSpPr>
            <p:cNvPr id="122" name="Google Shape;122;p15"/>
            <p:cNvSpPr/>
            <p:nvPr/>
          </p:nvSpPr>
          <p:spPr>
            <a:xfrm>
              <a:off x="225017" y="203200"/>
              <a:ext cx="8693542" cy="47336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23" name="Google Shape;123;p15"/>
            <p:cNvSpPr/>
            <p:nvPr/>
          </p:nvSpPr>
          <p:spPr>
            <a:xfrm>
              <a:off x="538757" y="334208"/>
              <a:ext cx="8059872" cy="4464399"/>
            </a:xfrm>
            <a:prstGeom prst="rect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124" name="Google Shape;124;p15"/>
          <p:cNvSpPr/>
          <p:nvPr/>
        </p:nvSpPr>
        <p:spPr>
          <a:xfrm rot="5400000">
            <a:off x="899175" y="2399900"/>
            <a:ext cx="26139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CONTENTS</a:t>
            </a:r>
            <a:endParaRPr sz="1100"/>
          </a:p>
        </p:txBody>
      </p:sp>
      <p:sp>
        <p:nvSpPr>
          <p:cNvPr id="125" name="Google Shape;125;p15"/>
          <p:cNvSpPr/>
          <p:nvPr/>
        </p:nvSpPr>
        <p:spPr>
          <a:xfrm>
            <a:off x="5436096" y="653678"/>
            <a:ext cx="302433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accent3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GOLD</a:t>
            </a:r>
            <a:endParaRPr sz="20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26" name="Google Shape;126;p15"/>
          <p:cNvSpPr/>
          <p:nvPr/>
        </p:nvSpPr>
        <p:spPr>
          <a:xfrm>
            <a:off x="5436096" y="968638"/>
            <a:ext cx="3024336" cy="1615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050"/>
              <a:buFont typeface="Arial"/>
              <a:buNone/>
            </a:pPr>
            <a:r>
              <a:rPr lang="en-US" sz="105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grpSp>
        <p:nvGrpSpPr>
          <p:cNvPr id="127" name="Google Shape;127;p15"/>
          <p:cNvGrpSpPr/>
          <p:nvPr/>
        </p:nvGrpSpPr>
        <p:grpSpPr>
          <a:xfrm>
            <a:off x="4947464" y="785605"/>
            <a:ext cx="257184" cy="257184"/>
            <a:chOff x="4923349" y="1475317"/>
            <a:chExt cx="305414" cy="305414"/>
          </a:xfrm>
        </p:grpSpPr>
        <p:sp>
          <p:nvSpPr>
            <p:cNvPr id="128" name="Google Shape;128;p15"/>
            <p:cNvSpPr/>
            <p:nvPr/>
          </p:nvSpPr>
          <p:spPr>
            <a:xfrm>
              <a:off x="4923349" y="1475317"/>
              <a:ext cx="305414" cy="305414"/>
            </a:xfrm>
            <a:prstGeom prst="ellipse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29" name="Google Shape;129;p15"/>
            <p:cNvSpPr/>
            <p:nvPr/>
          </p:nvSpPr>
          <p:spPr>
            <a:xfrm>
              <a:off x="5008132" y="1560100"/>
              <a:ext cx="135848" cy="13584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130" name="Google Shape;130;p15"/>
          <p:cNvSpPr/>
          <p:nvPr/>
        </p:nvSpPr>
        <p:spPr>
          <a:xfrm>
            <a:off x="5436096" y="1482093"/>
            <a:ext cx="302433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accent3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SILVER</a:t>
            </a:r>
            <a:endParaRPr sz="20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31" name="Google Shape;131;p15"/>
          <p:cNvSpPr/>
          <p:nvPr/>
        </p:nvSpPr>
        <p:spPr>
          <a:xfrm>
            <a:off x="5436096" y="1797053"/>
            <a:ext cx="3024336" cy="1615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050"/>
              <a:buFont typeface="Arial"/>
              <a:buNone/>
            </a:pPr>
            <a:r>
              <a:rPr lang="en-US" sz="105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grpSp>
        <p:nvGrpSpPr>
          <p:cNvPr id="132" name="Google Shape;132;p15"/>
          <p:cNvGrpSpPr/>
          <p:nvPr/>
        </p:nvGrpSpPr>
        <p:grpSpPr>
          <a:xfrm>
            <a:off x="4947464" y="1614020"/>
            <a:ext cx="257184" cy="257184"/>
            <a:chOff x="4923349" y="1475317"/>
            <a:chExt cx="305414" cy="305414"/>
          </a:xfrm>
        </p:grpSpPr>
        <p:sp>
          <p:nvSpPr>
            <p:cNvPr id="133" name="Google Shape;133;p15"/>
            <p:cNvSpPr/>
            <p:nvPr/>
          </p:nvSpPr>
          <p:spPr>
            <a:xfrm>
              <a:off x="4923349" y="1475317"/>
              <a:ext cx="305414" cy="305414"/>
            </a:xfrm>
            <a:prstGeom prst="ellipse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34" name="Google Shape;134;p15"/>
            <p:cNvSpPr/>
            <p:nvPr/>
          </p:nvSpPr>
          <p:spPr>
            <a:xfrm>
              <a:off x="5008132" y="1560100"/>
              <a:ext cx="135848" cy="13584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135" name="Google Shape;135;p15"/>
          <p:cNvSpPr/>
          <p:nvPr/>
        </p:nvSpPr>
        <p:spPr>
          <a:xfrm>
            <a:off x="5436096" y="2312271"/>
            <a:ext cx="302433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accent3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BRONZE</a:t>
            </a:r>
            <a:endParaRPr sz="20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5436096" y="2627231"/>
            <a:ext cx="3024336" cy="1615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050"/>
              <a:buFont typeface="Arial"/>
              <a:buNone/>
            </a:pPr>
            <a:r>
              <a:rPr lang="en-US" sz="105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grpSp>
        <p:nvGrpSpPr>
          <p:cNvPr id="137" name="Google Shape;137;p15"/>
          <p:cNvGrpSpPr/>
          <p:nvPr/>
        </p:nvGrpSpPr>
        <p:grpSpPr>
          <a:xfrm>
            <a:off x="4947464" y="2444198"/>
            <a:ext cx="257184" cy="257184"/>
            <a:chOff x="4923349" y="1475317"/>
            <a:chExt cx="305414" cy="305414"/>
          </a:xfrm>
        </p:grpSpPr>
        <p:sp>
          <p:nvSpPr>
            <p:cNvPr id="138" name="Google Shape;138;p15"/>
            <p:cNvSpPr/>
            <p:nvPr/>
          </p:nvSpPr>
          <p:spPr>
            <a:xfrm>
              <a:off x="4923349" y="1475317"/>
              <a:ext cx="305414" cy="305414"/>
            </a:xfrm>
            <a:prstGeom prst="ellipse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39" name="Google Shape;139;p15"/>
            <p:cNvSpPr/>
            <p:nvPr/>
          </p:nvSpPr>
          <p:spPr>
            <a:xfrm>
              <a:off x="5008132" y="1560100"/>
              <a:ext cx="135848" cy="13584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140" name="Google Shape;140;p15"/>
          <p:cNvSpPr/>
          <p:nvPr/>
        </p:nvSpPr>
        <p:spPr>
          <a:xfrm>
            <a:off x="5436096" y="3140686"/>
            <a:ext cx="302433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accent3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PLATIN</a:t>
            </a:r>
            <a:endParaRPr sz="20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41" name="Google Shape;141;p15"/>
          <p:cNvSpPr/>
          <p:nvPr/>
        </p:nvSpPr>
        <p:spPr>
          <a:xfrm>
            <a:off x="5436096" y="3455646"/>
            <a:ext cx="3024336" cy="1615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050"/>
              <a:buFont typeface="Arial"/>
              <a:buNone/>
            </a:pPr>
            <a:r>
              <a:rPr lang="en-US" sz="105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grpSp>
        <p:nvGrpSpPr>
          <p:cNvPr id="142" name="Google Shape;142;p15"/>
          <p:cNvGrpSpPr/>
          <p:nvPr/>
        </p:nvGrpSpPr>
        <p:grpSpPr>
          <a:xfrm>
            <a:off x="4947464" y="3272613"/>
            <a:ext cx="257184" cy="257184"/>
            <a:chOff x="4923349" y="1475317"/>
            <a:chExt cx="305414" cy="305414"/>
          </a:xfrm>
        </p:grpSpPr>
        <p:sp>
          <p:nvSpPr>
            <p:cNvPr id="143" name="Google Shape;143;p15"/>
            <p:cNvSpPr/>
            <p:nvPr/>
          </p:nvSpPr>
          <p:spPr>
            <a:xfrm>
              <a:off x="4923349" y="1475317"/>
              <a:ext cx="305414" cy="305414"/>
            </a:xfrm>
            <a:prstGeom prst="ellipse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44" name="Google Shape;144;p15"/>
            <p:cNvSpPr/>
            <p:nvPr/>
          </p:nvSpPr>
          <p:spPr>
            <a:xfrm>
              <a:off x="5008132" y="1560100"/>
              <a:ext cx="135848" cy="13584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145" name="Google Shape;145;p15"/>
          <p:cNvSpPr/>
          <p:nvPr/>
        </p:nvSpPr>
        <p:spPr>
          <a:xfrm>
            <a:off x="5436096" y="3962178"/>
            <a:ext cx="302433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accent3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DIAMOND</a:t>
            </a:r>
            <a:endParaRPr sz="20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46" name="Google Shape;146;p15"/>
          <p:cNvSpPr/>
          <p:nvPr/>
        </p:nvSpPr>
        <p:spPr>
          <a:xfrm>
            <a:off x="5436096" y="4277138"/>
            <a:ext cx="3024336" cy="1615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050"/>
              <a:buFont typeface="Arial"/>
              <a:buNone/>
            </a:pPr>
            <a:r>
              <a:rPr lang="en-US" sz="105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grpSp>
        <p:nvGrpSpPr>
          <p:cNvPr id="147" name="Google Shape;147;p15"/>
          <p:cNvGrpSpPr/>
          <p:nvPr/>
        </p:nvGrpSpPr>
        <p:grpSpPr>
          <a:xfrm>
            <a:off x="4947464" y="4094105"/>
            <a:ext cx="257184" cy="257184"/>
            <a:chOff x="4923349" y="1475317"/>
            <a:chExt cx="305414" cy="305414"/>
          </a:xfrm>
        </p:grpSpPr>
        <p:sp>
          <p:nvSpPr>
            <p:cNvPr id="148" name="Google Shape;148;p15"/>
            <p:cNvSpPr/>
            <p:nvPr/>
          </p:nvSpPr>
          <p:spPr>
            <a:xfrm>
              <a:off x="4923349" y="1475317"/>
              <a:ext cx="305414" cy="305414"/>
            </a:xfrm>
            <a:prstGeom prst="ellipse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49" name="Google Shape;149;p15"/>
            <p:cNvSpPr/>
            <p:nvPr/>
          </p:nvSpPr>
          <p:spPr>
            <a:xfrm>
              <a:off x="5008132" y="1560100"/>
              <a:ext cx="135848" cy="13584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33"/>
          <p:cNvSpPr/>
          <p:nvPr/>
        </p:nvSpPr>
        <p:spPr>
          <a:xfrm>
            <a:off x="3251175" y="1271971"/>
            <a:ext cx="505816" cy="505816"/>
          </a:xfrm>
          <a:prstGeom prst="ellipse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0" name="Google Shape;630;p33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4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1" name="Google Shape;631;p33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632" name="Google Shape;632;p33"/>
          <p:cNvSpPr/>
          <p:nvPr/>
        </p:nvSpPr>
        <p:spPr>
          <a:xfrm>
            <a:off x="1183836" y="1271971"/>
            <a:ext cx="505816" cy="505816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3" name="Google Shape;633;p33"/>
          <p:cNvSpPr/>
          <p:nvPr/>
        </p:nvSpPr>
        <p:spPr>
          <a:xfrm>
            <a:off x="3386736" y="1442468"/>
            <a:ext cx="234694" cy="164822"/>
          </a:xfrm>
          <a:custGeom>
            <a:rect b="b" l="l" r="r" t="t"/>
            <a:pathLst>
              <a:path extrusionOk="0" h="90" w="128">
                <a:moveTo>
                  <a:pt x="16" y="0"/>
                </a:moveTo>
                <a:cubicBezTo>
                  <a:pt x="16" y="0"/>
                  <a:pt x="16" y="0"/>
                  <a:pt x="16" y="0"/>
                </a:cubicBezTo>
                <a:cubicBezTo>
                  <a:pt x="112" y="0"/>
                  <a:pt x="112" y="0"/>
                  <a:pt x="112" y="0"/>
                </a:cubicBezTo>
                <a:cubicBezTo>
                  <a:pt x="114" y="0"/>
                  <a:pt x="116" y="2"/>
                  <a:pt x="116" y="4"/>
                </a:cubicBezTo>
                <a:cubicBezTo>
                  <a:pt x="116" y="5"/>
                  <a:pt x="116" y="5"/>
                  <a:pt x="116" y="5"/>
                </a:cubicBezTo>
                <a:cubicBezTo>
                  <a:pt x="116" y="74"/>
                  <a:pt x="116" y="74"/>
                  <a:pt x="116" y="74"/>
                </a:cubicBezTo>
                <a:cubicBezTo>
                  <a:pt x="116" y="77"/>
                  <a:pt x="114" y="78"/>
                  <a:pt x="112" y="78"/>
                </a:cubicBezTo>
                <a:cubicBezTo>
                  <a:pt x="112" y="78"/>
                  <a:pt x="112" y="78"/>
                  <a:pt x="112" y="78"/>
                </a:cubicBezTo>
                <a:cubicBezTo>
                  <a:pt x="16" y="78"/>
                  <a:pt x="16" y="78"/>
                  <a:pt x="16" y="78"/>
                </a:cubicBezTo>
                <a:cubicBezTo>
                  <a:pt x="13" y="78"/>
                  <a:pt x="12" y="77"/>
                  <a:pt x="12" y="74"/>
                </a:cubicBezTo>
                <a:cubicBezTo>
                  <a:pt x="12" y="74"/>
                  <a:pt x="12" y="74"/>
                  <a:pt x="12" y="74"/>
                </a:cubicBezTo>
                <a:cubicBezTo>
                  <a:pt x="12" y="4"/>
                  <a:pt x="12" y="4"/>
                  <a:pt x="12" y="4"/>
                </a:cubicBezTo>
                <a:cubicBezTo>
                  <a:pt x="12" y="2"/>
                  <a:pt x="13" y="0"/>
                  <a:pt x="16" y="0"/>
                </a:cubicBezTo>
                <a:close/>
                <a:moveTo>
                  <a:pt x="30" y="51"/>
                </a:moveTo>
                <a:cubicBezTo>
                  <a:pt x="30" y="51"/>
                  <a:pt x="30" y="51"/>
                  <a:pt x="30" y="51"/>
                </a:cubicBezTo>
                <a:cubicBezTo>
                  <a:pt x="30" y="51"/>
                  <a:pt x="30" y="51"/>
                  <a:pt x="30" y="51"/>
                </a:cubicBezTo>
                <a:cubicBezTo>
                  <a:pt x="41" y="51"/>
                  <a:pt x="41" y="51"/>
                  <a:pt x="41" y="51"/>
                </a:cubicBezTo>
                <a:cubicBezTo>
                  <a:pt x="42" y="51"/>
                  <a:pt x="43" y="52"/>
                  <a:pt x="43" y="53"/>
                </a:cubicBezTo>
                <a:cubicBezTo>
                  <a:pt x="43" y="53"/>
                  <a:pt x="43" y="53"/>
                  <a:pt x="43" y="53"/>
                </a:cubicBezTo>
                <a:cubicBezTo>
                  <a:pt x="43" y="64"/>
                  <a:pt x="43" y="64"/>
                  <a:pt x="43" y="64"/>
                </a:cubicBezTo>
                <a:cubicBezTo>
                  <a:pt x="43" y="65"/>
                  <a:pt x="42" y="66"/>
                  <a:pt x="41" y="66"/>
                </a:cubicBezTo>
                <a:cubicBezTo>
                  <a:pt x="41" y="66"/>
                  <a:pt x="41" y="66"/>
                  <a:pt x="41" y="66"/>
                </a:cubicBezTo>
                <a:cubicBezTo>
                  <a:pt x="30" y="66"/>
                  <a:pt x="30" y="66"/>
                  <a:pt x="30" y="66"/>
                </a:cubicBezTo>
                <a:cubicBezTo>
                  <a:pt x="29" y="66"/>
                  <a:pt x="28" y="65"/>
                  <a:pt x="28" y="64"/>
                </a:cubicBezTo>
                <a:cubicBezTo>
                  <a:pt x="28" y="64"/>
                  <a:pt x="28" y="64"/>
                  <a:pt x="28" y="64"/>
                </a:cubicBezTo>
                <a:cubicBezTo>
                  <a:pt x="28" y="53"/>
                  <a:pt x="28" y="53"/>
                  <a:pt x="28" y="53"/>
                </a:cubicBezTo>
                <a:cubicBezTo>
                  <a:pt x="28" y="52"/>
                  <a:pt x="29" y="51"/>
                  <a:pt x="30" y="51"/>
                </a:cubicBezTo>
                <a:close/>
                <a:moveTo>
                  <a:pt x="49" y="40"/>
                </a:moveTo>
                <a:cubicBezTo>
                  <a:pt x="49" y="40"/>
                  <a:pt x="49" y="40"/>
                  <a:pt x="49" y="40"/>
                </a:cubicBezTo>
                <a:cubicBezTo>
                  <a:pt x="49" y="40"/>
                  <a:pt x="49" y="40"/>
                  <a:pt x="49" y="40"/>
                </a:cubicBezTo>
                <a:cubicBezTo>
                  <a:pt x="59" y="40"/>
                  <a:pt x="59" y="40"/>
                  <a:pt x="59" y="40"/>
                </a:cubicBezTo>
                <a:cubicBezTo>
                  <a:pt x="61" y="40"/>
                  <a:pt x="62" y="41"/>
                  <a:pt x="62" y="43"/>
                </a:cubicBezTo>
                <a:cubicBezTo>
                  <a:pt x="62" y="43"/>
                  <a:pt x="62" y="43"/>
                  <a:pt x="62" y="43"/>
                </a:cubicBezTo>
                <a:cubicBezTo>
                  <a:pt x="62" y="64"/>
                  <a:pt x="62" y="64"/>
                  <a:pt x="62" y="64"/>
                </a:cubicBezTo>
                <a:cubicBezTo>
                  <a:pt x="62" y="65"/>
                  <a:pt x="61" y="66"/>
                  <a:pt x="59" y="66"/>
                </a:cubicBezTo>
                <a:cubicBezTo>
                  <a:pt x="59" y="66"/>
                  <a:pt x="59" y="66"/>
                  <a:pt x="59" y="66"/>
                </a:cubicBezTo>
                <a:cubicBezTo>
                  <a:pt x="49" y="66"/>
                  <a:pt x="49" y="66"/>
                  <a:pt x="49" y="66"/>
                </a:cubicBezTo>
                <a:cubicBezTo>
                  <a:pt x="48" y="66"/>
                  <a:pt x="47" y="65"/>
                  <a:pt x="47" y="64"/>
                </a:cubicBezTo>
                <a:cubicBezTo>
                  <a:pt x="47" y="64"/>
                  <a:pt x="47" y="64"/>
                  <a:pt x="47" y="64"/>
                </a:cubicBezTo>
                <a:cubicBezTo>
                  <a:pt x="47" y="43"/>
                  <a:pt x="47" y="43"/>
                  <a:pt x="47" y="43"/>
                </a:cubicBezTo>
                <a:cubicBezTo>
                  <a:pt x="47" y="41"/>
                  <a:pt x="48" y="40"/>
                  <a:pt x="49" y="40"/>
                </a:cubicBezTo>
                <a:close/>
                <a:moveTo>
                  <a:pt x="57" y="45"/>
                </a:moveTo>
                <a:cubicBezTo>
                  <a:pt x="57" y="45"/>
                  <a:pt x="57" y="45"/>
                  <a:pt x="57" y="45"/>
                </a:cubicBezTo>
                <a:cubicBezTo>
                  <a:pt x="52" y="45"/>
                  <a:pt x="52" y="45"/>
                  <a:pt x="52" y="45"/>
                </a:cubicBezTo>
                <a:cubicBezTo>
                  <a:pt x="52" y="61"/>
                  <a:pt x="52" y="61"/>
                  <a:pt x="52" y="61"/>
                </a:cubicBezTo>
                <a:cubicBezTo>
                  <a:pt x="57" y="61"/>
                  <a:pt x="57" y="61"/>
                  <a:pt x="57" y="61"/>
                </a:cubicBezTo>
                <a:cubicBezTo>
                  <a:pt x="57" y="45"/>
                  <a:pt x="57" y="45"/>
                  <a:pt x="57" y="45"/>
                </a:cubicBezTo>
                <a:close/>
                <a:moveTo>
                  <a:pt x="68" y="30"/>
                </a:moveTo>
                <a:cubicBezTo>
                  <a:pt x="68" y="30"/>
                  <a:pt x="68" y="30"/>
                  <a:pt x="68" y="30"/>
                </a:cubicBezTo>
                <a:cubicBezTo>
                  <a:pt x="68" y="30"/>
                  <a:pt x="68" y="30"/>
                  <a:pt x="68" y="30"/>
                </a:cubicBezTo>
                <a:cubicBezTo>
                  <a:pt x="78" y="30"/>
                  <a:pt x="78" y="30"/>
                  <a:pt x="78" y="30"/>
                </a:cubicBezTo>
                <a:cubicBezTo>
                  <a:pt x="80" y="30"/>
                  <a:pt x="81" y="31"/>
                  <a:pt x="81" y="32"/>
                </a:cubicBezTo>
                <a:cubicBezTo>
                  <a:pt x="81" y="32"/>
                  <a:pt x="81" y="32"/>
                  <a:pt x="81" y="32"/>
                </a:cubicBezTo>
                <a:cubicBezTo>
                  <a:pt x="81" y="64"/>
                  <a:pt x="81" y="64"/>
                  <a:pt x="81" y="64"/>
                </a:cubicBezTo>
                <a:cubicBezTo>
                  <a:pt x="81" y="65"/>
                  <a:pt x="80" y="66"/>
                  <a:pt x="78" y="66"/>
                </a:cubicBezTo>
                <a:cubicBezTo>
                  <a:pt x="78" y="66"/>
                  <a:pt x="78" y="66"/>
                  <a:pt x="78" y="66"/>
                </a:cubicBezTo>
                <a:cubicBezTo>
                  <a:pt x="68" y="66"/>
                  <a:pt x="68" y="66"/>
                  <a:pt x="68" y="66"/>
                </a:cubicBezTo>
                <a:cubicBezTo>
                  <a:pt x="67" y="66"/>
                  <a:pt x="66" y="65"/>
                  <a:pt x="66" y="64"/>
                </a:cubicBezTo>
                <a:cubicBezTo>
                  <a:pt x="66" y="64"/>
                  <a:pt x="66" y="64"/>
                  <a:pt x="66" y="64"/>
                </a:cubicBezTo>
                <a:cubicBezTo>
                  <a:pt x="66" y="32"/>
                  <a:pt x="66" y="32"/>
                  <a:pt x="66" y="32"/>
                </a:cubicBezTo>
                <a:cubicBezTo>
                  <a:pt x="66" y="31"/>
                  <a:pt x="67" y="30"/>
                  <a:pt x="68" y="30"/>
                </a:cubicBezTo>
                <a:close/>
                <a:moveTo>
                  <a:pt x="76" y="35"/>
                </a:moveTo>
                <a:cubicBezTo>
                  <a:pt x="76" y="35"/>
                  <a:pt x="76" y="35"/>
                  <a:pt x="76" y="35"/>
                </a:cubicBezTo>
                <a:cubicBezTo>
                  <a:pt x="71" y="35"/>
                  <a:pt x="71" y="35"/>
                  <a:pt x="71" y="35"/>
                </a:cubicBezTo>
                <a:cubicBezTo>
                  <a:pt x="71" y="61"/>
                  <a:pt x="71" y="61"/>
                  <a:pt x="71" y="61"/>
                </a:cubicBezTo>
                <a:cubicBezTo>
                  <a:pt x="76" y="61"/>
                  <a:pt x="76" y="61"/>
                  <a:pt x="76" y="61"/>
                </a:cubicBezTo>
                <a:cubicBezTo>
                  <a:pt x="76" y="35"/>
                  <a:pt x="76" y="35"/>
                  <a:pt x="76" y="35"/>
                </a:cubicBezTo>
                <a:close/>
                <a:moveTo>
                  <a:pt x="87" y="19"/>
                </a:moveTo>
                <a:cubicBezTo>
                  <a:pt x="87" y="19"/>
                  <a:pt x="87" y="19"/>
                  <a:pt x="87" y="19"/>
                </a:cubicBezTo>
                <a:cubicBezTo>
                  <a:pt x="87" y="19"/>
                  <a:pt x="87" y="19"/>
                  <a:pt x="87" y="19"/>
                </a:cubicBezTo>
                <a:cubicBezTo>
                  <a:pt x="97" y="19"/>
                  <a:pt x="97" y="19"/>
                  <a:pt x="97" y="19"/>
                </a:cubicBezTo>
                <a:cubicBezTo>
                  <a:pt x="99" y="19"/>
                  <a:pt x="100" y="20"/>
                  <a:pt x="100" y="22"/>
                </a:cubicBezTo>
                <a:cubicBezTo>
                  <a:pt x="100" y="22"/>
                  <a:pt x="100" y="22"/>
                  <a:pt x="100" y="22"/>
                </a:cubicBezTo>
                <a:cubicBezTo>
                  <a:pt x="100" y="64"/>
                  <a:pt x="100" y="64"/>
                  <a:pt x="100" y="64"/>
                </a:cubicBezTo>
                <a:cubicBezTo>
                  <a:pt x="100" y="65"/>
                  <a:pt x="99" y="66"/>
                  <a:pt x="97" y="66"/>
                </a:cubicBezTo>
                <a:cubicBezTo>
                  <a:pt x="97" y="66"/>
                  <a:pt x="97" y="66"/>
                  <a:pt x="97" y="66"/>
                </a:cubicBezTo>
                <a:cubicBezTo>
                  <a:pt x="87" y="66"/>
                  <a:pt x="87" y="66"/>
                  <a:pt x="87" y="66"/>
                </a:cubicBezTo>
                <a:cubicBezTo>
                  <a:pt x="86" y="66"/>
                  <a:pt x="85" y="65"/>
                  <a:pt x="85" y="64"/>
                </a:cubicBezTo>
                <a:cubicBezTo>
                  <a:pt x="85" y="64"/>
                  <a:pt x="85" y="64"/>
                  <a:pt x="85" y="64"/>
                </a:cubicBezTo>
                <a:cubicBezTo>
                  <a:pt x="85" y="22"/>
                  <a:pt x="85" y="22"/>
                  <a:pt x="85" y="22"/>
                </a:cubicBezTo>
                <a:cubicBezTo>
                  <a:pt x="85" y="20"/>
                  <a:pt x="86" y="19"/>
                  <a:pt x="87" y="19"/>
                </a:cubicBezTo>
                <a:close/>
                <a:moveTo>
                  <a:pt x="95" y="24"/>
                </a:moveTo>
                <a:cubicBezTo>
                  <a:pt x="95" y="24"/>
                  <a:pt x="95" y="24"/>
                  <a:pt x="95" y="24"/>
                </a:cubicBezTo>
                <a:cubicBezTo>
                  <a:pt x="89" y="24"/>
                  <a:pt x="89" y="24"/>
                  <a:pt x="89" y="24"/>
                </a:cubicBezTo>
                <a:cubicBezTo>
                  <a:pt x="89" y="61"/>
                  <a:pt x="89" y="61"/>
                  <a:pt x="89" y="61"/>
                </a:cubicBezTo>
                <a:cubicBezTo>
                  <a:pt x="95" y="61"/>
                  <a:pt x="95" y="61"/>
                  <a:pt x="95" y="61"/>
                </a:cubicBezTo>
                <a:cubicBezTo>
                  <a:pt x="95" y="24"/>
                  <a:pt x="95" y="24"/>
                  <a:pt x="95" y="24"/>
                </a:cubicBezTo>
                <a:close/>
                <a:moveTo>
                  <a:pt x="38" y="55"/>
                </a:moveTo>
                <a:cubicBezTo>
                  <a:pt x="38" y="55"/>
                  <a:pt x="38" y="55"/>
                  <a:pt x="38" y="55"/>
                </a:cubicBezTo>
                <a:cubicBezTo>
                  <a:pt x="33" y="55"/>
                  <a:pt x="33" y="55"/>
                  <a:pt x="33" y="55"/>
                </a:cubicBezTo>
                <a:cubicBezTo>
                  <a:pt x="33" y="61"/>
                  <a:pt x="33" y="61"/>
                  <a:pt x="33" y="61"/>
                </a:cubicBezTo>
                <a:cubicBezTo>
                  <a:pt x="38" y="61"/>
                  <a:pt x="38" y="61"/>
                  <a:pt x="38" y="61"/>
                </a:cubicBezTo>
                <a:cubicBezTo>
                  <a:pt x="38" y="55"/>
                  <a:pt x="38" y="55"/>
                  <a:pt x="38" y="55"/>
                </a:cubicBezTo>
                <a:close/>
                <a:moveTo>
                  <a:pt x="4" y="90"/>
                </a:moveTo>
                <a:cubicBezTo>
                  <a:pt x="4" y="90"/>
                  <a:pt x="4" y="90"/>
                  <a:pt x="4" y="90"/>
                </a:cubicBezTo>
                <a:cubicBezTo>
                  <a:pt x="2" y="90"/>
                  <a:pt x="0" y="88"/>
                  <a:pt x="0" y="86"/>
                </a:cubicBezTo>
                <a:cubicBezTo>
                  <a:pt x="0" y="84"/>
                  <a:pt x="2" y="82"/>
                  <a:pt x="4" y="82"/>
                </a:cubicBezTo>
                <a:cubicBezTo>
                  <a:pt x="124" y="82"/>
                  <a:pt x="124" y="82"/>
                  <a:pt x="124" y="82"/>
                </a:cubicBezTo>
                <a:cubicBezTo>
                  <a:pt x="126" y="82"/>
                  <a:pt x="128" y="84"/>
                  <a:pt x="128" y="86"/>
                </a:cubicBezTo>
                <a:cubicBezTo>
                  <a:pt x="128" y="88"/>
                  <a:pt x="126" y="90"/>
                  <a:pt x="124" y="90"/>
                </a:cubicBezTo>
                <a:cubicBezTo>
                  <a:pt x="4" y="90"/>
                  <a:pt x="4" y="90"/>
                  <a:pt x="4" y="90"/>
                </a:cubicBezTo>
                <a:close/>
                <a:moveTo>
                  <a:pt x="108" y="8"/>
                </a:moveTo>
                <a:cubicBezTo>
                  <a:pt x="108" y="8"/>
                  <a:pt x="108" y="8"/>
                  <a:pt x="108" y="8"/>
                </a:cubicBezTo>
                <a:cubicBezTo>
                  <a:pt x="20" y="8"/>
                  <a:pt x="20" y="8"/>
                  <a:pt x="20" y="8"/>
                </a:cubicBezTo>
                <a:cubicBezTo>
                  <a:pt x="20" y="70"/>
                  <a:pt x="20" y="70"/>
                  <a:pt x="20" y="70"/>
                </a:cubicBezTo>
                <a:cubicBezTo>
                  <a:pt x="108" y="70"/>
                  <a:pt x="108" y="70"/>
                  <a:pt x="108" y="70"/>
                </a:cubicBezTo>
                <a:cubicBezTo>
                  <a:pt x="108" y="8"/>
                  <a:pt x="108" y="8"/>
                  <a:pt x="108" y="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4" name="Google Shape;634;p33"/>
          <p:cNvSpPr/>
          <p:nvPr/>
        </p:nvSpPr>
        <p:spPr>
          <a:xfrm>
            <a:off x="1334625" y="1422313"/>
            <a:ext cx="204238" cy="205132"/>
          </a:xfrm>
          <a:custGeom>
            <a:rect b="b" l="l" r="r" t="t"/>
            <a:pathLst>
              <a:path extrusionOk="0" h="112" w="112">
                <a:moveTo>
                  <a:pt x="30" y="25"/>
                </a:moveTo>
                <a:cubicBezTo>
                  <a:pt x="29" y="26"/>
                  <a:pt x="28" y="26"/>
                  <a:pt x="27" y="25"/>
                </a:cubicBezTo>
                <a:cubicBezTo>
                  <a:pt x="26" y="25"/>
                  <a:pt x="26" y="23"/>
                  <a:pt x="27" y="22"/>
                </a:cubicBezTo>
                <a:cubicBezTo>
                  <a:pt x="34" y="15"/>
                  <a:pt x="34" y="15"/>
                  <a:pt x="34" y="15"/>
                </a:cubicBezTo>
                <a:cubicBezTo>
                  <a:pt x="30" y="11"/>
                  <a:pt x="30" y="11"/>
                  <a:pt x="30" y="11"/>
                </a:cubicBezTo>
                <a:cubicBezTo>
                  <a:pt x="10" y="31"/>
                  <a:pt x="10" y="31"/>
                  <a:pt x="10" y="31"/>
                </a:cubicBezTo>
                <a:cubicBezTo>
                  <a:pt x="30" y="51"/>
                  <a:pt x="30" y="51"/>
                  <a:pt x="30" y="51"/>
                </a:cubicBezTo>
                <a:cubicBezTo>
                  <a:pt x="50" y="31"/>
                  <a:pt x="50" y="31"/>
                  <a:pt x="50" y="31"/>
                </a:cubicBezTo>
                <a:cubicBezTo>
                  <a:pt x="46" y="28"/>
                  <a:pt x="46" y="28"/>
                  <a:pt x="46" y="28"/>
                </a:cubicBezTo>
                <a:cubicBezTo>
                  <a:pt x="43" y="31"/>
                  <a:pt x="43" y="31"/>
                  <a:pt x="43" y="31"/>
                </a:cubicBezTo>
                <a:cubicBezTo>
                  <a:pt x="42" y="32"/>
                  <a:pt x="40" y="32"/>
                  <a:pt x="39" y="31"/>
                </a:cubicBezTo>
                <a:cubicBezTo>
                  <a:pt x="38" y="30"/>
                  <a:pt x="38" y="29"/>
                  <a:pt x="39" y="28"/>
                </a:cubicBezTo>
                <a:cubicBezTo>
                  <a:pt x="43" y="24"/>
                  <a:pt x="43" y="24"/>
                  <a:pt x="43" y="24"/>
                </a:cubicBezTo>
                <a:cubicBezTo>
                  <a:pt x="37" y="18"/>
                  <a:pt x="37" y="18"/>
                  <a:pt x="37" y="18"/>
                </a:cubicBezTo>
                <a:cubicBezTo>
                  <a:pt x="30" y="25"/>
                  <a:pt x="30" y="25"/>
                  <a:pt x="30" y="25"/>
                </a:cubicBezTo>
                <a:close/>
                <a:moveTo>
                  <a:pt x="87" y="57"/>
                </a:moveTo>
                <a:cubicBezTo>
                  <a:pt x="87" y="57"/>
                  <a:pt x="87" y="57"/>
                  <a:pt x="87" y="57"/>
                </a:cubicBezTo>
                <a:cubicBezTo>
                  <a:pt x="110" y="80"/>
                  <a:pt x="110" y="80"/>
                  <a:pt x="110" y="80"/>
                </a:cubicBezTo>
                <a:cubicBezTo>
                  <a:pt x="111" y="81"/>
                  <a:pt x="111" y="84"/>
                  <a:pt x="110" y="85"/>
                </a:cubicBezTo>
                <a:cubicBezTo>
                  <a:pt x="84" y="111"/>
                  <a:pt x="84" y="111"/>
                  <a:pt x="84" y="111"/>
                </a:cubicBezTo>
                <a:cubicBezTo>
                  <a:pt x="83" y="112"/>
                  <a:pt x="80" y="112"/>
                  <a:pt x="79" y="111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56" y="88"/>
                  <a:pt x="56" y="88"/>
                  <a:pt x="56" y="88"/>
                </a:cubicBezTo>
                <a:cubicBezTo>
                  <a:pt x="34" y="111"/>
                  <a:pt x="34" y="111"/>
                  <a:pt x="34" y="111"/>
                </a:cubicBezTo>
                <a:cubicBezTo>
                  <a:pt x="33" y="111"/>
                  <a:pt x="32" y="112"/>
                  <a:pt x="31" y="112"/>
                </a:cubicBezTo>
                <a:cubicBezTo>
                  <a:pt x="5" y="112"/>
                  <a:pt x="5" y="112"/>
                  <a:pt x="5" y="112"/>
                </a:cubicBezTo>
                <a:cubicBezTo>
                  <a:pt x="2" y="112"/>
                  <a:pt x="1" y="110"/>
                  <a:pt x="1" y="108"/>
                </a:cubicBezTo>
                <a:cubicBezTo>
                  <a:pt x="1" y="99"/>
                  <a:pt x="1" y="90"/>
                  <a:pt x="1" y="82"/>
                </a:cubicBezTo>
                <a:cubicBezTo>
                  <a:pt x="1" y="81"/>
                  <a:pt x="1" y="80"/>
                  <a:pt x="2" y="79"/>
                </a:cubicBezTo>
                <a:cubicBezTo>
                  <a:pt x="24" y="56"/>
                  <a:pt x="24" y="56"/>
                  <a:pt x="24" y="56"/>
                </a:cubicBezTo>
                <a:cubicBezTo>
                  <a:pt x="2" y="34"/>
                  <a:pt x="2" y="34"/>
                  <a:pt x="2" y="34"/>
                </a:cubicBezTo>
                <a:cubicBezTo>
                  <a:pt x="0" y="32"/>
                  <a:pt x="0" y="30"/>
                  <a:pt x="2" y="28"/>
                </a:cubicBezTo>
                <a:cubicBezTo>
                  <a:pt x="27" y="3"/>
                  <a:pt x="27" y="3"/>
                  <a:pt x="27" y="3"/>
                </a:cubicBezTo>
                <a:cubicBezTo>
                  <a:pt x="29" y="1"/>
                  <a:pt x="31" y="1"/>
                  <a:pt x="33" y="3"/>
                </a:cubicBezTo>
                <a:cubicBezTo>
                  <a:pt x="55" y="25"/>
                  <a:pt x="55" y="25"/>
                  <a:pt x="55" y="25"/>
                </a:cubicBezTo>
                <a:cubicBezTo>
                  <a:pt x="76" y="5"/>
                  <a:pt x="76" y="5"/>
                  <a:pt x="76" y="5"/>
                </a:cubicBezTo>
                <a:cubicBezTo>
                  <a:pt x="80" y="0"/>
                  <a:pt x="88" y="1"/>
                  <a:pt x="92" y="5"/>
                </a:cubicBezTo>
                <a:cubicBezTo>
                  <a:pt x="97" y="10"/>
                  <a:pt x="108" y="18"/>
                  <a:pt x="110" y="24"/>
                </a:cubicBezTo>
                <a:cubicBezTo>
                  <a:pt x="112" y="29"/>
                  <a:pt x="111" y="33"/>
                  <a:pt x="108" y="37"/>
                </a:cubicBezTo>
                <a:cubicBezTo>
                  <a:pt x="87" y="57"/>
                  <a:pt x="87" y="57"/>
                  <a:pt x="87" y="57"/>
                </a:cubicBezTo>
                <a:close/>
                <a:moveTo>
                  <a:pt x="62" y="82"/>
                </a:moveTo>
                <a:cubicBezTo>
                  <a:pt x="62" y="82"/>
                  <a:pt x="62" y="82"/>
                  <a:pt x="62" y="82"/>
                </a:cubicBezTo>
                <a:cubicBezTo>
                  <a:pt x="82" y="102"/>
                  <a:pt x="82" y="102"/>
                  <a:pt x="82" y="102"/>
                </a:cubicBezTo>
                <a:cubicBezTo>
                  <a:pt x="101" y="82"/>
                  <a:pt x="101" y="82"/>
                  <a:pt x="101" y="82"/>
                </a:cubicBezTo>
                <a:cubicBezTo>
                  <a:pt x="98" y="79"/>
                  <a:pt x="98" y="79"/>
                  <a:pt x="98" y="79"/>
                </a:cubicBezTo>
                <a:cubicBezTo>
                  <a:pt x="91" y="86"/>
                  <a:pt x="91" y="86"/>
                  <a:pt x="91" y="86"/>
                </a:cubicBezTo>
                <a:cubicBezTo>
                  <a:pt x="90" y="87"/>
                  <a:pt x="88" y="87"/>
                  <a:pt x="87" y="86"/>
                </a:cubicBezTo>
                <a:cubicBezTo>
                  <a:pt x="86" y="85"/>
                  <a:pt x="86" y="84"/>
                  <a:pt x="87" y="83"/>
                </a:cubicBezTo>
                <a:cubicBezTo>
                  <a:pt x="94" y="76"/>
                  <a:pt x="94" y="76"/>
                  <a:pt x="94" y="76"/>
                </a:cubicBezTo>
                <a:cubicBezTo>
                  <a:pt x="89" y="70"/>
                  <a:pt x="89" y="70"/>
                  <a:pt x="89" y="70"/>
                </a:cubicBezTo>
                <a:cubicBezTo>
                  <a:pt x="85" y="73"/>
                  <a:pt x="85" y="73"/>
                  <a:pt x="85" y="73"/>
                </a:cubicBezTo>
                <a:cubicBezTo>
                  <a:pt x="84" y="74"/>
                  <a:pt x="83" y="74"/>
                  <a:pt x="82" y="73"/>
                </a:cubicBezTo>
                <a:cubicBezTo>
                  <a:pt x="81" y="72"/>
                  <a:pt x="81" y="71"/>
                  <a:pt x="82" y="70"/>
                </a:cubicBezTo>
                <a:cubicBezTo>
                  <a:pt x="85" y="67"/>
                  <a:pt x="85" y="67"/>
                  <a:pt x="85" y="67"/>
                </a:cubicBezTo>
                <a:cubicBezTo>
                  <a:pt x="82" y="63"/>
                  <a:pt x="82" y="63"/>
                  <a:pt x="82" y="63"/>
                </a:cubicBezTo>
                <a:cubicBezTo>
                  <a:pt x="62" y="82"/>
                  <a:pt x="62" y="82"/>
                  <a:pt x="62" y="82"/>
                </a:cubicBezTo>
                <a:close/>
                <a:moveTo>
                  <a:pt x="23" y="97"/>
                </a:moveTo>
                <a:cubicBezTo>
                  <a:pt x="23" y="97"/>
                  <a:pt x="23" y="97"/>
                  <a:pt x="23" y="97"/>
                </a:cubicBezTo>
                <a:cubicBezTo>
                  <a:pt x="44" y="76"/>
                  <a:pt x="65" y="56"/>
                  <a:pt x="85" y="35"/>
                </a:cubicBezTo>
                <a:cubicBezTo>
                  <a:pt x="82" y="33"/>
                  <a:pt x="80" y="30"/>
                  <a:pt x="77" y="27"/>
                </a:cubicBezTo>
                <a:cubicBezTo>
                  <a:pt x="16" y="89"/>
                  <a:pt x="16" y="89"/>
                  <a:pt x="16" y="89"/>
                </a:cubicBezTo>
                <a:cubicBezTo>
                  <a:pt x="23" y="97"/>
                  <a:pt x="23" y="97"/>
                  <a:pt x="23" y="97"/>
                </a:cubicBezTo>
                <a:close/>
                <a:moveTo>
                  <a:pt x="90" y="33"/>
                </a:moveTo>
                <a:cubicBezTo>
                  <a:pt x="90" y="33"/>
                  <a:pt x="90" y="33"/>
                  <a:pt x="90" y="33"/>
                </a:cubicBezTo>
                <a:cubicBezTo>
                  <a:pt x="90" y="34"/>
                  <a:pt x="90" y="34"/>
                  <a:pt x="90" y="34"/>
                </a:cubicBezTo>
                <a:cubicBezTo>
                  <a:pt x="90" y="34"/>
                  <a:pt x="90" y="34"/>
                  <a:pt x="90" y="34"/>
                </a:cubicBezTo>
                <a:cubicBezTo>
                  <a:pt x="90" y="34"/>
                  <a:pt x="90" y="34"/>
                  <a:pt x="90" y="34"/>
                </a:cubicBezTo>
                <a:cubicBezTo>
                  <a:pt x="90" y="34"/>
                  <a:pt x="90" y="34"/>
                  <a:pt x="90" y="34"/>
                </a:cubicBezTo>
                <a:cubicBezTo>
                  <a:pt x="95" y="38"/>
                  <a:pt x="95" y="38"/>
                  <a:pt x="95" y="38"/>
                </a:cubicBezTo>
                <a:cubicBezTo>
                  <a:pt x="102" y="31"/>
                  <a:pt x="102" y="31"/>
                  <a:pt x="102" y="31"/>
                </a:cubicBezTo>
                <a:cubicBezTo>
                  <a:pt x="103" y="30"/>
                  <a:pt x="103" y="28"/>
                  <a:pt x="102" y="26"/>
                </a:cubicBezTo>
                <a:cubicBezTo>
                  <a:pt x="97" y="21"/>
                  <a:pt x="91" y="16"/>
                  <a:pt x="86" y="11"/>
                </a:cubicBezTo>
                <a:cubicBezTo>
                  <a:pt x="85" y="9"/>
                  <a:pt x="83" y="9"/>
                  <a:pt x="82" y="10"/>
                </a:cubicBezTo>
                <a:cubicBezTo>
                  <a:pt x="74" y="18"/>
                  <a:pt x="74" y="18"/>
                  <a:pt x="74" y="18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79" y="22"/>
                  <a:pt x="79" y="22"/>
                  <a:pt x="79" y="22"/>
                </a:cubicBezTo>
                <a:cubicBezTo>
                  <a:pt x="90" y="33"/>
                  <a:pt x="90" y="33"/>
                  <a:pt x="90" y="33"/>
                </a:cubicBezTo>
                <a:cubicBezTo>
                  <a:pt x="90" y="33"/>
                  <a:pt x="90" y="33"/>
                  <a:pt x="90" y="33"/>
                </a:cubicBezTo>
                <a:cubicBezTo>
                  <a:pt x="90" y="33"/>
                  <a:pt x="90" y="33"/>
                  <a:pt x="90" y="33"/>
                </a:cubicBezTo>
                <a:close/>
                <a:moveTo>
                  <a:pt x="88" y="39"/>
                </a:moveTo>
                <a:cubicBezTo>
                  <a:pt x="88" y="39"/>
                  <a:pt x="88" y="39"/>
                  <a:pt x="88" y="39"/>
                </a:cubicBezTo>
                <a:cubicBezTo>
                  <a:pt x="68" y="59"/>
                  <a:pt x="47" y="80"/>
                  <a:pt x="27" y="100"/>
                </a:cubicBezTo>
                <a:cubicBezTo>
                  <a:pt x="30" y="103"/>
                  <a:pt x="30" y="103"/>
                  <a:pt x="30" y="103"/>
                </a:cubicBezTo>
                <a:cubicBezTo>
                  <a:pt x="91" y="42"/>
                  <a:pt x="91" y="42"/>
                  <a:pt x="91" y="42"/>
                </a:cubicBezTo>
                <a:cubicBezTo>
                  <a:pt x="88" y="39"/>
                  <a:pt x="88" y="39"/>
                  <a:pt x="88" y="39"/>
                </a:cubicBezTo>
                <a:close/>
                <a:moveTo>
                  <a:pt x="12" y="86"/>
                </a:moveTo>
                <a:cubicBezTo>
                  <a:pt x="12" y="86"/>
                  <a:pt x="12" y="86"/>
                  <a:pt x="12" y="86"/>
                </a:cubicBezTo>
                <a:cubicBezTo>
                  <a:pt x="74" y="24"/>
                  <a:pt x="74" y="24"/>
                  <a:pt x="74" y="24"/>
                </a:cubicBezTo>
                <a:cubicBezTo>
                  <a:pt x="71" y="21"/>
                  <a:pt x="71" y="21"/>
                  <a:pt x="71" y="21"/>
                </a:cubicBezTo>
                <a:cubicBezTo>
                  <a:pt x="9" y="83"/>
                  <a:pt x="9" y="83"/>
                  <a:pt x="9" y="83"/>
                </a:cubicBezTo>
                <a:cubicBezTo>
                  <a:pt x="12" y="86"/>
                  <a:pt x="12" y="86"/>
                  <a:pt x="12" y="86"/>
                </a:cubicBezTo>
                <a:close/>
                <a:moveTo>
                  <a:pt x="9" y="89"/>
                </a:moveTo>
                <a:cubicBezTo>
                  <a:pt x="9" y="89"/>
                  <a:pt x="9" y="89"/>
                  <a:pt x="9" y="89"/>
                </a:cubicBezTo>
                <a:cubicBezTo>
                  <a:pt x="9" y="94"/>
                  <a:pt x="9" y="99"/>
                  <a:pt x="9" y="104"/>
                </a:cubicBezTo>
                <a:cubicBezTo>
                  <a:pt x="23" y="104"/>
                  <a:pt x="23" y="104"/>
                  <a:pt x="23" y="104"/>
                </a:cubicBezTo>
                <a:cubicBezTo>
                  <a:pt x="9" y="89"/>
                  <a:pt x="9" y="89"/>
                  <a:pt x="9" y="8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5" name="Google Shape;635;p33"/>
          <p:cNvSpPr/>
          <p:nvPr/>
        </p:nvSpPr>
        <p:spPr>
          <a:xfrm>
            <a:off x="725596" y="2185899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6" name="Google Shape;636;p33"/>
          <p:cNvSpPr/>
          <p:nvPr/>
        </p:nvSpPr>
        <p:spPr>
          <a:xfrm>
            <a:off x="725595" y="1969875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7" name="Google Shape;637;p33"/>
          <p:cNvSpPr/>
          <p:nvPr/>
        </p:nvSpPr>
        <p:spPr>
          <a:xfrm>
            <a:off x="2792935" y="2185899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8" name="Google Shape;638;p33"/>
          <p:cNvSpPr/>
          <p:nvPr/>
        </p:nvSpPr>
        <p:spPr>
          <a:xfrm>
            <a:off x="2792934" y="1969875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39" name="Google Shape;639;p33"/>
          <p:cNvSpPr/>
          <p:nvPr/>
        </p:nvSpPr>
        <p:spPr>
          <a:xfrm>
            <a:off x="5371523" y="1271971"/>
            <a:ext cx="505816" cy="505816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0" name="Google Shape;640;p33"/>
          <p:cNvSpPr/>
          <p:nvPr/>
        </p:nvSpPr>
        <p:spPr>
          <a:xfrm>
            <a:off x="4913283" y="2185899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1" name="Google Shape;641;p33"/>
          <p:cNvSpPr/>
          <p:nvPr/>
        </p:nvSpPr>
        <p:spPr>
          <a:xfrm>
            <a:off x="4913282" y="1969875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2" name="Google Shape;642;p33"/>
          <p:cNvSpPr/>
          <p:nvPr/>
        </p:nvSpPr>
        <p:spPr>
          <a:xfrm>
            <a:off x="7438862" y="1271971"/>
            <a:ext cx="505816" cy="505816"/>
          </a:xfrm>
          <a:prstGeom prst="ellipse">
            <a:avLst/>
          </a:pr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3" name="Google Shape;643;p33"/>
          <p:cNvSpPr/>
          <p:nvPr/>
        </p:nvSpPr>
        <p:spPr>
          <a:xfrm>
            <a:off x="6980622" y="2185899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4" name="Google Shape;644;p33"/>
          <p:cNvSpPr/>
          <p:nvPr/>
        </p:nvSpPr>
        <p:spPr>
          <a:xfrm>
            <a:off x="6980621" y="1969875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45" name="Google Shape;645;p33"/>
          <p:cNvSpPr/>
          <p:nvPr/>
        </p:nvSpPr>
        <p:spPr>
          <a:xfrm>
            <a:off x="725596" y="3190808"/>
            <a:ext cx="7677322" cy="1598602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646" name="Google Shape;646;p33"/>
          <p:cNvGrpSpPr/>
          <p:nvPr/>
        </p:nvGrpSpPr>
        <p:grpSpPr>
          <a:xfrm>
            <a:off x="5507275" y="1412235"/>
            <a:ext cx="226208" cy="225288"/>
            <a:chOff x="1792" y="2323"/>
            <a:chExt cx="246" cy="245"/>
          </a:xfrm>
        </p:grpSpPr>
        <p:sp>
          <p:nvSpPr>
            <p:cNvPr id="647" name="Google Shape;647;p33"/>
            <p:cNvSpPr/>
            <p:nvPr/>
          </p:nvSpPr>
          <p:spPr>
            <a:xfrm>
              <a:off x="1941" y="2471"/>
              <a:ext cx="97" cy="97"/>
            </a:xfrm>
            <a:custGeom>
              <a:rect b="b" l="l" r="r" t="t"/>
              <a:pathLst>
                <a:path extrusionOk="0" h="44" w="44">
                  <a:moveTo>
                    <a:pt x="40" y="25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11" y="6"/>
                    <a:pt x="6" y="11"/>
                    <a:pt x="0" y="15"/>
                  </a:cubicBezTo>
                  <a:cubicBezTo>
                    <a:pt x="25" y="40"/>
                    <a:pt x="25" y="40"/>
                    <a:pt x="25" y="40"/>
                  </a:cubicBezTo>
                  <a:cubicBezTo>
                    <a:pt x="29" y="44"/>
                    <a:pt x="36" y="44"/>
                    <a:pt x="40" y="40"/>
                  </a:cubicBezTo>
                  <a:cubicBezTo>
                    <a:pt x="44" y="36"/>
                    <a:pt x="44" y="29"/>
                    <a:pt x="40" y="2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648" name="Google Shape;648;p33"/>
            <p:cNvSpPr/>
            <p:nvPr/>
          </p:nvSpPr>
          <p:spPr>
            <a:xfrm>
              <a:off x="1792" y="2323"/>
              <a:ext cx="182" cy="181"/>
            </a:xfrm>
            <a:custGeom>
              <a:rect b="b" l="l" r="r" t="t"/>
              <a:pathLst>
                <a:path extrusionOk="0" h="82" w="82">
                  <a:moveTo>
                    <a:pt x="82" y="41"/>
                  </a:moveTo>
                  <a:cubicBezTo>
                    <a:pt x="82" y="19"/>
                    <a:pt x="64" y="0"/>
                    <a:pt x="41" y="0"/>
                  </a:cubicBezTo>
                  <a:cubicBezTo>
                    <a:pt x="19" y="0"/>
                    <a:pt x="0" y="19"/>
                    <a:pt x="0" y="41"/>
                  </a:cubicBezTo>
                  <a:cubicBezTo>
                    <a:pt x="0" y="64"/>
                    <a:pt x="19" y="82"/>
                    <a:pt x="41" y="82"/>
                  </a:cubicBezTo>
                  <a:cubicBezTo>
                    <a:pt x="64" y="82"/>
                    <a:pt x="82" y="64"/>
                    <a:pt x="82" y="41"/>
                  </a:cubicBezTo>
                  <a:close/>
                  <a:moveTo>
                    <a:pt x="41" y="72"/>
                  </a:moveTo>
                  <a:cubicBezTo>
                    <a:pt x="24" y="72"/>
                    <a:pt x="11" y="58"/>
                    <a:pt x="11" y="41"/>
                  </a:cubicBezTo>
                  <a:cubicBezTo>
                    <a:pt x="11" y="24"/>
                    <a:pt x="24" y="11"/>
                    <a:pt x="41" y="11"/>
                  </a:cubicBezTo>
                  <a:cubicBezTo>
                    <a:pt x="58" y="11"/>
                    <a:pt x="72" y="24"/>
                    <a:pt x="72" y="41"/>
                  </a:cubicBezTo>
                  <a:cubicBezTo>
                    <a:pt x="72" y="58"/>
                    <a:pt x="58" y="72"/>
                    <a:pt x="41" y="7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649" name="Google Shape;649;p33"/>
            <p:cNvSpPr/>
            <p:nvPr/>
          </p:nvSpPr>
          <p:spPr>
            <a:xfrm>
              <a:off x="1830" y="2360"/>
              <a:ext cx="53" cy="54"/>
            </a:xfrm>
            <a:custGeom>
              <a:rect b="b" l="l" r="r" t="t"/>
              <a:pathLst>
                <a:path extrusionOk="0" h="24" w="24">
                  <a:moveTo>
                    <a:pt x="0" y="24"/>
                  </a:moveTo>
                  <a:cubicBezTo>
                    <a:pt x="7" y="24"/>
                    <a:pt x="7" y="24"/>
                    <a:pt x="7" y="24"/>
                  </a:cubicBezTo>
                  <a:cubicBezTo>
                    <a:pt x="7" y="15"/>
                    <a:pt x="15" y="7"/>
                    <a:pt x="24" y="7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11"/>
                    <a:pt x="0" y="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650" name="Google Shape;650;p33"/>
          <p:cNvSpPr/>
          <p:nvPr/>
        </p:nvSpPr>
        <p:spPr>
          <a:xfrm>
            <a:off x="7591276" y="1418655"/>
            <a:ext cx="200988" cy="212448"/>
          </a:xfrm>
          <a:custGeom>
            <a:rect b="b" l="l" r="r" t="t"/>
            <a:pathLst>
              <a:path extrusionOk="0" h="109" w="103">
                <a:moveTo>
                  <a:pt x="96" y="14"/>
                </a:moveTo>
                <a:cubicBezTo>
                  <a:pt x="96" y="103"/>
                  <a:pt x="96" y="103"/>
                  <a:pt x="96" y="103"/>
                </a:cubicBezTo>
                <a:cubicBezTo>
                  <a:pt x="14" y="103"/>
                  <a:pt x="14" y="103"/>
                  <a:pt x="14" y="103"/>
                </a:cubicBezTo>
                <a:cubicBezTo>
                  <a:pt x="10" y="103"/>
                  <a:pt x="7" y="100"/>
                  <a:pt x="7" y="96"/>
                </a:cubicBezTo>
                <a:cubicBezTo>
                  <a:pt x="7" y="92"/>
                  <a:pt x="10" y="89"/>
                  <a:pt x="14" y="89"/>
                </a:cubicBezTo>
                <a:cubicBezTo>
                  <a:pt x="89" y="89"/>
                  <a:pt x="89" y="89"/>
                  <a:pt x="89" y="89"/>
                </a:cubicBezTo>
                <a:cubicBezTo>
                  <a:pt x="89" y="0"/>
                  <a:pt x="89" y="0"/>
                  <a:pt x="89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6" y="0"/>
                  <a:pt x="0" y="6"/>
                  <a:pt x="0" y="14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103"/>
                  <a:pt x="6" y="109"/>
                  <a:pt x="14" y="109"/>
                </a:cubicBezTo>
                <a:cubicBezTo>
                  <a:pt x="103" y="109"/>
                  <a:pt x="103" y="109"/>
                  <a:pt x="103" y="109"/>
                </a:cubicBezTo>
                <a:cubicBezTo>
                  <a:pt x="103" y="14"/>
                  <a:pt x="103" y="14"/>
                  <a:pt x="103" y="14"/>
                </a:cubicBezTo>
                <a:lnTo>
                  <a:pt x="96" y="14"/>
                </a:lnTo>
                <a:close/>
                <a:moveTo>
                  <a:pt x="14" y="27"/>
                </a:moveTo>
                <a:cubicBezTo>
                  <a:pt x="14" y="7"/>
                  <a:pt x="14" y="7"/>
                  <a:pt x="14" y="7"/>
                </a:cubicBezTo>
                <a:cubicBezTo>
                  <a:pt x="82" y="7"/>
                  <a:pt x="82" y="7"/>
                  <a:pt x="82" y="7"/>
                </a:cubicBezTo>
                <a:cubicBezTo>
                  <a:pt x="82" y="82"/>
                  <a:pt x="82" y="82"/>
                  <a:pt x="82" y="82"/>
                </a:cubicBezTo>
                <a:cubicBezTo>
                  <a:pt x="14" y="82"/>
                  <a:pt x="14" y="82"/>
                  <a:pt x="14" y="82"/>
                </a:cubicBezTo>
                <a:lnTo>
                  <a:pt x="14" y="27"/>
                </a:lnTo>
                <a:close/>
                <a:moveTo>
                  <a:pt x="68" y="21"/>
                </a:moveTo>
                <a:cubicBezTo>
                  <a:pt x="27" y="21"/>
                  <a:pt x="27" y="21"/>
                  <a:pt x="27" y="21"/>
                </a:cubicBezTo>
                <a:cubicBezTo>
                  <a:pt x="27" y="14"/>
                  <a:pt x="27" y="14"/>
                  <a:pt x="27" y="14"/>
                </a:cubicBezTo>
                <a:cubicBezTo>
                  <a:pt x="68" y="14"/>
                  <a:pt x="68" y="14"/>
                  <a:pt x="68" y="14"/>
                </a:cubicBezTo>
                <a:lnTo>
                  <a:pt x="68" y="21"/>
                </a:lnTo>
                <a:close/>
                <a:moveTo>
                  <a:pt x="55" y="34"/>
                </a:moveTo>
                <a:cubicBezTo>
                  <a:pt x="27" y="34"/>
                  <a:pt x="27" y="34"/>
                  <a:pt x="27" y="34"/>
                </a:cubicBezTo>
                <a:cubicBezTo>
                  <a:pt x="27" y="27"/>
                  <a:pt x="27" y="27"/>
                  <a:pt x="27" y="27"/>
                </a:cubicBezTo>
                <a:cubicBezTo>
                  <a:pt x="55" y="27"/>
                  <a:pt x="55" y="27"/>
                  <a:pt x="55" y="27"/>
                </a:cubicBezTo>
                <a:lnTo>
                  <a:pt x="55" y="34"/>
                </a:lnTo>
                <a:close/>
                <a:moveTo>
                  <a:pt x="41" y="48"/>
                </a:moveTo>
                <a:cubicBezTo>
                  <a:pt x="27" y="48"/>
                  <a:pt x="27" y="48"/>
                  <a:pt x="27" y="48"/>
                </a:cubicBezTo>
                <a:cubicBezTo>
                  <a:pt x="27" y="41"/>
                  <a:pt x="27" y="41"/>
                  <a:pt x="27" y="41"/>
                </a:cubicBezTo>
                <a:cubicBezTo>
                  <a:pt x="41" y="41"/>
                  <a:pt x="41" y="41"/>
                  <a:pt x="41" y="41"/>
                </a:cubicBezTo>
                <a:lnTo>
                  <a:pt x="41" y="48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34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4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57" name="Google Shape;657;p34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658" name="Google Shape;658;p34"/>
          <p:cNvSpPr/>
          <p:nvPr/>
        </p:nvSpPr>
        <p:spPr>
          <a:xfrm>
            <a:off x="1122547" y="2696263"/>
            <a:ext cx="936062" cy="631164"/>
          </a:xfrm>
          <a:custGeom>
            <a:rect b="b" l="l" r="r" t="t"/>
            <a:pathLst>
              <a:path extrusionOk="0" h="443" w="657">
                <a:moveTo>
                  <a:pt x="445" y="443"/>
                </a:moveTo>
                <a:lnTo>
                  <a:pt x="0" y="443"/>
                </a:lnTo>
                <a:lnTo>
                  <a:pt x="211" y="220"/>
                </a:lnTo>
                <a:lnTo>
                  <a:pt x="0" y="0"/>
                </a:lnTo>
                <a:lnTo>
                  <a:pt x="445" y="0"/>
                </a:lnTo>
                <a:lnTo>
                  <a:pt x="657" y="220"/>
                </a:lnTo>
                <a:lnTo>
                  <a:pt x="445" y="443"/>
                </a:lnTo>
                <a:close/>
              </a:path>
            </a:pathLst>
          </a:cu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59" name="Google Shape;659;p34"/>
          <p:cNvSpPr/>
          <p:nvPr/>
        </p:nvSpPr>
        <p:spPr>
          <a:xfrm>
            <a:off x="1562796" y="2696263"/>
            <a:ext cx="596971" cy="941760"/>
          </a:xfrm>
          <a:custGeom>
            <a:rect b="b" l="l" r="r" t="t"/>
            <a:pathLst>
              <a:path extrusionOk="0" h="661" w="419">
                <a:moveTo>
                  <a:pt x="205" y="0"/>
                </a:moveTo>
                <a:lnTo>
                  <a:pt x="419" y="220"/>
                </a:lnTo>
                <a:lnTo>
                  <a:pt x="0" y="661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0" name="Google Shape;660;p34"/>
          <p:cNvSpPr/>
          <p:nvPr/>
        </p:nvSpPr>
        <p:spPr>
          <a:xfrm>
            <a:off x="2639908" y="2696263"/>
            <a:ext cx="936062" cy="631164"/>
          </a:xfrm>
          <a:custGeom>
            <a:rect b="b" l="l" r="r" t="t"/>
            <a:pathLst>
              <a:path extrusionOk="0" h="443" w="657">
                <a:moveTo>
                  <a:pt x="445" y="0"/>
                </a:moveTo>
                <a:lnTo>
                  <a:pt x="0" y="0"/>
                </a:lnTo>
                <a:lnTo>
                  <a:pt x="212" y="220"/>
                </a:lnTo>
                <a:lnTo>
                  <a:pt x="0" y="443"/>
                </a:lnTo>
                <a:lnTo>
                  <a:pt x="445" y="443"/>
                </a:lnTo>
                <a:lnTo>
                  <a:pt x="657" y="220"/>
                </a:lnTo>
                <a:lnTo>
                  <a:pt x="445" y="0"/>
                </a:lnTo>
                <a:close/>
              </a:path>
            </a:pathLst>
          </a:cu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1" name="Google Shape;661;p34"/>
          <p:cNvSpPr/>
          <p:nvPr/>
        </p:nvSpPr>
        <p:spPr>
          <a:xfrm>
            <a:off x="3080155" y="2385667"/>
            <a:ext cx="596971" cy="941760"/>
          </a:xfrm>
          <a:custGeom>
            <a:rect b="b" l="l" r="r" t="t"/>
            <a:pathLst>
              <a:path extrusionOk="0" h="661" w="419">
                <a:moveTo>
                  <a:pt x="205" y="661"/>
                </a:moveTo>
                <a:lnTo>
                  <a:pt x="419" y="438"/>
                </a:ln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2" name="Google Shape;662;p34"/>
          <p:cNvSpPr/>
          <p:nvPr/>
        </p:nvSpPr>
        <p:spPr>
          <a:xfrm>
            <a:off x="4162966" y="2696263"/>
            <a:ext cx="936062" cy="631164"/>
          </a:xfrm>
          <a:custGeom>
            <a:rect b="b" l="l" r="r" t="t"/>
            <a:pathLst>
              <a:path extrusionOk="0" h="443" w="657">
                <a:moveTo>
                  <a:pt x="446" y="443"/>
                </a:moveTo>
                <a:lnTo>
                  <a:pt x="0" y="443"/>
                </a:lnTo>
                <a:lnTo>
                  <a:pt x="212" y="220"/>
                </a:lnTo>
                <a:lnTo>
                  <a:pt x="0" y="0"/>
                </a:lnTo>
                <a:lnTo>
                  <a:pt x="446" y="0"/>
                </a:lnTo>
                <a:lnTo>
                  <a:pt x="657" y="220"/>
                </a:lnTo>
                <a:lnTo>
                  <a:pt x="446" y="443"/>
                </a:lnTo>
                <a:close/>
              </a:path>
            </a:pathLst>
          </a:cu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3" name="Google Shape;663;p34"/>
          <p:cNvSpPr/>
          <p:nvPr/>
        </p:nvSpPr>
        <p:spPr>
          <a:xfrm>
            <a:off x="4603215" y="2696263"/>
            <a:ext cx="598396" cy="941760"/>
          </a:xfrm>
          <a:custGeom>
            <a:rect b="b" l="l" r="r" t="t"/>
            <a:pathLst>
              <a:path extrusionOk="0" h="661" w="420">
                <a:moveTo>
                  <a:pt x="206" y="0"/>
                </a:moveTo>
                <a:lnTo>
                  <a:pt x="420" y="220"/>
                </a:lnTo>
                <a:lnTo>
                  <a:pt x="0" y="661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4" name="Google Shape;664;p34"/>
          <p:cNvSpPr/>
          <p:nvPr/>
        </p:nvSpPr>
        <p:spPr>
          <a:xfrm>
            <a:off x="7210510" y="2696263"/>
            <a:ext cx="936062" cy="631164"/>
          </a:xfrm>
          <a:custGeom>
            <a:rect b="b" l="l" r="r" t="t"/>
            <a:pathLst>
              <a:path extrusionOk="0" h="443" w="657">
                <a:moveTo>
                  <a:pt x="446" y="443"/>
                </a:moveTo>
                <a:lnTo>
                  <a:pt x="0" y="443"/>
                </a:lnTo>
                <a:lnTo>
                  <a:pt x="212" y="220"/>
                </a:lnTo>
                <a:lnTo>
                  <a:pt x="0" y="0"/>
                </a:lnTo>
                <a:lnTo>
                  <a:pt x="446" y="0"/>
                </a:lnTo>
                <a:lnTo>
                  <a:pt x="657" y="220"/>
                </a:lnTo>
                <a:lnTo>
                  <a:pt x="446" y="443"/>
                </a:lnTo>
                <a:close/>
              </a:path>
            </a:pathLst>
          </a:custGeom>
          <a:solidFill>
            <a:schemeClr val="accent5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5" name="Google Shape;665;p34"/>
          <p:cNvSpPr/>
          <p:nvPr/>
        </p:nvSpPr>
        <p:spPr>
          <a:xfrm>
            <a:off x="7650757" y="2696263"/>
            <a:ext cx="598396" cy="941760"/>
          </a:xfrm>
          <a:custGeom>
            <a:rect b="b" l="l" r="r" t="t"/>
            <a:pathLst>
              <a:path extrusionOk="0" h="661" w="420">
                <a:moveTo>
                  <a:pt x="206" y="0"/>
                </a:moveTo>
                <a:lnTo>
                  <a:pt x="420" y="220"/>
                </a:lnTo>
                <a:lnTo>
                  <a:pt x="0" y="661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6" name="Google Shape;666;p34"/>
          <p:cNvSpPr/>
          <p:nvPr/>
        </p:nvSpPr>
        <p:spPr>
          <a:xfrm>
            <a:off x="5681751" y="2696263"/>
            <a:ext cx="934637" cy="631164"/>
          </a:xfrm>
          <a:custGeom>
            <a:rect b="b" l="l" r="r" t="t"/>
            <a:pathLst>
              <a:path extrusionOk="0" h="443" w="656">
                <a:moveTo>
                  <a:pt x="445" y="0"/>
                </a:moveTo>
                <a:lnTo>
                  <a:pt x="0" y="0"/>
                </a:lnTo>
                <a:lnTo>
                  <a:pt x="211" y="220"/>
                </a:lnTo>
                <a:lnTo>
                  <a:pt x="0" y="443"/>
                </a:lnTo>
                <a:lnTo>
                  <a:pt x="445" y="443"/>
                </a:lnTo>
                <a:lnTo>
                  <a:pt x="656" y="220"/>
                </a:lnTo>
                <a:lnTo>
                  <a:pt x="445" y="0"/>
                </a:lnTo>
                <a:close/>
              </a:path>
            </a:pathLst>
          </a:cu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7" name="Google Shape;667;p34"/>
          <p:cNvSpPr/>
          <p:nvPr/>
        </p:nvSpPr>
        <p:spPr>
          <a:xfrm>
            <a:off x="6122000" y="2385667"/>
            <a:ext cx="596971" cy="941760"/>
          </a:xfrm>
          <a:custGeom>
            <a:rect b="b" l="l" r="r" t="t"/>
            <a:pathLst>
              <a:path extrusionOk="0" h="661" w="419">
                <a:moveTo>
                  <a:pt x="205" y="661"/>
                </a:moveTo>
                <a:lnTo>
                  <a:pt x="419" y="438"/>
                </a:ln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oval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8" name="Google Shape;668;p34"/>
          <p:cNvSpPr/>
          <p:nvPr/>
        </p:nvSpPr>
        <p:spPr>
          <a:xfrm>
            <a:off x="851648" y="3982240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69" name="Google Shape;669;p34"/>
          <p:cNvSpPr/>
          <p:nvPr/>
        </p:nvSpPr>
        <p:spPr>
          <a:xfrm>
            <a:off x="851647" y="3766216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0" name="Google Shape;670;p34"/>
          <p:cNvSpPr/>
          <p:nvPr/>
        </p:nvSpPr>
        <p:spPr>
          <a:xfrm>
            <a:off x="2364367" y="1795611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1" name="Google Shape;671;p34"/>
          <p:cNvSpPr/>
          <p:nvPr/>
        </p:nvSpPr>
        <p:spPr>
          <a:xfrm>
            <a:off x="2364366" y="1579587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2" name="Google Shape;672;p34"/>
          <p:cNvSpPr/>
          <p:nvPr/>
        </p:nvSpPr>
        <p:spPr>
          <a:xfrm>
            <a:off x="3899649" y="3982240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3" name="Google Shape;673;p34"/>
          <p:cNvSpPr/>
          <p:nvPr/>
        </p:nvSpPr>
        <p:spPr>
          <a:xfrm>
            <a:off x="3899648" y="3766216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4" name="Google Shape;674;p34"/>
          <p:cNvSpPr/>
          <p:nvPr/>
        </p:nvSpPr>
        <p:spPr>
          <a:xfrm>
            <a:off x="5412368" y="1795611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5" name="Google Shape;675;p34"/>
          <p:cNvSpPr/>
          <p:nvPr/>
        </p:nvSpPr>
        <p:spPr>
          <a:xfrm>
            <a:off x="5412367" y="1579587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6" name="Google Shape;676;p34"/>
          <p:cNvSpPr/>
          <p:nvPr/>
        </p:nvSpPr>
        <p:spPr>
          <a:xfrm>
            <a:off x="6947647" y="3982240"/>
            <a:ext cx="14222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7" name="Google Shape;677;p34"/>
          <p:cNvSpPr/>
          <p:nvPr/>
        </p:nvSpPr>
        <p:spPr>
          <a:xfrm>
            <a:off x="6947646" y="3766216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8" name="Google Shape;678;p34"/>
          <p:cNvSpPr/>
          <p:nvPr/>
        </p:nvSpPr>
        <p:spPr>
          <a:xfrm>
            <a:off x="731765" y="2934901"/>
            <a:ext cx="390782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2012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79" name="Google Shape;679;p34"/>
          <p:cNvSpPr/>
          <p:nvPr/>
        </p:nvSpPr>
        <p:spPr>
          <a:xfrm>
            <a:off x="2307180" y="2934901"/>
            <a:ext cx="390782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2013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80" name="Google Shape;680;p34"/>
          <p:cNvSpPr/>
          <p:nvPr/>
        </p:nvSpPr>
        <p:spPr>
          <a:xfrm>
            <a:off x="3831181" y="2934901"/>
            <a:ext cx="390782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2014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81" name="Google Shape;681;p34"/>
          <p:cNvSpPr/>
          <p:nvPr/>
        </p:nvSpPr>
        <p:spPr>
          <a:xfrm>
            <a:off x="5381685" y="2934901"/>
            <a:ext cx="390782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2015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82" name="Google Shape;682;p34"/>
          <p:cNvSpPr/>
          <p:nvPr/>
        </p:nvSpPr>
        <p:spPr>
          <a:xfrm>
            <a:off x="6892433" y="2934901"/>
            <a:ext cx="390782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2016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83" name="Google Shape;683;p34"/>
          <p:cNvSpPr/>
          <p:nvPr/>
        </p:nvSpPr>
        <p:spPr>
          <a:xfrm>
            <a:off x="1562796" y="2872466"/>
            <a:ext cx="223090" cy="206358"/>
          </a:xfrm>
          <a:custGeom>
            <a:rect b="b" l="l" r="r" t="t"/>
            <a:pathLst>
              <a:path extrusionOk="0" h="119" w="129">
                <a:moveTo>
                  <a:pt x="100" y="66"/>
                </a:moveTo>
                <a:cubicBezTo>
                  <a:pt x="100" y="64"/>
                  <a:pt x="103" y="61"/>
                  <a:pt x="105" y="61"/>
                </a:cubicBezTo>
                <a:cubicBezTo>
                  <a:pt x="108" y="61"/>
                  <a:pt x="110" y="64"/>
                  <a:pt x="110" y="66"/>
                </a:cubicBezTo>
                <a:cubicBezTo>
                  <a:pt x="110" y="115"/>
                  <a:pt x="110" y="115"/>
                  <a:pt x="110" y="115"/>
                </a:cubicBezTo>
                <a:cubicBezTo>
                  <a:pt x="110" y="117"/>
                  <a:pt x="108" y="119"/>
                  <a:pt x="105" y="119"/>
                </a:cubicBezTo>
                <a:cubicBezTo>
                  <a:pt x="105" y="119"/>
                  <a:pt x="105" y="119"/>
                  <a:pt x="105" y="119"/>
                </a:cubicBezTo>
                <a:cubicBezTo>
                  <a:pt x="24" y="119"/>
                  <a:pt x="24" y="119"/>
                  <a:pt x="24" y="119"/>
                </a:cubicBezTo>
                <a:cubicBezTo>
                  <a:pt x="21" y="119"/>
                  <a:pt x="19" y="117"/>
                  <a:pt x="19" y="115"/>
                </a:cubicBezTo>
                <a:cubicBezTo>
                  <a:pt x="19" y="114"/>
                  <a:pt x="19" y="114"/>
                  <a:pt x="19" y="114"/>
                </a:cubicBezTo>
                <a:cubicBezTo>
                  <a:pt x="19" y="66"/>
                  <a:pt x="19" y="66"/>
                  <a:pt x="19" y="66"/>
                </a:cubicBezTo>
                <a:cubicBezTo>
                  <a:pt x="19" y="64"/>
                  <a:pt x="21" y="61"/>
                  <a:pt x="24" y="61"/>
                </a:cubicBezTo>
                <a:cubicBezTo>
                  <a:pt x="27" y="61"/>
                  <a:pt x="29" y="64"/>
                  <a:pt x="29" y="66"/>
                </a:cubicBezTo>
                <a:cubicBezTo>
                  <a:pt x="29" y="110"/>
                  <a:pt x="29" y="110"/>
                  <a:pt x="29" y="110"/>
                </a:cubicBezTo>
                <a:cubicBezTo>
                  <a:pt x="45" y="110"/>
                  <a:pt x="45" y="110"/>
                  <a:pt x="45" y="110"/>
                </a:cubicBezTo>
                <a:cubicBezTo>
                  <a:pt x="45" y="61"/>
                  <a:pt x="45" y="61"/>
                  <a:pt x="45" y="61"/>
                </a:cubicBezTo>
                <a:cubicBezTo>
                  <a:pt x="45" y="59"/>
                  <a:pt x="46" y="58"/>
                  <a:pt x="48" y="58"/>
                </a:cubicBezTo>
                <a:cubicBezTo>
                  <a:pt x="48" y="58"/>
                  <a:pt x="48" y="58"/>
                  <a:pt x="48" y="58"/>
                </a:cubicBezTo>
                <a:cubicBezTo>
                  <a:pt x="81" y="58"/>
                  <a:pt x="81" y="58"/>
                  <a:pt x="81" y="58"/>
                </a:cubicBezTo>
                <a:cubicBezTo>
                  <a:pt x="83" y="58"/>
                  <a:pt x="85" y="59"/>
                  <a:pt x="85" y="61"/>
                </a:cubicBezTo>
                <a:cubicBezTo>
                  <a:pt x="85" y="61"/>
                  <a:pt x="85" y="61"/>
                  <a:pt x="85" y="61"/>
                </a:cubicBezTo>
                <a:cubicBezTo>
                  <a:pt x="85" y="110"/>
                  <a:pt x="85" y="110"/>
                  <a:pt x="85" y="110"/>
                </a:cubicBezTo>
                <a:cubicBezTo>
                  <a:pt x="100" y="110"/>
                  <a:pt x="100" y="110"/>
                  <a:pt x="100" y="110"/>
                </a:cubicBezTo>
                <a:cubicBezTo>
                  <a:pt x="100" y="66"/>
                  <a:pt x="100" y="66"/>
                  <a:pt x="100" y="66"/>
                </a:cubicBezTo>
                <a:close/>
                <a:moveTo>
                  <a:pt x="51" y="110"/>
                </a:moveTo>
                <a:cubicBezTo>
                  <a:pt x="51" y="110"/>
                  <a:pt x="51" y="110"/>
                  <a:pt x="51" y="110"/>
                </a:cubicBezTo>
                <a:cubicBezTo>
                  <a:pt x="79" y="110"/>
                  <a:pt x="79" y="110"/>
                  <a:pt x="79" y="110"/>
                </a:cubicBezTo>
                <a:cubicBezTo>
                  <a:pt x="79" y="64"/>
                  <a:pt x="79" y="64"/>
                  <a:pt x="79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110"/>
                  <a:pt x="51" y="110"/>
                  <a:pt x="51" y="110"/>
                </a:cubicBezTo>
                <a:close/>
                <a:moveTo>
                  <a:pt x="9" y="68"/>
                </a:moveTo>
                <a:cubicBezTo>
                  <a:pt x="9" y="68"/>
                  <a:pt x="9" y="68"/>
                  <a:pt x="9" y="68"/>
                </a:cubicBezTo>
                <a:cubicBezTo>
                  <a:pt x="65" y="12"/>
                  <a:pt x="65" y="12"/>
                  <a:pt x="65" y="12"/>
                </a:cubicBezTo>
                <a:cubicBezTo>
                  <a:pt x="120" y="68"/>
                  <a:pt x="120" y="68"/>
                  <a:pt x="120" y="68"/>
                </a:cubicBezTo>
                <a:cubicBezTo>
                  <a:pt x="122" y="70"/>
                  <a:pt x="125" y="70"/>
                  <a:pt x="127" y="68"/>
                </a:cubicBezTo>
                <a:cubicBezTo>
                  <a:pt x="129" y="66"/>
                  <a:pt x="129" y="63"/>
                  <a:pt x="127" y="61"/>
                </a:cubicBezTo>
                <a:cubicBezTo>
                  <a:pt x="68" y="2"/>
                  <a:pt x="68" y="2"/>
                  <a:pt x="68" y="2"/>
                </a:cubicBezTo>
                <a:cubicBezTo>
                  <a:pt x="68" y="2"/>
                  <a:pt x="68" y="2"/>
                  <a:pt x="68" y="2"/>
                </a:cubicBezTo>
                <a:cubicBezTo>
                  <a:pt x="66" y="0"/>
                  <a:pt x="63" y="0"/>
                  <a:pt x="61" y="2"/>
                </a:cubicBezTo>
                <a:cubicBezTo>
                  <a:pt x="2" y="61"/>
                  <a:pt x="2" y="61"/>
                  <a:pt x="2" y="61"/>
                </a:cubicBezTo>
                <a:cubicBezTo>
                  <a:pt x="0" y="63"/>
                  <a:pt x="0" y="66"/>
                  <a:pt x="2" y="68"/>
                </a:cubicBezTo>
                <a:cubicBezTo>
                  <a:pt x="4" y="70"/>
                  <a:pt x="7" y="70"/>
                  <a:pt x="9" y="6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84" name="Google Shape;684;p34"/>
          <p:cNvSpPr/>
          <p:nvPr/>
        </p:nvSpPr>
        <p:spPr>
          <a:xfrm>
            <a:off x="6149069" y="2870879"/>
            <a:ext cx="193810" cy="246792"/>
          </a:xfrm>
          <a:custGeom>
            <a:rect b="b" l="l" r="r" t="t"/>
            <a:pathLst>
              <a:path extrusionOk="0" h="142" w="111">
                <a:moveTo>
                  <a:pt x="99" y="127"/>
                </a:moveTo>
                <a:cubicBezTo>
                  <a:pt x="97" y="130"/>
                  <a:pt x="94" y="132"/>
                  <a:pt x="90" y="134"/>
                </a:cubicBezTo>
                <a:cubicBezTo>
                  <a:pt x="82" y="139"/>
                  <a:pt x="72" y="142"/>
                  <a:pt x="62" y="141"/>
                </a:cubicBezTo>
                <a:cubicBezTo>
                  <a:pt x="52" y="140"/>
                  <a:pt x="43" y="136"/>
                  <a:pt x="35" y="129"/>
                </a:cubicBezTo>
                <a:cubicBezTo>
                  <a:pt x="35" y="129"/>
                  <a:pt x="35" y="129"/>
                  <a:pt x="35" y="129"/>
                </a:cubicBezTo>
                <a:cubicBezTo>
                  <a:pt x="35" y="129"/>
                  <a:pt x="35" y="129"/>
                  <a:pt x="35" y="129"/>
                </a:cubicBezTo>
                <a:cubicBezTo>
                  <a:pt x="33" y="127"/>
                  <a:pt x="30" y="124"/>
                  <a:pt x="28" y="120"/>
                </a:cubicBezTo>
                <a:cubicBezTo>
                  <a:pt x="13" y="95"/>
                  <a:pt x="13" y="95"/>
                  <a:pt x="13" y="95"/>
                </a:cubicBezTo>
                <a:cubicBezTo>
                  <a:pt x="13" y="95"/>
                  <a:pt x="13" y="95"/>
                  <a:pt x="13" y="95"/>
                </a:cubicBezTo>
                <a:cubicBezTo>
                  <a:pt x="5" y="80"/>
                  <a:pt x="5" y="80"/>
                  <a:pt x="5" y="80"/>
                </a:cubicBezTo>
                <a:cubicBezTo>
                  <a:pt x="0" y="72"/>
                  <a:pt x="5" y="61"/>
                  <a:pt x="15" y="60"/>
                </a:cubicBezTo>
                <a:cubicBezTo>
                  <a:pt x="19" y="60"/>
                  <a:pt x="25" y="61"/>
                  <a:pt x="28" y="66"/>
                </a:cubicBezTo>
                <a:cubicBezTo>
                  <a:pt x="29" y="67"/>
                  <a:pt x="29" y="67"/>
                  <a:pt x="29" y="67"/>
                </a:cubicBezTo>
                <a:cubicBezTo>
                  <a:pt x="30" y="69"/>
                  <a:pt x="30" y="69"/>
                  <a:pt x="30" y="69"/>
                </a:cubicBezTo>
                <a:cubicBezTo>
                  <a:pt x="30" y="22"/>
                  <a:pt x="30" y="22"/>
                  <a:pt x="30" y="22"/>
                </a:cubicBezTo>
                <a:cubicBezTo>
                  <a:pt x="30" y="12"/>
                  <a:pt x="41" y="6"/>
                  <a:pt x="49" y="11"/>
                </a:cubicBezTo>
                <a:cubicBezTo>
                  <a:pt x="52" y="0"/>
                  <a:pt x="70" y="0"/>
                  <a:pt x="73" y="11"/>
                </a:cubicBezTo>
                <a:cubicBezTo>
                  <a:pt x="81" y="6"/>
                  <a:pt x="92" y="12"/>
                  <a:pt x="92" y="22"/>
                </a:cubicBezTo>
                <a:cubicBezTo>
                  <a:pt x="92" y="22"/>
                  <a:pt x="92" y="22"/>
                  <a:pt x="92" y="22"/>
                </a:cubicBezTo>
                <a:cubicBezTo>
                  <a:pt x="93" y="22"/>
                  <a:pt x="93" y="22"/>
                  <a:pt x="93" y="22"/>
                </a:cubicBezTo>
                <a:cubicBezTo>
                  <a:pt x="101" y="19"/>
                  <a:pt x="111" y="24"/>
                  <a:pt x="111" y="34"/>
                </a:cubicBezTo>
                <a:cubicBezTo>
                  <a:pt x="111" y="97"/>
                  <a:pt x="111" y="97"/>
                  <a:pt x="111" y="97"/>
                </a:cubicBezTo>
                <a:cubicBezTo>
                  <a:pt x="111" y="102"/>
                  <a:pt x="110" y="108"/>
                  <a:pt x="108" y="113"/>
                </a:cubicBezTo>
                <a:cubicBezTo>
                  <a:pt x="106" y="118"/>
                  <a:pt x="103" y="122"/>
                  <a:pt x="99" y="127"/>
                </a:cubicBezTo>
                <a:close/>
                <a:moveTo>
                  <a:pt x="85" y="126"/>
                </a:moveTo>
                <a:cubicBezTo>
                  <a:pt x="85" y="126"/>
                  <a:pt x="85" y="126"/>
                  <a:pt x="85" y="126"/>
                </a:cubicBezTo>
                <a:cubicBezTo>
                  <a:pt x="88" y="124"/>
                  <a:pt x="90" y="122"/>
                  <a:pt x="92" y="120"/>
                </a:cubicBezTo>
                <a:cubicBezTo>
                  <a:pt x="95" y="117"/>
                  <a:pt x="97" y="113"/>
                  <a:pt x="98" y="109"/>
                </a:cubicBezTo>
                <a:cubicBezTo>
                  <a:pt x="100" y="105"/>
                  <a:pt x="101" y="101"/>
                  <a:pt x="101" y="97"/>
                </a:cubicBezTo>
                <a:cubicBezTo>
                  <a:pt x="101" y="34"/>
                  <a:pt x="101" y="34"/>
                  <a:pt x="101" y="34"/>
                </a:cubicBezTo>
                <a:cubicBezTo>
                  <a:pt x="101" y="30"/>
                  <a:pt x="95" y="30"/>
                  <a:pt x="95" y="34"/>
                </a:cubicBezTo>
                <a:cubicBezTo>
                  <a:pt x="95" y="64"/>
                  <a:pt x="95" y="64"/>
                  <a:pt x="95" y="64"/>
                </a:cubicBezTo>
                <a:cubicBezTo>
                  <a:pt x="95" y="72"/>
                  <a:pt x="82" y="72"/>
                  <a:pt x="82" y="64"/>
                </a:cubicBezTo>
                <a:cubicBezTo>
                  <a:pt x="82" y="22"/>
                  <a:pt x="82" y="22"/>
                  <a:pt x="82" y="22"/>
                </a:cubicBezTo>
                <a:cubicBezTo>
                  <a:pt x="82" y="18"/>
                  <a:pt x="77" y="18"/>
                  <a:pt x="77" y="22"/>
                </a:cubicBezTo>
                <a:cubicBezTo>
                  <a:pt x="77" y="64"/>
                  <a:pt x="77" y="64"/>
                  <a:pt x="77" y="64"/>
                </a:cubicBezTo>
                <a:cubicBezTo>
                  <a:pt x="77" y="72"/>
                  <a:pt x="64" y="72"/>
                  <a:pt x="64" y="64"/>
                </a:cubicBezTo>
                <a:cubicBezTo>
                  <a:pt x="64" y="15"/>
                  <a:pt x="64" y="15"/>
                  <a:pt x="64" y="15"/>
                </a:cubicBezTo>
                <a:cubicBezTo>
                  <a:pt x="64" y="12"/>
                  <a:pt x="58" y="12"/>
                  <a:pt x="58" y="15"/>
                </a:cubicBezTo>
                <a:cubicBezTo>
                  <a:pt x="58" y="64"/>
                  <a:pt x="58" y="64"/>
                  <a:pt x="58" y="64"/>
                </a:cubicBezTo>
                <a:cubicBezTo>
                  <a:pt x="58" y="72"/>
                  <a:pt x="45" y="72"/>
                  <a:pt x="45" y="64"/>
                </a:cubicBezTo>
                <a:cubicBezTo>
                  <a:pt x="45" y="22"/>
                  <a:pt x="45" y="22"/>
                  <a:pt x="45" y="22"/>
                </a:cubicBezTo>
                <a:cubicBezTo>
                  <a:pt x="45" y="18"/>
                  <a:pt x="40" y="18"/>
                  <a:pt x="40" y="22"/>
                </a:cubicBezTo>
                <a:cubicBezTo>
                  <a:pt x="40" y="80"/>
                  <a:pt x="40" y="80"/>
                  <a:pt x="40" y="80"/>
                </a:cubicBezTo>
                <a:cubicBezTo>
                  <a:pt x="40" y="87"/>
                  <a:pt x="30" y="90"/>
                  <a:pt x="27" y="84"/>
                </a:cubicBezTo>
                <a:cubicBezTo>
                  <a:pt x="20" y="72"/>
                  <a:pt x="20" y="72"/>
                  <a:pt x="20" y="72"/>
                </a:cubicBezTo>
                <a:cubicBezTo>
                  <a:pt x="17" y="68"/>
                  <a:pt x="11" y="71"/>
                  <a:pt x="13" y="75"/>
                </a:cubicBezTo>
                <a:cubicBezTo>
                  <a:pt x="22" y="90"/>
                  <a:pt x="22" y="90"/>
                  <a:pt x="22" y="90"/>
                </a:cubicBezTo>
                <a:cubicBezTo>
                  <a:pt x="22" y="90"/>
                  <a:pt x="22" y="90"/>
                  <a:pt x="22" y="90"/>
                </a:cubicBezTo>
                <a:cubicBezTo>
                  <a:pt x="36" y="115"/>
                  <a:pt x="36" y="115"/>
                  <a:pt x="36" y="115"/>
                </a:cubicBezTo>
                <a:cubicBezTo>
                  <a:pt x="38" y="118"/>
                  <a:pt x="40" y="120"/>
                  <a:pt x="42" y="122"/>
                </a:cubicBezTo>
                <a:cubicBezTo>
                  <a:pt x="42" y="122"/>
                  <a:pt x="42" y="122"/>
                  <a:pt x="42" y="122"/>
                </a:cubicBezTo>
                <a:cubicBezTo>
                  <a:pt x="48" y="127"/>
                  <a:pt x="55" y="130"/>
                  <a:pt x="63" y="131"/>
                </a:cubicBezTo>
                <a:cubicBezTo>
                  <a:pt x="71" y="132"/>
                  <a:pt x="78" y="130"/>
                  <a:pt x="85" y="12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85" name="Google Shape;685;p34"/>
          <p:cNvSpPr/>
          <p:nvPr/>
        </p:nvSpPr>
        <p:spPr>
          <a:xfrm>
            <a:off x="7679502" y="2886853"/>
            <a:ext cx="164528" cy="221694"/>
          </a:xfrm>
          <a:custGeom>
            <a:rect b="b" l="l" r="r" t="t"/>
            <a:pathLst>
              <a:path extrusionOk="0" h="128" w="95">
                <a:moveTo>
                  <a:pt x="48" y="0"/>
                </a:moveTo>
                <a:cubicBezTo>
                  <a:pt x="56" y="0"/>
                  <a:pt x="64" y="3"/>
                  <a:pt x="70" y="9"/>
                </a:cubicBezTo>
                <a:cubicBezTo>
                  <a:pt x="75" y="14"/>
                  <a:pt x="79" y="22"/>
                  <a:pt x="79" y="31"/>
                </a:cubicBezTo>
                <a:cubicBezTo>
                  <a:pt x="79" y="59"/>
                  <a:pt x="79" y="59"/>
                  <a:pt x="79" y="59"/>
                </a:cubicBezTo>
                <a:cubicBezTo>
                  <a:pt x="79" y="67"/>
                  <a:pt x="75" y="75"/>
                  <a:pt x="70" y="81"/>
                </a:cubicBezTo>
                <a:cubicBezTo>
                  <a:pt x="70" y="81"/>
                  <a:pt x="70" y="81"/>
                  <a:pt x="70" y="81"/>
                </a:cubicBezTo>
                <a:cubicBezTo>
                  <a:pt x="64" y="86"/>
                  <a:pt x="56" y="90"/>
                  <a:pt x="48" y="90"/>
                </a:cubicBezTo>
                <a:cubicBezTo>
                  <a:pt x="39" y="90"/>
                  <a:pt x="31" y="86"/>
                  <a:pt x="26" y="81"/>
                </a:cubicBezTo>
                <a:cubicBezTo>
                  <a:pt x="26" y="81"/>
                  <a:pt x="26" y="81"/>
                  <a:pt x="26" y="81"/>
                </a:cubicBezTo>
                <a:cubicBezTo>
                  <a:pt x="20" y="75"/>
                  <a:pt x="17" y="67"/>
                  <a:pt x="17" y="59"/>
                </a:cubicBezTo>
                <a:cubicBezTo>
                  <a:pt x="17" y="31"/>
                  <a:pt x="17" y="31"/>
                  <a:pt x="17" y="31"/>
                </a:cubicBezTo>
                <a:cubicBezTo>
                  <a:pt x="17" y="22"/>
                  <a:pt x="20" y="14"/>
                  <a:pt x="26" y="9"/>
                </a:cubicBezTo>
                <a:cubicBezTo>
                  <a:pt x="31" y="3"/>
                  <a:pt x="39" y="0"/>
                  <a:pt x="48" y="0"/>
                </a:cubicBezTo>
                <a:close/>
                <a:moveTo>
                  <a:pt x="27" y="42"/>
                </a:moveTo>
                <a:cubicBezTo>
                  <a:pt x="27" y="42"/>
                  <a:pt x="27" y="42"/>
                  <a:pt x="27" y="42"/>
                </a:cubicBezTo>
                <a:cubicBezTo>
                  <a:pt x="69" y="42"/>
                  <a:pt x="69" y="42"/>
                  <a:pt x="69" y="42"/>
                </a:cubicBezTo>
                <a:cubicBezTo>
                  <a:pt x="69" y="31"/>
                  <a:pt x="69" y="31"/>
                  <a:pt x="69" y="31"/>
                </a:cubicBezTo>
                <a:cubicBezTo>
                  <a:pt x="69" y="25"/>
                  <a:pt x="66" y="20"/>
                  <a:pt x="63" y="16"/>
                </a:cubicBezTo>
                <a:cubicBezTo>
                  <a:pt x="59" y="12"/>
                  <a:pt x="53" y="10"/>
                  <a:pt x="48" y="10"/>
                </a:cubicBezTo>
                <a:cubicBezTo>
                  <a:pt x="42" y="10"/>
                  <a:pt x="37" y="12"/>
                  <a:pt x="33" y="16"/>
                </a:cubicBezTo>
                <a:cubicBezTo>
                  <a:pt x="29" y="20"/>
                  <a:pt x="27" y="25"/>
                  <a:pt x="27" y="31"/>
                </a:cubicBezTo>
                <a:cubicBezTo>
                  <a:pt x="27" y="42"/>
                  <a:pt x="27" y="42"/>
                  <a:pt x="27" y="42"/>
                </a:cubicBezTo>
                <a:close/>
                <a:moveTo>
                  <a:pt x="69" y="48"/>
                </a:moveTo>
                <a:cubicBezTo>
                  <a:pt x="69" y="48"/>
                  <a:pt x="69" y="48"/>
                  <a:pt x="69" y="48"/>
                </a:cubicBezTo>
                <a:cubicBezTo>
                  <a:pt x="27" y="48"/>
                  <a:pt x="27" y="48"/>
                  <a:pt x="27" y="48"/>
                </a:cubicBezTo>
                <a:cubicBezTo>
                  <a:pt x="27" y="59"/>
                  <a:pt x="27" y="59"/>
                  <a:pt x="27" y="59"/>
                </a:cubicBezTo>
                <a:cubicBezTo>
                  <a:pt x="27" y="65"/>
                  <a:pt x="29" y="70"/>
                  <a:pt x="33" y="74"/>
                </a:cubicBezTo>
                <a:cubicBezTo>
                  <a:pt x="33" y="74"/>
                  <a:pt x="33" y="74"/>
                  <a:pt x="33" y="74"/>
                </a:cubicBezTo>
                <a:cubicBezTo>
                  <a:pt x="37" y="78"/>
                  <a:pt x="42" y="80"/>
                  <a:pt x="48" y="80"/>
                </a:cubicBezTo>
                <a:cubicBezTo>
                  <a:pt x="53" y="80"/>
                  <a:pt x="59" y="78"/>
                  <a:pt x="63" y="74"/>
                </a:cubicBezTo>
                <a:cubicBezTo>
                  <a:pt x="66" y="70"/>
                  <a:pt x="69" y="65"/>
                  <a:pt x="69" y="59"/>
                </a:cubicBezTo>
                <a:cubicBezTo>
                  <a:pt x="69" y="48"/>
                  <a:pt x="69" y="48"/>
                  <a:pt x="69" y="48"/>
                </a:cubicBezTo>
                <a:close/>
                <a:moveTo>
                  <a:pt x="18" y="128"/>
                </a:moveTo>
                <a:cubicBezTo>
                  <a:pt x="18" y="128"/>
                  <a:pt x="18" y="128"/>
                  <a:pt x="18" y="128"/>
                </a:cubicBezTo>
                <a:cubicBezTo>
                  <a:pt x="47" y="128"/>
                  <a:pt x="47" y="128"/>
                  <a:pt x="47" y="128"/>
                </a:cubicBezTo>
                <a:cubicBezTo>
                  <a:pt x="48" y="128"/>
                  <a:pt x="48" y="128"/>
                  <a:pt x="48" y="128"/>
                </a:cubicBezTo>
                <a:cubicBezTo>
                  <a:pt x="48" y="128"/>
                  <a:pt x="48" y="128"/>
                  <a:pt x="48" y="128"/>
                </a:cubicBezTo>
                <a:cubicBezTo>
                  <a:pt x="77" y="128"/>
                  <a:pt x="77" y="128"/>
                  <a:pt x="77" y="128"/>
                </a:cubicBezTo>
                <a:cubicBezTo>
                  <a:pt x="80" y="128"/>
                  <a:pt x="82" y="126"/>
                  <a:pt x="82" y="123"/>
                </a:cubicBezTo>
                <a:cubicBezTo>
                  <a:pt x="82" y="120"/>
                  <a:pt x="80" y="118"/>
                  <a:pt x="77" y="118"/>
                </a:cubicBezTo>
                <a:cubicBezTo>
                  <a:pt x="53" y="118"/>
                  <a:pt x="53" y="118"/>
                  <a:pt x="53" y="118"/>
                </a:cubicBezTo>
                <a:cubicBezTo>
                  <a:pt x="53" y="106"/>
                  <a:pt x="53" y="106"/>
                  <a:pt x="53" y="106"/>
                </a:cubicBezTo>
                <a:cubicBezTo>
                  <a:pt x="64" y="105"/>
                  <a:pt x="74" y="100"/>
                  <a:pt x="81" y="92"/>
                </a:cubicBezTo>
                <a:cubicBezTo>
                  <a:pt x="86" y="88"/>
                  <a:pt x="89" y="83"/>
                  <a:pt x="91" y="77"/>
                </a:cubicBezTo>
                <a:cubicBezTo>
                  <a:pt x="94" y="71"/>
                  <a:pt x="95" y="65"/>
                  <a:pt x="95" y="59"/>
                </a:cubicBezTo>
                <a:cubicBezTo>
                  <a:pt x="95" y="45"/>
                  <a:pt x="95" y="45"/>
                  <a:pt x="95" y="45"/>
                </a:cubicBezTo>
                <a:cubicBezTo>
                  <a:pt x="95" y="42"/>
                  <a:pt x="93" y="40"/>
                  <a:pt x="90" y="40"/>
                </a:cubicBezTo>
                <a:cubicBezTo>
                  <a:pt x="87" y="40"/>
                  <a:pt x="85" y="42"/>
                  <a:pt x="85" y="45"/>
                </a:cubicBezTo>
                <a:cubicBezTo>
                  <a:pt x="85" y="59"/>
                  <a:pt x="85" y="59"/>
                  <a:pt x="85" y="59"/>
                </a:cubicBezTo>
                <a:cubicBezTo>
                  <a:pt x="85" y="64"/>
                  <a:pt x="84" y="69"/>
                  <a:pt x="82" y="73"/>
                </a:cubicBezTo>
                <a:cubicBezTo>
                  <a:pt x="80" y="78"/>
                  <a:pt x="78" y="82"/>
                  <a:pt x="74" y="86"/>
                </a:cubicBezTo>
                <a:cubicBezTo>
                  <a:pt x="67" y="92"/>
                  <a:pt x="58" y="97"/>
                  <a:pt x="48" y="97"/>
                </a:cubicBezTo>
                <a:cubicBezTo>
                  <a:pt x="43" y="97"/>
                  <a:pt x="38" y="96"/>
                  <a:pt x="33" y="94"/>
                </a:cubicBezTo>
                <a:cubicBezTo>
                  <a:pt x="29" y="92"/>
                  <a:pt x="25" y="89"/>
                  <a:pt x="21" y="86"/>
                </a:cubicBezTo>
                <a:cubicBezTo>
                  <a:pt x="18" y="82"/>
                  <a:pt x="15" y="78"/>
                  <a:pt x="13" y="73"/>
                </a:cubicBezTo>
                <a:cubicBezTo>
                  <a:pt x="11" y="69"/>
                  <a:pt x="10" y="64"/>
                  <a:pt x="10" y="59"/>
                </a:cubicBezTo>
                <a:cubicBezTo>
                  <a:pt x="10" y="45"/>
                  <a:pt x="10" y="45"/>
                  <a:pt x="10" y="45"/>
                </a:cubicBezTo>
                <a:cubicBezTo>
                  <a:pt x="10" y="42"/>
                  <a:pt x="8" y="40"/>
                  <a:pt x="5" y="40"/>
                </a:cubicBezTo>
                <a:cubicBezTo>
                  <a:pt x="2" y="40"/>
                  <a:pt x="0" y="42"/>
                  <a:pt x="0" y="45"/>
                </a:cubicBezTo>
                <a:cubicBezTo>
                  <a:pt x="0" y="59"/>
                  <a:pt x="0" y="59"/>
                  <a:pt x="0" y="59"/>
                </a:cubicBezTo>
                <a:cubicBezTo>
                  <a:pt x="0" y="65"/>
                  <a:pt x="2" y="71"/>
                  <a:pt x="4" y="77"/>
                </a:cubicBezTo>
                <a:cubicBezTo>
                  <a:pt x="6" y="83"/>
                  <a:pt x="10" y="88"/>
                  <a:pt x="14" y="92"/>
                </a:cubicBezTo>
                <a:cubicBezTo>
                  <a:pt x="19" y="97"/>
                  <a:pt x="24" y="100"/>
                  <a:pt x="30" y="103"/>
                </a:cubicBezTo>
                <a:cubicBezTo>
                  <a:pt x="34" y="104"/>
                  <a:pt x="38" y="106"/>
                  <a:pt x="43" y="106"/>
                </a:cubicBezTo>
                <a:cubicBezTo>
                  <a:pt x="43" y="118"/>
                  <a:pt x="43" y="118"/>
                  <a:pt x="43" y="118"/>
                </a:cubicBezTo>
                <a:cubicBezTo>
                  <a:pt x="18" y="118"/>
                  <a:pt x="18" y="118"/>
                  <a:pt x="18" y="118"/>
                </a:cubicBezTo>
                <a:cubicBezTo>
                  <a:pt x="16" y="118"/>
                  <a:pt x="14" y="120"/>
                  <a:pt x="14" y="123"/>
                </a:cubicBezTo>
                <a:cubicBezTo>
                  <a:pt x="14" y="126"/>
                  <a:pt x="16" y="128"/>
                  <a:pt x="18" y="12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86" name="Google Shape;686;p34"/>
          <p:cNvSpPr/>
          <p:nvPr/>
        </p:nvSpPr>
        <p:spPr>
          <a:xfrm>
            <a:off x="3107939" y="2900301"/>
            <a:ext cx="193810" cy="223088"/>
          </a:xfrm>
          <a:custGeom>
            <a:rect b="b" l="l" r="r" t="t"/>
            <a:pathLst>
              <a:path extrusionOk="0" h="128" w="112">
                <a:moveTo>
                  <a:pt x="84" y="92"/>
                </a:moveTo>
                <a:cubicBezTo>
                  <a:pt x="27" y="92"/>
                  <a:pt x="27" y="92"/>
                  <a:pt x="27" y="92"/>
                </a:cubicBezTo>
                <a:cubicBezTo>
                  <a:pt x="25" y="92"/>
                  <a:pt x="24" y="93"/>
                  <a:pt x="24" y="95"/>
                </a:cubicBezTo>
                <a:cubicBezTo>
                  <a:pt x="24" y="96"/>
                  <a:pt x="25" y="98"/>
                  <a:pt x="27" y="98"/>
                </a:cubicBezTo>
                <a:cubicBezTo>
                  <a:pt x="84" y="98"/>
                  <a:pt x="84" y="98"/>
                  <a:pt x="84" y="98"/>
                </a:cubicBezTo>
                <a:cubicBezTo>
                  <a:pt x="86" y="98"/>
                  <a:pt x="87" y="96"/>
                  <a:pt x="87" y="95"/>
                </a:cubicBezTo>
                <a:cubicBezTo>
                  <a:pt x="87" y="93"/>
                  <a:pt x="86" y="92"/>
                  <a:pt x="84" y="92"/>
                </a:cubicBezTo>
                <a:close/>
                <a:moveTo>
                  <a:pt x="24" y="53"/>
                </a:moveTo>
                <a:cubicBezTo>
                  <a:pt x="24" y="53"/>
                  <a:pt x="24" y="53"/>
                  <a:pt x="24" y="53"/>
                </a:cubicBezTo>
                <a:cubicBezTo>
                  <a:pt x="24" y="55"/>
                  <a:pt x="25" y="56"/>
                  <a:pt x="27" y="56"/>
                </a:cubicBezTo>
                <a:cubicBezTo>
                  <a:pt x="84" y="56"/>
                  <a:pt x="84" y="56"/>
                  <a:pt x="84" y="56"/>
                </a:cubicBezTo>
                <a:cubicBezTo>
                  <a:pt x="86" y="56"/>
                  <a:pt x="87" y="55"/>
                  <a:pt x="87" y="53"/>
                </a:cubicBezTo>
                <a:cubicBezTo>
                  <a:pt x="87" y="52"/>
                  <a:pt x="86" y="50"/>
                  <a:pt x="84" y="50"/>
                </a:cubicBezTo>
                <a:cubicBezTo>
                  <a:pt x="27" y="50"/>
                  <a:pt x="27" y="50"/>
                  <a:pt x="27" y="50"/>
                </a:cubicBezTo>
                <a:cubicBezTo>
                  <a:pt x="25" y="50"/>
                  <a:pt x="24" y="52"/>
                  <a:pt x="24" y="53"/>
                </a:cubicBezTo>
                <a:close/>
                <a:moveTo>
                  <a:pt x="110" y="37"/>
                </a:moveTo>
                <a:cubicBezTo>
                  <a:pt x="110" y="37"/>
                  <a:pt x="110" y="37"/>
                  <a:pt x="110" y="37"/>
                </a:cubicBezTo>
                <a:cubicBezTo>
                  <a:pt x="75" y="1"/>
                  <a:pt x="75" y="1"/>
                  <a:pt x="75" y="1"/>
                </a:cubicBezTo>
                <a:cubicBezTo>
                  <a:pt x="74" y="0"/>
                  <a:pt x="73" y="0"/>
                  <a:pt x="71" y="0"/>
                </a:cubicBezTo>
                <a:cubicBezTo>
                  <a:pt x="13" y="0"/>
                  <a:pt x="13" y="0"/>
                  <a:pt x="13" y="0"/>
                </a:cubicBezTo>
                <a:cubicBezTo>
                  <a:pt x="9" y="0"/>
                  <a:pt x="6" y="1"/>
                  <a:pt x="3" y="4"/>
                </a:cubicBezTo>
                <a:cubicBezTo>
                  <a:pt x="1" y="6"/>
                  <a:pt x="0" y="9"/>
                  <a:pt x="0" y="13"/>
                </a:cubicBezTo>
                <a:cubicBezTo>
                  <a:pt x="0" y="115"/>
                  <a:pt x="0" y="115"/>
                  <a:pt x="0" y="115"/>
                </a:cubicBezTo>
                <a:cubicBezTo>
                  <a:pt x="0" y="118"/>
                  <a:pt x="1" y="122"/>
                  <a:pt x="3" y="124"/>
                </a:cubicBezTo>
                <a:cubicBezTo>
                  <a:pt x="4" y="124"/>
                  <a:pt x="4" y="124"/>
                  <a:pt x="4" y="124"/>
                </a:cubicBezTo>
                <a:cubicBezTo>
                  <a:pt x="6" y="126"/>
                  <a:pt x="9" y="128"/>
                  <a:pt x="13" y="128"/>
                </a:cubicBezTo>
                <a:cubicBezTo>
                  <a:pt x="99" y="128"/>
                  <a:pt x="99" y="128"/>
                  <a:pt x="99" y="128"/>
                </a:cubicBezTo>
                <a:cubicBezTo>
                  <a:pt x="102" y="128"/>
                  <a:pt x="105" y="126"/>
                  <a:pt x="108" y="124"/>
                </a:cubicBezTo>
                <a:cubicBezTo>
                  <a:pt x="108" y="124"/>
                  <a:pt x="108" y="124"/>
                  <a:pt x="108" y="124"/>
                </a:cubicBezTo>
                <a:cubicBezTo>
                  <a:pt x="110" y="122"/>
                  <a:pt x="112" y="118"/>
                  <a:pt x="112" y="115"/>
                </a:cubicBezTo>
                <a:cubicBezTo>
                  <a:pt x="112" y="40"/>
                  <a:pt x="112" y="40"/>
                  <a:pt x="112" y="40"/>
                </a:cubicBezTo>
                <a:cubicBezTo>
                  <a:pt x="112" y="39"/>
                  <a:pt x="111" y="38"/>
                  <a:pt x="110" y="37"/>
                </a:cubicBezTo>
                <a:close/>
                <a:moveTo>
                  <a:pt x="74" y="15"/>
                </a:moveTo>
                <a:cubicBezTo>
                  <a:pt x="74" y="15"/>
                  <a:pt x="74" y="15"/>
                  <a:pt x="74" y="15"/>
                </a:cubicBezTo>
                <a:cubicBezTo>
                  <a:pt x="97" y="37"/>
                  <a:pt x="97" y="37"/>
                  <a:pt x="97" y="37"/>
                </a:cubicBezTo>
                <a:cubicBezTo>
                  <a:pt x="79" y="37"/>
                  <a:pt x="79" y="37"/>
                  <a:pt x="79" y="37"/>
                </a:cubicBezTo>
                <a:cubicBezTo>
                  <a:pt x="78" y="37"/>
                  <a:pt x="77" y="37"/>
                  <a:pt x="76" y="36"/>
                </a:cubicBezTo>
                <a:cubicBezTo>
                  <a:pt x="76" y="36"/>
                  <a:pt x="76" y="36"/>
                  <a:pt x="76" y="36"/>
                </a:cubicBezTo>
                <a:cubicBezTo>
                  <a:pt x="75" y="35"/>
                  <a:pt x="74" y="33"/>
                  <a:pt x="74" y="32"/>
                </a:cubicBezTo>
                <a:cubicBezTo>
                  <a:pt x="74" y="15"/>
                  <a:pt x="74" y="15"/>
                  <a:pt x="74" y="15"/>
                </a:cubicBezTo>
                <a:close/>
                <a:moveTo>
                  <a:pt x="102" y="115"/>
                </a:moveTo>
                <a:cubicBezTo>
                  <a:pt x="102" y="115"/>
                  <a:pt x="102" y="115"/>
                  <a:pt x="102" y="115"/>
                </a:cubicBezTo>
                <a:cubicBezTo>
                  <a:pt x="102" y="116"/>
                  <a:pt x="101" y="116"/>
                  <a:pt x="101" y="117"/>
                </a:cubicBezTo>
                <a:cubicBezTo>
                  <a:pt x="101" y="117"/>
                  <a:pt x="101" y="117"/>
                  <a:pt x="101" y="117"/>
                </a:cubicBezTo>
                <a:cubicBezTo>
                  <a:pt x="100" y="118"/>
                  <a:pt x="99" y="118"/>
                  <a:pt x="99" y="118"/>
                </a:cubicBezTo>
                <a:cubicBezTo>
                  <a:pt x="13" y="118"/>
                  <a:pt x="13" y="118"/>
                  <a:pt x="13" y="118"/>
                </a:cubicBezTo>
                <a:cubicBezTo>
                  <a:pt x="12" y="118"/>
                  <a:pt x="11" y="118"/>
                  <a:pt x="10" y="117"/>
                </a:cubicBezTo>
                <a:cubicBezTo>
                  <a:pt x="10" y="116"/>
                  <a:pt x="9" y="116"/>
                  <a:pt x="9" y="115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2"/>
                  <a:pt x="10" y="11"/>
                  <a:pt x="10" y="11"/>
                </a:cubicBezTo>
                <a:cubicBezTo>
                  <a:pt x="11" y="10"/>
                  <a:pt x="12" y="10"/>
                  <a:pt x="13" y="10"/>
                </a:cubicBezTo>
                <a:cubicBezTo>
                  <a:pt x="68" y="10"/>
                  <a:pt x="68" y="10"/>
                  <a:pt x="68" y="10"/>
                </a:cubicBezTo>
                <a:cubicBezTo>
                  <a:pt x="68" y="32"/>
                  <a:pt x="68" y="32"/>
                  <a:pt x="68" y="32"/>
                </a:cubicBezTo>
                <a:cubicBezTo>
                  <a:pt x="68" y="35"/>
                  <a:pt x="69" y="38"/>
                  <a:pt x="71" y="40"/>
                </a:cubicBezTo>
                <a:cubicBezTo>
                  <a:pt x="72" y="40"/>
                  <a:pt x="72" y="40"/>
                  <a:pt x="72" y="40"/>
                </a:cubicBezTo>
                <a:cubicBezTo>
                  <a:pt x="73" y="42"/>
                  <a:pt x="76" y="43"/>
                  <a:pt x="79" y="43"/>
                </a:cubicBezTo>
                <a:cubicBezTo>
                  <a:pt x="102" y="43"/>
                  <a:pt x="102" y="43"/>
                  <a:pt x="102" y="43"/>
                </a:cubicBezTo>
                <a:cubicBezTo>
                  <a:pt x="102" y="115"/>
                  <a:pt x="102" y="115"/>
                  <a:pt x="102" y="115"/>
                </a:cubicBezTo>
                <a:close/>
                <a:moveTo>
                  <a:pt x="84" y="71"/>
                </a:moveTo>
                <a:cubicBezTo>
                  <a:pt x="84" y="71"/>
                  <a:pt x="84" y="71"/>
                  <a:pt x="84" y="71"/>
                </a:cubicBezTo>
                <a:cubicBezTo>
                  <a:pt x="27" y="71"/>
                  <a:pt x="27" y="71"/>
                  <a:pt x="27" y="71"/>
                </a:cubicBezTo>
                <a:cubicBezTo>
                  <a:pt x="25" y="71"/>
                  <a:pt x="24" y="72"/>
                  <a:pt x="24" y="74"/>
                </a:cubicBezTo>
                <a:cubicBezTo>
                  <a:pt x="24" y="76"/>
                  <a:pt x="25" y="77"/>
                  <a:pt x="27" y="77"/>
                </a:cubicBezTo>
                <a:cubicBezTo>
                  <a:pt x="84" y="77"/>
                  <a:pt x="84" y="77"/>
                  <a:pt x="84" y="77"/>
                </a:cubicBezTo>
                <a:cubicBezTo>
                  <a:pt x="86" y="77"/>
                  <a:pt x="87" y="76"/>
                  <a:pt x="87" y="74"/>
                </a:cubicBezTo>
                <a:cubicBezTo>
                  <a:pt x="87" y="72"/>
                  <a:pt x="86" y="71"/>
                  <a:pt x="84" y="7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687" name="Google Shape;687;p34"/>
          <p:cNvSpPr/>
          <p:nvPr/>
        </p:nvSpPr>
        <p:spPr>
          <a:xfrm>
            <a:off x="4630997" y="2905877"/>
            <a:ext cx="182656" cy="217512"/>
          </a:xfrm>
          <a:custGeom>
            <a:rect b="b" l="l" r="r" t="t"/>
            <a:pathLst>
              <a:path extrusionOk="0" h="125" w="105">
                <a:moveTo>
                  <a:pt x="89" y="2"/>
                </a:moveTo>
                <a:cubicBezTo>
                  <a:pt x="90" y="0"/>
                  <a:pt x="92" y="0"/>
                  <a:pt x="93" y="2"/>
                </a:cubicBezTo>
                <a:cubicBezTo>
                  <a:pt x="94" y="3"/>
                  <a:pt x="94" y="5"/>
                  <a:pt x="93" y="6"/>
                </a:cubicBezTo>
                <a:cubicBezTo>
                  <a:pt x="90" y="9"/>
                  <a:pt x="90" y="9"/>
                  <a:pt x="90" y="9"/>
                </a:cubicBezTo>
                <a:cubicBezTo>
                  <a:pt x="95" y="14"/>
                  <a:pt x="98" y="19"/>
                  <a:pt x="101" y="25"/>
                </a:cubicBezTo>
                <a:cubicBezTo>
                  <a:pt x="104" y="32"/>
                  <a:pt x="105" y="40"/>
                  <a:pt x="105" y="47"/>
                </a:cubicBezTo>
                <a:cubicBezTo>
                  <a:pt x="105" y="55"/>
                  <a:pt x="104" y="63"/>
                  <a:pt x="101" y="70"/>
                </a:cubicBezTo>
                <a:cubicBezTo>
                  <a:pt x="98" y="77"/>
                  <a:pt x="94" y="83"/>
                  <a:pt x="88" y="89"/>
                </a:cubicBezTo>
                <a:cubicBezTo>
                  <a:pt x="88" y="89"/>
                  <a:pt x="88" y="89"/>
                  <a:pt x="88" y="89"/>
                </a:cubicBezTo>
                <a:cubicBezTo>
                  <a:pt x="83" y="94"/>
                  <a:pt x="76" y="98"/>
                  <a:pt x="69" y="101"/>
                </a:cubicBezTo>
                <a:cubicBezTo>
                  <a:pt x="69" y="101"/>
                  <a:pt x="69" y="101"/>
                  <a:pt x="69" y="101"/>
                </a:cubicBezTo>
                <a:cubicBezTo>
                  <a:pt x="64" y="103"/>
                  <a:pt x="58" y="105"/>
                  <a:pt x="52" y="105"/>
                </a:cubicBezTo>
                <a:cubicBezTo>
                  <a:pt x="52" y="106"/>
                  <a:pt x="52" y="106"/>
                  <a:pt x="52" y="106"/>
                </a:cubicBezTo>
                <a:cubicBezTo>
                  <a:pt x="52" y="115"/>
                  <a:pt x="52" y="115"/>
                  <a:pt x="52" y="115"/>
                </a:cubicBezTo>
                <a:cubicBezTo>
                  <a:pt x="71" y="115"/>
                  <a:pt x="71" y="115"/>
                  <a:pt x="71" y="115"/>
                </a:cubicBezTo>
                <a:cubicBezTo>
                  <a:pt x="74" y="115"/>
                  <a:pt x="76" y="117"/>
                  <a:pt x="76" y="120"/>
                </a:cubicBezTo>
                <a:cubicBezTo>
                  <a:pt x="76" y="123"/>
                  <a:pt x="74" y="125"/>
                  <a:pt x="71" y="125"/>
                </a:cubicBezTo>
                <a:cubicBezTo>
                  <a:pt x="47" y="125"/>
                  <a:pt x="47" y="125"/>
                  <a:pt x="47" y="125"/>
                </a:cubicBezTo>
                <a:cubicBezTo>
                  <a:pt x="47" y="125"/>
                  <a:pt x="47" y="125"/>
                  <a:pt x="47" y="125"/>
                </a:cubicBezTo>
                <a:cubicBezTo>
                  <a:pt x="47" y="125"/>
                  <a:pt x="47" y="125"/>
                  <a:pt x="47" y="125"/>
                </a:cubicBezTo>
                <a:cubicBezTo>
                  <a:pt x="23" y="125"/>
                  <a:pt x="23" y="125"/>
                  <a:pt x="23" y="125"/>
                </a:cubicBezTo>
                <a:cubicBezTo>
                  <a:pt x="21" y="125"/>
                  <a:pt x="19" y="123"/>
                  <a:pt x="19" y="120"/>
                </a:cubicBezTo>
                <a:cubicBezTo>
                  <a:pt x="19" y="117"/>
                  <a:pt x="21" y="115"/>
                  <a:pt x="23" y="115"/>
                </a:cubicBezTo>
                <a:cubicBezTo>
                  <a:pt x="42" y="115"/>
                  <a:pt x="42" y="115"/>
                  <a:pt x="42" y="115"/>
                </a:cubicBezTo>
                <a:cubicBezTo>
                  <a:pt x="42" y="106"/>
                  <a:pt x="42" y="106"/>
                  <a:pt x="42" y="106"/>
                </a:cubicBezTo>
                <a:cubicBezTo>
                  <a:pt x="42" y="106"/>
                  <a:pt x="42" y="106"/>
                  <a:pt x="42" y="105"/>
                </a:cubicBezTo>
                <a:cubicBezTo>
                  <a:pt x="36" y="105"/>
                  <a:pt x="30" y="103"/>
                  <a:pt x="25" y="101"/>
                </a:cubicBezTo>
                <a:cubicBezTo>
                  <a:pt x="19" y="99"/>
                  <a:pt x="13" y="95"/>
                  <a:pt x="8" y="91"/>
                </a:cubicBezTo>
                <a:cubicBezTo>
                  <a:pt x="5" y="94"/>
                  <a:pt x="5" y="94"/>
                  <a:pt x="5" y="94"/>
                </a:cubicBezTo>
                <a:cubicBezTo>
                  <a:pt x="4" y="95"/>
                  <a:pt x="2" y="95"/>
                  <a:pt x="1" y="94"/>
                </a:cubicBezTo>
                <a:cubicBezTo>
                  <a:pt x="0" y="92"/>
                  <a:pt x="0" y="91"/>
                  <a:pt x="1" y="89"/>
                </a:cubicBezTo>
                <a:cubicBezTo>
                  <a:pt x="12" y="79"/>
                  <a:pt x="12" y="79"/>
                  <a:pt x="12" y="79"/>
                </a:cubicBezTo>
                <a:cubicBezTo>
                  <a:pt x="5" y="70"/>
                  <a:pt x="0" y="60"/>
                  <a:pt x="0" y="47"/>
                </a:cubicBezTo>
                <a:cubicBezTo>
                  <a:pt x="0" y="35"/>
                  <a:pt x="5" y="23"/>
                  <a:pt x="14" y="14"/>
                </a:cubicBezTo>
                <a:cubicBezTo>
                  <a:pt x="23" y="6"/>
                  <a:pt x="34" y="0"/>
                  <a:pt x="47" y="0"/>
                </a:cubicBezTo>
                <a:cubicBezTo>
                  <a:pt x="59" y="0"/>
                  <a:pt x="70" y="5"/>
                  <a:pt x="78" y="12"/>
                </a:cubicBezTo>
                <a:cubicBezTo>
                  <a:pt x="84" y="7"/>
                  <a:pt x="84" y="7"/>
                  <a:pt x="84" y="7"/>
                </a:cubicBezTo>
                <a:cubicBezTo>
                  <a:pt x="84" y="7"/>
                  <a:pt x="84" y="7"/>
                  <a:pt x="84" y="7"/>
                </a:cubicBezTo>
                <a:cubicBezTo>
                  <a:pt x="84" y="7"/>
                  <a:pt x="84" y="7"/>
                  <a:pt x="84" y="7"/>
                </a:cubicBezTo>
                <a:cubicBezTo>
                  <a:pt x="84" y="7"/>
                  <a:pt x="84" y="7"/>
                  <a:pt x="84" y="7"/>
                </a:cubicBezTo>
                <a:cubicBezTo>
                  <a:pt x="89" y="2"/>
                  <a:pt x="89" y="2"/>
                  <a:pt x="89" y="2"/>
                </a:cubicBezTo>
                <a:close/>
                <a:moveTo>
                  <a:pt x="86" y="13"/>
                </a:moveTo>
                <a:cubicBezTo>
                  <a:pt x="86" y="13"/>
                  <a:pt x="86" y="13"/>
                  <a:pt x="86" y="13"/>
                </a:cubicBezTo>
                <a:cubicBezTo>
                  <a:pt x="82" y="16"/>
                  <a:pt x="82" y="16"/>
                  <a:pt x="82" y="16"/>
                </a:cubicBezTo>
                <a:cubicBezTo>
                  <a:pt x="90" y="25"/>
                  <a:pt x="94" y="36"/>
                  <a:pt x="94" y="47"/>
                </a:cubicBezTo>
                <a:cubicBezTo>
                  <a:pt x="94" y="61"/>
                  <a:pt x="89" y="72"/>
                  <a:pt x="80" y="81"/>
                </a:cubicBezTo>
                <a:cubicBezTo>
                  <a:pt x="80" y="81"/>
                  <a:pt x="80" y="81"/>
                  <a:pt x="80" y="81"/>
                </a:cubicBezTo>
                <a:cubicBezTo>
                  <a:pt x="72" y="89"/>
                  <a:pt x="60" y="95"/>
                  <a:pt x="47" y="95"/>
                </a:cubicBezTo>
                <a:cubicBezTo>
                  <a:pt x="35" y="95"/>
                  <a:pt x="24" y="90"/>
                  <a:pt x="16" y="83"/>
                </a:cubicBezTo>
                <a:cubicBezTo>
                  <a:pt x="13" y="86"/>
                  <a:pt x="13" y="86"/>
                  <a:pt x="13" y="86"/>
                </a:cubicBezTo>
                <a:cubicBezTo>
                  <a:pt x="17" y="90"/>
                  <a:pt x="22" y="93"/>
                  <a:pt x="27" y="96"/>
                </a:cubicBezTo>
                <a:cubicBezTo>
                  <a:pt x="33" y="98"/>
                  <a:pt x="40" y="100"/>
                  <a:pt x="47" y="100"/>
                </a:cubicBezTo>
                <a:cubicBezTo>
                  <a:pt x="54" y="100"/>
                  <a:pt x="61" y="98"/>
                  <a:pt x="67" y="96"/>
                </a:cubicBezTo>
                <a:cubicBezTo>
                  <a:pt x="67" y="96"/>
                  <a:pt x="67" y="96"/>
                  <a:pt x="67" y="96"/>
                </a:cubicBezTo>
                <a:cubicBezTo>
                  <a:pt x="73" y="93"/>
                  <a:pt x="79" y="89"/>
                  <a:pt x="84" y="84"/>
                </a:cubicBezTo>
                <a:cubicBezTo>
                  <a:pt x="84" y="84"/>
                  <a:pt x="84" y="84"/>
                  <a:pt x="84" y="84"/>
                </a:cubicBezTo>
                <a:cubicBezTo>
                  <a:pt x="84" y="84"/>
                  <a:pt x="84" y="84"/>
                  <a:pt x="84" y="84"/>
                </a:cubicBezTo>
                <a:cubicBezTo>
                  <a:pt x="89" y="80"/>
                  <a:pt x="93" y="74"/>
                  <a:pt x="95" y="67"/>
                </a:cubicBezTo>
                <a:cubicBezTo>
                  <a:pt x="98" y="61"/>
                  <a:pt x="99" y="55"/>
                  <a:pt x="99" y="47"/>
                </a:cubicBezTo>
                <a:cubicBezTo>
                  <a:pt x="99" y="40"/>
                  <a:pt x="98" y="34"/>
                  <a:pt x="95" y="28"/>
                </a:cubicBezTo>
                <a:cubicBezTo>
                  <a:pt x="93" y="22"/>
                  <a:pt x="90" y="17"/>
                  <a:pt x="86" y="13"/>
                </a:cubicBezTo>
                <a:close/>
                <a:moveTo>
                  <a:pt x="74" y="21"/>
                </a:moveTo>
                <a:cubicBezTo>
                  <a:pt x="74" y="21"/>
                  <a:pt x="74" y="21"/>
                  <a:pt x="74" y="21"/>
                </a:cubicBezTo>
                <a:cubicBezTo>
                  <a:pt x="67" y="15"/>
                  <a:pt x="58" y="10"/>
                  <a:pt x="47" y="10"/>
                </a:cubicBezTo>
                <a:cubicBezTo>
                  <a:pt x="37" y="10"/>
                  <a:pt x="28" y="15"/>
                  <a:pt x="21" y="21"/>
                </a:cubicBezTo>
                <a:cubicBezTo>
                  <a:pt x="14" y="28"/>
                  <a:pt x="10" y="37"/>
                  <a:pt x="10" y="47"/>
                </a:cubicBezTo>
                <a:cubicBezTo>
                  <a:pt x="10" y="58"/>
                  <a:pt x="14" y="67"/>
                  <a:pt x="21" y="74"/>
                </a:cubicBezTo>
                <a:cubicBezTo>
                  <a:pt x="28" y="81"/>
                  <a:pt x="37" y="85"/>
                  <a:pt x="47" y="85"/>
                </a:cubicBezTo>
                <a:cubicBezTo>
                  <a:pt x="57" y="85"/>
                  <a:pt x="67" y="81"/>
                  <a:pt x="73" y="74"/>
                </a:cubicBezTo>
                <a:cubicBezTo>
                  <a:pt x="74" y="74"/>
                  <a:pt x="74" y="74"/>
                  <a:pt x="74" y="74"/>
                </a:cubicBezTo>
                <a:cubicBezTo>
                  <a:pt x="80" y="67"/>
                  <a:pt x="84" y="58"/>
                  <a:pt x="84" y="47"/>
                </a:cubicBezTo>
                <a:cubicBezTo>
                  <a:pt x="84" y="37"/>
                  <a:pt x="80" y="28"/>
                  <a:pt x="74" y="21"/>
                </a:cubicBezTo>
                <a:cubicBezTo>
                  <a:pt x="74" y="21"/>
                  <a:pt x="74" y="21"/>
                  <a:pt x="74" y="21"/>
                </a:cubicBezTo>
                <a:close/>
                <a:moveTo>
                  <a:pt x="80" y="81"/>
                </a:moveTo>
                <a:cubicBezTo>
                  <a:pt x="80" y="81"/>
                  <a:pt x="80" y="81"/>
                  <a:pt x="80" y="81"/>
                </a:cubicBezTo>
                <a:cubicBezTo>
                  <a:pt x="78" y="83"/>
                  <a:pt x="75" y="83"/>
                  <a:pt x="74" y="81"/>
                </a:cubicBezTo>
                <a:cubicBezTo>
                  <a:pt x="80" y="81"/>
                  <a:pt x="80" y="81"/>
                  <a:pt x="80" y="8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2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3" name="Google Shape;693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94" name="Google Shape;694;p35"/>
          <p:cNvGrpSpPr/>
          <p:nvPr/>
        </p:nvGrpSpPr>
        <p:grpSpPr>
          <a:xfrm>
            <a:off x="1272153" y="1604433"/>
            <a:ext cx="6599693" cy="1934634"/>
            <a:chOff x="225017" y="203200"/>
            <a:chExt cx="8693542" cy="4733664"/>
          </a:xfrm>
        </p:grpSpPr>
        <p:sp>
          <p:nvSpPr>
            <p:cNvPr id="695" name="Google Shape;695;p35"/>
            <p:cNvSpPr/>
            <p:nvPr/>
          </p:nvSpPr>
          <p:spPr>
            <a:xfrm>
              <a:off x="225017" y="203200"/>
              <a:ext cx="8693542" cy="47336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696" name="Google Shape;696;p35"/>
            <p:cNvSpPr/>
            <p:nvPr/>
          </p:nvSpPr>
          <p:spPr>
            <a:xfrm>
              <a:off x="335644" y="379289"/>
              <a:ext cx="8466099" cy="4374239"/>
            </a:xfrm>
            <a:prstGeom prst="rect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697" name="Google Shape;697;p35"/>
          <p:cNvSpPr/>
          <p:nvPr/>
        </p:nvSpPr>
        <p:spPr>
          <a:xfrm>
            <a:off x="2263097" y="2041775"/>
            <a:ext cx="129614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05</a:t>
            </a:r>
            <a:endParaRPr/>
          </a:p>
        </p:txBody>
      </p:sp>
      <p:sp>
        <p:nvSpPr>
          <p:cNvPr id="698" name="Google Shape;698;p35"/>
          <p:cNvSpPr/>
          <p:nvPr/>
        </p:nvSpPr>
        <p:spPr>
          <a:xfrm>
            <a:off x="3919281" y="2236160"/>
            <a:ext cx="282658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DIAMOND</a:t>
            </a:r>
            <a:endParaRPr sz="24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699" name="Google Shape;699;p35"/>
          <p:cNvCxnSpPr/>
          <p:nvPr/>
        </p:nvCxnSpPr>
        <p:spPr>
          <a:xfrm>
            <a:off x="3703257" y="2112188"/>
            <a:ext cx="0" cy="1005018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00" name="Google Shape;700;p35"/>
          <p:cNvSpPr/>
          <p:nvPr/>
        </p:nvSpPr>
        <p:spPr>
          <a:xfrm>
            <a:off x="3919281" y="2749573"/>
            <a:ext cx="282658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5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36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07" name="Google Shape;707;p36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708" name="Google Shape;708;p36"/>
          <p:cNvSpPr/>
          <p:nvPr/>
        </p:nvSpPr>
        <p:spPr>
          <a:xfrm>
            <a:off x="1322388" y="1439863"/>
            <a:ext cx="1457325" cy="3198813"/>
          </a:xfrm>
          <a:custGeom>
            <a:rect b="b" l="l" r="r" t="t"/>
            <a:pathLst>
              <a:path extrusionOk="0" h="2015" w="918">
                <a:moveTo>
                  <a:pt x="697" y="2015"/>
                </a:moveTo>
                <a:lnTo>
                  <a:pt x="697" y="623"/>
                </a:lnTo>
                <a:lnTo>
                  <a:pt x="918" y="623"/>
                </a:lnTo>
                <a:lnTo>
                  <a:pt x="460" y="0"/>
                </a:lnTo>
                <a:lnTo>
                  <a:pt x="0" y="623"/>
                </a:lnTo>
                <a:lnTo>
                  <a:pt x="223" y="623"/>
                </a:lnTo>
                <a:lnTo>
                  <a:pt x="223" y="800"/>
                </a:lnTo>
              </a:path>
            </a:pathLst>
          </a:custGeom>
          <a:noFill/>
          <a:ln cap="rnd" cmpd="sng" w="20625">
            <a:solidFill>
              <a:srgbClr val="BFBFB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09" name="Google Shape;709;p36"/>
          <p:cNvSpPr/>
          <p:nvPr/>
        </p:nvSpPr>
        <p:spPr>
          <a:xfrm>
            <a:off x="1457325" y="2709863"/>
            <a:ext cx="439738" cy="444500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0" name="Google Shape;710;p36"/>
          <p:cNvSpPr/>
          <p:nvPr/>
        </p:nvSpPr>
        <p:spPr>
          <a:xfrm>
            <a:off x="3003550" y="1439863"/>
            <a:ext cx="1454150" cy="3198813"/>
          </a:xfrm>
          <a:custGeom>
            <a:rect b="b" l="l" r="r" t="t"/>
            <a:pathLst>
              <a:path extrusionOk="0" h="2015" w="916">
                <a:moveTo>
                  <a:pt x="695" y="2015"/>
                </a:moveTo>
                <a:lnTo>
                  <a:pt x="695" y="623"/>
                </a:lnTo>
                <a:lnTo>
                  <a:pt x="916" y="623"/>
                </a:lnTo>
                <a:lnTo>
                  <a:pt x="458" y="0"/>
                </a:lnTo>
                <a:lnTo>
                  <a:pt x="0" y="623"/>
                </a:lnTo>
                <a:lnTo>
                  <a:pt x="221" y="623"/>
                </a:lnTo>
                <a:lnTo>
                  <a:pt x="221" y="800"/>
                </a:lnTo>
              </a:path>
            </a:pathLst>
          </a:custGeom>
          <a:noFill/>
          <a:ln cap="rnd" cmpd="sng" w="20625">
            <a:solidFill>
              <a:srgbClr val="BFBFB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1" name="Google Shape;711;p36"/>
          <p:cNvSpPr/>
          <p:nvPr/>
        </p:nvSpPr>
        <p:spPr>
          <a:xfrm>
            <a:off x="3135313" y="2709863"/>
            <a:ext cx="438150" cy="444500"/>
          </a:xfrm>
          <a:prstGeom prst="ellipse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2" name="Google Shape;712;p36"/>
          <p:cNvSpPr/>
          <p:nvPr/>
        </p:nvSpPr>
        <p:spPr>
          <a:xfrm>
            <a:off x="4681538" y="1439863"/>
            <a:ext cx="1452563" cy="3198813"/>
          </a:xfrm>
          <a:custGeom>
            <a:rect b="b" l="l" r="r" t="t"/>
            <a:pathLst>
              <a:path extrusionOk="0" h="2015" w="915">
                <a:moveTo>
                  <a:pt x="695" y="2015"/>
                </a:moveTo>
                <a:lnTo>
                  <a:pt x="695" y="623"/>
                </a:lnTo>
                <a:lnTo>
                  <a:pt x="915" y="623"/>
                </a:lnTo>
                <a:lnTo>
                  <a:pt x="458" y="0"/>
                </a:lnTo>
                <a:lnTo>
                  <a:pt x="0" y="623"/>
                </a:lnTo>
                <a:lnTo>
                  <a:pt x="221" y="623"/>
                </a:lnTo>
                <a:lnTo>
                  <a:pt x="221" y="800"/>
                </a:lnTo>
              </a:path>
            </a:pathLst>
          </a:custGeom>
          <a:noFill/>
          <a:ln cap="rnd" cmpd="sng" w="20625">
            <a:solidFill>
              <a:srgbClr val="BFBFB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3" name="Google Shape;713;p36"/>
          <p:cNvSpPr/>
          <p:nvPr/>
        </p:nvSpPr>
        <p:spPr>
          <a:xfrm>
            <a:off x="4811713" y="2709863"/>
            <a:ext cx="444500" cy="444500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4" name="Google Shape;714;p36"/>
          <p:cNvSpPr/>
          <p:nvPr/>
        </p:nvSpPr>
        <p:spPr>
          <a:xfrm>
            <a:off x="6359525" y="1439863"/>
            <a:ext cx="1457325" cy="3198813"/>
          </a:xfrm>
          <a:custGeom>
            <a:rect b="b" l="l" r="r" t="t"/>
            <a:pathLst>
              <a:path extrusionOk="0" h="2015" w="918">
                <a:moveTo>
                  <a:pt x="694" y="2015"/>
                </a:moveTo>
                <a:lnTo>
                  <a:pt x="694" y="623"/>
                </a:lnTo>
                <a:lnTo>
                  <a:pt x="918" y="623"/>
                </a:lnTo>
                <a:lnTo>
                  <a:pt x="457" y="0"/>
                </a:lnTo>
                <a:lnTo>
                  <a:pt x="0" y="623"/>
                </a:lnTo>
                <a:lnTo>
                  <a:pt x="220" y="623"/>
                </a:lnTo>
                <a:lnTo>
                  <a:pt x="220" y="800"/>
                </a:lnTo>
              </a:path>
            </a:pathLst>
          </a:custGeom>
          <a:noFill/>
          <a:ln cap="rnd" cmpd="sng" w="20625">
            <a:solidFill>
              <a:srgbClr val="BFBFB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5" name="Google Shape;715;p36"/>
          <p:cNvSpPr/>
          <p:nvPr/>
        </p:nvSpPr>
        <p:spPr>
          <a:xfrm>
            <a:off x="6489700" y="2709863"/>
            <a:ext cx="444500" cy="444500"/>
          </a:xfrm>
          <a:prstGeom prst="ellipse">
            <a:avLst/>
          </a:pr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6" name="Google Shape;716;p36"/>
          <p:cNvSpPr/>
          <p:nvPr/>
        </p:nvSpPr>
        <p:spPr>
          <a:xfrm>
            <a:off x="1102519" y="3291830"/>
            <a:ext cx="114935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7" name="Google Shape;717;p36"/>
          <p:cNvSpPr/>
          <p:nvPr/>
        </p:nvSpPr>
        <p:spPr>
          <a:xfrm>
            <a:off x="2779713" y="3291830"/>
            <a:ext cx="114935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8" name="Google Shape;718;p36"/>
          <p:cNvSpPr/>
          <p:nvPr/>
        </p:nvSpPr>
        <p:spPr>
          <a:xfrm>
            <a:off x="4459288" y="3291830"/>
            <a:ext cx="114935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19" name="Google Shape;719;p36"/>
          <p:cNvSpPr/>
          <p:nvPr/>
        </p:nvSpPr>
        <p:spPr>
          <a:xfrm>
            <a:off x="6137275" y="3291830"/>
            <a:ext cx="114935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20" name="Google Shape;720;p36"/>
          <p:cNvSpPr/>
          <p:nvPr/>
        </p:nvSpPr>
        <p:spPr>
          <a:xfrm>
            <a:off x="1555081" y="2810579"/>
            <a:ext cx="244226" cy="243068"/>
          </a:xfrm>
          <a:custGeom>
            <a:rect b="b" l="l" r="r" t="t"/>
            <a:pathLst>
              <a:path extrusionOk="0" h="103" w="103">
                <a:moveTo>
                  <a:pt x="72" y="14"/>
                </a:moveTo>
                <a:cubicBezTo>
                  <a:pt x="85" y="1"/>
                  <a:pt x="85" y="1"/>
                  <a:pt x="85" y="1"/>
                </a:cubicBezTo>
                <a:cubicBezTo>
                  <a:pt x="86" y="0"/>
                  <a:pt x="88" y="0"/>
                  <a:pt x="89" y="1"/>
                </a:cubicBezTo>
                <a:cubicBezTo>
                  <a:pt x="89" y="1"/>
                  <a:pt x="89" y="2"/>
                  <a:pt x="89" y="2"/>
                </a:cubicBezTo>
                <a:cubicBezTo>
                  <a:pt x="89" y="2"/>
                  <a:pt x="89" y="2"/>
                  <a:pt x="89" y="2"/>
                </a:cubicBezTo>
                <a:cubicBezTo>
                  <a:pt x="89" y="2"/>
                  <a:pt x="89" y="2"/>
                  <a:pt x="89" y="2"/>
                </a:cubicBezTo>
                <a:cubicBezTo>
                  <a:pt x="92" y="11"/>
                  <a:pt x="92" y="11"/>
                  <a:pt x="92" y="11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1" y="14"/>
                  <a:pt x="102" y="14"/>
                  <a:pt x="102" y="14"/>
                </a:cubicBezTo>
                <a:cubicBezTo>
                  <a:pt x="103" y="15"/>
                  <a:pt x="103" y="17"/>
                  <a:pt x="102" y="18"/>
                </a:cubicBezTo>
                <a:cubicBezTo>
                  <a:pt x="89" y="31"/>
                  <a:pt x="89" y="31"/>
                  <a:pt x="89" y="31"/>
                </a:cubicBezTo>
                <a:cubicBezTo>
                  <a:pt x="88" y="31"/>
                  <a:pt x="88" y="32"/>
                  <a:pt x="87" y="32"/>
                </a:cubicBezTo>
                <a:cubicBezTo>
                  <a:pt x="79" y="30"/>
                  <a:pt x="79" y="30"/>
                  <a:pt x="79" y="30"/>
                </a:cubicBezTo>
                <a:cubicBezTo>
                  <a:pt x="76" y="33"/>
                  <a:pt x="76" y="33"/>
                  <a:pt x="76" y="33"/>
                </a:cubicBezTo>
                <a:cubicBezTo>
                  <a:pt x="80" y="39"/>
                  <a:pt x="82" y="45"/>
                  <a:pt x="82" y="53"/>
                </a:cubicBezTo>
                <a:cubicBezTo>
                  <a:pt x="82" y="61"/>
                  <a:pt x="79" y="69"/>
                  <a:pt x="73" y="75"/>
                </a:cubicBezTo>
                <a:cubicBezTo>
                  <a:pt x="73" y="75"/>
                  <a:pt x="73" y="75"/>
                  <a:pt x="73" y="75"/>
                </a:cubicBezTo>
                <a:cubicBezTo>
                  <a:pt x="67" y="80"/>
                  <a:pt x="59" y="84"/>
                  <a:pt x="51" y="84"/>
                </a:cubicBezTo>
                <a:cubicBezTo>
                  <a:pt x="42" y="84"/>
                  <a:pt x="34" y="80"/>
                  <a:pt x="28" y="75"/>
                </a:cubicBezTo>
                <a:cubicBezTo>
                  <a:pt x="23" y="69"/>
                  <a:pt x="19" y="61"/>
                  <a:pt x="19" y="53"/>
                </a:cubicBezTo>
                <a:cubicBezTo>
                  <a:pt x="19" y="44"/>
                  <a:pt x="23" y="36"/>
                  <a:pt x="28" y="30"/>
                </a:cubicBezTo>
                <a:cubicBezTo>
                  <a:pt x="34" y="25"/>
                  <a:pt x="42" y="21"/>
                  <a:pt x="51" y="21"/>
                </a:cubicBezTo>
                <a:cubicBezTo>
                  <a:pt x="58" y="21"/>
                  <a:pt x="65" y="24"/>
                  <a:pt x="70" y="28"/>
                </a:cubicBezTo>
                <a:cubicBezTo>
                  <a:pt x="74" y="24"/>
                  <a:pt x="74" y="24"/>
                  <a:pt x="74" y="24"/>
                </a:cubicBezTo>
                <a:cubicBezTo>
                  <a:pt x="72" y="17"/>
                  <a:pt x="72" y="17"/>
                  <a:pt x="72" y="17"/>
                </a:cubicBezTo>
                <a:cubicBezTo>
                  <a:pt x="71" y="16"/>
                  <a:pt x="72" y="15"/>
                  <a:pt x="72" y="14"/>
                </a:cubicBezTo>
                <a:close/>
                <a:moveTo>
                  <a:pt x="91" y="40"/>
                </a:moveTo>
                <a:cubicBezTo>
                  <a:pt x="91" y="40"/>
                  <a:pt x="91" y="40"/>
                  <a:pt x="91" y="40"/>
                </a:cubicBezTo>
                <a:cubicBezTo>
                  <a:pt x="91" y="38"/>
                  <a:pt x="92" y="36"/>
                  <a:pt x="94" y="35"/>
                </a:cubicBezTo>
                <a:cubicBezTo>
                  <a:pt x="96" y="35"/>
                  <a:pt x="98" y="36"/>
                  <a:pt x="99" y="38"/>
                </a:cubicBezTo>
                <a:cubicBezTo>
                  <a:pt x="100" y="40"/>
                  <a:pt x="100" y="43"/>
                  <a:pt x="101" y="45"/>
                </a:cubicBezTo>
                <a:cubicBezTo>
                  <a:pt x="101" y="47"/>
                  <a:pt x="101" y="50"/>
                  <a:pt x="101" y="53"/>
                </a:cubicBezTo>
                <a:cubicBezTo>
                  <a:pt x="101" y="66"/>
                  <a:pt x="96" y="79"/>
                  <a:pt x="86" y="88"/>
                </a:cubicBezTo>
                <a:cubicBezTo>
                  <a:pt x="77" y="97"/>
                  <a:pt x="65" y="103"/>
                  <a:pt x="51" y="103"/>
                </a:cubicBezTo>
                <a:cubicBezTo>
                  <a:pt x="37" y="103"/>
                  <a:pt x="24" y="97"/>
                  <a:pt x="15" y="88"/>
                </a:cubicBezTo>
                <a:cubicBezTo>
                  <a:pt x="6" y="79"/>
                  <a:pt x="0" y="66"/>
                  <a:pt x="0" y="53"/>
                </a:cubicBezTo>
                <a:cubicBezTo>
                  <a:pt x="0" y="39"/>
                  <a:pt x="6" y="26"/>
                  <a:pt x="15" y="17"/>
                </a:cubicBezTo>
                <a:cubicBezTo>
                  <a:pt x="24" y="8"/>
                  <a:pt x="37" y="2"/>
                  <a:pt x="51" y="2"/>
                </a:cubicBezTo>
                <a:cubicBezTo>
                  <a:pt x="53" y="2"/>
                  <a:pt x="56" y="2"/>
                  <a:pt x="58" y="3"/>
                </a:cubicBezTo>
                <a:cubicBezTo>
                  <a:pt x="61" y="3"/>
                  <a:pt x="63" y="3"/>
                  <a:pt x="65" y="4"/>
                </a:cubicBezTo>
                <a:cubicBezTo>
                  <a:pt x="67" y="5"/>
                  <a:pt x="69" y="7"/>
                  <a:pt x="68" y="9"/>
                </a:cubicBezTo>
                <a:cubicBezTo>
                  <a:pt x="67" y="11"/>
                  <a:pt x="65" y="12"/>
                  <a:pt x="63" y="12"/>
                </a:cubicBezTo>
                <a:cubicBezTo>
                  <a:pt x="61" y="11"/>
                  <a:pt x="59" y="11"/>
                  <a:pt x="57" y="10"/>
                </a:cubicBezTo>
                <a:cubicBezTo>
                  <a:pt x="55" y="10"/>
                  <a:pt x="53" y="10"/>
                  <a:pt x="51" y="10"/>
                </a:cubicBezTo>
                <a:cubicBezTo>
                  <a:pt x="39" y="10"/>
                  <a:pt x="28" y="15"/>
                  <a:pt x="21" y="23"/>
                </a:cubicBezTo>
                <a:cubicBezTo>
                  <a:pt x="13" y="30"/>
                  <a:pt x="8" y="41"/>
                  <a:pt x="8" y="53"/>
                </a:cubicBezTo>
                <a:cubicBezTo>
                  <a:pt x="8" y="64"/>
                  <a:pt x="13" y="75"/>
                  <a:pt x="21" y="83"/>
                </a:cubicBezTo>
                <a:cubicBezTo>
                  <a:pt x="28" y="90"/>
                  <a:pt x="39" y="95"/>
                  <a:pt x="51" y="95"/>
                </a:cubicBezTo>
                <a:cubicBezTo>
                  <a:pt x="62" y="95"/>
                  <a:pt x="73" y="90"/>
                  <a:pt x="81" y="83"/>
                </a:cubicBezTo>
                <a:cubicBezTo>
                  <a:pt x="88" y="75"/>
                  <a:pt x="93" y="64"/>
                  <a:pt x="93" y="53"/>
                </a:cubicBezTo>
                <a:cubicBezTo>
                  <a:pt x="93" y="50"/>
                  <a:pt x="93" y="48"/>
                  <a:pt x="93" y="46"/>
                </a:cubicBezTo>
                <a:cubicBezTo>
                  <a:pt x="92" y="44"/>
                  <a:pt x="92" y="42"/>
                  <a:pt x="91" y="40"/>
                </a:cubicBezTo>
                <a:close/>
                <a:moveTo>
                  <a:pt x="51" y="38"/>
                </a:moveTo>
                <a:cubicBezTo>
                  <a:pt x="51" y="38"/>
                  <a:pt x="51" y="38"/>
                  <a:pt x="51" y="38"/>
                </a:cubicBezTo>
                <a:cubicBezTo>
                  <a:pt x="53" y="38"/>
                  <a:pt x="56" y="39"/>
                  <a:pt x="58" y="40"/>
                </a:cubicBezTo>
                <a:cubicBezTo>
                  <a:pt x="66" y="31"/>
                  <a:pt x="66" y="31"/>
                  <a:pt x="66" y="31"/>
                </a:cubicBezTo>
                <a:cubicBezTo>
                  <a:pt x="62" y="28"/>
                  <a:pt x="57" y="26"/>
                  <a:pt x="51" y="26"/>
                </a:cubicBezTo>
                <a:cubicBezTo>
                  <a:pt x="43" y="26"/>
                  <a:pt x="37" y="29"/>
                  <a:pt x="32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32" y="34"/>
                  <a:pt x="32" y="34"/>
                  <a:pt x="32" y="34"/>
                </a:cubicBezTo>
                <a:cubicBezTo>
                  <a:pt x="27" y="39"/>
                  <a:pt x="24" y="45"/>
                  <a:pt x="24" y="53"/>
                </a:cubicBezTo>
                <a:cubicBezTo>
                  <a:pt x="24" y="60"/>
                  <a:pt x="27" y="66"/>
                  <a:pt x="32" y="71"/>
                </a:cubicBezTo>
                <a:cubicBezTo>
                  <a:pt x="37" y="76"/>
                  <a:pt x="43" y="79"/>
                  <a:pt x="51" y="79"/>
                </a:cubicBezTo>
                <a:cubicBezTo>
                  <a:pt x="58" y="79"/>
                  <a:pt x="65" y="76"/>
                  <a:pt x="69" y="71"/>
                </a:cubicBezTo>
                <a:cubicBezTo>
                  <a:pt x="69" y="71"/>
                  <a:pt x="69" y="71"/>
                  <a:pt x="69" y="71"/>
                </a:cubicBezTo>
                <a:cubicBezTo>
                  <a:pt x="74" y="66"/>
                  <a:pt x="77" y="60"/>
                  <a:pt x="77" y="53"/>
                </a:cubicBezTo>
                <a:cubicBezTo>
                  <a:pt x="77" y="47"/>
                  <a:pt x="75" y="41"/>
                  <a:pt x="72" y="37"/>
                </a:cubicBezTo>
                <a:cubicBezTo>
                  <a:pt x="63" y="45"/>
                  <a:pt x="63" y="45"/>
                  <a:pt x="63" y="45"/>
                </a:cubicBezTo>
                <a:cubicBezTo>
                  <a:pt x="64" y="48"/>
                  <a:pt x="65" y="50"/>
                  <a:pt x="65" y="53"/>
                </a:cubicBezTo>
                <a:cubicBezTo>
                  <a:pt x="65" y="56"/>
                  <a:pt x="63" y="60"/>
                  <a:pt x="61" y="63"/>
                </a:cubicBezTo>
                <a:cubicBezTo>
                  <a:pt x="61" y="63"/>
                  <a:pt x="61" y="63"/>
                  <a:pt x="61" y="63"/>
                </a:cubicBezTo>
                <a:cubicBezTo>
                  <a:pt x="58" y="65"/>
                  <a:pt x="55" y="67"/>
                  <a:pt x="51" y="67"/>
                </a:cubicBezTo>
                <a:cubicBezTo>
                  <a:pt x="47" y="67"/>
                  <a:pt x="43" y="65"/>
                  <a:pt x="40" y="63"/>
                </a:cubicBezTo>
                <a:cubicBezTo>
                  <a:pt x="40" y="63"/>
                  <a:pt x="40" y="63"/>
                  <a:pt x="40" y="63"/>
                </a:cubicBezTo>
                <a:cubicBezTo>
                  <a:pt x="38" y="60"/>
                  <a:pt x="36" y="57"/>
                  <a:pt x="36" y="53"/>
                </a:cubicBezTo>
                <a:cubicBezTo>
                  <a:pt x="36" y="49"/>
                  <a:pt x="38" y="45"/>
                  <a:pt x="40" y="42"/>
                </a:cubicBezTo>
                <a:cubicBezTo>
                  <a:pt x="40" y="42"/>
                  <a:pt x="40" y="42"/>
                  <a:pt x="40" y="42"/>
                </a:cubicBezTo>
                <a:cubicBezTo>
                  <a:pt x="43" y="40"/>
                  <a:pt x="47" y="38"/>
                  <a:pt x="51" y="38"/>
                </a:cubicBezTo>
                <a:close/>
                <a:moveTo>
                  <a:pt x="54" y="43"/>
                </a:moveTo>
                <a:cubicBezTo>
                  <a:pt x="54" y="43"/>
                  <a:pt x="54" y="43"/>
                  <a:pt x="54" y="43"/>
                </a:cubicBezTo>
                <a:cubicBezTo>
                  <a:pt x="53" y="43"/>
                  <a:pt x="52" y="43"/>
                  <a:pt x="51" y="43"/>
                </a:cubicBezTo>
                <a:cubicBezTo>
                  <a:pt x="48" y="43"/>
                  <a:pt x="46" y="44"/>
                  <a:pt x="44" y="46"/>
                </a:cubicBezTo>
                <a:cubicBezTo>
                  <a:pt x="44" y="46"/>
                  <a:pt x="44" y="46"/>
                  <a:pt x="44" y="46"/>
                </a:cubicBezTo>
                <a:cubicBezTo>
                  <a:pt x="42" y="47"/>
                  <a:pt x="41" y="50"/>
                  <a:pt x="41" y="53"/>
                </a:cubicBezTo>
                <a:cubicBezTo>
                  <a:pt x="41" y="55"/>
                  <a:pt x="42" y="58"/>
                  <a:pt x="44" y="59"/>
                </a:cubicBezTo>
                <a:cubicBezTo>
                  <a:pt x="46" y="61"/>
                  <a:pt x="48" y="62"/>
                  <a:pt x="51" y="62"/>
                </a:cubicBezTo>
                <a:cubicBezTo>
                  <a:pt x="53" y="62"/>
                  <a:pt x="56" y="61"/>
                  <a:pt x="57" y="59"/>
                </a:cubicBezTo>
                <a:cubicBezTo>
                  <a:pt x="57" y="59"/>
                  <a:pt x="57" y="59"/>
                  <a:pt x="57" y="59"/>
                </a:cubicBezTo>
                <a:cubicBezTo>
                  <a:pt x="59" y="58"/>
                  <a:pt x="60" y="55"/>
                  <a:pt x="60" y="53"/>
                </a:cubicBezTo>
                <a:cubicBezTo>
                  <a:pt x="60" y="51"/>
                  <a:pt x="60" y="50"/>
                  <a:pt x="60" y="49"/>
                </a:cubicBezTo>
                <a:cubicBezTo>
                  <a:pt x="54" y="55"/>
                  <a:pt x="54" y="55"/>
                  <a:pt x="54" y="55"/>
                </a:cubicBezTo>
                <a:cubicBezTo>
                  <a:pt x="52" y="57"/>
                  <a:pt x="49" y="57"/>
                  <a:pt x="48" y="55"/>
                </a:cubicBezTo>
                <a:cubicBezTo>
                  <a:pt x="46" y="54"/>
                  <a:pt x="46" y="51"/>
                  <a:pt x="48" y="50"/>
                </a:cubicBezTo>
                <a:cubicBezTo>
                  <a:pt x="54" y="43"/>
                  <a:pt x="54" y="43"/>
                  <a:pt x="54" y="43"/>
                </a:cubicBezTo>
                <a:close/>
                <a:moveTo>
                  <a:pt x="86" y="7"/>
                </a:moveTo>
                <a:cubicBezTo>
                  <a:pt x="86" y="7"/>
                  <a:pt x="86" y="7"/>
                  <a:pt x="86" y="7"/>
                </a:cubicBezTo>
                <a:cubicBezTo>
                  <a:pt x="77" y="17"/>
                  <a:pt x="77" y="17"/>
                  <a:pt x="77" y="17"/>
                </a:cubicBezTo>
                <a:cubicBezTo>
                  <a:pt x="78" y="22"/>
                  <a:pt x="78" y="22"/>
                  <a:pt x="78" y="22"/>
                </a:cubicBezTo>
                <a:cubicBezTo>
                  <a:pt x="87" y="13"/>
                  <a:pt x="87" y="13"/>
                  <a:pt x="87" y="13"/>
                </a:cubicBezTo>
                <a:cubicBezTo>
                  <a:pt x="86" y="7"/>
                  <a:pt x="86" y="7"/>
                  <a:pt x="86" y="7"/>
                </a:cubicBezTo>
                <a:close/>
                <a:moveTo>
                  <a:pt x="91" y="16"/>
                </a:moveTo>
                <a:cubicBezTo>
                  <a:pt x="91" y="16"/>
                  <a:pt x="91" y="16"/>
                  <a:pt x="91" y="16"/>
                </a:cubicBezTo>
                <a:cubicBezTo>
                  <a:pt x="81" y="25"/>
                  <a:pt x="81" y="25"/>
                  <a:pt x="81" y="25"/>
                </a:cubicBezTo>
                <a:cubicBezTo>
                  <a:pt x="87" y="27"/>
                  <a:pt x="87" y="27"/>
                  <a:pt x="87" y="27"/>
                </a:cubicBezTo>
                <a:cubicBezTo>
                  <a:pt x="96" y="17"/>
                  <a:pt x="96" y="17"/>
                  <a:pt x="96" y="17"/>
                </a:cubicBezTo>
                <a:cubicBezTo>
                  <a:pt x="91" y="16"/>
                  <a:pt x="91" y="16"/>
                  <a:pt x="91" y="1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21" name="Google Shape;721;p36"/>
          <p:cNvSpPr/>
          <p:nvPr/>
        </p:nvSpPr>
        <p:spPr>
          <a:xfrm>
            <a:off x="4938705" y="2819400"/>
            <a:ext cx="190516" cy="226378"/>
          </a:xfrm>
          <a:custGeom>
            <a:rect b="b" l="l" r="r" t="t"/>
            <a:pathLst>
              <a:path extrusionOk="0" h="94" w="79">
                <a:moveTo>
                  <a:pt x="29" y="43"/>
                </a:moveTo>
                <a:cubicBezTo>
                  <a:pt x="28" y="43"/>
                  <a:pt x="27" y="42"/>
                  <a:pt x="27" y="40"/>
                </a:cubicBezTo>
                <a:cubicBezTo>
                  <a:pt x="27" y="39"/>
                  <a:pt x="28" y="38"/>
                  <a:pt x="29" y="38"/>
                </a:cubicBezTo>
                <a:cubicBezTo>
                  <a:pt x="60" y="38"/>
                  <a:pt x="60" y="38"/>
                  <a:pt x="60" y="38"/>
                </a:cubicBezTo>
                <a:cubicBezTo>
                  <a:pt x="61" y="38"/>
                  <a:pt x="62" y="39"/>
                  <a:pt x="62" y="40"/>
                </a:cubicBezTo>
                <a:cubicBezTo>
                  <a:pt x="62" y="42"/>
                  <a:pt x="61" y="43"/>
                  <a:pt x="60" y="43"/>
                </a:cubicBezTo>
                <a:cubicBezTo>
                  <a:pt x="29" y="43"/>
                  <a:pt x="29" y="43"/>
                  <a:pt x="29" y="43"/>
                </a:cubicBezTo>
                <a:close/>
                <a:moveTo>
                  <a:pt x="19" y="67"/>
                </a:moveTo>
                <a:cubicBezTo>
                  <a:pt x="19" y="67"/>
                  <a:pt x="19" y="67"/>
                  <a:pt x="19" y="67"/>
                </a:cubicBezTo>
                <a:cubicBezTo>
                  <a:pt x="21" y="67"/>
                  <a:pt x="22" y="68"/>
                  <a:pt x="22" y="70"/>
                </a:cubicBezTo>
                <a:cubicBezTo>
                  <a:pt x="22" y="72"/>
                  <a:pt x="21" y="74"/>
                  <a:pt x="19" y="74"/>
                </a:cubicBezTo>
                <a:cubicBezTo>
                  <a:pt x="17" y="74"/>
                  <a:pt x="15" y="72"/>
                  <a:pt x="15" y="70"/>
                </a:cubicBezTo>
                <a:cubicBezTo>
                  <a:pt x="15" y="68"/>
                  <a:pt x="17" y="67"/>
                  <a:pt x="19" y="67"/>
                </a:cubicBezTo>
                <a:close/>
                <a:moveTo>
                  <a:pt x="19" y="52"/>
                </a:moveTo>
                <a:cubicBezTo>
                  <a:pt x="19" y="52"/>
                  <a:pt x="19" y="52"/>
                  <a:pt x="19" y="52"/>
                </a:cubicBezTo>
                <a:cubicBezTo>
                  <a:pt x="21" y="52"/>
                  <a:pt x="22" y="53"/>
                  <a:pt x="22" y="55"/>
                </a:cubicBezTo>
                <a:cubicBezTo>
                  <a:pt x="22" y="57"/>
                  <a:pt x="21" y="59"/>
                  <a:pt x="19" y="59"/>
                </a:cubicBezTo>
                <a:cubicBezTo>
                  <a:pt x="17" y="59"/>
                  <a:pt x="15" y="57"/>
                  <a:pt x="15" y="55"/>
                </a:cubicBezTo>
                <a:cubicBezTo>
                  <a:pt x="15" y="53"/>
                  <a:pt x="17" y="52"/>
                  <a:pt x="19" y="52"/>
                </a:cubicBezTo>
                <a:close/>
                <a:moveTo>
                  <a:pt x="19" y="37"/>
                </a:moveTo>
                <a:cubicBezTo>
                  <a:pt x="19" y="37"/>
                  <a:pt x="19" y="37"/>
                  <a:pt x="19" y="37"/>
                </a:cubicBezTo>
                <a:cubicBezTo>
                  <a:pt x="21" y="37"/>
                  <a:pt x="22" y="39"/>
                  <a:pt x="22" y="40"/>
                </a:cubicBezTo>
                <a:cubicBezTo>
                  <a:pt x="22" y="42"/>
                  <a:pt x="21" y="44"/>
                  <a:pt x="19" y="44"/>
                </a:cubicBezTo>
                <a:cubicBezTo>
                  <a:pt x="17" y="44"/>
                  <a:pt x="15" y="42"/>
                  <a:pt x="15" y="40"/>
                </a:cubicBezTo>
                <a:cubicBezTo>
                  <a:pt x="15" y="39"/>
                  <a:pt x="17" y="37"/>
                  <a:pt x="19" y="37"/>
                </a:cubicBezTo>
                <a:close/>
                <a:moveTo>
                  <a:pt x="40" y="0"/>
                </a:moveTo>
                <a:cubicBezTo>
                  <a:pt x="40" y="0"/>
                  <a:pt x="40" y="0"/>
                  <a:pt x="40" y="0"/>
                </a:cubicBezTo>
                <a:cubicBezTo>
                  <a:pt x="43" y="0"/>
                  <a:pt x="47" y="2"/>
                  <a:pt x="49" y="4"/>
                </a:cubicBezTo>
                <a:cubicBezTo>
                  <a:pt x="51" y="6"/>
                  <a:pt x="52" y="8"/>
                  <a:pt x="53" y="11"/>
                </a:cubicBezTo>
                <a:cubicBezTo>
                  <a:pt x="64" y="11"/>
                  <a:pt x="64" y="11"/>
                  <a:pt x="64" y="11"/>
                </a:cubicBezTo>
                <a:cubicBezTo>
                  <a:pt x="65" y="11"/>
                  <a:pt x="66" y="12"/>
                  <a:pt x="66" y="13"/>
                </a:cubicBezTo>
                <a:cubicBezTo>
                  <a:pt x="66" y="13"/>
                  <a:pt x="66" y="13"/>
                  <a:pt x="66" y="13"/>
                </a:cubicBezTo>
                <a:cubicBezTo>
                  <a:pt x="66" y="15"/>
                  <a:pt x="66" y="15"/>
                  <a:pt x="66" y="15"/>
                </a:cubicBezTo>
                <a:cubicBezTo>
                  <a:pt x="76" y="15"/>
                  <a:pt x="76" y="15"/>
                  <a:pt x="76" y="15"/>
                </a:cubicBezTo>
                <a:cubicBezTo>
                  <a:pt x="78" y="15"/>
                  <a:pt x="79" y="16"/>
                  <a:pt x="79" y="18"/>
                </a:cubicBezTo>
                <a:cubicBezTo>
                  <a:pt x="79" y="18"/>
                  <a:pt x="79" y="18"/>
                  <a:pt x="79" y="18"/>
                </a:cubicBezTo>
                <a:cubicBezTo>
                  <a:pt x="79" y="90"/>
                  <a:pt x="79" y="90"/>
                  <a:pt x="79" y="90"/>
                </a:cubicBezTo>
                <a:cubicBezTo>
                  <a:pt x="79" y="92"/>
                  <a:pt x="78" y="94"/>
                  <a:pt x="76" y="94"/>
                </a:cubicBezTo>
                <a:cubicBezTo>
                  <a:pt x="76" y="94"/>
                  <a:pt x="76" y="94"/>
                  <a:pt x="76" y="94"/>
                </a:cubicBezTo>
                <a:cubicBezTo>
                  <a:pt x="3" y="94"/>
                  <a:pt x="3" y="94"/>
                  <a:pt x="3" y="94"/>
                </a:cubicBezTo>
                <a:cubicBezTo>
                  <a:pt x="1" y="94"/>
                  <a:pt x="0" y="92"/>
                  <a:pt x="0" y="90"/>
                </a:cubicBezTo>
                <a:cubicBezTo>
                  <a:pt x="0" y="90"/>
                  <a:pt x="0" y="90"/>
                  <a:pt x="0" y="90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16"/>
                  <a:pt x="1" y="15"/>
                  <a:pt x="3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13" y="15"/>
                  <a:pt x="13" y="15"/>
                  <a:pt x="13" y="15"/>
                </a:cubicBezTo>
                <a:cubicBezTo>
                  <a:pt x="13" y="13"/>
                  <a:pt x="13" y="13"/>
                  <a:pt x="13" y="13"/>
                </a:cubicBezTo>
                <a:cubicBezTo>
                  <a:pt x="13" y="12"/>
                  <a:pt x="14" y="11"/>
                  <a:pt x="15" y="11"/>
                </a:cubicBezTo>
                <a:cubicBezTo>
                  <a:pt x="15" y="11"/>
                  <a:pt x="15" y="11"/>
                  <a:pt x="15" y="11"/>
                </a:cubicBezTo>
                <a:cubicBezTo>
                  <a:pt x="26" y="11"/>
                  <a:pt x="26" y="11"/>
                  <a:pt x="26" y="11"/>
                </a:cubicBezTo>
                <a:cubicBezTo>
                  <a:pt x="27" y="8"/>
                  <a:pt x="28" y="6"/>
                  <a:pt x="30" y="4"/>
                </a:cubicBezTo>
                <a:cubicBezTo>
                  <a:pt x="32" y="2"/>
                  <a:pt x="36" y="0"/>
                  <a:pt x="40" y="0"/>
                </a:cubicBezTo>
                <a:close/>
                <a:moveTo>
                  <a:pt x="49" y="11"/>
                </a:moveTo>
                <a:cubicBezTo>
                  <a:pt x="49" y="11"/>
                  <a:pt x="49" y="11"/>
                  <a:pt x="49" y="11"/>
                </a:cubicBezTo>
                <a:cubicBezTo>
                  <a:pt x="48" y="9"/>
                  <a:pt x="47" y="8"/>
                  <a:pt x="46" y="7"/>
                </a:cubicBezTo>
                <a:cubicBezTo>
                  <a:pt x="45" y="6"/>
                  <a:pt x="42" y="4"/>
                  <a:pt x="40" y="4"/>
                </a:cubicBezTo>
                <a:cubicBezTo>
                  <a:pt x="37" y="4"/>
                  <a:pt x="34" y="6"/>
                  <a:pt x="33" y="7"/>
                </a:cubicBezTo>
                <a:cubicBezTo>
                  <a:pt x="32" y="8"/>
                  <a:pt x="31" y="9"/>
                  <a:pt x="30" y="11"/>
                </a:cubicBezTo>
                <a:cubicBezTo>
                  <a:pt x="40" y="11"/>
                  <a:pt x="40" y="11"/>
                  <a:pt x="40" y="11"/>
                </a:cubicBezTo>
                <a:cubicBezTo>
                  <a:pt x="49" y="11"/>
                  <a:pt x="49" y="11"/>
                  <a:pt x="49" y="11"/>
                </a:cubicBezTo>
                <a:close/>
                <a:moveTo>
                  <a:pt x="66" y="22"/>
                </a:moveTo>
                <a:cubicBezTo>
                  <a:pt x="66" y="22"/>
                  <a:pt x="66" y="22"/>
                  <a:pt x="66" y="22"/>
                </a:cubicBezTo>
                <a:cubicBezTo>
                  <a:pt x="66" y="24"/>
                  <a:pt x="66" y="24"/>
                  <a:pt x="66" y="24"/>
                </a:cubicBezTo>
                <a:cubicBezTo>
                  <a:pt x="66" y="25"/>
                  <a:pt x="65" y="26"/>
                  <a:pt x="64" y="26"/>
                </a:cubicBezTo>
                <a:cubicBezTo>
                  <a:pt x="64" y="26"/>
                  <a:pt x="64" y="26"/>
                  <a:pt x="64" y="26"/>
                </a:cubicBezTo>
                <a:cubicBezTo>
                  <a:pt x="40" y="26"/>
                  <a:pt x="40" y="26"/>
                  <a:pt x="40" y="26"/>
                </a:cubicBezTo>
                <a:cubicBezTo>
                  <a:pt x="15" y="26"/>
                  <a:pt x="15" y="26"/>
                  <a:pt x="15" y="26"/>
                </a:cubicBezTo>
                <a:cubicBezTo>
                  <a:pt x="14" y="26"/>
                  <a:pt x="13" y="25"/>
                  <a:pt x="13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2"/>
                  <a:pt x="13" y="22"/>
                  <a:pt x="13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87"/>
                  <a:pt x="7" y="87"/>
                  <a:pt x="7" y="87"/>
                </a:cubicBezTo>
                <a:cubicBezTo>
                  <a:pt x="72" y="87"/>
                  <a:pt x="72" y="87"/>
                  <a:pt x="72" y="87"/>
                </a:cubicBezTo>
                <a:cubicBezTo>
                  <a:pt x="72" y="22"/>
                  <a:pt x="72" y="22"/>
                  <a:pt x="72" y="22"/>
                </a:cubicBezTo>
                <a:cubicBezTo>
                  <a:pt x="66" y="22"/>
                  <a:pt x="66" y="22"/>
                  <a:pt x="66" y="22"/>
                </a:cubicBezTo>
                <a:close/>
                <a:moveTo>
                  <a:pt x="40" y="15"/>
                </a:moveTo>
                <a:cubicBezTo>
                  <a:pt x="40" y="15"/>
                  <a:pt x="40" y="15"/>
                  <a:pt x="40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8"/>
                  <a:pt x="17" y="18"/>
                  <a:pt x="17" y="18"/>
                </a:cubicBezTo>
                <a:cubicBezTo>
                  <a:pt x="17" y="22"/>
                  <a:pt x="17" y="22"/>
                  <a:pt x="17" y="22"/>
                </a:cubicBezTo>
                <a:cubicBezTo>
                  <a:pt x="40" y="22"/>
                  <a:pt x="40" y="22"/>
                  <a:pt x="40" y="22"/>
                </a:cubicBezTo>
                <a:cubicBezTo>
                  <a:pt x="62" y="22"/>
                  <a:pt x="62" y="22"/>
                  <a:pt x="62" y="22"/>
                </a:cubicBezTo>
                <a:cubicBezTo>
                  <a:pt x="62" y="18"/>
                  <a:pt x="62" y="18"/>
                  <a:pt x="62" y="18"/>
                </a:cubicBezTo>
                <a:cubicBezTo>
                  <a:pt x="62" y="15"/>
                  <a:pt x="62" y="15"/>
                  <a:pt x="62" y="15"/>
                </a:cubicBezTo>
                <a:cubicBezTo>
                  <a:pt x="40" y="15"/>
                  <a:pt x="40" y="15"/>
                  <a:pt x="40" y="15"/>
                </a:cubicBezTo>
                <a:close/>
                <a:moveTo>
                  <a:pt x="29" y="72"/>
                </a:moveTo>
                <a:cubicBezTo>
                  <a:pt x="29" y="72"/>
                  <a:pt x="29" y="72"/>
                  <a:pt x="29" y="72"/>
                </a:cubicBezTo>
                <a:cubicBezTo>
                  <a:pt x="28" y="72"/>
                  <a:pt x="27" y="71"/>
                  <a:pt x="27" y="70"/>
                </a:cubicBezTo>
                <a:cubicBezTo>
                  <a:pt x="27" y="69"/>
                  <a:pt x="28" y="68"/>
                  <a:pt x="29" y="68"/>
                </a:cubicBezTo>
                <a:cubicBezTo>
                  <a:pt x="60" y="68"/>
                  <a:pt x="60" y="68"/>
                  <a:pt x="60" y="68"/>
                </a:cubicBezTo>
                <a:cubicBezTo>
                  <a:pt x="61" y="68"/>
                  <a:pt x="62" y="69"/>
                  <a:pt x="62" y="70"/>
                </a:cubicBezTo>
                <a:cubicBezTo>
                  <a:pt x="62" y="71"/>
                  <a:pt x="61" y="72"/>
                  <a:pt x="60" y="72"/>
                </a:cubicBezTo>
                <a:cubicBezTo>
                  <a:pt x="29" y="72"/>
                  <a:pt x="29" y="72"/>
                  <a:pt x="29" y="72"/>
                </a:cubicBezTo>
                <a:close/>
                <a:moveTo>
                  <a:pt x="29" y="57"/>
                </a:moveTo>
                <a:cubicBezTo>
                  <a:pt x="29" y="57"/>
                  <a:pt x="29" y="57"/>
                  <a:pt x="29" y="57"/>
                </a:cubicBezTo>
                <a:cubicBezTo>
                  <a:pt x="28" y="57"/>
                  <a:pt x="27" y="56"/>
                  <a:pt x="27" y="55"/>
                </a:cubicBezTo>
                <a:cubicBezTo>
                  <a:pt x="27" y="54"/>
                  <a:pt x="28" y="53"/>
                  <a:pt x="29" y="53"/>
                </a:cubicBezTo>
                <a:cubicBezTo>
                  <a:pt x="60" y="53"/>
                  <a:pt x="60" y="53"/>
                  <a:pt x="60" y="53"/>
                </a:cubicBezTo>
                <a:cubicBezTo>
                  <a:pt x="61" y="53"/>
                  <a:pt x="62" y="54"/>
                  <a:pt x="62" y="55"/>
                </a:cubicBezTo>
                <a:cubicBezTo>
                  <a:pt x="62" y="56"/>
                  <a:pt x="61" y="57"/>
                  <a:pt x="60" y="57"/>
                </a:cubicBezTo>
                <a:cubicBezTo>
                  <a:pt x="29" y="57"/>
                  <a:pt x="29" y="57"/>
                  <a:pt x="29" y="5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22" name="Google Shape;722;p36"/>
          <p:cNvSpPr/>
          <p:nvPr/>
        </p:nvSpPr>
        <p:spPr>
          <a:xfrm rot="-1494474">
            <a:off x="6633162" y="2827120"/>
            <a:ext cx="157576" cy="235242"/>
          </a:xfrm>
          <a:custGeom>
            <a:rect b="b" l="l" r="r" t="t"/>
            <a:pathLst>
              <a:path extrusionOk="0" h="299" w="201">
                <a:moveTo>
                  <a:pt x="196" y="271"/>
                </a:moveTo>
                <a:cubicBezTo>
                  <a:pt x="164" y="199"/>
                  <a:pt x="164" y="199"/>
                  <a:pt x="164" y="199"/>
                </a:cubicBezTo>
                <a:cubicBezTo>
                  <a:pt x="162" y="194"/>
                  <a:pt x="157" y="191"/>
                  <a:pt x="152" y="189"/>
                </a:cubicBezTo>
                <a:cubicBezTo>
                  <a:pt x="143" y="169"/>
                  <a:pt x="143" y="169"/>
                  <a:pt x="143" y="169"/>
                </a:cubicBezTo>
                <a:cubicBezTo>
                  <a:pt x="178" y="147"/>
                  <a:pt x="193" y="101"/>
                  <a:pt x="175" y="62"/>
                </a:cubicBezTo>
                <a:cubicBezTo>
                  <a:pt x="155" y="19"/>
                  <a:pt x="105" y="0"/>
                  <a:pt x="62" y="20"/>
                </a:cubicBezTo>
                <a:cubicBezTo>
                  <a:pt x="19" y="39"/>
                  <a:pt x="0" y="90"/>
                  <a:pt x="20" y="133"/>
                </a:cubicBezTo>
                <a:cubicBezTo>
                  <a:pt x="38" y="172"/>
                  <a:pt x="82" y="191"/>
                  <a:pt x="122" y="179"/>
                </a:cubicBezTo>
                <a:cubicBezTo>
                  <a:pt x="131" y="199"/>
                  <a:pt x="131" y="199"/>
                  <a:pt x="131" y="199"/>
                </a:cubicBezTo>
                <a:cubicBezTo>
                  <a:pt x="128" y="204"/>
                  <a:pt x="128" y="209"/>
                  <a:pt x="131" y="215"/>
                </a:cubicBezTo>
                <a:cubicBezTo>
                  <a:pt x="163" y="286"/>
                  <a:pt x="163" y="286"/>
                  <a:pt x="163" y="286"/>
                </a:cubicBezTo>
                <a:cubicBezTo>
                  <a:pt x="167" y="295"/>
                  <a:pt x="178" y="299"/>
                  <a:pt x="187" y="295"/>
                </a:cubicBezTo>
                <a:cubicBezTo>
                  <a:pt x="197" y="291"/>
                  <a:pt x="201" y="280"/>
                  <a:pt x="196" y="271"/>
                </a:cubicBezTo>
                <a:close/>
                <a:moveTo>
                  <a:pt x="126" y="160"/>
                </a:moveTo>
                <a:cubicBezTo>
                  <a:pt x="91" y="176"/>
                  <a:pt x="50" y="161"/>
                  <a:pt x="34" y="126"/>
                </a:cubicBezTo>
                <a:cubicBezTo>
                  <a:pt x="19" y="91"/>
                  <a:pt x="34" y="50"/>
                  <a:pt x="69" y="34"/>
                </a:cubicBezTo>
                <a:cubicBezTo>
                  <a:pt x="104" y="18"/>
                  <a:pt x="145" y="34"/>
                  <a:pt x="160" y="69"/>
                </a:cubicBezTo>
                <a:cubicBezTo>
                  <a:pt x="176" y="103"/>
                  <a:pt x="161" y="145"/>
                  <a:pt x="126" y="16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723" name="Google Shape;723;p36"/>
          <p:cNvGrpSpPr/>
          <p:nvPr/>
        </p:nvGrpSpPr>
        <p:grpSpPr>
          <a:xfrm>
            <a:off x="3234152" y="2810579"/>
            <a:ext cx="240472" cy="241218"/>
            <a:chOff x="3020219" y="1344612"/>
            <a:chExt cx="511175" cy="512763"/>
          </a:xfrm>
        </p:grpSpPr>
        <p:sp>
          <p:nvSpPr>
            <p:cNvPr id="724" name="Google Shape;724;p36"/>
            <p:cNvSpPr/>
            <p:nvPr/>
          </p:nvSpPr>
          <p:spPr>
            <a:xfrm>
              <a:off x="3182144" y="1344612"/>
              <a:ext cx="187325" cy="512763"/>
            </a:xfrm>
            <a:custGeom>
              <a:rect b="b" l="l" r="r" t="t"/>
              <a:pathLst>
                <a:path extrusionOk="0" h="307" w="113">
                  <a:moveTo>
                    <a:pt x="57" y="0"/>
                  </a:moveTo>
                  <a:cubicBezTo>
                    <a:pt x="25" y="0"/>
                    <a:pt x="0" y="69"/>
                    <a:pt x="0" y="153"/>
                  </a:cubicBezTo>
                  <a:cubicBezTo>
                    <a:pt x="0" y="238"/>
                    <a:pt x="25" y="307"/>
                    <a:pt x="57" y="307"/>
                  </a:cubicBezTo>
                  <a:cubicBezTo>
                    <a:pt x="88" y="307"/>
                    <a:pt x="113" y="238"/>
                    <a:pt x="113" y="153"/>
                  </a:cubicBezTo>
                  <a:cubicBezTo>
                    <a:pt x="113" y="69"/>
                    <a:pt x="88" y="0"/>
                    <a:pt x="57" y="0"/>
                  </a:cubicBezTo>
                  <a:close/>
                  <a:moveTo>
                    <a:pt x="57" y="282"/>
                  </a:moveTo>
                  <a:cubicBezTo>
                    <a:pt x="30" y="282"/>
                    <a:pt x="9" y="224"/>
                    <a:pt x="9" y="153"/>
                  </a:cubicBezTo>
                  <a:cubicBezTo>
                    <a:pt x="9" y="82"/>
                    <a:pt x="30" y="25"/>
                    <a:pt x="57" y="25"/>
                  </a:cubicBezTo>
                  <a:cubicBezTo>
                    <a:pt x="83" y="25"/>
                    <a:pt x="104" y="82"/>
                    <a:pt x="104" y="153"/>
                  </a:cubicBezTo>
                  <a:cubicBezTo>
                    <a:pt x="104" y="224"/>
                    <a:pt x="83" y="282"/>
                    <a:pt x="57" y="28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25" name="Google Shape;725;p36"/>
            <p:cNvSpPr/>
            <p:nvPr/>
          </p:nvSpPr>
          <p:spPr>
            <a:xfrm>
              <a:off x="3020219" y="1506538"/>
              <a:ext cx="511175" cy="188913"/>
            </a:xfrm>
            <a:custGeom>
              <a:rect b="b" l="l" r="r" t="t"/>
              <a:pathLst>
                <a:path extrusionOk="0" h="113" w="307">
                  <a:moveTo>
                    <a:pt x="307" y="56"/>
                  </a:moveTo>
                  <a:cubicBezTo>
                    <a:pt x="307" y="25"/>
                    <a:pt x="238" y="0"/>
                    <a:pt x="154" y="0"/>
                  </a:cubicBezTo>
                  <a:cubicBezTo>
                    <a:pt x="69" y="0"/>
                    <a:pt x="0" y="25"/>
                    <a:pt x="0" y="56"/>
                  </a:cubicBezTo>
                  <a:cubicBezTo>
                    <a:pt x="0" y="88"/>
                    <a:pt x="69" y="113"/>
                    <a:pt x="154" y="113"/>
                  </a:cubicBezTo>
                  <a:cubicBezTo>
                    <a:pt x="238" y="113"/>
                    <a:pt x="307" y="88"/>
                    <a:pt x="307" y="56"/>
                  </a:cubicBezTo>
                  <a:close/>
                  <a:moveTo>
                    <a:pt x="25" y="56"/>
                  </a:moveTo>
                  <a:cubicBezTo>
                    <a:pt x="25" y="30"/>
                    <a:pt x="83" y="9"/>
                    <a:pt x="154" y="9"/>
                  </a:cubicBezTo>
                  <a:cubicBezTo>
                    <a:pt x="225" y="9"/>
                    <a:pt x="282" y="30"/>
                    <a:pt x="282" y="56"/>
                  </a:cubicBezTo>
                  <a:cubicBezTo>
                    <a:pt x="282" y="82"/>
                    <a:pt x="225" y="104"/>
                    <a:pt x="154" y="104"/>
                  </a:cubicBezTo>
                  <a:cubicBezTo>
                    <a:pt x="83" y="104"/>
                    <a:pt x="25" y="82"/>
                    <a:pt x="25" y="5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26" name="Google Shape;726;p36"/>
            <p:cNvSpPr/>
            <p:nvPr/>
          </p:nvSpPr>
          <p:spPr>
            <a:xfrm>
              <a:off x="3058319" y="1382713"/>
              <a:ext cx="434975" cy="436563"/>
            </a:xfrm>
            <a:custGeom>
              <a:rect b="b" l="l" r="r" t="t"/>
              <a:pathLst>
                <a:path extrusionOk="0" h="261" w="261">
                  <a:moveTo>
                    <a:pt x="239" y="22"/>
                  </a:moveTo>
                  <a:cubicBezTo>
                    <a:pt x="217" y="0"/>
                    <a:pt x="150" y="30"/>
                    <a:pt x="91" y="90"/>
                  </a:cubicBezTo>
                  <a:cubicBezTo>
                    <a:pt x="31" y="150"/>
                    <a:pt x="0" y="217"/>
                    <a:pt x="22" y="239"/>
                  </a:cubicBezTo>
                  <a:cubicBezTo>
                    <a:pt x="44" y="261"/>
                    <a:pt x="111" y="230"/>
                    <a:pt x="171" y="170"/>
                  </a:cubicBezTo>
                  <a:cubicBezTo>
                    <a:pt x="230" y="110"/>
                    <a:pt x="261" y="44"/>
                    <a:pt x="239" y="22"/>
                  </a:cubicBezTo>
                  <a:close/>
                  <a:moveTo>
                    <a:pt x="40" y="221"/>
                  </a:moveTo>
                  <a:cubicBezTo>
                    <a:pt x="21" y="203"/>
                    <a:pt x="47" y="147"/>
                    <a:pt x="97" y="97"/>
                  </a:cubicBezTo>
                  <a:cubicBezTo>
                    <a:pt x="147" y="47"/>
                    <a:pt x="203" y="21"/>
                    <a:pt x="221" y="39"/>
                  </a:cubicBezTo>
                  <a:cubicBezTo>
                    <a:pt x="240" y="58"/>
                    <a:pt x="214" y="114"/>
                    <a:pt x="164" y="164"/>
                  </a:cubicBezTo>
                  <a:cubicBezTo>
                    <a:pt x="114" y="214"/>
                    <a:pt x="58" y="240"/>
                    <a:pt x="40" y="2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27" name="Google Shape;727;p36"/>
            <p:cNvSpPr/>
            <p:nvPr/>
          </p:nvSpPr>
          <p:spPr>
            <a:xfrm>
              <a:off x="3058319" y="1382713"/>
              <a:ext cx="434975" cy="436563"/>
            </a:xfrm>
            <a:custGeom>
              <a:rect b="b" l="l" r="r" t="t"/>
              <a:pathLst>
                <a:path extrusionOk="0" h="261" w="261">
                  <a:moveTo>
                    <a:pt x="239" y="239"/>
                  </a:moveTo>
                  <a:cubicBezTo>
                    <a:pt x="261" y="217"/>
                    <a:pt x="230" y="150"/>
                    <a:pt x="171" y="90"/>
                  </a:cubicBezTo>
                  <a:cubicBezTo>
                    <a:pt x="111" y="30"/>
                    <a:pt x="44" y="0"/>
                    <a:pt x="22" y="22"/>
                  </a:cubicBezTo>
                  <a:cubicBezTo>
                    <a:pt x="0" y="44"/>
                    <a:pt x="31" y="110"/>
                    <a:pt x="91" y="170"/>
                  </a:cubicBezTo>
                  <a:cubicBezTo>
                    <a:pt x="150" y="230"/>
                    <a:pt x="217" y="261"/>
                    <a:pt x="239" y="239"/>
                  </a:cubicBezTo>
                  <a:close/>
                  <a:moveTo>
                    <a:pt x="40" y="39"/>
                  </a:moveTo>
                  <a:cubicBezTo>
                    <a:pt x="58" y="21"/>
                    <a:pt x="114" y="47"/>
                    <a:pt x="164" y="97"/>
                  </a:cubicBezTo>
                  <a:cubicBezTo>
                    <a:pt x="214" y="147"/>
                    <a:pt x="240" y="203"/>
                    <a:pt x="221" y="221"/>
                  </a:cubicBezTo>
                  <a:cubicBezTo>
                    <a:pt x="203" y="240"/>
                    <a:pt x="147" y="214"/>
                    <a:pt x="97" y="164"/>
                  </a:cubicBezTo>
                  <a:cubicBezTo>
                    <a:pt x="47" y="114"/>
                    <a:pt x="21" y="58"/>
                    <a:pt x="40" y="3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28" name="Google Shape;728;p36"/>
            <p:cNvSpPr/>
            <p:nvPr/>
          </p:nvSpPr>
          <p:spPr>
            <a:xfrm>
              <a:off x="3236119" y="1562100"/>
              <a:ext cx="79375" cy="77788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3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p37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35" name="Google Shape;735;p37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736" name="Google Shape;736;p37"/>
          <p:cNvSpPr/>
          <p:nvPr/>
        </p:nvSpPr>
        <p:spPr>
          <a:xfrm>
            <a:off x="2845121" y="1408112"/>
            <a:ext cx="6015245" cy="3024187"/>
          </a:xfrm>
          <a:prstGeom prst="rect">
            <a:avLst/>
          </a:prstGeom>
          <a:solidFill>
            <a:srgbClr val="BFBFBF">
              <a:alpha val="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949599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descr="InstructionalTechnology" id="737" name="Google Shape;737;p37"/>
          <p:cNvSpPr/>
          <p:nvPr/>
        </p:nvSpPr>
        <p:spPr>
          <a:xfrm>
            <a:off x="280458" y="1408112"/>
            <a:ext cx="2564663" cy="302418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38" name="Google Shape;738;p37"/>
          <p:cNvSpPr/>
          <p:nvPr/>
        </p:nvSpPr>
        <p:spPr>
          <a:xfrm>
            <a:off x="3349947" y="2915369"/>
            <a:ext cx="1439863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39" name="Google Shape;739;p37"/>
          <p:cNvSpPr/>
          <p:nvPr/>
        </p:nvSpPr>
        <p:spPr>
          <a:xfrm>
            <a:off x="5202560" y="2915369"/>
            <a:ext cx="1439862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40" name="Google Shape;740;p37"/>
          <p:cNvSpPr/>
          <p:nvPr/>
        </p:nvSpPr>
        <p:spPr>
          <a:xfrm>
            <a:off x="7088510" y="2915369"/>
            <a:ext cx="1439862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41" name="Google Shape;741;p37"/>
          <p:cNvSpPr/>
          <p:nvPr/>
        </p:nvSpPr>
        <p:spPr>
          <a:xfrm>
            <a:off x="3349947" y="3624337"/>
            <a:ext cx="5256213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742" name="Google Shape;742;p37"/>
          <p:cNvCxnSpPr/>
          <p:nvPr/>
        </p:nvCxnSpPr>
        <p:spPr>
          <a:xfrm>
            <a:off x="5002535" y="1927944"/>
            <a:ext cx="0" cy="1368425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43" name="Google Shape;743;p37"/>
          <p:cNvCxnSpPr/>
          <p:nvPr/>
        </p:nvCxnSpPr>
        <p:spPr>
          <a:xfrm>
            <a:off x="6877372" y="1927944"/>
            <a:ext cx="0" cy="1368425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44" name="Google Shape;744;p37"/>
          <p:cNvSpPr/>
          <p:nvPr/>
        </p:nvSpPr>
        <p:spPr>
          <a:xfrm>
            <a:off x="3796061" y="1905309"/>
            <a:ext cx="542925" cy="542925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45" name="Google Shape;745;p37"/>
          <p:cNvSpPr/>
          <p:nvPr/>
        </p:nvSpPr>
        <p:spPr>
          <a:xfrm>
            <a:off x="3952398" y="2120348"/>
            <a:ext cx="234962" cy="159706"/>
          </a:xfrm>
          <a:custGeom>
            <a:rect b="b" l="l" r="r" t="t"/>
            <a:pathLst>
              <a:path extrusionOk="0" h="109" w="160">
                <a:moveTo>
                  <a:pt x="154" y="12"/>
                </a:moveTo>
                <a:cubicBezTo>
                  <a:pt x="150" y="8"/>
                  <a:pt x="144" y="6"/>
                  <a:pt x="139" y="6"/>
                </a:cubicBezTo>
                <a:cubicBezTo>
                  <a:pt x="133" y="6"/>
                  <a:pt x="127" y="8"/>
                  <a:pt x="123" y="12"/>
                </a:cubicBezTo>
                <a:cubicBezTo>
                  <a:pt x="119" y="16"/>
                  <a:pt x="117" y="22"/>
                  <a:pt x="117" y="27"/>
                </a:cubicBezTo>
                <a:cubicBezTo>
                  <a:pt x="117" y="31"/>
                  <a:pt x="118" y="34"/>
                  <a:pt x="119" y="36"/>
                </a:cubicBezTo>
                <a:cubicBezTo>
                  <a:pt x="93" y="60"/>
                  <a:pt x="93" y="60"/>
                  <a:pt x="93" y="60"/>
                </a:cubicBezTo>
                <a:cubicBezTo>
                  <a:pt x="89" y="57"/>
                  <a:pt x="84" y="56"/>
                  <a:pt x="79" y="56"/>
                </a:cubicBezTo>
                <a:cubicBezTo>
                  <a:pt x="74" y="56"/>
                  <a:pt x="70" y="57"/>
                  <a:pt x="66" y="59"/>
                </a:cubicBezTo>
                <a:cubicBezTo>
                  <a:pt x="47" y="37"/>
                  <a:pt x="47" y="37"/>
                  <a:pt x="47" y="37"/>
                </a:cubicBezTo>
                <a:cubicBezTo>
                  <a:pt x="52" y="27"/>
                  <a:pt x="51" y="15"/>
                  <a:pt x="43" y="7"/>
                </a:cubicBezTo>
                <a:cubicBezTo>
                  <a:pt x="38" y="2"/>
                  <a:pt x="32" y="0"/>
                  <a:pt x="25" y="0"/>
                </a:cubicBezTo>
                <a:cubicBezTo>
                  <a:pt x="19" y="0"/>
                  <a:pt x="12" y="2"/>
                  <a:pt x="8" y="7"/>
                </a:cubicBezTo>
                <a:cubicBezTo>
                  <a:pt x="3" y="12"/>
                  <a:pt x="0" y="18"/>
                  <a:pt x="0" y="24"/>
                </a:cubicBezTo>
                <a:cubicBezTo>
                  <a:pt x="0" y="31"/>
                  <a:pt x="3" y="37"/>
                  <a:pt x="8" y="42"/>
                </a:cubicBezTo>
                <a:cubicBezTo>
                  <a:pt x="12" y="47"/>
                  <a:pt x="19" y="49"/>
                  <a:pt x="25" y="49"/>
                </a:cubicBezTo>
                <a:cubicBezTo>
                  <a:pt x="29" y="49"/>
                  <a:pt x="33" y="48"/>
                  <a:pt x="37" y="46"/>
                </a:cubicBezTo>
                <a:cubicBezTo>
                  <a:pt x="56" y="69"/>
                  <a:pt x="56" y="69"/>
                  <a:pt x="56" y="69"/>
                </a:cubicBezTo>
                <a:cubicBezTo>
                  <a:pt x="50" y="79"/>
                  <a:pt x="51" y="93"/>
                  <a:pt x="60" y="102"/>
                </a:cubicBezTo>
                <a:cubicBezTo>
                  <a:pt x="65" y="107"/>
                  <a:pt x="72" y="109"/>
                  <a:pt x="79" y="109"/>
                </a:cubicBezTo>
                <a:cubicBezTo>
                  <a:pt x="86" y="109"/>
                  <a:pt x="93" y="107"/>
                  <a:pt x="98" y="102"/>
                </a:cubicBezTo>
                <a:cubicBezTo>
                  <a:pt x="107" y="93"/>
                  <a:pt x="108" y="80"/>
                  <a:pt x="102" y="69"/>
                </a:cubicBezTo>
                <a:cubicBezTo>
                  <a:pt x="129" y="46"/>
                  <a:pt x="129" y="46"/>
                  <a:pt x="129" y="46"/>
                </a:cubicBezTo>
                <a:cubicBezTo>
                  <a:pt x="132" y="48"/>
                  <a:pt x="135" y="49"/>
                  <a:pt x="139" y="49"/>
                </a:cubicBezTo>
                <a:cubicBezTo>
                  <a:pt x="144" y="49"/>
                  <a:pt x="150" y="47"/>
                  <a:pt x="154" y="43"/>
                </a:cubicBezTo>
                <a:cubicBezTo>
                  <a:pt x="158" y="38"/>
                  <a:pt x="160" y="33"/>
                  <a:pt x="160" y="27"/>
                </a:cubicBezTo>
                <a:cubicBezTo>
                  <a:pt x="160" y="22"/>
                  <a:pt x="158" y="16"/>
                  <a:pt x="154" y="12"/>
                </a:cubicBezTo>
                <a:moveTo>
                  <a:pt x="17" y="32"/>
                </a:moveTo>
                <a:cubicBezTo>
                  <a:pt x="15" y="30"/>
                  <a:pt x="14" y="27"/>
                  <a:pt x="14" y="24"/>
                </a:cubicBezTo>
                <a:cubicBezTo>
                  <a:pt x="14" y="21"/>
                  <a:pt x="15" y="19"/>
                  <a:pt x="17" y="17"/>
                </a:cubicBezTo>
                <a:cubicBezTo>
                  <a:pt x="20" y="14"/>
                  <a:pt x="22" y="13"/>
                  <a:pt x="25" y="13"/>
                </a:cubicBezTo>
                <a:cubicBezTo>
                  <a:pt x="28" y="13"/>
                  <a:pt x="31" y="14"/>
                  <a:pt x="33" y="17"/>
                </a:cubicBezTo>
                <a:cubicBezTo>
                  <a:pt x="38" y="21"/>
                  <a:pt x="38" y="28"/>
                  <a:pt x="33" y="32"/>
                </a:cubicBezTo>
                <a:cubicBezTo>
                  <a:pt x="29" y="37"/>
                  <a:pt x="22" y="37"/>
                  <a:pt x="17" y="32"/>
                </a:cubicBezTo>
                <a:moveTo>
                  <a:pt x="144" y="33"/>
                </a:moveTo>
                <a:cubicBezTo>
                  <a:pt x="141" y="36"/>
                  <a:pt x="136" y="36"/>
                  <a:pt x="133" y="33"/>
                </a:cubicBezTo>
                <a:cubicBezTo>
                  <a:pt x="132" y="31"/>
                  <a:pt x="131" y="29"/>
                  <a:pt x="131" y="27"/>
                </a:cubicBezTo>
                <a:cubicBezTo>
                  <a:pt x="131" y="25"/>
                  <a:pt x="132" y="23"/>
                  <a:pt x="133" y="22"/>
                </a:cubicBezTo>
                <a:cubicBezTo>
                  <a:pt x="135" y="20"/>
                  <a:pt x="137" y="20"/>
                  <a:pt x="139" y="20"/>
                </a:cubicBezTo>
                <a:cubicBezTo>
                  <a:pt x="141" y="20"/>
                  <a:pt x="143" y="20"/>
                  <a:pt x="144" y="22"/>
                </a:cubicBezTo>
                <a:cubicBezTo>
                  <a:pt x="146" y="23"/>
                  <a:pt x="146" y="25"/>
                  <a:pt x="146" y="27"/>
                </a:cubicBezTo>
                <a:cubicBezTo>
                  <a:pt x="146" y="29"/>
                  <a:pt x="146" y="31"/>
                  <a:pt x="144" y="33"/>
                </a:cubicBezTo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46" name="Google Shape;746;p37"/>
          <p:cNvSpPr/>
          <p:nvPr/>
        </p:nvSpPr>
        <p:spPr>
          <a:xfrm>
            <a:off x="5643911" y="1905309"/>
            <a:ext cx="542925" cy="542925"/>
          </a:xfrm>
          <a:prstGeom prst="ellipse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747" name="Google Shape;747;p37"/>
          <p:cNvGrpSpPr/>
          <p:nvPr/>
        </p:nvGrpSpPr>
        <p:grpSpPr>
          <a:xfrm>
            <a:off x="5835921" y="2081155"/>
            <a:ext cx="160440" cy="203166"/>
            <a:chOff x="0" y="0"/>
            <a:chExt cx="127" cy="163"/>
          </a:xfrm>
        </p:grpSpPr>
        <p:sp>
          <p:nvSpPr>
            <p:cNvPr id="748" name="Google Shape;748;p37"/>
            <p:cNvSpPr/>
            <p:nvPr/>
          </p:nvSpPr>
          <p:spPr>
            <a:xfrm>
              <a:off x="0" y="0"/>
              <a:ext cx="127" cy="163"/>
            </a:xfrm>
            <a:custGeom>
              <a:rect b="b" l="l" r="r" t="t"/>
              <a:pathLst>
                <a:path extrusionOk="0" h="159" w="124">
                  <a:moveTo>
                    <a:pt x="28" y="146"/>
                  </a:moveTo>
                  <a:cubicBezTo>
                    <a:pt x="14" y="146"/>
                    <a:pt x="14" y="146"/>
                    <a:pt x="14" y="146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17" y="13"/>
                    <a:pt x="117" y="13"/>
                    <a:pt x="117" y="13"/>
                  </a:cubicBezTo>
                  <a:cubicBezTo>
                    <a:pt x="121" y="13"/>
                    <a:pt x="124" y="10"/>
                    <a:pt x="124" y="7"/>
                  </a:cubicBezTo>
                  <a:cubicBezTo>
                    <a:pt x="124" y="3"/>
                    <a:pt x="121" y="0"/>
                    <a:pt x="11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0" y="156"/>
                    <a:pt x="3" y="159"/>
                    <a:pt x="7" y="159"/>
                  </a:cubicBezTo>
                  <a:cubicBezTo>
                    <a:pt x="28" y="159"/>
                    <a:pt x="28" y="159"/>
                    <a:pt x="28" y="159"/>
                  </a:cubicBezTo>
                  <a:cubicBezTo>
                    <a:pt x="31" y="159"/>
                    <a:pt x="35" y="156"/>
                    <a:pt x="35" y="152"/>
                  </a:cubicBezTo>
                  <a:cubicBezTo>
                    <a:pt x="35" y="149"/>
                    <a:pt x="31" y="146"/>
                    <a:pt x="28" y="146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49" name="Google Shape;749;p37"/>
            <p:cNvSpPr/>
            <p:nvPr/>
          </p:nvSpPr>
          <p:spPr>
            <a:xfrm>
              <a:off x="80" y="95"/>
              <a:ext cx="47" cy="68"/>
            </a:xfrm>
            <a:custGeom>
              <a:rect b="b" l="l" r="r" t="t"/>
              <a:pathLst>
                <a:path extrusionOk="0" h="66" w="46">
                  <a:moveTo>
                    <a:pt x="39" y="0"/>
                  </a:moveTo>
                  <a:cubicBezTo>
                    <a:pt x="35" y="0"/>
                    <a:pt x="32" y="3"/>
                    <a:pt x="32" y="7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7" y="53"/>
                    <a:pt x="7" y="53"/>
                    <a:pt x="7" y="53"/>
                  </a:cubicBezTo>
                  <a:cubicBezTo>
                    <a:pt x="3" y="53"/>
                    <a:pt x="0" y="56"/>
                    <a:pt x="0" y="59"/>
                  </a:cubicBezTo>
                  <a:cubicBezTo>
                    <a:pt x="0" y="63"/>
                    <a:pt x="3" y="66"/>
                    <a:pt x="7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41" y="66"/>
                    <a:pt x="43" y="66"/>
                    <a:pt x="44" y="64"/>
                  </a:cubicBezTo>
                  <a:cubicBezTo>
                    <a:pt x="45" y="63"/>
                    <a:pt x="46" y="61"/>
                    <a:pt x="46" y="59"/>
                  </a:cubicBezTo>
                  <a:cubicBezTo>
                    <a:pt x="46" y="7"/>
                    <a:pt x="46" y="7"/>
                    <a:pt x="46" y="7"/>
                  </a:cubicBezTo>
                  <a:cubicBezTo>
                    <a:pt x="46" y="3"/>
                    <a:pt x="43" y="0"/>
                    <a:pt x="39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50" name="Google Shape;750;p37"/>
            <p:cNvSpPr/>
            <p:nvPr/>
          </p:nvSpPr>
          <p:spPr>
            <a:xfrm>
              <a:off x="46" y="34"/>
              <a:ext cx="79" cy="114"/>
            </a:xfrm>
            <a:custGeom>
              <a:rect b="b" l="l" r="r" t="t"/>
              <a:pathLst>
                <a:path extrusionOk="0" h="112" w="78">
                  <a:moveTo>
                    <a:pt x="68" y="2"/>
                  </a:moveTo>
                  <a:cubicBezTo>
                    <a:pt x="65" y="1"/>
                    <a:pt x="62" y="0"/>
                    <a:pt x="60" y="0"/>
                  </a:cubicBezTo>
                  <a:cubicBezTo>
                    <a:pt x="54" y="0"/>
                    <a:pt x="48" y="3"/>
                    <a:pt x="46" y="8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6"/>
                    <a:pt x="0" y="87"/>
                    <a:pt x="0" y="88"/>
                  </a:cubicBezTo>
                  <a:cubicBezTo>
                    <a:pt x="1" y="106"/>
                    <a:pt x="1" y="106"/>
                    <a:pt x="1" y="106"/>
                  </a:cubicBezTo>
                  <a:cubicBezTo>
                    <a:pt x="1" y="108"/>
                    <a:pt x="2" y="110"/>
                    <a:pt x="4" y="112"/>
                  </a:cubicBezTo>
                  <a:cubicBezTo>
                    <a:pt x="5" y="112"/>
                    <a:pt x="7" y="112"/>
                    <a:pt x="8" y="112"/>
                  </a:cubicBezTo>
                  <a:cubicBezTo>
                    <a:pt x="9" y="112"/>
                    <a:pt x="10" y="112"/>
                    <a:pt x="11" y="112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8" y="103"/>
                    <a:pt x="29" y="102"/>
                    <a:pt x="29" y="101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78" y="16"/>
                    <a:pt x="75" y="7"/>
                    <a:pt x="68" y="2"/>
                  </a:cubicBezTo>
                  <a:moveTo>
                    <a:pt x="62" y="17"/>
                  </a:moveTo>
                  <a:cubicBezTo>
                    <a:pt x="18" y="92"/>
                    <a:pt x="18" y="92"/>
                    <a:pt x="18" y="9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0"/>
                    <a:pt x="14" y="90"/>
                    <a:pt x="14" y="90"/>
                  </a:cubicBezTo>
                  <a:cubicBezTo>
                    <a:pt x="57" y="15"/>
                    <a:pt x="57" y="15"/>
                    <a:pt x="57" y="15"/>
                  </a:cubicBezTo>
                  <a:cubicBezTo>
                    <a:pt x="58" y="14"/>
                    <a:pt x="60" y="13"/>
                    <a:pt x="61" y="14"/>
                  </a:cubicBezTo>
                  <a:cubicBezTo>
                    <a:pt x="62" y="15"/>
                    <a:pt x="62" y="16"/>
                    <a:pt x="62" y="1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51" name="Google Shape;751;p37"/>
            <p:cNvSpPr/>
            <p:nvPr/>
          </p:nvSpPr>
          <p:spPr>
            <a:xfrm>
              <a:off x="24" y="46"/>
              <a:ext cx="49" cy="14"/>
            </a:xfrm>
            <a:custGeom>
              <a:rect b="b" l="l" r="r" t="t"/>
              <a:pathLst>
                <a:path extrusionOk="0" h="14" w="48">
                  <a:moveTo>
                    <a:pt x="48" y="7"/>
                  </a:moveTo>
                  <a:cubicBezTo>
                    <a:pt x="48" y="3"/>
                    <a:pt x="45" y="0"/>
                    <a:pt x="42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ubicBezTo>
                    <a:pt x="42" y="14"/>
                    <a:pt x="42" y="14"/>
                    <a:pt x="42" y="14"/>
                  </a:cubicBezTo>
                  <a:cubicBezTo>
                    <a:pt x="45" y="14"/>
                    <a:pt x="48" y="11"/>
                    <a:pt x="48" y="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52" name="Google Shape;752;p37"/>
            <p:cNvSpPr/>
            <p:nvPr/>
          </p:nvSpPr>
          <p:spPr>
            <a:xfrm>
              <a:off x="24" y="73"/>
              <a:ext cx="32" cy="15"/>
            </a:xfrm>
            <a:custGeom>
              <a:rect b="b" l="l" r="r" t="t"/>
              <a:pathLst>
                <a:path extrusionOk="0" h="14" w="31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8" y="14"/>
                    <a:pt x="31" y="11"/>
                    <a:pt x="31" y="7"/>
                  </a:cubicBezTo>
                  <a:cubicBezTo>
                    <a:pt x="31" y="3"/>
                    <a:pt x="28" y="0"/>
                    <a:pt x="24" y="0"/>
                  </a:cubicBezTo>
                  <a:lnTo>
                    <a:pt x="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753" name="Google Shape;753;p37"/>
          <p:cNvSpPr/>
          <p:nvPr/>
        </p:nvSpPr>
        <p:spPr>
          <a:xfrm>
            <a:off x="7523511" y="1905309"/>
            <a:ext cx="542925" cy="542925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754" name="Google Shape;754;p37"/>
          <p:cNvGrpSpPr/>
          <p:nvPr/>
        </p:nvGrpSpPr>
        <p:grpSpPr>
          <a:xfrm>
            <a:off x="7725609" y="2081218"/>
            <a:ext cx="168840" cy="207802"/>
            <a:chOff x="0" y="0"/>
            <a:chExt cx="134" cy="163"/>
          </a:xfrm>
        </p:grpSpPr>
        <p:sp>
          <p:nvSpPr>
            <p:cNvPr id="755" name="Google Shape;755;p37"/>
            <p:cNvSpPr/>
            <p:nvPr/>
          </p:nvSpPr>
          <p:spPr>
            <a:xfrm>
              <a:off x="0" y="0"/>
              <a:ext cx="134" cy="163"/>
            </a:xfrm>
            <a:custGeom>
              <a:rect b="b" l="l" r="r" t="t"/>
              <a:pathLst>
                <a:path extrusionOk="0" h="163" w="134">
                  <a:moveTo>
                    <a:pt x="0" y="0"/>
                  </a:moveTo>
                  <a:lnTo>
                    <a:pt x="0" y="163"/>
                  </a:lnTo>
                  <a:lnTo>
                    <a:pt x="92" y="163"/>
                  </a:lnTo>
                  <a:lnTo>
                    <a:pt x="134" y="121"/>
                  </a:lnTo>
                  <a:lnTo>
                    <a:pt x="134" y="0"/>
                  </a:lnTo>
                  <a:lnTo>
                    <a:pt x="0" y="0"/>
                  </a:lnTo>
                  <a:close/>
                  <a:moveTo>
                    <a:pt x="14" y="14"/>
                  </a:moveTo>
                  <a:lnTo>
                    <a:pt x="120" y="14"/>
                  </a:lnTo>
                  <a:lnTo>
                    <a:pt x="120" y="112"/>
                  </a:lnTo>
                  <a:lnTo>
                    <a:pt x="83" y="112"/>
                  </a:lnTo>
                  <a:lnTo>
                    <a:pt x="83" y="150"/>
                  </a:lnTo>
                  <a:lnTo>
                    <a:pt x="14" y="150"/>
                  </a:lnTo>
                  <a:lnTo>
                    <a:pt x="14" y="14"/>
                  </a:lnTo>
                  <a:close/>
                  <a:moveTo>
                    <a:pt x="111" y="125"/>
                  </a:moveTo>
                  <a:lnTo>
                    <a:pt x="96" y="140"/>
                  </a:lnTo>
                  <a:lnTo>
                    <a:pt x="96" y="125"/>
                  </a:lnTo>
                  <a:lnTo>
                    <a:pt x="111" y="12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56" name="Google Shape;756;p37"/>
            <p:cNvSpPr/>
            <p:nvPr/>
          </p:nvSpPr>
          <p:spPr>
            <a:xfrm>
              <a:off x="37" y="44"/>
              <a:ext cx="59" cy="15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757" name="Google Shape;757;p37"/>
            <p:cNvSpPr/>
            <p:nvPr/>
          </p:nvSpPr>
          <p:spPr>
            <a:xfrm>
              <a:off x="37" y="83"/>
              <a:ext cx="38" cy="1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758" name="Google Shape;758;p37"/>
          <p:cNvSpPr/>
          <p:nvPr/>
        </p:nvSpPr>
        <p:spPr>
          <a:xfrm>
            <a:off x="3665761" y="2572817"/>
            <a:ext cx="808235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59" name="Google Shape;759;p37"/>
          <p:cNvSpPr/>
          <p:nvPr/>
        </p:nvSpPr>
        <p:spPr>
          <a:xfrm>
            <a:off x="5518373" y="2572817"/>
            <a:ext cx="808234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60" name="Google Shape;760;p37"/>
          <p:cNvSpPr/>
          <p:nvPr/>
        </p:nvSpPr>
        <p:spPr>
          <a:xfrm>
            <a:off x="7405911" y="2572817"/>
            <a:ext cx="808235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5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38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5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67" name="Google Shape;767;p38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768" name="Google Shape;768;p38"/>
          <p:cNvSpPr/>
          <p:nvPr/>
        </p:nvSpPr>
        <p:spPr>
          <a:xfrm>
            <a:off x="4752975" y="1806992"/>
            <a:ext cx="1336325" cy="2406650"/>
          </a:xfrm>
          <a:custGeom>
            <a:rect b="b" l="l" r="r" t="t"/>
            <a:pathLst>
              <a:path extrusionOk="0" h="1516" w="863">
                <a:moveTo>
                  <a:pt x="863" y="0"/>
                </a:moveTo>
                <a:lnTo>
                  <a:pt x="0" y="0"/>
                </a:lnTo>
                <a:lnTo>
                  <a:pt x="0" y="1516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69" name="Google Shape;769;p38"/>
          <p:cNvSpPr/>
          <p:nvPr/>
        </p:nvSpPr>
        <p:spPr>
          <a:xfrm>
            <a:off x="5089525" y="2629317"/>
            <a:ext cx="999775" cy="1584325"/>
          </a:xfrm>
          <a:custGeom>
            <a:rect b="b" l="l" r="r" t="t"/>
            <a:pathLst>
              <a:path extrusionOk="0" h="998" w="651">
                <a:moveTo>
                  <a:pt x="651" y="0"/>
                </a:moveTo>
                <a:lnTo>
                  <a:pt x="0" y="0"/>
                </a:lnTo>
                <a:lnTo>
                  <a:pt x="0" y="998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0" name="Google Shape;770;p38"/>
          <p:cNvSpPr/>
          <p:nvPr/>
        </p:nvSpPr>
        <p:spPr>
          <a:xfrm>
            <a:off x="5438775" y="3451642"/>
            <a:ext cx="650525" cy="762000"/>
          </a:xfrm>
          <a:custGeom>
            <a:rect b="b" l="l" r="r" t="t"/>
            <a:pathLst>
              <a:path extrusionOk="0" h="480" w="431">
                <a:moveTo>
                  <a:pt x="431" y="0"/>
                </a:moveTo>
                <a:lnTo>
                  <a:pt x="0" y="0"/>
                </a:lnTo>
                <a:lnTo>
                  <a:pt x="0" y="480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1" name="Google Shape;771;p38"/>
          <p:cNvSpPr/>
          <p:nvPr/>
        </p:nvSpPr>
        <p:spPr>
          <a:xfrm>
            <a:off x="6089300" y="3189704"/>
            <a:ext cx="510520" cy="510520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2" name="Google Shape;772;p38"/>
          <p:cNvSpPr/>
          <p:nvPr/>
        </p:nvSpPr>
        <p:spPr>
          <a:xfrm>
            <a:off x="6089300" y="2384842"/>
            <a:ext cx="510520" cy="510520"/>
          </a:xfrm>
          <a:prstGeom prst="ellipse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3" name="Google Shape;773;p38"/>
          <p:cNvSpPr/>
          <p:nvPr/>
        </p:nvSpPr>
        <p:spPr>
          <a:xfrm>
            <a:off x="6089300" y="1549817"/>
            <a:ext cx="510520" cy="510520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4" name="Google Shape;774;p38"/>
          <p:cNvSpPr/>
          <p:nvPr/>
        </p:nvSpPr>
        <p:spPr>
          <a:xfrm>
            <a:off x="3059061" y="1806992"/>
            <a:ext cx="1331964" cy="2406650"/>
          </a:xfrm>
          <a:custGeom>
            <a:rect b="b" l="l" r="r" t="t"/>
            <a:pathLst>
              <a:path extrusionOk="0" h="1516" w="863">
                <a:moveTo>
                  <a:pt x="0" y="0"/>
                </a:moveTo>
                <a:lnTo>
                  <a:pt x="863" y="0"/>
                </a:lnTo>
                <a:lnTo>
                  <a:pt x="863" y="1516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5" name="Google Shape;775;p38"/>
          <p:cNvSpPr/>
          <p:nvPr/>
        </p:nvSpPr>
        <p:spPr>
          <a:xfrm>
            <a:off x="3059061" y="2629317"/>
            <a:ext cx="995414" cy="1584325"/>
          </a:xfrm>
          <a:custGeom>
            <a:rect b="b" l="l" r="r" t="t"/>
            <a:pathLst>
              <a:path extrusionOk="0" h="998" w="651">
                <a:moveTo>
                  <a:pt x="0" y="0"/>
                </a:moveTo>
                <a:lnTo>
                  <a:pt x="651" y="0"/>
                </a:lnTo>
                <a:lnTo>
                  <a:pt x="651" y="998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6" name="Google Shape;776;p38"/>
          <p:cNvSpPr/>
          <p:nvPr/>
        </p:nvSpPr>
        <p:spPr>
          <a:xfrm>
            <a:off x="3059061" y="3451642"/>
            <a:ext cx="647751" cy="762000"/>
          </a:xfrm>
          <a:custGeom>
            <a:rect b="b" l="l" r="r" t="t"/>
            <a:pathLst>
              <a:path extrusionOk="0" h="480" w="432">
                <a:moveTo>
                  <a:pt x="0" y="0"/>
                </a:moveTo>
                <a:lnTo>
                  <a:pt x="432" y="0"/>
                </a:lnTo>
                <a:lnTo>
                  <a:pt x="432" y="480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7" name="Google Shape;777;p38"/>
          <p:cNvSpPr/>
          <p:nvPr/>
        </p:nvSpPr>
        <p:spPr>
          <a:xfrm>
            <a:off x="2548541" y="3189704"/>
            <a:ext cx="510520" cy="510520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8" name="Google Shape;778;p38"/>
          <p:cNvSpPr/>
          <p:nvPr/>
        </p:nvSpPr>
        <p:spPr>
          <a:xfrm>
            <a:off x="2548541" y="2384842"/>
            <a:ext cx="510520" cy="510520"/>
          </a:xfrm>
          <a:prstGeom prst="ellipse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79" name="Google Shape;779;p38"/>
          <p:cNvSpPr/>
          <p:nvPr/>
        </p:nvSpPr>
        <p:spPr>
          <a:xfrm>
            <a:off x="2548541" y="1549817"/>
            <a:ext cx="510520" cy="510520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80" name="Google Shape;780;p38"/>
          <p:cNvSpPr/>
          <p:nvPr/>
        </p:nvSpPr>
        <p:spPr>
          <a:xfrm>
            <a:off x="2681311" y="1702226"/>
            <a:ext cx="223090" cy="206358"/>
          </a:xfrm>
          <a:custGeom>
            <a:rect b="b" l="l" r="r" t="t"/>
            <a:pathLst>
              <a:path extrusionOk="0" h="119" w="129">
                <a:moveTo>
                  <a:pt x="100" y="66"/>
                </a:moveTo>
                <a:cubicBezTo>
                  <a:pt x="100" y="64"/>
                  <a:pt x="103" y="61"/>
                  <a:pt x="105" y="61"/>
                </a:cubicBezTo>
                <a:cubicBezTo>
                  <a:pt x="108" y="61"/>
                  <a:pt x="110" y="64"/>
                  <a:pt x="110" y="66"/>
                </a:cubicBezTo>
                <a:cubicBezTo>
                  <a:pt x="110" y="115"/>
                  <a:pt x="110" y="115"/>
                  <a:pt x="110" y="115"/>
                </a:cubicBezTo>
                <a:cubicBezTo>
                  <a:pt x="110" y="117"/>
                  <a:pt x="108" y="119"/>
                  <a:pt x="105" y="119"/>
                </a:cubicBezTo>
                <a:cubicBezTo>
                  <a:pt x="105" y="119"/>
                  <a:pt x="105" y="119"/>
                  <a:pt x="105" y="119"/>
                </a:cubicBezTo>
                <a:cubicBezTo>
                  <a:pt x="24" y="119"/>
                  <a:pt x="24" y="119"/>
                  <a:pt x="24" y="119"/>
                </a:cubicBezTo>
                <a:cubicBezTo>
                  <a:pt x="21" y="119"/>
                  <a:pt x="19" y="117"/>
                  <a:pt x="19" y="115"/>
                </a:cubicBezTo>
                <a:cubicBezTo>
                  <a:pt x="19" y="114"/>
                  <a:pt x="19" y="114"/>
                  <a:pt x="19" y="114"/>
                </a:cubicBezTo>
                <a:cubicBezTo>
                  <a:pt x="19" y="66"/>
                  <a:pt x="19" y="66"/>
                  <a:pt x="19" y="66"/>
                </a:cubicBezTo>
                <a:cubicBezTo>
                  <a:pt x="19" y="64"/>
                  <a:pt x="21" y="61"/>
                  <a:pt x="24" y="61"/>
                </a:cubicBezTo>
                <a:cubicBezTo>
                  <a:pt x="27" y="61"/>
                  <a:pt x="29" y="64"/>
                  <a:pt x="29" y="66"/>
                </a:cubicBezTo>
                <a:cubicBezTo>
                  <a:pt x="29" y="110"/>
                  <a:pt x="29" y="110"/>
                  <a:pt x="29" y="110"/>
                </a:cubicBezTo>
                <a:cubicBezTo>
                  <a:pt x="45" y="110"/>
                  <a:pt x="45" y="110"/>
                  <a:pt x="45" y="110"/>
                </a:cubicBezTo>
                <a:cubicBezTo>
                  <a:pt x="45" y="61"/>
                  <a:pt x="45" y="61"/>
                  <a:pt x="45" y="61"/>
                </a:cubicBezTo>
                <a:cubicBezTo>
                  <a:pt x="45" y="59"/>
                  <a:pt x="46" y="58"/>
                  <a:pt x="48" y="58"/>
                </a:cubicBezTo>
                <a:cubicBezTo>
                  <a:pt x="48" y="58"/>
                  <a:pt x="48" y="58"/>
                  <a:pt x="48" y="58"/>
                </a:cubicBezTo>
                <a:cubicBezTo>
                  <a:pt x="81" y="58"/>
                  <a:pt x="81" y="58"/>
                  <a:pt x="81" y="58"/>
                </a:cubicBezTo>
                <a:cubicBezTo>
                  <a:pt x="83" y="58"/>
                  <a:pt x="85" y="59"/>
                  <a:pt x="85" y="61"/>
                </a:cubicBezTo>
                <a:cubicBezTo>
                  <a:pt x="85" y="61"/>
                  <a:pt x="85" y="61"/>
                  <a:pt x="85" y="61"/>
                </a:cubicBezTo>
                <a:cubicBezTo>
                  <a:pt x="85" y="110"/>
                  <a:pt x="85" y="110"/>
                  <a:pt x="85" y="110"/>
                </a:cubicBezTo>
                <a:cubicBezTo>
                  <a:pt x="100" y="110"/>
                  <a:pt x="100" y="110"/>
                  <a:pt x="100" y="110"/>
                </a:cubicBezTo>
                <a:cubicBezTo>
                  <a:pt x="100" y="66"/>
                  <a:pt x="100" y="66"/>
                  <a:pt x="100" y="66"/>
                </a:cubicBezTo>
                <a:close/>
                <a:moveTo>
                  <a:pt x="51" y="110"/>
                </a:moveTo>
                <a:cubicBezTo>
                  <a:pt x="51" y="110"/>
                  <a:pt x="51" y="110"/>
                  <a:pt x="51" y="110"/>
                </a:cubicBezTo>
                <a:cubicBezTo>
                  <a:pt x="79" y="110"/>
                  <a:pt x="79" y="110"/>
                  <a:pt x="79" y="110"/>
                </a:cubicBezTo>
                <a:cubicBezTo>
                  <a:pt x="79" y="64"/>
                  <a:pt x="79" y="64"/>
                  <a:pt x="79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110"/>
                  <a:pt x="51" y="110"/>
                  <a:pt x="51" y="110"/>
                </a:cubicBezTo>
                <a:close/>
                <a:moveTo>
                  <a:pt x="9" y="68"/>
                </a:moveTo>
                <a:cubicBezTo>
                  <a:pt x="9" y="68"/>
                  <a:pt x="9" y="68"/>
                  <a:pt x="9" y="68"/>
                </a:cubicBezTo>
                <a:cubicBezTo>
                  <a:pt x="65" y="12"/>
                  <a:pt x="65" y="12"/>
                  <a:pt x="65" y="12"/>
                </a:cubicBezTo>
                <a:cubicBezTo>
                  <a:pt x="120" y="68"/>
                  <a:pt x="120" y="68"/>
                  <a:pt x="120" y="68"/>
                </a:cubicBezTo>
                <a:cubicBezTo>
                  <a:pt x="122" y="70"/>
                  <a:pt x="125" y="70"/>
                  <a:pt x="127" y="68"/>
                </a:cubicBezTo>
                <a:cubicBezTo>
                  <a:pt x="129" y="66"/>
                  <a:pt x="129" y="63"/>
                  <a:pt x="127" y="61"/>
                </a:cubicBezTo>
                <a:cubicBezTo>
                  <a:pt x="68" y="2"/>
                  <a:pt x="68" y="2"/>
                  <a:pt x="68" y="2"/>
                </a:cubicBezTo>
                <a:cubicBezTo>
                  <a:pt x="68" y="2"/>
                  <a:pt x="68" y="2"/>
                  <a:pt x="68" y="2"/>
                </a:cubicBezTo>
                <a:cubicBezTo>
                  <a:pt x="66" y="0"/>
                  <a:pt x="63" y="0"/>
                  <a:pt x="61" y="2"/>
                </a:cubicBezTo>
                <a:cubicBezTo>
                  <a:pt x="2" y="61"/>
                  <a:pt x="2" y="61"/>
                  <a:pt x="2" y="61"/>
                </a:cubicBezTo>
                <a:cubicBezTo>
                  <a:pt x="0" y="63"/>
                  <a:pt x="0" y="66"/>
                  <a:pt x="2" y="68"/>
                </a:cubicBezTo>
                <a:cubicBezTo>
                  <a:pt x="4" y="70"/>
                  <a:pt x="7" y="70"/>
                  <a:pt x="9" y="6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81" name="Google Shape;781;p38"/>
          <p:cNvSpPr/>
          <p:nvPr/>
        </p:nvSpPr>
        <p:spPr>
          <a:xfrm>
            <a:off x="6275948" y="2545009"/>
            <a:ext cx="151980" cy="214722"/>
          </a:xfrm>
          <a:custGeom>
            <a:rect b="b" l="l" r="r" t="t"/>
            <a:pathLst>
              <a:path extrusionOk="0" h="124" w="88">
                <a:moveTo>
                  <a:pt x="44" y="0"/>
                </a:moveTo>
                <a:cubicBezTo>
                  <a:pt x="62" y="0"/>
                  <a:pt x="77" y="15"/>
                  <a:pt x="77" y="33"/>
                </a:cubicBezTo>
                <a:cubicBezTo>
                  <a:pt x="77" y="43"/>
                  <a:pt x="74" y="51"/>
                  <a:pt x="68" y="57"/>
                </a:cubicBezTo>
                <a:cubicBezTo>
                  <a:pt x="67" y="57"/>
                  <a:pt x="67" y="57"/>
                  <a:pt x="67" y="57"/>
                </a:cubicBezTo>
                <a:cubicBezTo>
                  <a:pt x="67" y="57"/>
                  <a:pt x="67" y="57"/>
                  <a:pt x="67" y="57"/>
                </a:cubicBezTo>
                <a:cubicBezTo>
                  <a:pt x="67" y="57"/>
                  <a:pt x="67" y="57"/>
                  <a:pt x="67" y="57"/>
                </a:cubicBezTo>
                <a:cubicBezTo>
                  <a:pt x="74" y="64"/>
                  <a:pt x="81" y="70"/>
                  <a:pt x="85" y="79"/>
                </a:cubicBezTo>
                <a:cubicBezTo>
                  <a:pt x="85" y="79"/>
                  <a:pt x="85" y="79"/>
                  <a:pt x="85" y="79"/>
                </a:cubicBezTo>
                <a:cubicBezTo>
                  <a:pt x="87" y="83"/>
                  <a:pt x="88" y="88"/>
                  <a:pt x="88" y="93"/>
                </a:cubicBezTo>
                <a:cubicBezTo>
                  <a:pt x="88" y="104"/>
                  <a:pt x="88" y="104"/>
                  <a:pt x="88" y="104"/>
                </a:cubicBezTo>
                <a:cubicBezTo>
                  <a:pt x="88" y="106"/>
                  <a:pt x="87" y="109"/>
                  <a:pt x="85" y="111"/>
                </a:cubicBezTo>
                <a:cubicBezTo>
                  <a:pt x="84" y="113"/>
                  <a:pt x="82" y="114"/>
                  <a:pt x="79" y="115"/>
                </a:cubicBezTo>
                <a:cubicBezTo>
                  <a:pt x="79" y="115"/>
                  <a:pt x="79" y="115"/>
                  <a:pt x="78" y="115"/>
                </a:cubicBezTo>
                <a:cubicBezTo>
                  <a:pt x="69" y="115"/>
                  <a:pt x="69" y="115"/>
                  <a:pt x="69" y="115"/>
                </a:cubicBezTo>
                <a:cubicBezTo>
                  <a:pt x="69" y="119"/>
                  <a:pt x="69" y="119"/>
                  <a:pt x="69" y="119"/>
                </a:cubicBezTo>
                <a:cubicBezTo>
                  <a:pt x="69" y="122"/>
                  <a:pt x="66" y="124"/>
                  <a:pt x="64" y="124"/>
                </a:cubicBezTo>
                <a:cubicBezTo>
                  <a:pt x="64" y="124"/>
                  <a:pt x="64" y="124"/>
                  <a:pt x="64" y="124"/>
                </a:cubicBezTo>
                <a:cubicBezTo>
                  <a:pt x="23" y="124"/>
                  <a:pt x="23" y="124"/>
                  <a:pt x="23" y="124"/>
                </a:cubicBezTo>
                <a:cubicBezTo>
                  <a:pt x="21" y="124"/>
                  <a:pt x="19" y="122"/>
                  <a:pt x="19" y="119"/>
                </a:cubicBezTo>
                <a:cubicBezTo>
                  <a:pt x="19" y="119"/>
                  <a:pt x="19" y="119"/>
                  <a:pt x="19" y="119"/>
                </a:cubicBezTo>
                <a:cubicBezTo>
                  <a:pt x="19" y="115"/>
                  <a:pt x="19" y="115"/>
                  <a:pt x="19" y="115"/>
                </a:cubicBezTo>
                <a:cubicBezTo>
                  <a:pt x="9" y="115"/>
                  <a:pt x="9" y="115"/>
                  <a:pt x="9" y="115"/>
                </a:cubicBezTo>
                <a:cubicBezTo>
                  <a:pt x="9" y="115"/>
                  <a:pt x="8" y="115"/>
                  <a:pt x="8" y="115"/>
                </a:cubicBezTo>
                <a:cubicBezTo>
                  <a:pt x="5" y="114"/>
                  <a:pt x="3" y="113"/>
                  <a:pt x="2" y="111"/>
                </a:cubicBezTo>
                <a:cubicBezTo>
                  <a:pt x="0" y="109"/>
                  <a:pt x="0" y="106"/>
                  <a:pt x="0" y="104"/>
                </a:cubicBezTo>
                <a:cubicBezTo>
                  <a:pt x="0" y="93"/>
                  <a:pt x="0" y="93"/>
                  <a:pt x="0" y="93"/>
                </a:cubicBezTo>
                <a:cubicBezTo>
                  <a:pt x="0" y="88"/>
                  <a:pt x="1" y="83"/>
                  <a:pt x="2" y="79"/>
                </a:cubicBezTo>
                <a:cubicBezTo>
                  <a:pt x="6" y="70"/>
                  <a:pt x="13" y="64"/>
                  <a:pt x="20" y="57"/>
                </a:cubicBezTo>
                <a:cubicBezTo>
                  <a:pt x="20" y="57"/>
                  <a:pt x="20" y="57"/>
                  <a:pt x="20" y="57"/>
                </a:cubicBezTo>
                <a:cubicBezTo>
                  <a:pt x="20" y="57"/>
                  <a:pt x="20" y="57"/>
                  <a:pt x="20" y="57"/>
                </a:cubicBezTo>
                <a:cubicBezTo>
                  <a:pt x="13" y="51"/>
                  <a:pt x="10" y="42"/>
                  <a:pt x="10" y="33"/>
                </a:cubicBezTo>
                <a:cubicBezTo>
                  <a:pt x="10" y="15"/>
                  <a:pt x="25" y="0"/>
                  <a:pt x="44" y="0"/>
                </a:cubicBezTo>
                <a:close/>
                <a:moveTo>
                  <a:pt x="22" y="105"/>
                </a:moveTo>
                <a:cubicBezTo>
                  <a:pt x="22" y="105"/>
                  <a:pt x="22" y="105"/>
                  <a:pt x="22" y="105"/>
                </a:cubicBezTo>
                <a:cubicBezTo>
                  <a:pt x="22" y="92"/>
                  <a:pt x="22" y="92"/>
                  <a:pt x="22" y="92"/>
                </a:cubicBezTo>
                <a:cubicBezTo>
                  <a:pt x="22" y="90"/>
                  <a:pt x="24" y="89"/>
                  <a:pt x="25" y="89"/>
                </a:cubicBezTo>
                <a:cubicBezTo>
                  <a:pt x="27" y="89"/>
                  <a:pt x="28" y="90"/>
                  <a:pt x="28" y="92"/>
                </a:cubicBezTo>
                <a:cubicBezTo>
                  <a:pt x="28" y="109"/>
                  <a:pt x="28" y="109"/>
                  <a:pt x="28" y="109"/>
                </a:cubicBezTo>
                <a:cubicBezTo>
                  <a:pt x="28" y="110"/>
                  <a:pt x="28" y="110"/>
                  <a:pt x="28" y="110"/>
                </a:cubicBezTo>
                <a:cubicBezTo>
                  <a:pt x="28" y="114"/>
                  <a:pt x="28" y="114"/>
                  <a:pt x="28" y="114"/>
                </a:cubicBezTo>
                <a:cubicBezTo>
                  <a:pt x="59" y="114"/>
                  <a:pt x="59" y="114"/>
                  <a:pt x="59" y="114"/>
                </a:cubicBezTo>
                <a:cubicBezTo>
                  <a:pt x="59" y="110"/>
                  <a:pt x="59" y="110"/>
                  <a:pt x="59" y="110"/>
                </a:cubicBezTo>
                <a:cubicBezTo>
                  <a:pt x="59" y="110"/>
                  <a:pt x="59" y="110"/>
                  <a:pt x="59" y="110"/>
                </a:cubicBezTo>
                <a:cubicBezTo>
                  <a:pt x="59" y="109"/>
                  <a:pt x="59" y="109"/>
                  <a:pt x="59" y="109"/>
                </a:cubicBezTo>
                <a:cubicBezTo>
                  <a:pt x="59" y="92"/>
                  <a:pt x="59" y="92"/>
                  <a:pt x="59" y="92"/>
                </a:cubicBezTo>
                <a:cubicBezTo>
                  <a:pt x="59" y="90"/>
                  <a:pt x="60" y="89"/>
                  <a:pt x="62" y="89"/>
                </a:cubicBezTo>
                <a:cubicBezTo>
                  <a:pt x="63" y="89"/>
                  <a:pt x="65" y="90"/>
                  <a:pt x="65" y="92"/>
                </a:cubicBezTo>
                <a:cubicBezTo>
                  <a:pt x="65" y="105"/>
                  <a:pt x="65" y="105"/>
                  <a:pt x="65" y="105"/>
                </a:cubicBezTo>
                <a:cubicBezTo>
                  <a:pt x="78" y="105"/>
                  <a:pt x="78" y="105"/>
                  <a:pt x="78" y="105"/>
                </a:cubicBezTo>
                <a:cubicBezTo>
                  <a:pt x="78" y="104"/>
                  <a:pt x="78" y="104"/>
                  <a:pt x="78" y="104"/>
                </a:cubicBezTo>
                <a:cubicBezTo>
                  <a:pt x="78" y="93"/>
                  <a:pt x="78" y="93"/>
                  <a:pt x="78" y="93"/>
                </a:cubicBezTo>
                <a:cubicBezTo>
                  <a:pt x="78" y="89"/>
                  <a:pt x="77" y="86"/>
                  <a:pt x="76" y="83"/>
                </a:cubicBezTo>
                <a:cubicBezTo>
                  <a:pt x="76" y="83"/>
                  <a:pt x="76" y="83"/>
                  <a:pt x="76" y="83"/>
                </a:cubicBezTo>
                <a:cubicBezTo>
                  <a:pt x="73" y="75"/>
                  <a:pt x="65" y="69"/>
                  <a:pt x="59" y="63"/>
                </a:cubicBezTo>
                <a:cubicBezTo>
                  <a:pt x="55" y="66"/>
                  <a:pt x="49" y="67"/>
                  <a:pt x="44" y="67"/>
                </a:cubicBezTo>
                <a:cubicBezTo>
                  <a:pt x="38" y="67"/>
                  <a:pt x="33" y="66"/>
                  <a:pt x="28" y="63"/>
                </a:cubicBezTo>
                <a:cubicBezTo>
                  <a:pt x="23" y="69"/>
                  <a:pt x="15" y="75"/>
                  <a:pt x="11" y="83"/>
                </a:cubicBezTo>
                <a:cubicBezTo>
                  <a:pt x="10" y="86"/>
                  <a:pt x="10" y="89"/>
                  <a:pt x="10" y="93"/>
                </a:cubicBezTo>
                <a:cubicBezTo>
                  <a:pt x="10" y="104"/>
                  <a:pt x="10" y="104"/>
                  <a:pt x="10" y="104"/>
                </a:cubicBezTo>
                <a:cubicBezTo>
                  <a:pt x="10" y="104"/>
                  <a:pt x="10" y="104"/>
                  <a:pt x="10" y="105"/>
                </a:cubicBezTo>
                <a:cubicBezTo>
                  <a:pt x="22" y="105"/>
                  <a:pt x="22" y="105"/>
                  <a:pt x="22" y="105"/>
                </a:cubicBezTo>
                <a:close/>
                <a:moveTo>
                  <a:pt x="44" y="9"/>
                </a:moveTo>
                <a:cubicBezTo>
                  <a:pt x="44" y="9"/>
                  <a:pt x="44" y="9"/>
                  <a:pt x="44" y="9"/>
                </a:cubicBezTo>
                <a:cubicBezTo>
                  <a:pt x="30" y="9"/>
                  <a:pt x="20" y="20"/>
                  <a:pt x="20" y="33"/>
                </a:cubicBezTo>
                <a:cubicBezTo>
                  <a:pt x="20" y="47"/>
                  <a:pt x="31" y="57"/>
                  <a:pt x="44" y="57"/>
                </a:cubicBezTo>
                <a:cubicBezTo>
                  <a:pt x="57" y="57"/>
                  <a:pt x="68" y="47"/>
                  <a:pt x="68" y="33"/>
                </a:cubicBezTo>
                <a:cubicBezTo>
                  <a:pt x="68" y="20"/>
                  <a:pt x="57" y="9"/>
                  <a:pt x="44" y="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82" name="Google Shape;782;p38"/>
          <p:cNvSpPr/>
          <p:nvPr/>
        </p:nvSpPr>
        <p:spPr>
          <a:xfrm>
            <a:off x="6244174" y="1681215"/>
            <a:ext cx="193810" cy="246792"/>
          </a:xfrm>
          <a:custGeom>
            <a:rect b="b" l="l" r="r" t="t"/>
            <a:pathLst>
              <a:path extrusionOk="0" h="142" w="111">
                <a:moveTo>
                  <a:pt x="99" y="127"/>
                </a:moveTo>
                <a:cubicBezTo>
                  <a:pt x="97" y="130"/>
                  <a:pt x="94" y="132"/>
                  <a:pt x="90" y="134"/>
                </a:cubicBezTo>
                <a:cubicBezTo>
                  <a:pt x="82" y="139"/>
                  <a:pt x="72" y="142"/>
                  <a:pt x="62" y="141"/>
                </a:cubicBezTo>
                <a:cubicBezTo>
                  <a:pt x="52" y="140"/>
                  <a:pt x="43" y="136"/>
                  <a:pt x="35" y="129"/>
                </a:cubicBezTo>
                <a:cubicBezTo>
                  <a:pt x="35" y="129"/>
                  <a:pt x="35" y="129"/>
                  <a:pt x="35" y="129"/>
                </a:cubicBezTo>
                <a:cubicBezTo>
                  <a:pt x="35" y="129"/>
                  <a:pt x="35" y="129"/>
                  <a:pt x="35" y="129"/>
                </a:cubicBezTo>
                <a:cubicBezTo>
                  <a:pt x="33" y="127"/>
                  <a:pt x="30" y="124"/>
                  <a:pt x="28" y="120"/>
                </a:cubicBezTo>
                <a:cubicBezTo>
                  <a:pt x="13" y="95"/>
                  <a:pt x="13" y="95"/>
                  <a:pt x="13" y="95"/>
                </a:cubicBezTo>
                <a:cubicBezTo>
                  <a:pt x="13" y="95"/>
                  <a:pt x="13" y="95"/>
                  <a:pt x="13" y="95"/>
                </a:cubicBezTo>
                <a:cubicBezTo>
                  <a:pt x="5" y="80"/>
                  <a:pt x="5" y="80"/>
                  <a:pt x="5" y="80"/>
                </a:cubicBezTo>
                <a:cubicBezTo>
                  <a:pt x="0" y="72"/>
                  <a:pt x="5" y="61"/>
                  <a:pt x="15" y="60"/>
                </a:cubicBezTo>
                <a:cubicBezTo>
                  <a:pt x="19" y="60"/>
                  <a:pt x="25" y="61"/>
                  <a:pt x="28" y="66"/>
                </a:cubicBezTo>
                <a:cubicBezTo>
                  <a:pt x="29" y="67"/>
                  <a:pt x="29" y="67"/>
                  <a:pt x="29" y="67"/>
                </a:cubicBezTo>
                <a:cubicBezTo>
                  <a:pt x="30" y="69"/>
                  <a:pt x="30" y="69"/>
                  <a:pt x="30" y="69"/>
                </a:cubicBezTo>
                <a:cubicBezTo>
                  <a:pt x="30" y="22"/>
                  <a:pt x="30" y="22"/>
                  <a:pt x="30" y="22"/>
                </a:cubicBezTo>
                <a:cubicBezTo>
                  <a:pt x="30" y="12"/>
                  <a:pt x="41" y="6"/>
                  <a:pt x="49" y="11"/>
                </a:cubicBezTo>
                <a:cubicBezTo>
                  <a:pt x="52" y="0"/>
                  <a:pt x="70" y="0"/>
                  <a:pt x="73" y="11"/>
                </a:cubicBezTo>
                <a:cubicBezTo>
                  <a:pt x="81" y="6"/>
                  <a:pt x="92" y="12"/>
                  <a:pt x="92" y="22"/>
                </a:cubicBezTo>
                <a:cubicBezTo>
                  <a:pt x="92" y="22"/>
                  <a:pt x="92" y="22"/>
                  <a:pt x="92" y="22"/>
                </a:cubicBezTo>
                <a:cubicBezTo>
                  <a:pt x="93" y="22"/>
                  <a:pt x="93" y="22"/>
                  <a:pt x="93" y="22"/>
                </a:cubicBezTo>
                <a:cubicBezTo>
                  <a:pt x="101" y="19"/>
                  <a:pt x="111" y="24"/>
                  <a:pt x="111" y="34"/>
                </a:cubicBezTo>
                <a:cubicBezTo>
                  <a:pt x="111" y="97"/>
                  <a:pt x="111" y="97"/>
                  <a:pt x="111" y="97"/>
                </a:cubicBezTo>
                <a:cubicBezTo>
                  <a:pt x="111" y="102"/>
                  <a:pt x="110" y="108"/>
                  <a:pt x="108" y="113"/>
                </a:cubicBezTo>
                <a:cubicBezTo>
                  <a:pt x="106" y="118"/>
                  <a:pt x="103" y="122"/>
                  <a:pt x="99" y="127"/>
                </a:cubicBezTo>
                <a:close/>
                <a:moveTo>
                  <a:pt x="85" y="126"/>
                </a:moveTo>
                <a:cubicBezTo>
                  <a:pt x="85" y="126"/>
                  <a:pt x="85" y="126"/>
                  <a:pt x="85" y="126"/>
                </a:cubicBezTo>
                <a:cubicBezTo>
                  <a:pt x="88" y="124"/>
                  <a:pt x="90" y="122"/>
                  <a:pt x="92" y="120"/>
                </a:cubicBezTo>
                <a:cubicBezTo>
                  <a:pt x="95" y="117"/>
                  <a:pt x="97" y="113"/>
                  <a:pt x="98" y="109"/>
                </a:cubicBezTo>
                <a:cubicBezTo>
                  <a:pt x="100" y="105"/>
                  <a:pt x="101" y="101"/>
                  <a:pt x="101" y="97"/>
                </a:cubicBezTo>
                <a:cubicBezTo>
                  <a:pt x="101" y="34"/>
                  <a:pt x="101" y="34"/>
                  <a:pt x="101" y="34"/>
                </a:cubicBezTo>
                <a:cubicBezTo>
                  <a:pt x="101" y="30"/>
                  <a:pt x="95" y="30"/>
                  <a:pt x="95" y="34"/>
                </a:cubicBezTo>
                <a:cubicBezTo>
                  <a:pt x="95" y="64"/>
                  <a:pt x="95" y="64"/>
                  <a:pt x="95" y="64"/>
                </a:cubicBezTo>
                <a:cubicBezTo>
                  <a:pt x="95" y="72"/>
                  <a:pt x="82" y="72"/>
                  <a:pt x="82" y="64"/>
                </a:cubicBezTo>
                <a:cubicBezTo>
                  <a:pt x="82" y="22"/>
                  <a:pt x="82" y="22"/>
                  <a:pt x="82" y="22"/>
                </a:cubicBezTo>
                <a:cubicBezTo>
                  <a:pt x="82" y="18"/>
                  <a:pt x="77" y="18"/>
                  <a:pt x="77" y="22"/>
                </a:cubicBezTo>
                <a:cubicBezTo>
                  <a:pt x="77" y="64"/>
                  <a:pt x="77" y="64"/>
                  <a:pt x="77" y="64"/>
                </a:cubicBezTo>
                <a:cubicBezTo>
                  <a:pt x="77" y="72"/>
                  <a:pt x="64" y="72"/>
                  <a:pt x="64" y="64"/>
                </a:cubicBezTo>
                <a:cubicBezTo>
                  <a:pt x="64" y="15"/>
                  <a:pt x="64" y="15"/>
                  <a:pt x="64" y="15"/>
                </a:cubicBezTo>
                <a:cubicBezTo>
                  <a:pt x="64" y="12"/>
                  <a:pt x="58" y="12"/>
                  <a:pt x="58" y="15"/>
                </a:cubicBezTo>
                <a:cubicBezTo>
                  <a:pt x="58" y="64"/>
                  <a:pt x="58" y="64"/>
                  <a:pt x="58" y="64"/>
                </a:cubicBezTo>
                <a:cubicBezTo>
                  <a:pt x="58" y="72"/>
                  <a:pt x="45" y="72"/>
                  <a:pt x="45" y="64"/>
                </a:cubicBezTo>
                <a:cubicBezTo>
                  <a:pt x="45" y="22"/>
                  <a:pt x="45" y="22"/>
                  <a:pt x="45" y="22"/>
                </a:cubicBezTo>
                <a:cubicBezTo>
                  <a:pt x="45" y="18"/>
                  <a:pt x="40" y="18"/>
                  <a:pt x="40" y="22"/>
                </a:cubicBezTo>
                <a:cubicBezTo>
                  <a:pt x="40" y="80"/>
                  <a:pt x="40" y="80"/>
                  <a:pt x="40" y="80"/>
                </a:cubicBezTo>
                <a:cubicBezTo>
                  <a:pt x="40" y="87"/>
                  <a:pt x="30" y="90"/>
                  <a:pt x="27" y="84"/>
                </a:cubicBezTo>
                <a:cubicBezTo>
                  <a:pt x="20" y="72"/>
                  <a:pt x="20" y="72"/>
                  <a:pt x="20" y="72"/>
                </a:cubicBezTo>
                <a:cubicBezTo>
                  <a:pt x="17" y="68"/>
                  <a:pt x="11" y="71"/>
                  <a:pt x="13" y="75"/>
                </a:cubicBezTo>
                <a:cubicBezTo>
                  <a:pt x="22" y="90"/>
                  <a:pt x="22" y="90"/>
                  <a:pt x="22" y="90"/>
                </a:cubicBezTo>
                <a:cubicBezTo>
                  <a:pt x="22" y="90"/>
                  <a:pt x="22" y="90"/>
                  <a:pt x="22" y="90"/>
                </a:cubicBezTo>
                <a:cubicBezTo>
                  <a:pt x="36" y="115"/>
                  <a:pt x="36" y="115"/>
                  <a:pt x="36" y="115"/>
                </a:cubicBezTo>
                <a:cubicBezTo>
                  <a:pt x="38" y="118"/>
                  <a:pt x="40" y="120"/>
                  <a:pt x="42" y="122"/>
                </a:cubicBezTo>
                <a:cubicBezTo>
                  <a:pt x="42" y="122"/>
                  <a:pt x="42" y="122"/>
                  <a:pt x="42" y="122"/>
                </a:cubicBezTo>
                <a:cubicBezTo>
                  <a:pt x="48" y="127"/>
                  <a:pt x="55" y="130"/>
                  <a:pt x="63" y="131"/>
                </a:cubicBezTo>
                <a:cubicBezTo>
                  <a:pt x="71" y="132"/>
                  <a:pt x="78" y="130"/>
                  <a:pt x="85" y="12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83" name="Google Shape;783;p38"/>
          <p:cNvSpPr/>
          <p:nvPr/>
        </p:nvSpPr>
        <p:spPr>
          <a:xfrm>
            <a:off x="6268880" y="3341589"/>
            <a:ext cx="164528" cy="221694"/>
          </a:xfrm>
          <a:custGeom>
            <a:rect b="b" l="l" r="r" t="t"/>
            <a:pathLst>
              <a:path extrusionOk="0" h="128" w="95">
                <a:moveTo>
                  <a:pt x="48" y="0"/>
                </a:moveTo>
                <a:cubicBezTo>
                  <a:pt x="56" y="0"/>
                  <a:pt x="64" y="3"/>
                  <a:pt x="70" y="9"/>
                </a:cubicBezTo>
                <a:cubicBezTo>
                  <a:pt x="75" y="14"/>
                  <a:pt x="79" y="22"/>
                  <a:pt x="79" y="31"/>
                </a:cubicBezTo>
                <a:cubicBezTo>
                  <a:pt x="79" y="59"/>
                  <a:pt x="79" y="59"/>
                  <a:pt x="79" y="59"/>
                </a:cubicBezTo>
                <a:cubicBezTo>
                  <a:pt x="79" y="67"/>
                  <a:pt x="75" y="75"/>
                  <a:pt x="70" y="81"/>
                </a:cubicBezTo>
                <a:cubicBezTo>
                  <a:pt x="70" y="81"/>
                  <a:pt x="70" y="81"/>
                  <a:pt x="70" y="81"/>
                </a:cubicBezTo>
                <a:cubicBezTo>
                  <a:pt x="64" y="86"/>
                  <a:pt x="56" y="90"/>
                  <a:pt x="48" y="90"/>
                </a:cubicBezTo>
                <a:cubicBezTo>
                  <a:pt x="39" y="90"/>
                  <a:pt x="31" y="86"/>
                  <a:pt x="26" y="81"/>
                </a:cubicBezTo>
                <a:cubicBezTo>
                  <a:pt x="26" y="81"/>
                  <a:pt x="26" y="81"/>
                  <a:pt x="26" y="81"/>
                </a:cubicBezTo>
                <a:cubicBezTo>
                  <a:pt x="20" y="75"/>
                  <a:pt x="17" y="67"/>
                  <a:pt x="17" y="59"/>
                </a:cubicBezTo>
                <a:cubicBezTo>
                  <a:pt x="17" y="31"/>
                  <a:pt x="17" y="31"/>
                  <a:pt x="17" y="31"/>
                </a:cubicBezTo>
                <a:cubicBezTo>
                  <a:pt x="17" y="22"/>
                  <a:pt x="20" y="14"/>
                  <a:pt x="26" y="9"/>
                </a:cubicBezTo>
                <a:cubicBezTo>
                  <a:pt x="31" y="3"/>
                  <a:pt x="39" y="0"/>
                  <a:pt x="48" y="0"/>
                </a:cubicBezTo>
                <a:close/>
                <a:moveTo>
                  <a:pt x="27" y="42"/>
                </a:moveTo>
                <a:cubicBezTo>
                  <a:pt x="27" y="42"/>
                  <a:pt x="27" y="42"/>
                  <a:pt x="27" y="42"/>
                </a:cubicBezTo>
                <a:cubicBezTo>
                  <a:pt x="69" y="42"/>
                  <a:pt x="69" y="42"/>
                  <a:pt x="69" y="42"/>
                </a:cubicBezTo>
                <a:cubicBezTo>
                  <a:pt x="69" y="31"/>
                  <a:pt x="69" y="31"/>
                  <a:pt x="69" y="31"/>
                </a:cubicBezTo>
                <a:cubicBezTo>
                  <a:pt x="69" y="25"/>
                  <a:pt x="66" y="20"/>
                  <a:pt x="63" y="16"/>
                </a:cubicBezTo>
                <a:cubicBezTo>
                  <a:pt x="59" y="12"/>
                  <a:pt x="53" y="10"/>
                  <a:pt x="48" y="10"/>
                </a:cubicBezTo>
                <a:cubicBezTo>
                  <a:pt x="42" y="10"/>
                  <a:pt x="37" y="12"/>
                  <a:pt x="33" y="16"/>
                </a:cubicBezTo>
                <a:cubicBezTo>
                  <a:pt x="29" y="20"/>
                  <a:pt x="27" y="25"/>
                  <a:pt x="27" y="31"/>
                </a:cubicBezTo>
                <a:cubicBezTo>
                  <a:pt x="27" y="42"/>
                  <a:pt x="27" y="42"/>
                  <a:pt x="27" y="42"/>
                </a:cubicBezTo>
                <a:close/>
                <a:moveTo>
                  <a:pt x="69" y="48"/>
                </a:moveTo>
                <a:cubicBezTo>
                  <a:pt x="69" y="48"/>
                  <a:pt x="69" y="48"/>
                  <a:pt x="69" y="48"/>
                </a:cubicBezTo>
                <a:cubicBezTo>
                  <a:pt x="27" y="48"/>
                  <a:pt x="27" y="48"/>
                  <a:pt x="27" y="48"/>
                </a:cubicBezTo>
                <a:cubicBezTo>
                  <a:pt x="27" y="59"/>
                  <a:pt x="27" y="59"/>
                  <a:pt x="27" y="59"/>
                </a:cubicBezTo>
                <a:cubicBezTo>
                  <a:pt x="27" y="65"/>
                  <a:pt x="29" y="70"/>
                  <a:pt x="33" y="74"/>
                </a:cubicBezTo>
                <a:cubicBezTo>
                  <a:pt x="33" y="74"/>
                  <a:pt x="33" y="74"/>
                  <a:pt x="33" y="74"/>
                </a:cubicBezTo>
                <a:cubicBezTo>
                  <a:pt x="37" y="78"/>
                  <a:pt x="42" y="80"/>
                  <a:pt x="48" y="80"/>
                </a:cubicBezTo>
                <a:cubicBezTo>
                  <a:pt x="53" y="80"/>
                  <a:pt x="59" y="78"/>
                  <a:pt x="63" y="74"/>
                </a:cubicBezTo>
                <a:cubicBezTo>
                  <a:pt x="66" y="70"/>
                  <a:pt x="69" y="65"/>
                  <a:pt x="69" y="59"/>
                </a:cubicBezTo>
                <a:cubicBezTo>
                  <a:pt x="69" y="48"/>
                  <a:pt x="69" y="48"/>
                  <a:pt x="69" y="48"/>
                </a:cubicBezTo>
                <a:close/>
                <a:moveTo>
                  <a:pt x="18" y="128"/>
                </a:moveTo>
                <a:cubicBezTo>
                  <a:pt x="18" y="128"/>
                  <a:pt x="18" y="128"/>
                  <a:pt x="18" y="128"/>
                </a:cubicBezTo>
                <a:cubicBezTo>
                  <a:pt x="47" y="128"/>
                  <a:pt x="47" y="128"/>
                  <a:pt x="47" y="128"/>
                </a:cubicBezTo>
                <a:cubicBezTo>
                  <a:pt x="48" y="128"/>
                  <a:pt x="48" y="128"/>
                  <a:pt x="48" y="128"/>
                </a:cubicBezTo>
                <a:cubicBezTo>
                  <a:pt x="48" y="128"/>
                  <a:pt x="48" y="128"/>
                  <a:pt x="48" y="128"/>
                </a:cubicBezTo>
                <a:cubicBezTo>
                  <a:pt x="77" y="128"/>
                  <a:pt x="77" y="128"/>
                  <a:pt x="77" y="128"/>
                </a:cubicBezTo>
                <a:cubicBezTo>
                  <a:pt x="80" y="128"/>
                  <a:pt x="82" y="126"/>
                  <a:pt x="82" y="123"/>
                </a:cubicBezTo>
                <a:cubicBezTo>
                  <a:pt x="82" y="120"/>
                  <a:pt x="80" y="118"/>
                  <a:pt x="77" y="118"/>
                </a:cubicBezTo>
                <a:cubicBezTo>
                  <a:pt x="53" y="118"/>
                  <a:pt x="53" y="118"/>
                  <a:pt x="53" y="118"/>
                </a:cubicBezTo>
                <a:cubicBezTo>
                  <a:pt x="53" y="106"/>
                  <a:pt x="53" y="106"/>
                  <a:pt x="53" y="106"/>
                </a:cubicBezTo>
                <a:cubicBezTo>
                  <a:pt x="64" y="105"/>
                  <a:pt x="74" y="100"/>
                  <a:pt x="81" y="92"/>
                </a:cubicBezTo>
                <a:cubicBezTo>
                  <a:pt x="86" y="88"/>
                  <a:pt x="89" y="83"/>
                  <a:pt x="91" y="77"/>
                </a:cubicBezTo>
                <a:cubicBezTo>
                  <a:pt x="94" y="71"/>
                  <a:pt x="95" y="65"/>
                  <a:pt x="95" y="59"/>
                </a:cubicBezTo>
                <a:cubicBezTo>
                  <a:pt x="95" y="45"/>
                  <a:pt x="95" y="45"/>
                  <a:pt x="95" y="45"/>
                </a:cubicBezTo>
                <a:cubicBezTo>
                  <a:pt x="95" y="42"/>
                  <a:pt x="93" y="40"/>
                  <a:pt x="90" y="40"/>
                </a:cubicBezTo>
                <a:cubicBezTo>
                  <a:pt x="87" y="40"/>
                  <a:pt x="85" y="42"/>
                  <a:pt x="85" y="45"/>
                </a:cubicBezTo>
                <a:cubicBezTo>
                  <a:pt x="85" y="59"/>
                  <a:pt x="85" y="59"/>
                  <a:pt x="85" y="59"/>
                </a:cubicBezTo>
                <a:cubicBezTo>
                  <a:pt x="85" y="64"/>
                  <a:pt x="84" y="69"/>
                  <a:pt x="82" y="73"/>
                </a:cubicBezTo>
                <a:cubicBezTo>
                  <a:pt x="80" y="78"/>
                  <a:pt x="78" y="82"/>
                  <a:pt x="74" y="86"/>
                </a:cubicBezTo>
                <a:cubicBezTo>
                  <a:pt x="67" y="92"/>
                  <a:pt x="58" y="97"/>
                  <a:pt x="48" y="97"/>
                </a:cubicBezTo>
                <a:cubicBezTo>
                  <a:pt x="43" y="97"/>
                  <a:pt x="38" y="96"/>
                  <a:pt x="33" y="94"/>
                </a:cubicBezTo>
                <a:cubicBezTo>
                  <a:pt x="29" y="92"/>
                  <a:pt x="25" y="89"/>
                  <a:pt x="21" y="86"/>
                </a:cubicBezTo>
                <a:cubicBezTo>
                  <a:pt x="18" y="82"/>
                  <a:pt x="15" y="78"/>
                  <a:pt x="13" y="73"/>
                </a:cubicBezTo>
                <a:cubicBezTo>
                  <a:pt x="11" y="69"/>
                  <a:pt x="10" y="64"/>
                  <a:pt x="10" y="59"/>
                </a:cubicBezTo>
                <a:cubicBezTo>
                  <a:pt x="10" y="45"/>
                  <a:pt x="10" y="45"/>
                  <a:pt x="10" y="45"/>
                </a:cubicBezTo>
                <a:cubicBezTo>
                  <a:pt x="10" y="42"/>
                  <a:pt x="8" y="40"/>
                  <a:pt x="5" y="40"/>
                </a:cubicBezTo>
                <a:cubicBezTo>
                  <a:pt x="2" y="40"/>
                  <a:pt x="0" y="42"/>
                  <a:pt x="0" y="45"/>
                </a:cubicBezTo>
                <a:cubicBezTo>
                  <a:pt x="0" y="59"/>
                  <a:pt x="0" y="59"/>
                  <a:pt x="0" y="59"/>
                </a:cubicBezTo>
                <a:cubicBezTo>
                  <a:pt x="0" y="65"/>
                  <a:pt x="2" y="71"/>
                  <a:pt x="4" y="77"/>
                </a:cubicBezTo>
                <a:cubicBezTo>
                  <a:pt x="6" y="83"/>
                  <a:pt x="10" y="88"/>
                  <a:pt x="14" y="92"/>
                </a:cubicBezTo>
                <a:cubicBezTo>
                  <a:pt x="19" y="97"/>
                  <a:pt x="24" y="100"/>
                  <a:pt x="30" y="103"/>
                </a:cubicBezTo>
                <a:cubicBezTo>
                  <a:pt x="34" y="104"/>
                  <a:pt x="38" y="106"/>
                  <a:pt x="43" y="106"/>
                </a:cubicBezTo>
                <a:cubicBezTo>
                  <a:pt x="43" y="118"/>
                  <a:pt x="43" y="118"/>
                  <a:pt x="43" y="118"/>
                </a:cubicBezTo>
                <a:cubicBezTo>
                  <a:pt x="18" y="118"/>
                  <a:pt x="18" y="118"/>
                  <a:pt x="18" y="118"/>
                </a:cubicBezTo>
                <a:cubicBezTo>
                  <a:pt x="16" y="118"/>
                  <a:pt x="14" y="120"/>
                  <a:pt x="14" y="123"/>
                </a:cubicBezTo>
                <a:cubicBezTo>
                  <a:pt x="14" y="126"/>
                  <a:pt x="16" y="128"/>
                  <a:pt x="18" y="12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84" name="Google Shape;784;p38"/>
          <p:cNvSpPr/>
          <p:nvPr/>
        </p:nvSpPr>
        <p:spPr>
          <a:xfrm>
            <a:off x="2703095" y="2528558"/>
            <a:ext cx="193810" cy="223088"/>
          </a:xfrm>
          <a:custGeom>
            <a:rect b="b" l="l" r="r" t="t"/>
            <a:pathLst>
              <a:path extrusionOk="0" h="128" w="112">
                <a:moveTo>
                  <a:pt x="84" y="92"/>
                </a:moveTo>
                <a:cubicBezTo>
                  <a:pt x="27" y="92"/>
                  <a:pt x="27" y="92"/>
                  <a:pt x="27" y="92"/>
                </a:cubicBezTo>
                <a:cubicBezTo>
                  <a:pt x="25" y="92"/>
                  <a:pt x="24" y="93"/>
                  <a:pt x="24" y="95"/>
                </a:cubicBezTo>
                <a:cubicBezTo>
                  <a:pt x="24" y="96"/>
                  <a:pt x="25" y="98"/>
                  <a:pt x="27" y="98"/>
                </a:cubicBezTo>
                <a:cubicBezTo>
                  <a:pt x="84" y="98"/>
                  <a:pt x="84" y="98"/>
                  <a:pt x="84" y="98"/>
                </a:cubicBezTo>
                <a:cubicBezTo>
                  <a:pt x="86" y="98"/>
                  <a:pt x="87" y="96"/>
                  <a:pt x="87" y="95"/>
                </a:cubicBezTo>
                <a:cubicBezTo>
                  <a:pt x="87" y="93"/>
                  <a:pt x="86" y="92"/>
                  <a:pt x="84" y="92"/>
                </a:cubicBezTo>
                <a:close/>
                <a:moveTo>
                  <a:pt x="24" y="53"/>
                </a:moveTo>
                <a:cubicBezTo>
                  <a:pt x="24" y="53"/>
                  <a:pt x="24" y="53"/>
                  <a:pt x="24" y="53"/>
                </a:cubicBezTo>
                <a:cubicBezTo>
                  <a:pt x="24" y="55"/>
                  <a:pt x="25" y="56"/>
                  <a:pt x="27" y="56"/>
                </a:cubicBezTo>
                <a:cubicBezTo>
                  <a:pt x="84" y="56"/>
                  <a:pt x="84" y="56"/>
                  <a:pt x="84" y="56"/>
                </a:cubicBezTo>
                <a:cubicBezTo>
                  <a:pt x="86" y="56"/>
                  <a:pt x="87" y="55"/>
                  <a:pt x="87" y="53"/>
                </a:cubicBezTo>
                <a:cubicBezTo>
                  <a:pt x="87" y="52"/>
                  <a:pt x="86" y="50"/>
                  <a:pt x="84" y="50"/>
                </a:cubicBezTo>
                <a:cubicBezTo>
                  <a:pt x="27" y="50"/>
                  <a:pt x="27" y="50"/>
                  <a:pt x="27" y="50"/>
                </a:cubicBezTo>
                <a:cubicBezTo>
                  <a:pt x="25" y="50"/>
                  <a:pt x="24" y="52"/>
                  <a:pt x="24" y="53"/>
                </a:cubicBezTo>
                <a:close/>
                <a:moveTo>
                  <a:pt x="110" y="37"/>
                </a:moveTo>
                <a:cubicBezTo>
                  <a:pt x="110" y="37"/>
                  <a:pt x="110" y="37"/>
                  <a:pt x="110" y="37"/>
                </a:cubicBezTo>
                <a:cubicBezTo>
                  <a:pt x="75" y="1"/>
                  <a:pt x="75" y="1"/>
                  <a:pt x="75" y="1"/>
                </a:cubicBezTo>
                <a:cubicBezTo>
                  <a:pt x="74" y="0"/>
                  <a:pt x="73" y="0"/>
                  <a:pt x="71" y="0"/>
                </a:cubicBezTo>
                <a:cubicBezTo>
                  <a:pt x="13" y="0"/>
                  <a:pt x="13" y="0"/>
                  <a:pt x="13" y="0"/>
                </a:cubicBezTo>
                <a:cubicBezTo>
                  <a:pt x="9" y="0"/>
                  <a:pt x="6" y="1"/>
                  <a:pt x="3" y="4"/>
                </a:cubicBezTo>
                <a:cubicBezTo>
                  <a:pt x="1" y="6"/>
                  <a:pt x="0" y="9"/>
                  <a:pt x="0" y="13"/>
                </a:cubicBezTo>
                <a:cubicBezTo>
                  <a:pt x="0" y="115"/>
                  <a:pt x="0" y="115"/>
                  <a:pt x="0" y="115"/>
                </a:cubicBezTo>
                <a:cubicBezTo>
                  <a:pt x="0" y="118"/>
                  <a:pt x="1" y="122"/>
                  <a:pt x="3" y="124"/>
                </a:cubicBezTo>
                <a:cubicBezTo>
                  <a:pt x="4" y="124"/>
                  <a:pt x="4" y="124"/>
                  <a:pt x="4" y="124"/>
                </a:cubicBezTo>
                <a:cubicBezTo>
                  <a:pt x="6" y="126"/>
                  <a:pt x="9" y="128"/>
                  <a:pt x="13" y="128"/>
                </a:cubicBezTo>
                <a:cubicBezTo>
                  <a:pt x="99" y="128"/>
                  <a:pt x="99" y="128"/>
                  <a:pt x="99" y="128"/>
                </a:cubicBezTo>
                <a:cubicBezTo>
                  <a:pt x="102" y="128"/>
                  <a:pt x="105" y="126"/>
                  <a:pt x="108" y="124"/>
                </a:cubicBezTo>
                <a:cubicBezTo>
                  <a:pt x="108" y="124"/>
                  <a:pt x="108" y="124"/>
                  <a:pt x="108" y="124"/>
                </a:cubicBezTo>
                <a:cubicBezTo>
                  <a:pt x="110" y="122"/>
                  <a:pt x="112" y="118"/>
                  <a:pt x="112" y="115"/>
                </a:cubicBezTo>
                <a:cubicBezTo>
                  <a:pt x="112" y="40"/>
                  <a:pt x="112" y="40"/>
                  <a:pt x="112" y="40"/>
                </a:cubicBezTo>
                <a:cubicBezTo>
                  <a:pt x="112" y="39"/>
                  <a:pt x="111" y="38"/>
                  <a:pt x="110" y="37"/>
                </a:cubicBezTo>
                <a:close/>
                <a:moveTo>
                  <a:pt x="74" y="15"/>
                </a:moveTo>
                <a:cubicBezTo>
                  <a:pt x="74" y="15"/>
                  <a:pt x="74" y="15"/>
                  <a:pt x="74" y="15"/>
                </a:cubicBezTo>
                <a:cubicBezTo>
                  <a:pt x="97" y="37"/>
                  <a:pt x="97" y="37"/>
                  <a:pt x="97" y="37"/>
                </a:cubicBezTo>
                <a:cubicBezTo>
                  <a:pt x="79" y="37"/>
                  <a:pt x="79" y="37"/>
                  <a:pt x="79" y="37"/>
                </a:cubicBezTo>
                <a:cubicBezTo>
                  <a:pt x="78" y="37"/>
                  <a:pt x="77" y="37"/>
                  <a:pt x="76" y="36"/>
                </a:cubicBezTo>
                <a:cubicBezTo>
                  <a:pt x="76" y="36"/>
                  <a:pt x="76" y="36"/>
                  <a:pt x="76" y="36"/>
                </a:cubicBezTo>
                <a:cubicBezTo>
                  <a:pt x="75" y="35"/>
                  <a:pt x="74" y="33"/>
                  <a:pt x="74" y="32"/>
                </a:cubicBezTo>
                <a:cubicBezTo>
                  <a:pt x="74" y="15"/>
                  <a:pt x="74" y="15"/>
                  <a:pt x="74" y="15"/>
                </a:cubicBezTo>
                <a:close/>
                <a:moveTo>
                  <a:pt x="102" y="115"/>
                </a:moveTo>
                <a:cubicBezTo>
                  <a:pt x="102" y="115"/>
                  <a:pt x="102" y="115"/>
                  <a:pt x="102" y="115"/>
                </a:cubicBezTo>
                <a:cubicBezTo>
                  <a:pt x="102" y="116"/>
                  <a:pt x="101" y="116"/>
                  <a:pt x="101" y="117"/>
                </a:cubicBezTo>
                <a:cubicBezTo>
                  <a:pt x="101" y="117"/>
                  <a:pt x="101" y="117"/>
                  <a:pt x="101" y="117"/>
                </a:cubicBezTo>
                <a:cubicBezTo>
                  <a:pt x="100" y="118"/>
                  <a:pt x="99" y="118"/>
                  <a:pt x="99" y="118"/>
                </a:cubicBezTo>
                <a:cubicBezTo>
                  <a:pt x="13" y="118"/>
                  <a:pt x="13" y="118"/>
                  <a:pt x="13" y="118"/>
                </a:cubicBezTo>
                <a:cubicBezTo>
                  <a:pt x="12" y="118"/>
                  <a:pt x="11" y="118"/>
                  <a:pt x="10" y="117"/>
                </a:cubicBezTo>
                <a:cubicBezTo>
                  <a:pt x="10" y="116"/>
                  <a:pt x="9" y="116"/>
                  <a:pt x="9" y="115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2"/>
                  <a:pt x="10" y="11"/>
                  <a:pt x="10" y="11"/>
                </a:cubicBezTo>
                <a:cubicBezTo>
                  <a:pt x="11" y="10"/>
                  <a:pt x="12" y="10"/>
                  <a:pt x="13" y="10"/>
                </a:cubicBezTo>
                <a:cubicBezTo>
                  <a:pt x="68" y="10"/>
                  <a:pt x="68" y="10"/>
                  <a:pt x="68" y="10"/>
                </a:cubicBezTo>
                <a:cubicBezTo>
                  <a:pt x="68" y="32"/>
                  <a:pt x="68" y="32"/>
                  <a:pt x="68" y="32"/>
                </a:cubicBezTo>
                <a:cubicBezTo>
                  <a:pt x="68" y="35"/>
                  <a:pt x="69" y="38"/>
                  <a:pt x="71" y="40"/>
                </a:cubicBezTo>
                <a:cubicBezTo>
                  <a:pt x="72" y="40"/>
                  <a:pt x="72" y="40"/>
                  <a:pt x="72" y="40"/>
                </a:cubicBezTo>
                <a:cubicBezTo>
                  <a:pt x="73" y="42"/>
                  <a:pt x="76" y="43"/>
                  <a:pt x="79" y="43"/>
                </a:cubicBezTo>
                <a:cubicBezTo>
                  <a:pt x="102" y="43"/>
                  <a:pt x="102" y="43"/>
                  <a:pt x="102" y="43"/>
                </a:cubicBezTo>
                <a:cubicBezTo>
                  <a:pt x="102" y="115"/>
                  <a:pt x="102" y="115"/>
                  <a:pt x="102" y="115"/>
                </a:cubicBezTo>
                <a:close/>
                <a:moveTo>
                  <a:pt x="84" y="71"/>
                </a:moveTo>
                <a:cubicBezTo>
                  <a:pt x="84" y="71"/>
                  <a:pt x="84" y="71"/>
                  <a:pt x="84" y="71"/>
                </a:cubicBezTo>
                <a:cubicBezTo>
                  <a:pt x="27" y="71"/>
                  <a:pt x="27" y="71"/>
                  <a:pt x="27" y="71"/>
                </a:cubicBezTo>
                <a:cubicBezTo>
                  <a:pt x="25" y="71"/>
                  <a:pt x="24" y="72"/>
                  <a:pt x="24" y="74"/>
                </a:cubicBezTo>
                <a:cubicBezTo>
                  <a:pt x="24" y="76"/>
                  <a:pt x="25" y="77"/>
                  <a:pt x="27" y="77"/>
                </a:cubicBezTo>
                <a:cubicBezTo>
                  <a:pt x="84" y="77"/>
                  <a:pt x="84" y="77"/>
                  <a:pt x="84" y="77"/>
                </a:cubicBezTo>
                <a:cubicBezTo>
                  <a:pt x="86" y="77"/>
                  <a:pt x="87" y="76"/>
                  <a:pt x="87" y="74"/>
                </a:cubicBezTo>
                <a:cubicBezTo>
                  <a:pt x="87" y="72"/>
                  <a:pt x="86" y="71"/>
                  <a:pt x="84" y="7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85" name="Google Shape;785;p38"/>
          <p:cNvSpPr/>
          <p:nvPr/>
        </p:nvSpPr>
        <p:spPr>
          <a:xfrm>
            <a:off x="2708671" y="3342886"/>
            <a:ext cx="182656" cy="217512"/>
          </a:xfrm>
          <a:custGeom>
            <a:rect b="b" l="l" r="r" t="t"/>
            <a:pathLst>
              <a:path extrusionOk="0" h="125" w="105">
                <a:moveTo>
                  <a:pt x="89" y="2"/>
                </a:moveTo>
                <a:cubicBezTo>
                  <a:pt x="90" y="0"/>
                  <a:pt x="92" y="0"/>
                  <a:pt x="93" y="2"/>
                </a:cubicBezTo>
                <a:cubicBezTo>
                  <a:pt x="94" y="3"/>
                  <a:pt x="94" y="5"/>
                  <a:pt x="93" y="6"/>
                </a:cubicBezTo>
                <a:cubicBezTo>
                  <a:pt x="90" y="9"/>
                  <a:pt x="90" y="9"/>
                  <a:pt x="90" y="9"/>
                </a:cubicBezTo>
                <a:cubicBezTo>
                  <a:pt x="95" y="14"/>
                  <a:pt x="98" y="19"/>
                  <a:pt x="101" y="25"/>
                </a:cubicBezTo>
                <a:cubicBezTo>
                  <a:pt x="104" y="32"/>
                  <a:pt x="105" y="40"/>
                  <a:pt x="105" y="47"/>
                </a:cubicBezTo>
                <a:cubicBezTo>
                  <a:pt x="105" y="55"/>
                  <a:pt x="104" y="63"/>
                  <a:pt x="101" y="70"/>
                </a:cubicBezTo>
                <a:cubicBezTo>
                  <a:pt x="98" y="77"/>
                  <a:pt x="94" y="83"/>
                  <a:pt x="88" y="89"/>
                </a:cubicBezTo>
                <a:cubicBezTo>
                  <a:pt x="88" y="89"/>
                  <a:pt x="88" y="89"/>
                  <a:pt x="88" y="89"/>
                </a:cubicBezTo>
                <a:cubicBezTo>
                  <a:pt x="83" y="94"/>
                  <a:pt x="76" y="98"/>
                  <a:pt x="69" y="101"/>
                </a:cubicBezTo>
                <a:cubicBezTo>
                  <a:pt x="69" y="101"/>
                  <a:pt x="69" y="101"/>
                  <a:pt x="69" y="101"/>
                </a:cubicBezTo>
                <a:cubicBezTo>
                  <a:pt x="64" y="103"/>
                  <a:pt x="58" y="105"/>
                  <a:pt x="52" y="105"/>
                </a:cubicBezTo>
                <a:cubicBezTo>
                  <a:pt x="52" y="106"/>
                  <a:pt x="52" y="106"/>
                  <a:pt x="52" y="106"/>
                </a:cubicBezTo>
                <a:cubicBezTo>
                  <a:pt x="52" y="115"/>
                  <a:pt x="52" y="115"/>
                  <a:pt x="52" y="115"/>
                </a:cubicBezTo>
                <a:cubicBezTo>
                  <a:pt x="71" y="115"/>
                  <a:pt x="71" y="115"/>
                  <a:pt x="71" y="115"/>
                </a:cubicBezTo>
                <a:cubicBezTo>
                  <a:pt x="74" y="115"/>
                  <a:pt x="76" y="117"/>
                  <a:pt x="76" y="120"/>
                </a:cubicBezTo>
                <a:cubicBezTo>
                  <a:pt x="76" y="123"/>
                  <a:pt x="74" y="125"/>
                  <a:pt x="71" y="125"/>
                </a:cubicBezTo>
                <a:cubicBezTo>
                  <a:pt x="47" y="125"/>
                  <a:pt x="47" y="125"/>
                  <a:pt x="47" y="125"/>
                </a:cubicBezTo>
                <a:cubicBezTo>
                  <a:pt x="47" y="125"/>
                  <a:pt x="47" y="125"/>
                  <a:pt x="47" y="125"/>
                </a:cubicBezTo>
                <a:cubicBezTo>
                  <a:pt x="47" y="125"/>
                  <a:pt x="47" y="125"/>
                  <a:pt x="47" y="125"/>
                </a:cubicBezTo>
                <a:cubicBezTo>
                  <a:pt x="23" y="125"/>
                  <a:pt x="23" y="125"/>
                  <a:pt x="23" y="125"/>
                </a:cubicBezTo>
                <a:cubicBezTo>
                  <a:pt x="21" y="125"/>
                  <a:pt x="19" y="123"/>
                  <a:pt x="19" y="120"/>
                </a:cubicBezTo>
                <a:cubicBezTo>
                  <a:pt x="19" y="117"/>
                  <a:pt x="21" y="115"/>
                  <a:pt x="23" y="115"/>
                </a:cubicBezTo>
                <a:cubicBezTo>
                  <a:pt x="42" y="115"/>
                  <a:pt x="42" y="115"/>
                  <a:pt x="42" y="115"/>
                </a:cubicBezTo>
                <a:cubicBezTo>
                  <a:pt x="42" y="106"/>
                  <a:pt x="42" y="106"/>
                  <a:pt x="42" y="106"/>
                </a:cubicBezTo>
                <a:cubicBezTo>
                  <a:pt x="42" y="106"/>
                  <a:pt x="42" y="106"/>
                  <a:pt x="42" y="105"/>
                </a:cubicBezTo>
                <a:cubicBezTo>
                  <a:pt x="36" y="105"/>
                  <a:pt x="30" y="103"/>
                  <a:pt x="25" y="101"/>
                </a:cubicBezTo>
                <a:cubicBezTo>
                  <a:pt x="19" y="99"/>
                  <a:pt x="13" y="95"/>
                  <a:pt x="8" y="91"/>
                </a:cubicBezTo>
                <a:cubicBezTo>
                  <a:pt x="5" y="94"/>
                  <a:pt x="5" y="94"/>
                  <a:pt x="5" y="94"/>
                </a:cubicBezTo>
                <a:cubicBezTo>
                  <a:pt x="4" y="95"/>
                  <a:pt x="2" y="95"/>
                  <a:pt x="1" y="94"/>
                </a:cubicBezTo>
                <a:cubicBezTo>
                  <a:pt x="0" y="92"/>
                  <a:pt x="0" y="91"/>
                  <a:pt x="1" y="89"/>
                </a:cubicBezTo>
                <a:cubicBezTo>
                  <a:pt x="12" y="79"/>
                  <a:pt x="12" y="79"/>
                  <a:pt x="12" y="79"/>
                </a:cubicBezTo>
                <a:cubicBezTo>
                  <a:pt x="5" y="70"/>
                  <a:pt x="0" y="60"/>
                  <a:pt x="0" y="47"/>
                </a:cubicBezTo>
                <a:cubicBezTo>
                  <a:pt x="0" y="35"/>
                  <a:pt x="5" y="23"/>
                  <a:pt x="14" y="14"/>
                </a:cubicBezTo>
                <a:cubicBezTo>
                  <a:pt x="23" y="6"/>
                  <a:pt x="34" y="0"/>
                  <a:pt x="47" y="0"/>
                </a:cubicBezTo>
                <a:cubicBezTo>
                  <a:pt x="59" y="0"/>
                  <a:pt x="70" y="5"/>
                  <a:pt x="78" y="12"/>
                </a:cubicBezTo>
                <a:cubicBezTo>
                  <a:pt x="84" y="7"/>
                  <a:pt x="84" y="7"/>
                  <a:pt x="84" y="7"/>
                </a:cubicBezTo>
                <a:cubicBezTo>
                  <a:pt x="84" y="7"/>
                  <a:pt x="84" y="7"/>
                  <a:pt x="84" y="7"/>
                </a:cubicBezTo>
                <a:cubicBezTo>
                  <a:pt x="84" y="7"/>
                  <a:pt x="84" y="7"/>
                  <a:pt x="84" y="7"/>
                </a:cubicBezTo>
                <a:cubicBezTo>
                  <a:pt x="84" y="7"/>
                  <a:pt x="84" y="7"/>
                  <a:pt x="84" y="7"/>
                </a:cubicBezTo>
                <a:cubicBezTo>
                  <a:pt x="89" y="2"/>
                  <a:pt x="89" y="2"/>
                  <a:pt x="89" y="2"/>
                </a:cubicBezTo>
                <a:close/>
                <a:moveTo>
                  <a:pt x="86" y="13"/>
                </a:moveTo>
                <a:cubicBezTo>
                  <a:pt x="86" y="13"/>
                  <a:pt x="86" y="13"/>
                  <a:pt x="86" y="13"/>
                </a:cubicBezTo>
                <a:cubicBezTo>
                  <a:pt x="82" y="16"/>
                  <a:pt x="82" y="16"/>
                  <a:pt x="82" y="16"/>
                </a:cubicBezTo>
                <a:cubicBezTo>
                  <a:pt x="90" y="25"/>
                  <a:pt x="94" y="36"/>
                  <a:pt x="94" y="47"/>
                </a:cubicBezTo>
                <a:cubicBezTo>
                  <a:pt x="94" y="61"/>
                  <a:pt x="89" y="72"/>
                  <a:pt x="80" y="81"/>
                </a:cubicBezTo>
                <a:cubicBezTo>
                  <a:pt x="80" y="81"/>
                  <a:pt x="80" y="81"/>
                  <a:pt x="80" y="81"/>
                </a:cubicBezTo>
                <a:cubicBezTo>
                  <a:pt x="72" y="89"/>
                  <a:pt x="60" y="95"/>
                  <a:pt x="47" y="95"/>
                </a:cubicBezTo>
                <a:cubicBezTo>
                  <a:pt x="35" y="95"/>
                  <a:pt x="24" y="90"/>
                  <a:pt x="16" y="83"/>
                </a:cubicBezTo>
                <a:cubicBezTo>
                  <a:pt x="13" y="86"/>
                  <a:pt x="13" y="86"/>
                  <a:pt x="13" y="86"/>
                </a:cubicBezTo>
                <a:cubicBezTo>
                  <a:pt x="17" y="90"/>
                  <a:pt x="22" y="93"/>
                  <a:pt x="27" y="96"/>
                </a:cubicBezTo>
                <a:cubicBezTo>
                  <a:pt x="33" y="98"/>
                  <a:pt x="40" y="100"/>
                  <a:pt x="47" y="100"/>
                </a:cubicBezTo>
                <a:cubicBezTo>
                  <a:pt x="54" y="100"/>
                  <a:pt x="61" y="98"/>
                  <a:pt x="67" y="96"/>
                </a:cubicBezTo>
                <a:cubicBezTo>
                  <a:pt x="67" y="96"/>
                  <a:pt x="67" y="96"/>
                  <a:pt x="67" y="96"/>
                </a:cubicBezTo>
                <a:cubicBezTo>
                  <a:pt x="73" y="93"/>
                  <a:pt x="79" y="89"/>
                  <a:pt x="84" y="84"/>
                </a:cubicBezTo>
                <a:cubicBezTo>
                  <a:pt x="84" y="84"/>
                  <a:pt x="84" y="84"/>
                  <a:pt x="84" y="84"/>
                </a:cubicBezTo>
                <a:cubicBezTo>
                  <a:pt x="84" y="84"/>
                  <a:pt x="84" y="84"/>
                  <a:pt x="84" y="84"/>
                </a:cubicBezTo>
                <a:cubicBezTo>
                  <a:pt x="89" y="80"/>
                  <a:pt x="93" y="74"/>
                  <a:pt x="95" y="67"/>
                </a:cubicBezTo>
                <a:cubicBezTo>
                  <a:pt x="98" y="61"/>
                  <a:pt x="99" y="55"/>
                  <a:pt x="99" y="47"/>
                </a:cubicBezTo>
                <a:cubicBezTo>
                  <a:pt x="99" y="40"/>
                  <a:pt x="98" y="34"/>
                  <a:pt x="95" y="28"/>
                </a:cubicBezTo>
                <a:cubicBezTo>
                  <a:pt x="93" y="22"/>
                  <a:pt x="90" y="17"/>
                  <a:pt x="86" y="13"/>
                </a:cubicBezTo>
                <a:close/>
                <a:moveTo>
                  <a:pt x="74" y="21"/>
                </a:moveTo>
                <a:cubicBezTo>
                  <a:pt x="74" y="21"/>
                  <a:pt x="74" y="21"/>
                  <a:pt x="74" y="21"/>
                </a:cubicBezTo>
                <a:cubicBezTo>
                  <a:pt x="67" y="15"/>
                  <a:pt x="58" y="10"/>
                  <a:pt x="47" y="10"/>
                </a:cubicBezTo>
                <a:cubicBezTo>
                  <a:pt x="37" y="10"/>
                  <a:pt x="28" y="15"/>
                  <a:pt x="21" y="21"/>
                </a:cubicBezTo>
                <a:cubicBezTo>
                  <a:pt x="14" y="28"/>
                  <a:pt x="10" y="37"/>
                  <a:pt x="10" y="47"/>
                </a:cubicBezTo>
                <a:cubicBezTo>
                  <a:pt x="10" y="58"/>
                  <a:pt x="14" y="67"/>
                  <a:pt x="21" y="74"/>
                </a:cubicBezTo>
                <a:cubicBezTo>
                  <a:pt x="28" y="81"/>
                  <a:pt x="37" y="85"/>
                  <a:pt x="47" y="85"/>
                </a:cubicBezTo>
                <a:cubicBezTo>
                  <a:pt x="57" y="85"/>
                  <a:pt x="67" y="81"/>
                  <a:pt x="73" y="74"/>
                </a:cubicBezTo>
                <a:cubicBezTo>
                  <a:pt x="74" y="74"/>
                  <a:pt x="74" y="74"/>
                  <a:pt x="74" y="74"/>
                </a:cubicBezTo>
                <a:cubicBezTo>
                  <a:pt x="80" y="67"/>
                  <a:pt x="84" y="58"/>
                  <a:pt x="84" y="47"/>
                </a:cubicBezTo>
                <a:cubicBezTo>
                  <a:pt x="84" y="37"/>
                  <a:pt x="80" y="28"/>
                  <a:pt x="74" y="21"/>
                </a:cubicBezTo>
                <a:cubicBezTo>
                  <a:pt x="74" y="21"/>
                  <a:pt x="74" y="21"/>
                  <a:pt x="74" y="21"/>
                </a:cubicBezTo>
                <a:close/>
                <a:moveTo>
                  <a:pt x="80" y="81"/>
                </a:moveTo>
                <a:cubicBezTo>
                  <a:pt x="80" y="81"/>
                  <a:pt x="80" y="81"/>
                  <a:pt x="80" y="81"/>
                </a:cubicBezTo>
                <a:cubicBezTo>
                  <a:pt x="78" y="83"/>
                  <a:pt x="75" y="83"/>
                  <a:pt x="74" y="81"/>
                </a:cubicBezTo>
                <a:cubicBezTo>
                  <a:pt x="80" y="81"/>
                  <a:pt x="80" y="81"/>
                  <a:pt x="80" y="8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786" name="Google Shape;786;p38"/>
          <p:cNvGrpSpPr/>
          <p:nvPr/>
        </p:nvGrpSpPr>
        <p:grpSpPr>
          <a:xfrm>
            <a:off x="3238500" y="2918242"/>
            <a:ext cx="2667000" cy="1797050"/>
            <a:chOff x="0" y="0"/>
            <a:chExt cx="2724" cy="1835"/>
          </a:xfrm>
        </p:grpSpPr>
        <p:sp>
          <p:nvSpPr>
            <p:cNvPr id="787" name="Google Shape;787;p38"/>
            <p:cNvSpPr/>
            <p:nvPr/>
          </p:nvSpPr>
          <p:spPr>
            <a:xfrm flipH="1" rot="10800000">
              <a:off x="0" y="1755"/>
              <a:ext cx="2724" cy="80"/>
            </a:xfrm>
            <a:prstGeom prst="ellipse">
              <a:avLst/>
            </a:prstGeom>
            <a:gradFill>
              <a:gsLst>
                <a:gs pos="0">
                  <a:srgbClr val="191919">
                    <a:alpha val="49803"/>
                  </a:srgbClr>
                </a:gs>
                <a:gs pos="100000">
                  <a:srgbClr val="191919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grpSp>
          <p:nvGrpSpPr>
            <p:cNvPr id="788" name="Google Shape;788;p38"/>
            <p:cNvGrpSpPr/>
            <p:nvPr/>
          </p:nvGrpSpPr>
          <p:grpSpPr>
            <a:xfrm>
              <a:off x="240" y="0"/>
              <a:ext cx="2246" cy="1810"/>
              <a:chOff x="0" y="0"/>
              <a:chExt cx="2556" cy="1958"/>
            </a:xfrm>
          </p:grpSpPr>
          <p:pic>
            <p:nvPicPr>
              <p:cNvPr descr="apple icons" id="789" name="Google Shape;789;p38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0" y="0"/>
                <a:ext cx="2556" cy="1958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descr="sy_77578179991" id="790" name="Google Shape;790;p38"/>
              <p:cNvSpPr/>
              <p:nvPr/>
            </p:nvSpPr>
            <p:spPr>
              <a:xfrm>
                <a:off x="99" y="100"/>
                <a:ext cx="2358" cy="1336"/>
              </a:xfrm>
              <a:prstGeom prst="rect">
                <a:avLst/>
              </a:prstGeom>
              <a:blipFill rotWithShape="1">
                <a:blip r:embed="rId4">
                  <a:alphaModFix/>
                </a:blip>
                <a:stretch>
                  <a:fillRect b="0" l="0" r="0" t="0"/>
                </a:stretch>
              </a:blip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>
                    <a:solidFill>
                      <a:schemeClr val="dk1"/>
                    </a:solidFill>
                    <a:latin typeface="Libre Franklin Medium"/>
                    <a:ea typeface="Libre Franklin Medium"/>
                    <a:cs typeface="Libre Franklin Medium"/>
                    <a:sym typeface="Libre Franklin Medium"/>
                  </a:rPr>
                  <a:t> </a:t>
                </a:r>
                <a:endParaRPr/>
              </a:p>
            </p:txBody>
          </p:sp>
        </p:grpSp>
      </p:grpSp>
      <p:sp>
        <p:nvSpPr>
          <p:cNvPr id="791" name="Google Shape;791;p38"/>
          <p:cNvSpPr/>
          <p:nvPr/>
        </p:nvSpPr>
        <p:spPr>
          <a:xfrm>
            <a:off x="6725614" y="1509939"/>
            <a:ext cx="180020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92" name="Google Shape;792;p38"/>
          <p:cNvSpPr/>
          <p:nvPr/>
        </p:nvSpPr>
        <p:spPr>
          <a:xfrm>
            <a:off x="6725614" y="2356904"/>
            <a:ext cx="180020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93" name="Google Shape;793;p38"/>
          <p:cNvSpPr/>
          <p:nvPr/>
        </p:nvSpPr>
        <p:spPr>
          <a:xfrm>
            <a:off x="6725614" y="3149498"/>
            <a:ext cx="180020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94" name="Google Shape;794;p38"/>
          <p:cNvSpPr/>
          <p:nvPr/>
        </p:nvSpPr>
        <p:spPr>
          <a:xfrm>
            <a:off x="622988" y="1509939"/>
            <a:ext cx="180020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95" name="Google Shape;795;p38"/>
          <p:cNvSpPr/>
          <p:nvPr/>
        </p:nvSpPr>
        <p:spPr>
          <a:xfrm>
            <a:off x="622988" y="2356904"/>
            <a:ext cx="180020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796" name="Google Shape;796;p38"/>
          <p:cNvSpPr/>
          <p:nvPr/>
        </p:nvSpPr>
        <p:spPr>
          <a:xfrm>
            <a:off x="622988" y="3149498"/>
            <a:ext cx="180020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2" name="Google Shape;802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sp>
        <p:nvSpPr>
          <p:cNvPr id="803" name="Google Shape;803;p39"/>
          <p:cNvSpPr/>
          <p:nvPr/>
        </p:nvSpPr>
        <p:spPr>
          <a:xfrm>
            <a:off x="5194067" y="987574"/>
            <a:ext cx="262572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5F932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THANKS!</a:t>
            </a:r>
            <a:endParaRPr b="1" sz="5400">
              <a:solidFill>
                <a:srgbClr val="5F9328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04" name="Google Shape;804;p39"/>
          <p:cNvSpPr/>
          <p:nvPr/>
        </p:nvSpPr>
        <p:spPr>
          <a:xfrm>
            <a:off x="4716016" y="2283718"/>
            <a:ext cx="3581822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F9328"/>
              </a:buClr>
              <a:buSzPts val="1400"/>
              <a:buFont typeface="Arial"/>
              <a:buNone/>
            </a:pPr>
            <a:r>
              <a:rPr i="1" lang="en-US" sz="1400">
                <a:solidFill>
                  <a:srgbClr val="5F932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Special thanks to all the people who made and released these awesome resources for free:</a:t>
            </a:r>
            <a:endParaRPr i="1" sz="1400">
              <a:solidFill>
                <a:srgbClr val="5F9328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i="1" sz="1400">
              <a:solidFill>
                <a:srgbClr val="5F9328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F9328"/>
              </a:buClr>
              <a:buSzPts val="1400"/>
              <a:buFont typeface="Arial"/>
              <a:buNone/>
            </a:pPr>
            <a:r>
              <a:rPr i="1" lang="en-US" sz="1400">
                <a:solidFill>
                  <a:srgbClr val="5F932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Presentation template by </a:t>
            </a:r>
            <a:r>
              <a:rPr b="1" lang="en-US" sz="1400">
                <a:solidFill>
                  <a:srgbClr val="5F932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GoogleSlides.org</a:t>
            </a:r>
            <a:endParaRPr b="1" sz="1400">
              <a:solidFill>
                <a:srgbClr val="5F9328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F9328"/>
              </a:buClr>
              <a:buSzPts val="1400"/>
              <a:buFont typeface="Arial"/>
              <a:buNone/>
            </a:pPr>
            <a:r>
              <a:rPr i="1" lang="en-US" sz="1400">
                <a:solidFill>
                  <a:srgbClr val="5F932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Photographs by </a:t>
            </a:r>
            <a:r>
              <a:rPr b="1" lang="en-US" sz="1400">
                <a:solidFill>
                  <a:srgbClr val="5F9328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Picpng.com</a:t>
            </a:r>
            <a:endParaRPr b="1" sz="1400">
              <a:solidFill>
                <a:srgbClr val="5F9328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6" name="Google Shape;156;p16"/>
          <p:cNvGrpSpPr/>
          <p:nvPr/>
        </p:nvGrpSpPr>
        <p:grpSpPr>
          <a:xfrm>
            <a:off x="1272153" y="1604433"/>
            <a:ext cx="6599693" cy="1934634"/>
            <a:chOff x="225017" y="203200"/>
            <a:chExt cx="8693542" cy="4733664"/>
          </a:xfrm>
        </p:grpSpPr>
        <p:sp>
          <p:nvSpPr>
            <p:cNvPr id="157" name="Google Shape;157;p16"/>
            <p:cNvSpPr/>
            <p:nvPr/>
          </p:nvSpPr>
          <p:spPr>
            <a:xfrm>
              <a:off x="225017" y="203200"/>
              <a:ext cx="8693542" cy="47336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58" name="Google Shape;158;p16"/>
            <p:cNvSpPr/>
            <p:nvPr/>
          </p:nvSpPr>
          <p:spPr>
            <a:xfrm>
              <a:off x="335644" y="379289"/>
              <a:ext cx="8466099" cy="4374239"/>
            </a:xfrm>
            <a:prstGeom prst="rect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159" name="Google Shape;159;p16"/>
          <p:cNvSpPr/>
          <p:nvPr/>
        </p:nvSpPr>
        <p:spPr>
          <a:xfrm>
            <a:off x="2263097" y="2041775"/>
            <a:ext cx="129614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01</a:t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3919281" y="2236160"/>
            <a:ext cx="282658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GOLD</a:t>
            </a:r>
            <a:endParaRPr sz="24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161" name="Google Shape;161;p16"/>
          <p:cNvCxnSpPr/>
          <p:nvPr/>
        </p:nvCxnSpPr>
        <p:spPr>
          <a:xfrm>
            <a:off x="3703257" y="2112188"/>
            <a:ext cx="0" cy="1005018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62" name="Google Shape;162;p16"/>
          <p:cNvSpPr/>
          <p:nvPr/>
        </p:nvSpPr>
        <p:spPr>
          <a:xfrm>
            <a:off x="3919281" y="2749573"/>
            <a:ext cx="282658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7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69" name="Google Shape;169;p17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grpSp>
        <p:nvGrpSpPr>
          <p:cNvPr id="170" name="Google Shape;170;p17"/>
          <p:cNvGrpSpPr/>
          <p:nvPr/>
        </p:nvGrpSpPr>
        <p:grpSpPr>
          <a:xfrm>
            <a:off x="3461572" y="2518036"/>
            <a:ext cx="2212638" cy="2599401"/>
            <a:chOff x="3461572" y="2719359"/>
            <a:chExt cx="2212638" cy="2481908"/>
          </a:xfrm>
        </p:grpSpPr>
        <p:sp>
          <p:nvSpPr>
            <p:cNvPr id="171" name="Google Shape;171;p17"/>
            <p:cNvSpPr/>
            <p:nvPr/>
          </p:nvSpPr>
          <p:spPr>
            <a:xfrm>
              <a:off x="3461572" y="2719359"/>
              <a:ext cx="2212638" cy="2481908"/>
            </a:xfrm>
            <a:custGeom>
              <a:rect b="b" l="l" r="r" t="t"/>
              <a:pathLst>
                <a:path extrusionOk="0" h="971" w="866">
                  <a:moveTo>
                    <a:pt x="537" y="959"/>
                  </a:moveTo>
                  <a:cubicBezTo>
                    <a:pt x="537" y="959"/>
                    <a:pt x="532" y="821"/>
                    <a:pt x="630" y="825"/>
                  </a:cubicBezTo>
                  <a:cubicBezTo>
                    <a:pt x="727" y="829"/>
                    <a:pt x="736" y="858"/>
                    <a:pt x="760" y="821"/>
                  </a:cubicBezTo>
                  <a:cubicBezTo>
                    <a:pt x="783" y="784"/>
                    <a:pt x="759" y="764"/>
                    <a:pt x="775" y="748"/>
                  </a:cubicBezTo>
                  <a:cubicBezTo>
                    <a:pt x="775" y="748"/>
                    <a:pt x="799" y="736"/>
                    <a:pt x="799" y="720"/>
                  </a:cubicBezTo>
                  <a:cubicBezTo>
                    <a:pt x="800" y="704"/>
                    <a:pt x="784" y="700"/>
                    <a:pt x="784" y="700"/>
                  </a:cubicBezTo>
                  <a:cubicBezTo>
                    <a:pt x="784" y="700"/>
                    <a:pt x="810" y="699"/>
                    <a:pt x="811" y="682"/>
                  </a:cubicBezTo>
                  <a:cubicBezTo>
                    <a:pt x="812" y="665"/>
                    <a:pt x="800" y="664"/>
                    <a:pt x="827" y="652"/>
                  </a:cubicBezTo>
                  <a:cubicBezTo>
                    <a:pt x="854" y="641"/>
                    <a:pt x="862" y="630"/>
                    <a:pt x="845" y="602"/>
                  </a:cubicBezTo>
                  <a:cubicBezTo>
                    <a:pt x="829" y="573"/>
                    <a:pt x="772" y="493"/>
                    <a:pt x="779" y="458"/>
                  </a:cubicBezTo>
                  <a:cubicBezTo>
                    <a:pt x="785" y="424"/>
                    <a:pt x="866" y="226"/>
                    <a:pt x="664" y="113"/>
                  </a:cubicBezTo>
                  <a:cubicBezTo>
                    <a:pt x="461" y="0"/>
                    <a:pt x="125" y="49"/>
                    <a:pt x="62" y="292"/>
                  </a:cubicBezTo>
                  <a:cubicBezTo>
                    <a:pt x="0" y="536"/>
                    <a:pt x="197" y="712"/>
                    <a:pt x="197" y="712"/>
                  </a:cubicBezTo>
                  <a:cubicBezTo>
                    <a:pt x="197" y="712"/>
                    <a:pt x="278" y="866"/>
                    <a:pt x="191" y="971"/>
                  </a:cubicBezTo>
                  <a:cubicBezTo>
                    <a:pt x="537" y="971"/>
                    <a:pt x="537" y="971"/>
                    <a:pt x="537" y="971"/>
                  </a:cubicBezTo>
                  <a:lnTo>
                    <a:pt x="537" y="959"/>
                  </a:lnTo>
                  <a:close/>
                </a:path>
              </a:pathLst>
            </a:custGeom>
            <a:noFill/>
            <a:ln cap="flat" cmpd="sng" w="57150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grpSp>
          <p:nvGrpSpPr>
            <p:cNvPr id="172" name="Google Shape;172;p17"/>
            <p:cNvGrpSpPr/>
            <p:nvPr/>
          </p:nvGrpSpPr>
          <p:grpSpPr>
            <a:xfrm>
              <a:off x="3802893" y="3092741"/>
              <a:ext cx="1338092" cy="1172256"/>
              <a:chOff x="1992267" y="2273691"/>
              <a:chExt cx="1648011" cy="1443763"/>
            </a:xfrm>
          </p:grpSpPr>
          <p:sp>
            <p:nvSpPr>
              <p:cNvPr id="173" name="Google Shape;173;p17"/>
              <p:cNvSpPr/>
              <p:nvPr/>
            </p:nvSpPr>
            <p:spPr>
              <a:xfrm>
                <a:off x="2564707" y="2475820"/>
                <a:ext cx="616054" cy="438546"/>
              </a:xfrm>
              <a:custGeom>
                <a:rect b="b" l="l" r="r" t="t"/>
                <a:pathLst>
                  <a:path extrusionOk="0" h="176" w="241">
                    <a:moveTo>
                      <a:pt x="149" y="150"/>
                    </a:moveTo>
                    <a:cubicBezTo>
                      <a:pt x="118" y="144"/>
                      <a:pt x="95" y="156"/>
                      <a:pt x="84" y="163"/>
                    </a:cubicBezTo>
                    <a:cubicBezTo>
                      <a:pt x="76" y="158"/>
                      <a:pt x="62" y="151"/>
                      <a:pt x="43" y="148"/>
                    </a:cubicBezTo>
                    <a:cubicBezTo>
                      <a:pt x="43" y="126"/>
                      <a:pt x="33" y="88"/>
                      <a:pt x="1" y="71"/>
                    </a:cubicBezTo>
                    <a:cubicBezTo>
                      <a:pt x="0" y="54"/>
                      <a:pt x="13" y="15"/>
                      <a:pt x="60" y="8"/>
                    </a:cubicBezTo>
                    <a:cubicBezTo>
                      <a:pt x="103" y="0"/>
                      <a:pt x="124" y="37"/>
                      <a:pt x="124" y="39"/>
                    </a:cubicBezTo>
                    <a:cubicBezTo>
                      <a:pt x="126" y="41"/>
                      <a:pt x="129" y="43"/>
                      <a:pt x="132" y="43"/>
                    </a:cubicBezTo>
                    <a:cubicBezTo>
                      <a:pt x="135" y="44"/>
                      <a:pt x="138" y="42"/>
                      <a:pt x="140" y="40"/>
                    </a:cubicBezTo>
                    <a:cubicBezTo>
                      <a:pt x="140" y="39"/>
                      <a:pt x="155" y="21"/>
                      <a:pt x="198" y="32"/>
                    </a:cubicBezTo>
                    <a:cubicBezTo>
                      <a:pt x="233" y="40"/>
                      <a:pt x="240" y="66"/>
                      <a:pt x="241" y="76"/>
                    </a:cubicBezTo>
                    <a:cubicBezTo>
                      <a:pt x="239" y="77"/>
                      <a:pt x="238" y="79"/>
                      <a:pt x="236" y="80"/>
                    </a:cubicBezTo>
                    <a:cubicBezTo>
                      <a:pt x="200" y="106"/>
                      <a:pt x="189" y="147"/>
                      <a:pt x="186" y="176"/>
                    </a:cubicBezTo>
                    <a:cubicBezTo>
                      <a:pt x="179" y="164"/>
                      <a:pt x="167" y="153"/>
                      <a:pt x="149" y="150"/>
                    </a:cubicBezTo>
                    <a:close/>
                  </a:path>
                </a:pathLst>
              </a:custGeom>
              <a:solidFill>
                <a:srgbClr val="E5E5E5"/>
              </a:solidFill>
              <a:ln cap="flat" cmpd="sng" w="952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  <p:sp>
            <p:nvSpPr>
              <p:cNvPr id="174" name="Google Shape;174;p17"/>
              <p:cNvSpPr/>
              <p:nvPr/>
            </p:nvSpPr>
            <p:spPr>
              <a:xfrm>
                <a:off x="1992267" y="2273691"/>
                <a:ext cx="1648011" cy="1443763"/>
              </a:xfrm>
              <a:custGeom>
                <a:rect b="b" l="l" r="r" t="t"/>
                <a:pathLst>
                  <a:path extrusionOk="0" h="10000" w="10000">
                    <a:moveTo>
                      <a:pt x="3" y="4954"/>
                    </a:moveTo>
                    <a:cubicBezTo>
                      <a:pt x="35" y="3561"/>
                      <a:pt x="726" y="3028"/>
                      <a:pt x="726" y="3028"/>
                    </a:cubicBezTo>
                    <a:cubicBezTo>
                      <a:pt x="726" y="3028"/>
                      <a:pt x="806" y="2350"/>
                      <a:pt x="1337" y="1635"/>
                    </a:cubicBezTo>
                    <a:cubicBezTo>
                      <a:pt x="2173" y="589"/>
                      <a:pt x="3233" y="773"/>
                      <a:pt x="3233" y="773"/>
                    </a:cubicBezTo>
                    <a:cubicBezTo>
                      <a:pt x="4598" y="-731"/>
                      <a:pt x="5997" y="424"/>
                      <a:pt x="5997" y="424"/>
                    </a:cubicBezTo>
                    <a:cubicBezTo>
                      <a:pt x="7941" y="-291"/>
                      <a:pt x="8488" y="1452"/>
                      <a:pt x="8488" y="1452"/>
                    </a:cubicBezTo>
                    <a:cubicBezTo>
                      <a:pt x="9596" y="1580"/>
                      <a:pt x="10497" y="3065"/>
                      <a:pt x="9693" y="4661"/>
                    </a:cubicBezTo>
                    <a:cubicBezTo>
                      <a:pt x="9066" y="5889"/>
                      <a:pt x="8150" y="5907"/>
                      <a:pt x="7765" y="5852"/>
                    </a:cubicBezTo>
                    <a:cubicBezTo>
                      <a:pt x="7637" y="5467"/>
                      <a:pt x="7347" y="5027"/>
                      <a:pt x="6752" y="4844"/>
                    </a:cubicBezTo>
                    <a:cubicBezTo>
                      <a:pt x="6752" y="4771"/>
                      <a:pt x="6672" y="3469"/>
                      <a:pt x="7444" y="2845"/>
                    </a:cubicBezTo>
                    <a:cubicBezTo>
                      <a:pt x="7893" y="2478"/>
                      <a:pt x="8391" y="2570"/>
                      <a:pt x="8680" y="2808"/>
                    </a:cubicBezTo>
                    <a:cubicBezTo>
                      <a:pt x="8937" y="3046"/>
                      <a:pt x="9019" y="3396"/>
                      <a:pt x="8873" y="3799"/>
                    </a:cubicBezTo>
                    <a:cubicBezTo>
                      <a:pt x="8809" y="4001"/>
                      <a:pt x="8697" y="4129"/>
                      <a:pt x="8568" y="4203"/>
                    </a:cubicBezTo>
                    <a:cubicBezTo>
                      <a:pt x="8279" y="4331"/>
                      <a:pt x="7957" y="4184"/>
                      <a:pt x="7941" y="4184"/>
                    </a:cubicBezTo>
                    <a:cubicBezTo>
                      <a:pt x="7877" y="4148"/>
                      <a:pt x="7781" y="4184"/>
                      <a:pt x="7748" y="4276"/>
                    </a:cubicBezTo>
                    <a:cubicBezTo>
                      <a:pt x="7717" y="4349"/>
                      <a:pt x="7748" y="4459"/>
                      <a:pt x="7829" y="4496"/>
                    </a:cubicBezTo>
                    <a:cubicBezTo>
                      <a:pt x="7845" y="4496"/>
                      <a:pt x="8279" y="4698"/>
                      <a:pt x="8664" y="4514"/>
                    </a:cubicBezTo>
                    <a:cubicBezTo>
                      <a:pt x="8890" y="4404"/>
                      <a:pt x="9050" y="4203"/>
                      <a:pt x="9163" y="3928"/>
                    </a:cubicBezTo>
                    <a:cubicBezTo>
                      <a:pt x="9339" y="3378"/>
                      <a:pt x="9227" y="2863"/>
                      <a:pt x="8857" y="2533"/>
                    </a:cubicBezTo>
                    <a:cubicBezTo>
                      <a:pt x="8520" y="2240"/>
                      <a:pt x="8054" y="2185"/>
                      <a:pt x="7637" y="2350"/>
                    </a:cubicBezTo>
                    <a:cubicBezTo>
                      <a:pt x="7555" y="2002"/>
                      <a:pt x="7315" y="1507"/>
                      <a:pt x="6720" y="1360"/>
                    </a:cubicBezTo>
                    <a:cubicBezTo>
                      <a:pt x="6142" y="1195"/>
                      <a:pt x="5804" y="1342"/>
                      <a:pt x="5627" y="1470"/>
                    </a:cubicBezTo>
                    <a:cubicBezTo>
                      <a:pt x="5419" y="1158"/>
                      <a:pt x="5001" y="792"/>
                      <a:pt x="4390" y="902"/>
                    </a:cubicBezTo>
                    <a:cubicBezTo>
                      <a:pt x="3892" y="993"/>
                      <a:pt x="3602" y="1305"/>
                      <a:pt x="3442" y="1543"/>
                    </a:cubicBezTo>
                    <a:cubicBezTo>
                      <a:pt x="3297" y="1763"/>
                      <a:pt x="3217" y="2020"/>
                      <a:pt x="3201" y="2277"/>
                    </a:cubicBezTo>
                    <a:cubicBezTo>
                      <a:pt x="2622" y="2112"/>
                      <a:pt x="1963" y="2313"/>
                      <a:pt x="1578" y="2771"/>
                    </a:cubicBezTo>
                    <a:cubicBezTo>
                      <a:pt x="1257" y="3138"/>
                      <a:pt x="1144" y="3634"/>
                      <a:pt x="1257" y="4203"/>
                    </a:cubicBezTo>
                    <a:cubicBezTo>
                      <a:pt x="1112" y="4368"/>
                      <a:pt x="822" y="4771"/>
                      <a:pt x="902" y="5486"/>
                    </a:cubicBezTo>
                    <a:cubicBezTo>
                      <a:pt x="951" y="5852"/>
                      <a:pt x="1144" y="6147"/>
                      <a:pt x="1417" y="6294"/>
                    </a:cubicBezTo>
                    <a:cubicBezTo>
                      <a:pt x="1787" y="6477"/>
                      <a:pt x="2269" y="6422"/>
                      <a:pt x="2670" y="6129"/>
                    </a:cubicBezTo>
                    <a:cubicBezTo>
                      <a:pt x="3233" y="5724"/>
                      <a:pt x="4101" y="5706"/>
                      <a:pt x="4518" y="6092"/>
                    </a:cubicBezTo>
                    <a:cubicBezTo>
                      <a:pt x="4824" y="6385"/>
                      <a:pt x="5194" y="6679"/>
                      <a:pt x="5531" y="6642"/>
                    </a:cubicBezTo>
                    <a:lnTo>
                      <a:pt x="5611" y="6642"/>
                    </a:lnTo>
                    <a:cubicBezTo>
                      <a:pt x="5804" y="6587"/>
                      <a:pt x="5965" y="6422"/>
                      <a:pt x="6093" y="6129"/>
                    </a:cubicBezTo>
                    <a:cubicBezTo>
                      <a:pt x="6126" y="6055"/>
                      <a:pt x="6093" y="5944"/>
                      <a:pt x="6013" y="5907"/>
                    </a:cubicBezTo>
                    <a:cubicBezTo>
                      <a:pt x="5949" y="5871"/>
                      <a:pt x="5853" y="5907"/>
                      <a:pt x="5820" y="5981"/>
                    </a:cubicBezTo>
                    <a:cubicBezTo>
                      <a:pt x="5740" y="6165"/>
                      <a:pt x="5660" y="6275"/>
                      <a:pt x="5547" y="6312"/>
                    </a:cubicBezTo>
                    <a:cubicBezTo>
                      <a:pt x="5306" y="6367"/>
                      <a:pt x="4953" y="6055"/>
                      <a:pt x="4695" y="5834"/>
                    </a:cubicBezTo>
                    <a:cubicBezTo>
                      <a:pt x="4197" y="5339"/>
                      <a:pt x="3185" y="5357"/>
                      <a:pt x="2510" y="5852"/>
                    </a:cubicBezTo>
                    <a:cubicBezTo>
                      <a:pt x="2188" y="6074"/>
                      <a:pt x="1818" y="6129"/>
                      <a:pt x="1545" y="5981"/>
                    </a:cubicBezTo>
                    <a:cubicBezTo>
                      <a:pt x="1353" y="5889"/>
                      <a:pt x="1241" y="5687"/>
                      <a:pt x="1208" y="5431"/>
                    </a:cubicBezTo>
                    <a:cubicBezTo>
                      <a:pt x="1112" y="4716"/>
                      <a:pt x="1497" y="4386"/>
                      <a:pt x="1514" y="4386"/>
                    </a:cubicBezTo>
                    <a:cubicBezTo>
                      <a:pt x="1561" y="4349"/>
                      <a:pt x="1578" y="4276"/>
                      <a:pt x="1561" y="4203"/>
                    </a:cubicBezTo>
                    <a:cubicBezTo>
                      <a:pt x="1450" y="3726"/>
                      <a:pt x="1514" y="3303"/>
                      <a:pt x="1787" y="2991"/>
                    </a:cubicBezTo>
                    <a:cubicBezTo>
                      <a:pt x="2108" y="2625"/>
                      <a:pt x="2654" y="2460"/>
                      <a:pt x="3136" y="2606"/>
                    </a:cubicBezTo>
                    <a:cubicBezTo>
                      <a:pt x="3763" y="2790"/>
                      <a:pt x="3859" y="3561"/>
                      <a:pt x="3876" y="3799"/>
                    </a:cubicBezTo>
                    <a:cubicBezTo>
                      <a:pt x="3506" y="3836"/>
                      <a:pt x="3089" y="4019"/>
                      <a:pt x="2703" y="4569"/>
                    </a:cubicBezTo>
                    <a:cubicBezTo>
                      <a:pt x="2639" y="4643"/>
                      <a:pt x="2654" y="4734"/>
                      <a:pt x="2719" y="4808"/>
                    </a:cubicBezTo>
                    <a:cubicBezTo>
                      <a:pt x="2783" y="4863"/>
                      <a:pt x="2879" y="4844"/>
                      <a:pt x="2927" y="4771"/>
                    </a:cubicBezTo>
                    <a:cubicBezTo>
                      <a:pt x="3763" y="3616"/>
                      <a:pt x="4711" y="4404"/>
                      <a:pt x="4744" y="4423"/>
                    </a:cubicBezTo>
                    <a:cubicBezTo>
                      <a:pt x="4808" y="4478"/>
                      <a:pt x="4888" y="4478"/>
                      <a:pt x="4937" y="4423"/>
                    </a:cubicBezTo>
                    <a:cubicBezTo>
                      <a:pt x="4953" y="4404"/>
                      <a:pt x="5290" y="4074"/>
                      <a:pt x="5804" y="4184"/>
                    </a:cubicBezTo>
                    <a:cubicBezTo>
                      <a:pt x="6302" y="4294"/>
                      <a:pt x="6383" y="4973"/>
                      <a:pt x="6383" y="4973"/>
                    </a:cubicBezTo>
                    <a:cubicBezTo>
                      <a:pt x="6399" y="5046"/>
                      <a:pt x="6447" y="5101"/>
                      <a:pt x="6512" y="5119"/>
                    </a:cubicBezTo>
                    <a:cubicBezTo>
                      <a:pt x="7637" y="5357"/>
                      <a:pt x="7650" y="6240"/>
                      <a:pt x="7572" y="6532"/>
                    </a:cubicBezTo>
                    <a:cubicBezTo>
                      <a:pt x="7725" y="7073"/>
                      <a:pt x="7245" y="7742"/>
                      <a:pt x="6991" y="7909"/>
                    </a:cubicBezTo>
                    <a:cubicBezTo>
                      <a:pt x="6359" y="8325"/>
                      <a:pt x="6075" y="8199"/>
                      <a:pt x="5483" y="8218"/>
                    </a:cubicBezTo>
                    <a:cubicBezTo>
                      <a:pt x="4314" y="8808"/>
                      <a:pt x="3635" y="8328"/>
                      <a:pt x="3490" y="8053"/>
                    </a:cubicBezTo>
                    <a:cubicBezTo>
                      <a:pt x="3345" y="7778"/>
                      <a:pt x="3297" y="7540"/>
                      <a:pt x="3345" y="7357"/>
                    </a:cubicBezTo>
                    <a:cubicBezTo>
                      <a:pt x="3409" y="7155"/>
                      <a:pt x="3586" y="7082"/>
                      <a:pt x="3586" y="7082"/>
                    </a:cubicBezTo>
                    <a:cubicBezTo>
                      <a:pt x="3666" y="7064"/>
                      <a:pt x="3715" y="6954"/>
                      <a:pt x="3683" y="6880"/>
                    </a:cubicBezTo>
                    <a:cubicBezTo>
                      <a:pt x="3651" y="6789"/>
                      <a:pt x="3571" y="6734"/>
                      <a:pt x="3490" y="6770"/>
                    </a:cubicBezTo>
                    <a:cubicBezTo>
                      <a:pt x="3474" y="6770"/>
                      <a:pt x="3185" y="6899"/>
                      <a:pt x="3072" y="7247"/>
                    </a:cubicBezTo>
                    <a:cubicBezTo>
                      <a:pt x="2976" y="7522"/>
                      <a:pt x="3040" y="7870"/>
                      <a:pt x="3249" y="8255"/>
                    </a:cubicBezTo>
                    <a:lnTo>
                      <a:pt x="3249" y="8273"/>
                    </a:lnTo>
                    <a:cubicBezTo>
                      <a:pt x="3635" y="8788"/>
                      <a:pt x="4197" y="8880"/>
                      <a:pt x="4680" y="8825"/>
                    </a:cubicBezTo>
                    <a:cubicBezTo>
                      <a:pt x="4937" y="8806"/>
                      <a:pt x="5177" y="8733"/>
                      <a:pt x="5354" y="8677"/>
                    </a:cubicBezTo>
                    <a:cubicBezTo>
                      <a:pt x="5001" y="9558"/>
                      <a:pt x="4229" y="9961"/>
                      <a:pt x="3393" y="9998"/>
                    </a:cubicBezTo>
                    <a:cubicBezTo>
                      <a:pt x="2430" y="10053"/>
                      <a:pt x="2253" y="9228"/>
                      <a:pt x="2253" y="9228"/>
                    </a:cubicBezTo>
                    <a:cubicBezTo>
                      <a:pt x="935" y="8640"/>
                      <a:pt x="1224" y="7137"/>
                      <a:pt x="1224" y="7137"/>
                    </a:cubicBezTo>
                    <a:cubicBezTo>
                      <a:pt x="678" y="7045"/>
                      <a:pt x="-45" y="6349"/>
                      <a:pt x="3" y="4954"/>
                    </a:cubicBezTo>
                    <a:close/>
                  </a:path>
                </a:pathLst>
              </a:custGeom>
              <a:solidFill>
                <a:srgbClr val="E5E5E5"/>
              </a:solidFill>
              <a:ln cap="flat" cmpd="sng" w="952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0">
                  <a:solidFill>
                    <a:schemeClr val="lt1"/>
                  </a:solidFill>
                  <a:latin typeface="Libre Franklin Medium"/>
                  <a:ea typeface="Libre Franklin Medium"/>
                  <a:cs typeface="Libre Franklin Medium"/>
                  <a:sym typeface="Libre Franklin Medium"/>
                </a:endParaRPr>
              </a:p>
            </p:txBody>
          </p:sp>
        </p:grpSp>
      </p:grpSp>
      <p:sp>
        <p:nvSpPr>
          <p:cNvPr id="175" name="Google Shape;175;p17"/>
          <p:cNvSpPr/>
          <p:nvPr/>
        </p:nvSpPr>
        <p:spPr>
          <a:xfrm>
            <a:off x="2767269" y="1721934"/>
            <a:ext cx="3601244" cy="3601244"/>
          </a:xfrm>
          <a:prstGeom prst="ellipse">
            <a:avLst/>
          </a:prstGeom>
          <a:noFill/>
          <a:ln cap="flat" cmpd="sng" w="38100">
            <a:solidFill>
              <a:srgbClr val="E5E5E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76" name="Google Shape;176;p17"/>
          <p:cNvSpPr/>
          <p:nvPr/>
        </p:nvSpPr>
        <p:spPr>
          <a:xfrm>
            <a:off x="3192877" y="1696561"/>
            <a:ext cx="648116" cy="648116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77" name="Google Shape;177;p17"/>
          <p:cNvSpPr/>
          <p:nvPr/>
        </p:nvSpPr>
        <p:spPr>
          <a:xfrm>
            <a:off x="2480718" y="3530431"/>
            <a:ext cx="648116" cy="644494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78" name="Google Shape;178;p17"/>
          <p:cNvSpPr/>
          <p:nvPr/>
        </p:nvSpPr>
        <p:spPr>
          <a:xfrm>
            <a:off x="6030367" y="3523675"/>
            <a:ext cx="648116" cy="644494"/>
          </a:xfrm>
          <a:prstGeom prst="ellipse">
            <a:avLst/>
          </a:pr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79" name="Google Shape;179;p17"/>
          <p:cNvSpPr/>
          <p:nvPr/>
        </p:nvSpPr>
        <p:spPr>
          <a:xfrm>
            <a:off x="5341370" y="1721996"/>
            <a:ext cx="648116" cy="648116"/>
          </a:xfrm>
          <a:prstGeom prst="ellipse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180" name="Google Shape;180;p17"/>
          <p:cNvGrpSpPr/>
          <p:nvPr/>
        </p:nvGrpSpPr>
        <p:grpSpPr>
          <a:xfrm>
            <a:off x="2682647" y="3634664"/>
            <a:ext cx="244258" cy="436028"/>
            <a:chOff x="4062413" y="3968750"/>
            <a:chExt cx="192088" cy="342901"/>
          </a:xfrm>
        </p:grpSpPr>
        <p:sp>
          <p:nvSpPr>
            <p:cNvPr id="181" name="Google Shape;181;p17"/>
            <p:cNvSpPr/>
            <p:nvPr/>
          </p:nvSpPr>
          <p:spPr>
            <a:xfrm>
              <a:off x="4116388" y="3968750"/>
              <a:ext cx="69850" cy="71438"/>
            </a:xfrm>
            <a:custGeom>
              <a:rect b="b" l="l" r="r" t="t"/>
              <a:pathLst>
                <a:path extrusionOk="0" h="24" w="23">
                  <a:moveTo>
                    <a:pt x="1" y="14"/>
                  </a:moveTo>
                  <a:cubicBezTo>
                    <a:pt x="3" y="20"/>
                    <a:pt x="7" y="24"/>
                    <a:pt x="12" y="24"/>
                  </a:cubicBezTo>
                  <a:cubicBezTo>
                    <a:pt x="17" y="24"/>
                    <a:pt x="21" y="20"/>
                    <a:pt x="22" y="14"/>
                  </a:cubicBezTo>
                  <a:cubicBezTo>
                    <a:pt x="23" y="14"/>
                    <a:pt x="23" y="13"/>
                    <a:pt x="23" y="12"/>
                  </a:cubicBezTo>
                  <a:cubicBezTo>
                    <a:pt x="23" y="10"/>
                    <a:pt x="23" y="9"/>
                    <a:pt x="22" y="9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1" y="4"/>
                    <a:pt x="17" y="1"/>
                    <a:pt x="13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3" y="0"/>
                    <a:pt x="12" y="0"/>
                    <a:pt x="11" y="0"/>
                  </a:cubicBezTo>
                  <a:cubicBezTo>
                    <a:pt x="11" y="0"/>
                    <a:pt x="10" y="0"/>
                    <a:pt x="9" y="0"/>
                  </a:cubicBezTo>
                  <a:cubicBezTo>
                    <a:pt x="9" y="0"/>
                    <a:pt x="10" y="0"/>
                    <a:pt x="11" y="0"/>
                  </a:cubicBezTo>
                  <a:cubicBezTo>
                    <a:pt x="11" y="0"/>
                    <a:pt x="10" y="0"/>
                    <a:pt x="10" y="0"/>
                  </a:cubicBezTo>
                  <a:cubicBezTo>
                    <a:pt x="9" y="0"/>
                    <a:pt x="8" y="0"/>
                    <a:pt x="7" y="1"/>
                  </a:cubicBezTo>
                  <a:cubicBezTo>
                    <a:pt x="7" y="1"/>
                    <a:pt x="7" y="1"/>
                    <a:pt x="8" y="1"/>
                  </a:cubicBezTo>
                  <a:cubicBezTo>
                    <a:pt x="5" y="2"/>
                    <a:pt x="2" y="5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0" y="9"/>
                    <a:pt x="0" y="10"/>
                    <a:pt x="0" y="12"/>
                  </a:cubicBezTo>
                  <a:cubicBezTo>
                    <a:pt x="0" y="13"/>
                    <a:pt x="1" y="14"/>
                    <a:pt x="1" y="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82" name="Google Shape;182;p17"/>
            <p:cNvSpPr/>
            <p:nvPr/>
          </p:nvSpPr>
          <p:spPr>
            <a:xfrm>
              <a:off x="4062413" y="4052888"/>
              <a:ext cx="192088" cy="258763"/>
            </a:xfrm>
            <a:custGeom>
              <a:rect b="b" l="l" r="r" t="t"/>
              <a:pathLst>
                <a:path extrusionOk="0" h="86" w="64">
                  <a:moveTo>
                    <a:pt x="62" y="10"/>
                  </a:moveTo>
                  <a:cubicBezTo>
                    <a:pt x="60" y="9"/>
                    <a:pt x="58" y="9"/>
                    <a:pt x="56" y="10"/>
                  </a:cubicBezTo>
                  <a:cubicBezTo>
                    <a:pt x="51" y="16"/>
                    <a:pt x="51" y="16"/>
                    <a:pt x="51" y="16"/>
                  </a:cubicBezTo>
                  <a:cubicBezTo>
                    <a:pt x="48" y="8"/>
                    <a:pt x="48" y="8"/>
                    <a:pt x="48" y="8"/>
                  </a:cubicBezTo>
                  <a:cubicBezTo>
                    <a:pt x="46" y="4"/>
                    <a:pt x="46" y="4"/>
                    <a:pt x="46" y="4"/>
                  </a:cubicBezTo>
                  <a:cubicBezTo>
                    <a:pt x="46" y="3"/>
                    <a:pt x="45" y="2"/>
                    <a:pt x="44" y="1"/>
                  </a:cubicBezTo>
                  <a:cubicBezTo>
                    <a:pt x="44" y="1"/>
                    <a:pt x="44" y="1"/>
                    <a:pt x="44" y="1"/>
                  </a:cubicBezTo>
                  <a:cubicBezTo>
                    <a:pt x="43" y="0"/>
                    <a:pt x="41" y="0"/>
                    <a:pt x="39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6" y="1"/>
                    <a:pt x="36" y="2"/>
                    <a:pt x="36" y="3"/>
                  </a:cubicBezTo>
                  <a:cubicBezTo>
                    <a:pt x="36" y="7"/>
                    <a:pt x="35" y="11"/>
                    <a:pt x="33" y="13"/>
                  </a:cubicBezTo>
                  <a:cubicBezTo>
                    <a:pt x="32" y="5"/>
                    <a:pt x="32" y="5"/>
                    <a:pt x="32" y="5"/>
                  </a:cubicBezTo>
                  <a:cubicBezTo>
                    <a:pt x="32" y="5"/>
                    <a:pt x="32" y="5"/>
                    <a:pt x="32" y="5"/>
                  </a:cubicBezTo>
                  <a:cubicBezTo>
                    <a:pt x="32" y="5"/>
                    <a:pt x="32" y="4"/>
                    <a:pt x="32" y="4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7" y="4"/>
                    <a:pt x="27" y="4"/>
                    <a:pt x="27" y="4"/>
                  </a:cubicBezTo>
                  <a:cubicBezTo>
                    <a:pt x="27" y="4"/>
                    <a:pt x="27" y="5"/>
                    <a:pt x="27" y="5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4" y="11"/>
                    <a:pt x="23" y="7"/>
                    <a:pt x="23" y="3"/>
                  </a:cubicBezTo>
                  <a:cubicBezTo>
                    <a:pt x="23" y="2"/>
                    <a:pt x="23" y="1"/>
                    <a:pt x="23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8" y="0"/>
                    <a:pt x="16" y="0"/>
                    <a:pt x="15" y="1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4" y="2"/>
                    <a:pt x="13" y="3"/>
                    <a:pt x="13" y="4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0" y="37"/>
                    <a:pt x="2" y="39"/>
                    <a:pt x="4" y="40"/>
                  </a:cubicBezTo>
                  <a:cubicBezTo>
                    <a:pt x="7" y="41"/>
                    <a:pt x="10" y="40"/>
                    <a:pt x="10" y="37"/>
                  </a:cubicBezTo>
                  <a:cubicBezTo>
                    <a:pt x="17" y="21"/>
                    <a:pt x="17" y="21"/>
                    <a:pt x="17" y="21"/>
                  </a:cubicBezTo>
                  <a:cubicBezTo>
                    <a:pt x="17" y="31"/>
                    <a:pt x="17" y="31"/>
                    <a:pt x="17" y="31"/>
                  </a:cubicBezTo>
                  <a:cubicBezTo>
                    <a:pt x="17" y="31"/>
                    <a:pt x="17" y="31"/>
                    <a:pt x="17" y="31"/>
                  </a:cubicBezTo>
                  <a:cubicBezTo>
                    <a:pt x="17" y="31"/>
                    <a:pt x="17" y="31"/>
                    <a:pt x="17" y="31"/>
                  </a:cubicBezTo>
                  <a:cubicBezTo>
                    <a:pt x="17" y="80"/>
                    <a:pt x="17" y="80"/>
                    <a:pt x="17" y="80"/>
                  </a:cubicBezTo>
                  <a:cubicBezTo>
                    <a:pt x="17" y="83"/>
                    <a:pt x="19" y="86"/>
                    <a:pt x="22" y="86"/>
                  </a:cubicBezTo>
                  <a:cubicBezTo>
                    <a:pt x="25" y="86"/>
                    <a:pt x="28" y="83"/>
                    <a:pt x="28" y="80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31" y="41"/>
                    <a:pt x="31" y="41"/>
                    <a:pt x="31" y="41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1" y="83"/>
                    <a:pt x="33" y="86"/>
                    <a:pt x="37" y="86"/>
                  </a:cubicBezTo>
                  <a:cubicBezTo>
                    <a:pt x="40" y="86"/>
                    <a:pt x="42" y="83"/>
                    <a:pt x="42" y="80"/>
                  </a:cubicBezTo>
                  <a:cubicBezTo>
                    <a:pt x="42" y="31"/>
                    <a:pt x="42" y="31"/>
                    <a:pt x="42" y="31"/>
                  </a:cubicBezTo>
                  <a:cubicBezTo>
                    <a:pt x="42" y="31"/>
                    <a:pt x="42" y="31"/>
                    <a:pt x="42" y="31"/>
                  </a:cubicBezTo>
                  <a:cubicBezTo>
                    <a:pt x="42" y="31"/>
                    <a:pt x="42" y="31"/>
                    <a:pt x="42" y="31"/>
                  </a:cubicBezTo>
                  <a:cubicBezTo>
                    <a:pt x="42" y="20"/>
                    <a:pt x="42" y="20"/>
                    <a:pt x="42" y="20"/>
                  </a:cubicBezTo>
                  <a:cubicBezTo>
                    <a:pt x="44" y="26"/>
                    <a:pt x="44" y="26"/>
                    <a:pt x="44" y="26"/>
                  </a:cubicBezTo>
                  <a:cubicBezTo>
                    <a:pt x="45" y="27"/>
                    <a:pt x="45" y="27"/>
                    <a:pt x="46" y="28"/>
                  </a:cubicBezTo>
                  <a:cubicBezTo>
                    <a:pt x="47" y="30"/>
                    <a:pt x="50" y="29"/>
                    <a:pt x="51" y="28"/>
                  </a:cubicBezTo>
                  <a:cubicBezTo>
                    <a:pt x="54" y="25"/>
                    <a:pt x="54" y="25"/>
                    <a:pt x="54" y="25"/>
                  </a:cubicBezTo>
                  <a:cubicBezTo>
                    <a:pt x="62" y="16"/>
                    <a:pt x="62" y="16"/>
                    <a:pt x="62" y="16"/>
                  </a:cubicBezTo>
                  <a:cubicBezTo>
                    <a:pt x="64" y="14"/>
                    <a:pt x="63" y="12"/>
                    <a:pt x="62" y="1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183" name="Google Shape;183;p17"/>
          <p:cNvSpPr/>
          <p:nvPr/>
        </p:nvSpPr>
        <p:spPr>
          <a:xfrm>
            <a:off x="3383796" y="1879055"/>
            <a:ext cx="266277" cy="282148"/>
          </a:xfrm>
          <a:custGeom>
            <a:rect b="b" l="l" r="r" t="t"/>
            <a:pathLst>
              <a:path extrusionOk="0" h="84" w="80">
                <a:moveTo>
                  <a:pt x="46" y="0"/>
                </a:moveTo>
                <a:cubicBezTo>
                  <a:pt x="28" y="0"/>
                  <a:pt x="13" y="15"/>
                  <a:pt x="13" y="34"/>
                </a:cubicBezTo>
                <a:cubicBezTo>
                  <a:pt x="13" y="42"/>
                  <a:pt x="16" y="50"/>
                  <a:pt x="22" y="56"/>
                </a:cubicBezTo>
                <a:cubicBezTo>
                  <a:pt x="1" y="76"/>
                  <a:pt x="1" y="76"/>
                  <a:pt x="1" y="76"/>
                </a:cubicBezTo>
                <a:cubicBezTo>
                  <a:pt x="1" y="77"/>
                  <a:pt x="0" y="78"/>
                  <a:pt x="0" y="79"/>
                </a:cubicBezTo>
                <a:cubicBezTo>
                  <a:pt x="0" y="80"/>
                  <a:pt x="1" y="81"/>
                  <a:pt x="1" y="82"/>
                </a:cubicBezTo>
                <a:cubicBezTo>
                  <a:pt x="3" y="84"/>
                  <a:pt x="6" y="84"/>
                  <a:pt x="7" y="82"/>
                </a:cubicBezTo>
                <a:cubicBezTo>
                  <a:pt x="28" y="62"/>
                  <a:pt x="28" y="62"/>
                  <a:pt x="28" y="62"/>
                </a:cubicBezTo>
                <a:cubicBezTo>
                  <a:pt x="33" y="65"/>
                  <a:pt x="40" y="67"/>
                  <a:pt x="46" y="67"/>
                </a:cubicBezTo>
                <a:cubicBezTo>
                  <a:pt x="65" y="67"/>
                  <a:pt x="80" y="52"/>
                  <a:pt x="80" y="34"/>
                </a:cubicBezTo>
                <a:cubicBezTo>
                  <a:pt x="80" y="15"/>
                  <a:pt x="65" y="0"/>
                  <a:pt x="46" y="0"/>
                </a:cubicBezTo>
                <a:close/>
                <a:moveTo>
                  <a:pt x="46" y="6"/>
                </a:moveTo>
                <a:cubicBezTo>
                  <a:pt x="62" y="6"/>
                  <a:pt x="74" y="18"/>
                  <a:pt x="74" y="34"/>
                </a:cubicBezTo>
                <a:cubicBezTo>
                  <a:pt x="74" y="49"/>
                  <a:pt x="62" y="61"/>
                  <a:pt x="46" y="61"/>
                </a:cubicBezTo>
                <a:cubicBezTo>
                  <a:pt x="31" y="61"/>
                  <a:pt x="19" y="49"/>
                  <a:pt x="19" y="34"/>
                </a:cubicBezTo>
                <a:cubicBezTo>
                  <a:pt x="19" y="18"/>
                  <a:pt x="31" y="6"/>
                  <a:pt x="46" y="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184" name="Google Shape;184;p17"/>
          <p:cNvGrpSpPr/>
          <p:nvPr/>
        </p:nvGrpSpPr>
        <p:grpSpPr>
          <a:xfrm>
            <a:off x="5508439" y="1898300"/>
            <a:ext cx="313977" cy="295507"/>
            <a:chOff x="4860032" y="3075012"/>
            <a:chExt cx="296863" cy="279400"/>
          </a:xfrm>
        </p:grpSpPr>
        <p:sp>
          <p:nvSpPr>
            <p:cNvPr id="185" name="Google Shape;185;p17"/>
            <p:cNvSpPr/>
            <p:nvPr/>
          </p:nvSpPr>
          <p:spPr>
            <a:xfrm>
              <a:off x="4910832" y="3124224"/>
              <a:ext cx="198438" cy="230188"/>
            </a:xfrm>
            <a:custGeom>
              <a:rect b="b" l="l" r="r" t="t"/>
              <a:pathLst>
                <a:path extrusionOk="0" h="145" w="125">
                  <a:moveTo>
                    <a:pt x="63" y="0"/>
                  </a:moveTo>
                  <a:lnTo>
                    <a:pt x="125" y="62"/>
                  </a:lnTo>
                  <a:lnTo>
                    <a:pt x="125" y="145"/>
                  </a:lnTo>
                  <a:lnTo>
                    <a:pt x="83" y="145"/>
                  </a:lnTo>
                  <a:lnTo>
                    <a:pt x="83" y="83"/>
                  </a:lnTo>
                  <a:lnTo>
                    <a:pt x="42" y="83"/>
                  </a:lnTo>
                  <a:lnTo>
                    <a:pt x="42" y="145"/>
                  </a:lnTo>
                  <a:lnTo>
                    <a:pt x="0" y="145"/>
                  </a:lnTo>
                  <a:lnTo>
                    <a:pt x="0" y="62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86" name="Google Shape;186;p17"/>
            <p:cNvSpPr/>
            <p:nvPr/>
          </p:nvSpPr>
          <p:spPr>
            <a:xfrm>
              <a:off x="4860032" y="3075012"/>
              <a:ext cx="296863" cy="163513"/>
            </a:xfrm>
            <a:custGeom>
              <a:rect b="b" l="l" r="r" t="t"/>
              <a:pathLst>
                <a:path extrusionOk="0" h="54" w="99">
                  <a:moveTo>
                    <a:pt x="94" y="54"/>
                  </a:moveTo>
                  <a:cubicBezTo>
                    <a:pt x="93" y="54"/>
                    <a:pt x="91" y="54"/>
                    <a:pt x="90" y="53"/>
                  </a:cubicBezTo>
                  <a:cubicBezTo>
                    <a:pt x="50" y="12"/>
                    <a:pt x="50" y="12"/>
                    <a:pt x="50" y="12"/>
                  </a:cubicBezTo>
                  <a:cubicBezTo>
                    <a:pt x="9" y="53"/>
                    <a:pt x="9" y="53"/>
                    <a:pt x="9" y="53"/>
                  </a:cubicBezTo>
                  <a:cubicBezTo>
                    <a:pt x="7" y="54"/>
                    <a:pt x="4" y="54"/>
                    <a:pt x="2" y="53"/>
                  </a:cubicBezTo>
                  <a:cubicBezTo>
                    <a:pt x="0" y="51"/>
                    <a:pt x="0" y="48"/>
                    <a:pt x="2" y="46"/>
                  </a:cubicBezTo>
                  <a:cubicBezTo>
                    <a:pt x="46" y="2"/>
                    <a:pt x="46" y="2"/>
                    <a:pt x="46" y="2"/>
                  </a:cubicBezTo>
                  <a:cubicBezTo>
                    <a:pt x="48" y="0"/>
                    <a:pt x="51" y="0"/>
                    <a:pt x="53" y="2"/>
                  </a:cubicBezTo>
                  <a:cubicBezTo>
                    <a:pt x="97" y="46"/>
                    <a:pt x="97" y="46"/>
                    <a:pt x="97" y="46"/>
                  </a:cubicBezTo>
                  <a:cubicBezTo>
                    <a:pt x="99" y="48"/>
                    <a:pt x="99" y="51"/>
                    <a:pt x="97" y="53"/>
                  </a:cubicBezTo>
                  <a:cubicBezTo>
                    <a:pt x="96" y="54"/>
                    <a:pt x="95" y="54"/>
                    <a:pt x="94" y="5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grpSp>
        <p:nvGrpSpPr>
          <p:cNvPr id="187" name="Google Shape;187;p17"/>
          <p:cNvGrpSpPr/>
          <p:nvPr/>
        </p:nvGrpSpPr>
        <p:grpSpPr>
          <a:xfrm>
            <a:off x="6227630" y="3646779"/>
            <a:ext cx="253590" cy="375688"/>
            <a:chOff x="4062413" y="2374900"/>
            <a:chExt cx="814388" cy="1206501"/>
          </a:xfrm>
        </p:grpSpPr>
        <p:sp>
          <p:nvSpPr>
            <p:cNvPr id="188" name="Google Shape;188;p17"/>
            <p:cNvSpPr/>
            <p:nvPr/>
          </p:nvSpPr>
          <p:spPr>
            <a:xfrm>
              <a:off x="4479926" y="2925763"/>
              <a:ext cx="265113" cy="123825"/>
            </a:xfrm>
            <a:custGeom>
              <a:rect b="b" l="l" r="r" t="t"/>
              <a:pathLst>
                <a:path extrusionOk="0" h="78" w="167">
                  <a:moveTo>
                    <a:pt x="167" y="28"/>
                  </a:moveTo>
                  <a:lnTo>
                    <a:pt x="9" y="78"/>
                  </a:lnTo>
                  <a:lnTo>
                    <a:pt x="0" y="50"/>
                  </a:lnTo>
                  <a:lnTo>
                    <a:pt x="158" y="0"/>
                  </a:lnTo>
                  <a:lnTo>
                    <a:pt x="167" y="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89" name="Google Shape;189;p17"/>
            <p:cNvSpPr/>
            <p:nvPr/>
          </p:nvSpPr>
          <p:spPr>
            <a:xfrm>
              <a:off x="4471988" y="3206750"/>
              <a:ext cx="311150" cy="3333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90" name="Google Shape;190;p17"/>
            <p:cNvSpPr/>
            <p:nvPr/>
          </p:nvSpPr>
          <p:spPr>
            <a:xfrm>
              <a:off x="4568826" y="3005138"/>
              <a:ext cx="123825" cy="93663"/>
            </a:xfrm>
            <a:custGeom>
              <a:rect b="b" l="l" r="r" t="t"/>
              <a:pathLst>
                <a:path extrusionOk="0" h="59" w="78">
                  <a:moveTo>
                    <a:pt x="0" y="19"/>
                  </a:moveTo>
                  <a:lnTo>
                    <a:pt x="12" y="59"/>
                  </a:lnTo>
                  <a:lnTo>
                    <a:pt x="78" y="37"/>
                  </a:lnTo>
                  <a:lnTo>
                    <a:pt x="66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91" name="Google Shape;191;p17"/>
            <p:cNvSpPr/>
            <p:nvPr/>
          </p:nvSpPr>
          <p:spPr>
            <a:xfrm>
              <a:off x="4362451" y="2374900"/>
              <a:ext cx="123825" cy="90488"/>
            </a:xfrm>
            <a:custGeom>
              <a:rect b="b" l="l" r="r" t="t"/>
              <a:pathLst>
                <a:path extrusionOk="0" h="57" w="78">
                  <a:moveTo>
                    <a:pt x="0" y="19"/>
                  </a:moveTo>
                  <a:lnTo>
                    <a:pt x="12" y="57"/>
                  </a:lnTo>
                  <a:lnTo>
                    <a:pt x="78" y="38"/>
                  </a:lnTo>
                  <a:lnTo>
                    <a:pt x="67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92" name="Google Shape;192;p17"/>
            <p:cNvSpPr/>
            <p:nvPr/>
          </p:nvSpPr>
          <p:spPr>
            <a:xfrm>
              <a:off x="4356101" y="2427288"/>
              <a:ext cx="330200" cy="561975"/>
            </a:xfrm>
            <a:custGeom>
              <a:rect b="b" l="l" r="r" t="t"/>
              <a:pathLst>
                <a:path extrusionOk="0" h="150" w="88">
                  <a:moveTo>
                    <a:pt x="46" y="0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19" y="31"/>
                    <a:pt x="30" y="43"/>
                    <a:pt x="30" y="57"/>
                  </a:cubicBezTo>
                  <a:cubicBezTo>
                    <a:pt x="30" y="66"/>
                    <a:pt x="26" y="74"/>
                    <a:pt x="20" y="79"/>
                  </a:cubicBezTo>
                  <a:cubicBezTo>
                    <a:pt x="42" y="150"/>
                    <a:pt x="42" y="150"/>
                    <a:pt x="42" y="150"/>
                  </a:cubicBezTo>
                  <a:cubicBezTo>
                    <a:pt x="88" y="135"/>
                    <a:pt x="88" y="135"/>
                    <a:pt x="88" y="135"/>
                  </a:cubicBezTo>
                  <a:lnTo>
                    <a:pt x="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93" name="Google Shape;193;p17"/>
            <p:cNvSpPr/>
            <p:nvPr/>
          </p:nvSpPr>
          <p:spPr>
            <a:xfrm>
              <a:off x="4268788" y="2551113"/>
              <a:ext cx="184150" cy="18415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94" name="Google Shape;194;p17"/>
            <p:cNvSpPr/>
            <p:nvPr/>
          </p:nvSpPr>
          <p:spPr>
            <a:xfrm>
              <a:off x="4262438" y="3198813"/>
              <a:ext cx="198438" cy="20002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95" name="Google Shape;195;p17"/>
            <p:cNvSpPr/>
            <p:nvPr/>
          </p:nvSpPr>
          <p:spPr>
            <a:xfrm>
              <a:off x="4062413" y="2647950"/>
              <a:ext cx="255588" cy="679450"/>
            </a:xfrm>
            <a:custGeom>
              <a:rect b="b" l="l" r="r" t="t"/>
              <a:pathLst>
                <a:path extrusionOk="0" h="181" w="68">
                  <a:moveTo>
                    <a:pt x="50" y="181"/>
                  </a:moveTo>
                  <a:cubicBezTo>
                    <a:pt x="50" y="178"/>
                    <a:pt x="50" y="176"/>
                    <a:pt x="50" y="174"/>
                  </a:cubicBezTo>
                  <a:cubicBezTo>
                    <a:pt x="50" y="161"/>
                    <a:pt x="57" y="151"/>
                    <a:pt x="68" y="146"/>
                  </a:cubicBezTo>
                  <a:cubicBezTo>
                    <a:pt x="52" y="133"/>
                    <a:pt x="41" y="114"/>
                    <a:pt x="39" y="91"/>
                  </a:cubicBezTo>
                  <a:cubicBezTo>
                    <a:pt x="39" y="84"/>
                    <a:pt x="44" y="45"/>
                    <a:pt x="68" y="24"/>
                  </a:cubicBezTo>
                  <a:cubicBezTo>
                    <a:pt x="59" y="20"/>
                    <a:pt x="52" y="11"/>
                    <a:pt x="51" y="0"/>
                  </a:cubicBezTo>
                  <a:cubicBezTo>
                    <a:pt x="23" y="20"/>
                    <a:pt x="3" y="56"/>
                    <a:pt x="1" y="91"/>
                  </a:cubicBezTo>
                  <a:cubicBezTo>
                    <a:pt x="0" y="129"/>
                    <a:pt x="21" y="162"/>
                    <a:pt x="50" y="18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196" name="Google Shape;196;p17"/>
            <p:cNvSpPr/>
            <p:nvPr/>
          </p:nvSpPr>
          <p:spPr>
            <a:xfrm>
              <a:off x="4114801" y="3255963"/>
              <a:ext cx="762000" cy="325438"/>
            </a:xfrm>
            <a:custGeom>
              <a:rect b="b" l="l" r="r" t="t"/>
              <a:pathLst>
                <a:path extrusionOk="0" h="87" w="203">
                  <a:moveTo>
                    <a:pt x="126" y="60"/>
                  </a:moveTo>
                  <a:cubicBezTo>
                    <a:pt x="126" y="60"/>
                    <a:pt x="137" y="50"/>
                    <a:pt x="146" y="38"/>
                  </a:cubicBezTo>
                  <a:cubicBezTo>
                    <a:pt x="183" y="38"/>
                    <a:pt x="183" y="38"/>
                    <a:pt x="183" y="38"/>
                  </a:cubicBezTo>
                  <a:cubicBezTo>
                    <a:pt x="183" y="0"/>
                    <a:pt x="183" y="0"/>
                    <a:pt x="183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4"/>
                    <a:pt x="96" y="8"/>
                    <a:pt x="96" y="12"/>
                  </a:cubicBezTo>
                  <a:cubicBezTo>
                    <a:pt x="96" y="28"/>
                    <a:pt x="82" y="42"/>
                    <a:pt x="66" y="42"/>
                  </a:cubicBezTo>
                  <a:cubicBezTo>
                    <a:pt x="64" y="42"/>
                    <a:pt x="62" y="42"/>
                    <a:pt x="61" y="41"/>
                  </a:cubicBezTo>
                  <a:cubicBezTo>
                    <a:pt x="49" y="52"/>
                    <a:pt x="34" y="63"/>
                    <a:pt x="23" y="65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23" y="87"/>
                    <a:pt x="23" y="87"/>
                    <a:pt x="23" y="87"/>
                  </a:cubicBezTo>
                  <a:cubicBezTo>
                    <a:pt x="203" y="87"/>
                    <a:pt x="203" y="87"/>
                    <a:pt x="203" y="87"/>
                  </a:cubicBezTo>
                  <a:cubicBezTo>
                    <a:pt x="203" y="60"/>
                    <a:pt x="203" y="60"/>
                    <a:pt x="203" y="60"/>
                  </a:cubicBezTo>
                  <a:lnTo>
                    <a:pt x="126" y="6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197" name="Google Shape;197;p17"/>
          <p:cNvSpPr/>
          <p:nvPr/>
        </p:nvSpPr>
        <p:spPr>
          <a:xfrm>
            <a:off x="6162353" y="1611997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98" name="Google Shape;198;p17"/>
          <p:cNvSpPr/>
          <p:nvPr/>
        </p:nvSpPr>
        <p:spPr>
          <a:xfrm>
            <a:off x="6162353" y="1847874"/>
            <a:ext cx="19525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199" name="Google Shape;199;p17"/>
          <p:cNvSpPr/>
          <p:nvPr/>
        </p:nvSpPr>
        <p:spPr>
          <a:xfrm>
            <a:off x="6822111" y="3446731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00" name="Google Shape;200;p17"/>
          <p:cNvSpPr/>
          <p:nvPr/>
        </p:nvSpPr>
        <p:spPr>
          <a:xfrm>
            <a:off x="6822111" y="3682608"/>
            <a:ext cx="19525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01" name="Google Shape;201;p17"/>
          <p:cNvSpPr/>
          <p:nvPr/>
        </p:nvSpPr>
        <p:spPr>
          <a:xfrm>
            <a:off x="1557948" y="1611997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02" name="Google Shape;202;p17"/>
          <p:cNvSpPr/>
          <p:nvPr/>
        </p:nvSpPr>
        <p:spPr>
          <a:xfrm>
            <a:off x="1034093" y="1847874"/>
            <a:ext cx="19525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03" name="Google Shape;203;p17"/>
          <p:cNvSpPr/>
          <p:nvPr/>
        </p:nvSpPr>
        <p:spPr>
          <a:xfrm>
            <a:off x="899592" y="3446731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04" name="Google Shape;204;p17"/>
          <p:cNvSpPr/>
          <p:nvPr/>
        </p:nvSpPr>
        <p:spPr>
          <a:xfrm>
            <a:off x="375737" y="3682608"/>
            <a:ext cx="19525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205" name="Google Shape;205;p17"/>
          <p:cNvCxnSpPr/>
          <p:nvPr/>
        </p:nvCxnSpPr>
        <p:spPr>
          <a:xfrm rot="10800000">
            <a:off x="3718560" y="2313279"/>
            <a:ext cx="259080" cy="388619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206" name="Google Shape;206;p17"/>
          <p:cNvCxnSpPr/>
          <p:nvPr/>
        </p:nvCxnSpPr>
        <p:spPr>
          <a:xfrm flipH="1" rot="10800000">
            <a:off x="5265420" y="2370114"/>
            <a:ext cx="243019" cy="416702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207" name="Google Shape;207;p17"/>
          <p:cNvCxnSpPr/>
          <p:nvPr/>
        </p:nvCxnSpPr>
        <p:spPr>
          <a:xfrm>
            <a:off x="5539740" y="3631538"/>
            <a:ext cx="457200" cy="13716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208" name="Google Shape;208;p17"/>
          <p:cNvCxnSpPr/>
          <p:nvPr/>
        </p:nvCxnSpPr>
        <p:spPr>
          <a:xfrm flipH="1" rot="10800000">
            <a:off x="3154680" y="3634666"/>
            <a:ext cx="362255" cy="126412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209" name="Google Shape;209;p17"/>
          <p:cNvSpPr/>
          <p:nvPr/>
        </p:nvSpPr>
        <p:spPr>
          <a:xfrm>
            <a:off x="4187992" y="4350483"/>
            <a:ext cx="759798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accen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chemeClr val="accen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8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16" name="Google Shape;216;p18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grpSp>
        <p:nvGrpSpPr>
          <p:cNvPr id="217" name="Google Shape;217;p18"/>
          <p:cNvGrpSpPr/>
          <p:nvPr/>
        </p:nvGrpSpPr>
        <p:grpSpPr>
          <a:xfrm>
            <a:off x="3477368" y="1698280"/>
            <a:ext cx="2178637" cy="2632076"/>
            <a:chOff x="3477368" y="1809631"/>
            <a:chExt cx="2178637" cy="2632076"/>
          </a:xfrm>
        </p:grpSpPr>
        <p:sp>
          <p:nvSpPr>
            <p:cNvPr id="218" name="Google Shape;218;p18"/>
            <p:cNvSpPr/>
            <p:nvPr/>
          </p:nvSpPr>
          <p:spPr>
            <a:xfrm>
              <a:off x="4433843" y="2367574"/>
              <a:ext cx="777579" cy="1381574"/>
            </a:xfrm>
            <a:custGeom>
              <a:rect b="b" l="l" r="r" t="t"/>
              <a:pathLst>
                <a:path extrusionOk="0" h="640" w="360">
                  <a:moveTo>
                    <a:pt x="35" y="640"/>
                  </a:moveTo>
                  <a:cubicBezTo>
                    <a:pt x="20" y="640"/>
                    <a:pt x="7" y="629"/>
                    <a:pt x="4" y="614"/>
                  </a:cubicBezTo>
                  <a:cubicBezTo>
                    <a:pt x="0" y="596"/>
                    <a:pt x="12" y="580"/>
                    <a:pt x="29" y="576"/>
                  </a:cubicBezTo>
                  <a:cubicBezTo>
                    <a:pt x="187" y="547"/>
                    <a:pt x="290" y="394"/>
                    <a:pt x="260" y="237"/>
                  </a:cubicBezTo>
                  <a:cubicBezTo>
                    <a:pt x="247" y="167"/>
                    <a:pt x="209" y="105"/>
                    <a:pt x="154" y="62"/>
                  </a:cubicBezTo>
                  <a:cubicBezTo>
                    <a:pt x="140" y="51"/>
                    <a:pt x="137" y="31"/>
                    <a:pt x="148" y="17"/>
                  </a:cubicBezTo>
                  <a:cubicBezTo>
                    <a:pt x="159" y="3"/>
                    <a:pt x="179" y="0"/>
                    <a:pt x="193" y="11"/>
                  </a:cubicBezTo>
                  <a:cubicBezTo>
                    <a:pt x="261" y="64"/>
                    <a:pt x="307" y="140"/>
                    <a:pt x="323" y="225"/>
                  </a:cubicBezTo>
                  <a:cubicBezTo>
                    <a:pt x="360" y="417"/>
                    <a:pt x="233" y="603"/>
                    <a:pt x="41" y="639"/>
                  </a:cubicBezTo>
                  <a:cubicBezTo>
                    <a:pt x="39" y="640"/>
                    <a:pt x="37" y="640"/>
                    <a:pt x="35" y="64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19" name="Google Shape;219;p18"/>
            <p:cNvSpPr/>
            <p:nvPr/>
          </p:nvSpPr>
          <p:spPr>
            <a:xfrm>
              <a:off x="4304542" y="2489791"/>
              <a:ext cx="759867" cy="1392202"/>
            </a:xfrm>
            <a:custGeom>
              <a:rect b="b" l="l" r="r" t="t"/>
              <a:pathLst>
                <a:path extrusionOk="0" h="645" w="352">
                  <a:moveTo>
                    <a:pt x="35" y="645"/>
                  </a:moveTo>
                  <a:cubicBezTo>
                    <a:pt x="21" y="645"/>
                    <a:pt x="8" y="635"/>
                    <a:pt x="4" y="620"/>
                  </a:cubicBezTo>
                  <a:cubicBezTo>
                    <a:pt x="0" y="603"/>
                    <a:pt x="11" y="585"/>
                    <a:pt x="28" y="581"/>
                  </a:cubicBezTo>
                  <a:cubicBezTo>
                    <a:pt x="184" y="545"/>
                    <a:pt x="282" y="389"/>
                    <a:pt x="246" y="233"/>
                  </a:cubicBezTo>
                  <a:cubicBezTo>
                    <a:pt x="230" y="164"/>
                    <a:pt x="189" y="103"/>
                    <a:pt x="132" y="62"/>
                  </a:cubicBezTo>
                  <a:cubicBezTo>
                    <a:pt x="118" y="52"/>
                    <a:pt x="114" y="32"/>
                    <a:pt x="125" y="17"/>
                  </a:cubicBezTo>
                  <a:cubicBezTo>
                    <a:pt x="135" y="3"/>
                    <a:pt x="155" y="0"/>
                    <a:pt x="169" y="10"/>
                  </a:cubicBezTo>
                  <a:cubicBezTo>
                    <a:pt x="239" y="60"/>
                    <a:pt x="289" y="134"/>
                    <a:pt x="308" y="218"/>
                  </a:cubicBezTo>
                  <a:cubicBezTo>
                    <a:pt x="352" y="409"/>
                    <a:pt x="233" y="600"/>
                    <a:pt x="43" y="644"/>
                  </a:cubicBezTo>
                  <a:cubicBezTo>
                    <a:pt x="40" y="644"/>
                    <a:pt x="38" y="645"/>
                    <a:pt x="35" y="64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0" name="Google Shape;220;p18"/>
            <p:cNvSpPr/>
            <p:nvPr/>
          </p:nvSpPr>
          <p:spPr>
            <a:xfrm>
              <a:off x="3805050" y="2146168"/>
              <a:ext cx="1188509" cy="1367404"/>
            </a:xfrm>
            <a:custGeom>
              <a:rect b="b" l="l" r="r" t="t"/>
              <a:pathLst>
                <a:path extrusionOk="0" h="633" w="550">
                  <a:moveTo>
                    <a:pt x="146" y="633"/>
                  </a:moveTo>
                  <a:cubicBezTo>
                    <a:pt x="138" y="633"/>
                    <a:pt x="131" y="630"/>
                    <a:pt x="125" y="625"/>
                  </a:cubicBezTo>
                  <a:cubicBezTo>
                    <a:pt x="46" y="557"/>
                    <a:pt x="0" y="459"/>
                    <a:pt x="0" y="355"/>
                  </a:cubicBezTo>
                  <a:cubicBezTo>
                    <a:pt x="0" y="160"/>
                    <a:pt x="159" y="0"/>
                    <a:pt x="355" y="0"/>
                  </a:cubicBezTo>
                  <a:cubicBezTo>
                    <a:pt x="416" y="0"/>
                    <a:pt x="476" y="16"/>
                    <a:pt x="529" y="46"/>
                  </a:cubicBezTo>
                  <a:cubicBezTo>
                    <a:pt x="545" y="55"/>
                    <a:pt x="550" y="74"/>
                    <a:pt x="541" y="90"/>
                  </a:cubicBezTo>
                  <a:cubicBezTo>
                    <a:pt x="533" y="105"/>
                    <a:pt x="513" y="111"/>
                    <a:pt x="498" y="102"/>
                  </a:cubicBezTo>
                  <a:cubicBezTo>
                    <a:pt x="454" y="77"/>
                    <a:pt x="405" y="64"/>
                    <a:pt x="355" y="64"/>
                  </a:cubicBezTo>
                  <a:cubicBezTo>
                    <a:pt x="195" y="64"/>
                    <a:pt x="64" y="195"/>
                    <a:pt x="64" y="355"/>
                  </a:cubicBezTo>
                  <a:cubicBezTo>
                    <a:pt x="64" y="440"/>
                    <a:pt x="102" y="521"/>
                    <a:pt x="166" y="576"/>
                  </a:cubicBezTo>
                  <a:cubicBezTo>
                    <a:pt x="180" y="588"/>
                    <a:pt x="181" y="608"/>
                    <a:pt x="170" y="621"/>
                  </a:cubicBezTo>
                  <a:cubicBezTo>
                    <a:pt x="164" y="629"/>
                    <a:pt x="155" y="633"/>
                    <a:pt x="146" y="633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1" name="Google Shape;221;p18"/>
            <p:cNvSpPr/>
            <p:nvPr/>
          </p:nvSpPr>
          <p:spPr>
            <a:xfrm>
              <a:off x="4355908" y="2688170"/>
              <a:ext cx="485322" cy="1140684"/>
            </a:xfrm>
            <a:custGeom>
              <a:rect b="b" l="l" r="r" t="t"/>
              <a:pathLst>
                <a:path extrusionOk="0" h="528" w="225">
                  <a:moveTo>
                    <a:pt x="212" y="235"/>
                  </a:moveTo>
                  <a:cubicBezTo>
                    <a:pt x="203" y="149"/>
                    <a:pt x="163" y="70"/>
                    <a:pt x="99" y="12"/>
                  </a:cubicBezTo>
                  <a:cubicBezTo>
                    <a:pt x="86" y="0"/>
                    <a:pt x="66" y="1"/>
                    <a:pt x="54" y="14"/>
                  </a:cubicBezTo>
                  <a:cubicBezTo>
                    <a:pt x="42" y="27"/>
                    <a:pt x="43" y="47"/>
                    <a:pt x="56" y="59"/>
                  </a:cubicBezTo>
                  <a:cubicBezTo>
                    <a:pt x="77" y="79"/>
                    <a:pt x="96" y="101"/>
                    <a:pt x="110" y="126"/>
                  </a:cubicBezTo>
                  <a:cubicBezTo>
                    <a:pt x="115" y="136"/>
                    <a:pt x="126" y="163"/>
                    <a:pt x="117" y="212"/>
                  </a:cubicBezTo>
                  <a:cubicBezTo>
                    <a:pt x="107" y="265"/>
                    <a:pt x="62" y="309"/>
                    <a:pt x="62" y="309"/>
                  </a:cubicBezTo>
                  <a:cubicBezTo>
                    <a:pt x="0" y="528"/>
                    <a:pt x="0" y="528"/>
                    <a:pt x="0" y="528"/>
                  </a:cubicBezTo>
                  <a:cubicBezTo>
                    <a:pt x="52" y="528"/>
                    <a:pt x="52" y="528"/>
                    <a:pt x="52" y="528"/>
                  </a:cubicBezTo>
                  <a:cubicBezTo>
                    <a:pt x="107" y="528"/>
                    <a:pt x="107" y="528"/>
                    <a:pt x="107" y="528"/>
                  </a:cubicBezTo>
                  <a:cubicBezTo>
                    <a:pt x="182" y="455"/>
                    <a:pt x="225" y="348"/>
                    <a:pt x="212" y="23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2" name="Google Shape;222;p18"/>
            <p:cNvSpPr/>
            <p:nvPr/>
          </p:nvSpPr>
          <p:spPr>
            <a:xfrm>
              <a:off x="4247862" y="2374659"/>
              <a:ext cx="1091090" cy="1546301"/>
            </a:xfrm>
            <a:custGeom>
              <a:rect b="b" l="l" r="r" t="t"/>
              <a:pathLst>
                <a:path extrusionOk="0" h="716" w="505">
                  <a:moveTo>
                    <a:pt x="505" y="249"/>
                  </a:moveTo>
                  <a:cubicBezTo>
                    <a:pt x="505" y="163"/>
                    <a:pt x="473" y="80"/>
                    <a:pt x="416" y="15"/>
                  </a:cubicBezTo>
                  <a:cubicBezTo>
                    <a:pt x="405" y="2"/>
                    <a:pt x="384" y="0"/>
                    <a:pt x="371" y="12"/>
                  </a:cubicBezTo>
                  <a:cubicBezTo>
                    <a:pt x="358" y="24"/>
                    <a:pt x="357" y="44"/>
                    <a:pt x="368" y="57"/>
                  </a:cubicBezTo>
                  <a:cubicBezTo>
                    <a:pt x="412" y="106"/>
                    <a:pt x="437" y="169"/>
                    <a:pt x="440" y="234"/>
                  </a:cubicBezTo>
                  <a:cubicBezTo>
                    <a:pt x="441" y="289"/>
                    <a:pt x="402" y="347"/>
                    <a:pt x="356" y="386"/>
                  </a:cubicBezTo>
                  <a:cubicBezTo>
                    <a:pt x="310" y="425"/>
                    <a:pt x="293" y="391"/>
                    <a:pt x="288" y="361"/>
                  </a:cubicBezTo>
                  <a:cubicBezTo>
                    <a:pt x="283" y="331"/>
                    <a:pt x="304" y="244"/>
                    <a:pt x="318" y="205"/>
                  </a:cubicBezTo>
                  <a:cubicBezTo>
                    <a:pt x="333" y="165"/>
                    <a:pt x="327" y="150"/>
                    <a:pt x="311" y="139"/>
                  </a:cubicBezTo>
                  <a:cubicBezTo>
                    <a:pt x="296" y="129"/>
                    <a:pt x="268" y="133"/>
                    <a:pt x="247" y="171"/>
                  </a:cubicBezTo>
                  <a:cubicBezTo>
                    <a:pt x="226" y="210"/>
                    <a:pt x="216" y="287"/>
                    <a:pt x="186" y="351"/>
                  </a:cubicBezTo>
                  <a:cubicBezTo>
                    <a:pt x="157" y="415"/>
                    <a:pt x="95" y="438"/>
                    <a:pt x="53" y="479"/>
                  </a:cubicBezTo>
                  <a:cubicBezTo>
                    <a:pt x="11" y="520"/>
                    <a:pt x="0" y="580"/>
                    <a:pt x="0" y="618"/>
                  </a:cubicBezTo>
                  <a:cubicBezTo>
                    <a:pt x="0" y="656"/>
                    <a:pt x="0" y="716"/>
                    <a:pt x="0" y="716"/>
                  </a:cubicBezTo>
                  <a:cubicBezTo>
                    <a:pt x="299" y="716"/>
                    <a:pt x="299" y="716"/>
                    <a:pt x="299" y="716"/>
                  </a:cubicBezTo>
                  <a:cubicBezTo>
                    <a:pt x="299" y="716"/>
                    <a:pt x="289" y="654"/>
                    <a:pt x="306" y="617"/>
                  </a:cubicBezTo>
                  <a:cubicBezTo>
                    <a:pt x="321" y="582"/>
                    <a:pt x="362" y="536"/>
                    <a:pt x="384" y="515"/>
                  </a:cubicBezTo>
                  <a:cubicBezTo>
                    <a:pt x="386" y="514"/>
                    <a:pt x="388" y="512"/>
                    <a:pt x="389" y="511"/>
                  </a:cubicBezTo>
                  <a:cubicBezTo>
                    <a:pt x="389" y="511"/>
                    <a:pt x="389" y="511"/>
                    <a:pt x="390" y="511"/>
                  </a:cubicBezTo>
                  <a:cubicBezTo>
                    <a:pt x="390" y="510"/>
                    <a:pt x="390" y="510"/>
                    <a:pt x="390" y="510"/>
                  </a:cubicBezTo>
                  <a:cubicBezTo>
                    <a:pt x="460" y="445"/>
                    <a:pt x="505" y="352"/>
                    <a:pt x="505" y="249"/>
                  </a:cubicBez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3" name="Google Shape;223;p18"/>
            <p:cNvSpPr/>
            <p:nvPr/>
          </p:nvSpPr>
          <p:spPr>
            <a:xfrm>
              <a:off x="4219522" y="3995352"/>
              <a:ext cx="704957" cy="100962"/>
            </a:xfrm>
            <a:custGeom>
              <a:rect b="b" l="l" r="r" t="t"/>
              <a:pathLst>
                <a:path extrusionOk="0" h="47" w="326">
                  <a:moveTo>
                    <a:pt x="326" y="24"/>
                  </a:moveTo>
                  <a:cubicBezTo>
                    <a:pt x="326" y="37"/>
                    <a:pt x="315" y="47"/>
                    <a:pt x="302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11" y="47"/>
                    <a:pt x="0" y="37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02" y="0"/>
                    <a:pt x="302" y="0"/>
                    <a:pt x="302" y="0"/>
                  </a:cubicBezTo>
                  <a:cubicBezTo>
                    <a:pt x="315" y="0"/>
                    <a:pt x="326" y="11"/>
                    <a:pt x="326" y="2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4" name="Google Shape;224;p18"/>
            <p:cNvSpPr/>
            <p:nvPr/>
          </p:nvSpPr>
          <p:spPr>
            <a:xfrm>
              <a:off x="4219522" y="4167163"/>
              <a:ext cx="704957" cy="100962"/>
            </a:xfrm>
            <a:custGeom>
              <a:rect b="b" l="l" r="r" t="t"/>
              <a:pathLst>
                <a:path extrusionOk="0" h="47" w="326">
                  <a:moveTo>
                    <a:pt x="326" y="24"/>
                  </a:moveTo>
                  <a:cubicBezTo>
                    <a:pt x="326" y="37"/>
                    <a:pt x="315" y="47"/>
                    <a:pt x="302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11" y="47"/>
                    <a:pt x="0" y="37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02" y="0"/>
                    <a:pt x="302" y="0"/>
                    <a:pt x="302" y="0"/>
                  </a:cubicBezTo>
                  <a:cubicBezTo>
                    <a:pt x="315" y="0"/>
                    <a:pt x="326" y="11"/>
                    <a:pt x="326" y="2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5" name="Google Shape;225;p18"/>
            <p:cNvSpPr/>
            <p:nvPr/>
          </p:nvSpPr>
          <p:spPr>
            <a:xfrm>
              <a:off x="4375392" y="4340745"/>
              <a:ext cx="393217" cy="100962"/>
            </a:xfrm>
            <a:custGeom>
              <a:rect b="b" l="l" r="r" t="t"/>
              <a:pathLst>
                <a:path extrusionOk="0" h="47" w="182">
                  <a:moveTo>
                    <a:pt x="182" y="24"/>
                  </a:moveTo>
                  <a:cubicBezTo>
                    <a:pt x="182" y="37"/>
                    <a:pt x="171" y="47"/>
                    <a:pt x="159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11" y="47"/>
                    <a:pt x="0" y="37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159" y="0"/>
                    <a:pt x="159" y="0"/>
                    <a:pt x="159" y="0"/>
                  </a:cubicBezTo>
                  <a:cubicBezTo>
                    <a:pt x="171" y="0"/>
                    <a:pt x="182" y="11"/>
                    <a:pt x="182" y="2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6" name="Google Shape;226;p18"/>
            <p:cNvSpPr/>
            <p:nvPr/>
          </p:nvSpPr>
          <p:spPr>
            <a:xfrm>
              <a:off x="4550745" y="1809631"/>
              <a:ext cx="42510" cy="216092"/>
            </a:xfrm>
            <a:custGeom>
              <a:rect b="b" l="l" r="r" t="t"/>
              <a:pathLst>
                <a:path extrusionOk="0" h="100" w="20">
                  <a:moveTo>
                    <a:pt x="20" y="90"/>
                  </a:moveTo>
                  <a:cubicBezTo>
                    <a:pt x="20" y="95"/>
                    <a:pt x="16" y="100"/>
                    <a:pt x="10" y="100"/>
                  </a:cubicBezTo>
                  <a:cubicBezTo>
                    <a:pt x="10" y="100"/>
                    <a:pt x="10" y="100"/>
                    <a:pt x="10" y="100"/>
                  </a:cubicBezTo>
                  <a:cubicBezTo>
                    <a:pt x="4" y="100"/>
                    <a:pt x="0" y="95"/>
                    <a:pt x="0" y="9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6" y="0"/>
                    <a:pt x="20" y="4"/>
                    <a:pt x="20" y="10"/>
                  </a:cubicBezTo>
                  <a:lnTo>
                    <a:pt x="20" y="9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7" name="Google Shape;227;p18"/>
            <p:cNvSpPr/>
            <p:nvPr/>
          </p:nvSpPr>
          <p:spPr>
            <a:xfrm>
              <a:off x="4362993" y="1822029"/>
              <a:ext cx="77935" cy="216092"/>
            </a:xfrm>
            <a:custGeom>
              <a:rect b="b" l="l" r="r" t="t"/>
              <a:pathLst>
                <a:path extrusionOk="0" h="100" w="36">
                  <a:moveTo>
                    <a:pt x="35" y="88"/>
                  </a:moveTo>
                  <a:cubicBezTo>
                    <a:pt x="36" y="93"/>
                    <a:pt x="32" y="99"/>
                    <a:pt x="27" y="100"/>
                  </a:cubicBezTo>
                  <a:cubicBezTo>
                    <a:pt x="27" y="100"/>
                    <a:pt x="27" y="100"/>
                    <a:pt x="27" y="100"/>
                  </a:cubicBezTo>
                  <a:cubicBezTo>
                    <a:pt x="21" y="100"/>
                    <a:pt x="16" y="97"/>
                    <a:pt x="15" y="91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7"/>
                    <a:pt x="4" y="2"/>
                    <a:pt x="9" y="1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15" y="0"/>
                    <a:pt x="20" y="4"/>
                    <a:pt x="21" y="9"/>
                  </a:cubicBezTo>
                  <a:lnTo>
                    <a:pt x="35" y="88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8" name="Google Shape;228;p18"/>
            <p:cNvSpPr/>
            <p:nvPr/>
          </p:nvSpPr>
          <p:spPr>
            <a:xfrm>
              <a:off x="4180555" y="1868082"/>
              <a:ext cx="108047" cy="210779"/>
            </a:xfrm>
            <a:custGeom>
              <a:rect b="b" l="l" r="r" t="t"/>
              <a:pathLst>
                <a:path extrusionOk="0" h="98" w="50">
                  <a:moveTo>
                    <a:pt x="48" y="83"/>
                  </a:moveTo>
                  <a:cubicBezTo>
                    <a:pt x="50" y="89"/>
                    <a:pt x="48" y="94"/>
                    <a:pt x="42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37" y="98"/>
                    <a:pt x="31" y="96"/>
                    <a:pt x="29" y="90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0" y="10"/>
                    <a:pt x="3" y="4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13" y="0"/>
                    <a:pt x="19" y="3"/>
                    <a:pt x="21" y="8"/>
                  </a:cubicBezTo>
                  <a:lnTo>
                    <a:pt x="48" y="83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29" name="Google Shape;229;p18"/>
            <p:cNvSpPr/>
            <p:nvPr/>
          </p:nvSpPr>
          <p:spPr>
            <a:xfrm>
              <a:off x="3727115" y="2183364"/>
              <a:ext cx="182439" cy="159412"/>
            </a:xfrm>
            <a:custGeom>
              <a:rect b="b" l="l" r="r" t="t"/>
              <a:pathLst>
                <a:path extrusionOk="0" h="74" w="84">
                  <a:moveTo>
                    <a:pt x="79" y="55"/>
                  </a:moveTo>
                  <a:cubicBezTo>
                    <a:pt x="83" y="59"/>
                    <a:pt x="84" y="65"/>
                    <a:pt x="80" y="69"/>
                  </a:cubicBezTo>
                  <a:cubicBezTo>
                    <a:pt x="80" y="69"/>
                    <a:pt x="80" y="69"/>
                    <a:pt x="80" y="69"/>
                  </a:cubicBezTo>
                  <a:cubicBezTo>
                    <a:pt x="76" y="74"/>
                    <a:pt x="70" y="74"/>
                    <a:pt x="66" y="71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0" y="16"/>
                    <a:pt x="0" y="9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7" y="1"/>
                    <a:pt x="13" y="0"/>
                    <a:pt x="18" y="4"/>
                  </a:cubicBezTo>
                  <a:lnTo>
                    <a:pt x="79" y="55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0" name="Google Shape;230;p18"/>
            <p:cNvSpPr/>
            <p:nvPr/>
          </p:nvSpPr>
          <p:spPr>
            <a:xfrm>
              <a:off x="3619068" y="2333921"/>
              <a:ext cx="198380" cy="136387"/>
            </a:xfrm>
            <a:custGeom>
              <a:rect b="b" l="l" r="r" t="t"/>
              <a:pathLst>
                <a:path extrusionOk="0" h="63" w="92">
                  <a:moveTo>
                    <a:pt x="85" y="43"/>
                  </a:moveTo>
                  <a:cubicBezTo>
                    <a:pt x="90" y="46"/>
                    <a:pt x="92" y="52"/>
                    <a:pt x="89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6" y="62"/>
                    <a:pt x="80" y="63"/>
                    <a:pt x="75" y="6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1" y="18"/>
                    <a:pt x="0" y="12"/>
                    <a:pt x="2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5" y="2"/>
                    <a:pt x="11" y="0"/>
                    <a:pt x="16" y="3"/>
                  </a:cubicBezTo>
                  <a:lnTo>
                    <a:pt x="85" y="43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1" name="Google Shape;231;p18"/>
            <p:cNvSpPr/>
            <p:nvPr/>
          </p:nvSpPr>
          <p:spPr>
            <a:xfrm>
              <a:off x="3539362" y="2502189"/>
              <a:ext cx="212550" cy="111589"/>
            </a:xfrm>
            <a:custGeom>
              <a:rect b="b" l="l" r="r" t="t"/>
              <a:pathLst>
                <a:path extrusionOk="0" h="51" w="98">
                  <a:moveTo>
                    <a:pt x="90" y="30"/>
                  </a:moveTo>
                  <a:cubicBezTo>
                    <a:pt x="95" y="32"/>
                    <a:pt x="98" y="37"/>
                    <a:pt x="96" y="43"/>
                  </a:cubicBezTo>
                  <a:cubicBezTo>
                    <a:pt x="96" y="43"/>
                    <a:pt x="96" y="43"/>
                    <a:pt x="96" y="43"/>
                  </a:cubicBezTo>
                  <a:cubicBezTo>
                    <a:pt x="94" y="48"/>
                    <a:pt x="88" y="51"/>
                    <a:pt x="83" y="49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3" y="20"/>
                    <a:pt x="0" y="14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4" y="3"/>
                    <a:pt x="10" y="0"/>
                    <a:pt x="15" y="2"/>
                  </a:cubicBezTo>
                  <a:lnTo>
                    <a:pt x="90" y="3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2" name="Google Shape;232;p18"/>
            <p:cNvSpPr/>
            <p:nvPr/>
          </p:nvSpPr>
          <p:spPr>
            <a:xfrm>
              <a:off x="3491538" y="2684628"/>
              <a:ext cx="216092" cy="77935"/>
            </a:xfrm>
            <a:custGeom>
              <a:rect b="b" l="l" r="r" t="t"/>
              <a:pathLst>
                <a:path extrusionOk="0" h="36" w="100">
                  <a:moveTo>
                    <a:pt x="91" y="15"/>
                  </a:moveTo>
                  <a:cubicBezTo>
                    <a:pt x="96" y="16"/>
                    <a:pt x="100" y="21"/>
                    <a:pt x="99" y="27"/>
                  </a:cubicBezTo>
                  <a:cubicBezTo>
                    <a:pt x="99" y="27"/>
                    <a:pt x="99" y="27"/>
                    <a:pt x="99" y="27"/>
                  </a:cubicBezTo>
                  <a:cubicBezTo>
                    <a:pt x="98" y="32"/>
                    <a:pt x="93" y="36"/>
                    <a:pt x="87" y="35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3" y="20"/>
                    <a:pt x="0" y="15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4"/>
                    <a:pt x="7" y="0"/>
                    <a:pt x="12" y="1"/>
                  </a:cubicBezTo>
                  <a:lnTo>
                    <a:pt x="91" y="15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3" name="Google Shape;233;p18"/>
            <p:cNvSpPr/>
            <p:nvPr/>
          </p:nvSpPr>
          <p:spPr>
            <a:xfrm>
              <a:off x="3477368" y="2872380"/>
              <a:ext cx="216092" cy="42510"/>
            </a:xfrm>
            <a:custGeom>
              <a:rect b="b" l="l" r="r" t="t"/>
              <a:pathLst>
                <a:path extrusionOk="0" h="20" w="100">
                  <a:moveTo>
                    <a:pt x="89" y="0"/>
                  </a:moveTo>
                  <a:cubicBezTo>
                    <a:pt x="95" y="0"/>
                    <a:pt x="100" y="4"/>
                    <a:pt x="99" y="10"/>
                  </a:cubicBezTo>
                  <a:cubicBezTo>
                    <a:pt x="99" y="10"/>
                    <a:pt x="99" y="10"/>
                    <a:pt x="99" y="10"/>
                  </a:cubicBezTo>
                  <a:cubicBezTo>
                    <a:pt x="100" y="16"/>
                    <a:pt x="95" y="20"/>
                    <a:pt x="89" y="20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4" y="20"/>
                    <a:pt x="0" y="16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lnTo>
                    <a:pt x="89" y="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4" name="Google Shape;234;p18"/>
            <p:cNvSpPr/>
            <p:nvPr/>
          </p:nvSpPr>
          <p:spPr>
            <a:xfrm>
              <a:off x="3489767" y="3024708"/>
              <a:ext cx="216092" cy="77935"/>
            </a:xfrm>
            <a:custGeom>
              <a:rect b="b" l="l" r="r" t="t"/>
              <a:pathLst>
                <a:path extrusionOk="0" h="36" w="100">
                  <a:moveTo>
                    <a:pt x="87" y="1"/>
                  </a:moveTo>
                  <a:cubicBezTo>
                    <a:pt x="93" y="0"/>
                    <a:pt x="98" y="4"/>
                    <a:pt x="99" y="9"/>
                  </a:cubicBezTo>
                  <a:cubicBezTo>
                    <a:pt x="99" y="9"/>
                    <a:pt x="99" y="9"/>
                    <a:pt x="99" y="9"/>
                  </a:cubicBezTo>
                  <a:cubicBezTo>
                    <a:pt x="100" y="15"/>
                    <a:pt x="96" y="20"/>
                    <a:pt x="91" y="21"/>
                  </a:cubicBezTo>
                  <a:cubicBezTo>
                    <a:pt x="12" y="35"/>
                    <a:pt x="12" y="35"/>
                    <a:pt x="12" y="35"/>
                  </a:cubicBezTo>
                  <a:cubicBezTo>
                    <a:pt x="7" y="36"/>
                    <a:pt x="2" y="32"/>
                    <a:pt x="1" y="27"/>
                  </a:cubicBezTo>
                  <a:cubicBezTo>
                    <a:pt x="1" y="27"/>
                    <a:pt x="1" y="27"/>
                    <a:pt x="1" y="27"/>
                  </a:cubicBezTo>
                  <a:cubicBezTo>
                    <a:pt x="0" y="21"/>
                    <a:pt x="3" y="16"/>
                    <a:pt x="9" y="15"/>
                  </a:cubicBezTo>
                  <a:lnTo>
                    <a:pt x="87" y="1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5" name="Google Shape;235;p18"/>
            <p:cNvSpPr/>
            <p:nvPr/>
          </p:nvSpPr>
          <p:spPr>
            <a:xfrm>
              <a:off x="3535820" y="3177035"/>
              <a:ext cx="210779" cy="108047"/>
            </a:xfrm>
            <a:custGeom>
              <a:rect b="b" l="l" r="r" t="t"/>
              <a:pathLst>
                <a:path extrusionOk="0" h="50" w="98">
                  <a:moveTo>
                    <a:pt x="83" y="2"/>
                  </a:moveTo>
                  <a:cubicBezTo>
                    <a:pt x="88" y="0"/>
                    <a:pt x="94" y="2"/>
                    <a:pt x="96" y="8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8" y="13"/>
                    <a:pt x="95" y="19"/>
                    <a:pt x="90" y="21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0" y="50"/>
                    <a:pt x="4" y="47"/>
                    <a:pt x="2" y="42"/>
                  </a:cubicBezTo>
                  <a:cubicBezTo>
                    <a:pt x="2" y="42"/>
                    <a:pt x="2" y="42"/>
                    <a:pt x="2" y="42"/>
                  </a:cubicBezTo>
                  <a:cubicBezTo>
                    <a:pt x="0" y="37"/>
                    <a:pt x="3" y="31"/>
                    <a:pt x="8" y="29"/>
                  </a:cubicBezTo>
                  <a:lnTo>
                    <a:pt x="83" y="2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6" name="Google Shape;236;p18"/>
            <p:cNvSpPr/>
            <p:nvPr/>
          </p:nvSpPr>
          <p:spPr>
            <a:xfrm>
              <a:off x="3851102" y="3556083"/>
              <a:ext cx="159412" cy="180667"/>
            </a:xfrm>
            <a:custGeom>
              <a:rect b="b" l="l" r="r" t="t"/>
              <a:pathLst>
                <a:path extrusionOk="0" h="84" w="74">
                  <a:moveTo>
                    <a:pt x="55" y="5"/>
                  </a:moveTo>
                  <a:cubicBezTo>
                    <a:pt x="58" y="1"/>
                    <a:pt x="65" y="0"/>
                    <a:pt x="69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73" y="8"/>
                    <a:pt x="74" y="14"/>
                    <a:pt x="70" y="1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6" y="84"/>
                    <a:pt x="9" y="84"/>
                    <a:pt x="5" y="81"/>
                  </a:cubicBezTo>
                  <a:cubicBezTo>
                    <a:pt x="5" y="81"/>
                    <a:pt x="5" y="81"/>
                    <a:pt x="5" y="81"/>
                  </a:cubicBezTo>
                  <a:cubicBezTo>
                    <a:pt x="1" y="77"/>
                    <a:pt x="0" y="71"/>
                    <a:pt x="4" y="66"/>
                  </a:cubicBezTo>
                  <a:lnTo>
                    <a:pt x="55" y="5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7" name="Google Shape;237;p18"/>
            <p:cNvSpPr/>
            <p:nvPr/>
          </p:nvSpPr>
          <p:spPr>
            <a:xfrm>
              <a:off x="4001658" y="3646416"/>
              <a:ext cx="136387" cy="198380"/>
            </a:xfrm>
            <a:custGeom>
              <a:rect b="b" l="l" r="r" t="t"/>
              <a:pathLst>
                <a:path extrusionOk="0" h="92" w="63">
                  <a:moveTo>
                    <a:pt x="43" y="7"/>
                  </a:moveTo>
                  <a:cubicBezTo>
                    <a:pt x="46" y="2"/>
                    <a:pt x="52" y="0"/>
                    <a:pt x="57" y="3"/>
                  </a:cubicBezTo>
                  <a:cubicBezTo>
                    <a:pt x="57" y="3"/>
                    <a:pt x="57" y="3"/>
                    <a:pt x="57" y="3"/>
                  </a:cubicBezTo>
                  <a:cubicBezTo>
                    <a:pt x="61" y="6"/>
                    <a:pt x="63" y="12"/>
                    <a:pt x="60" y="17"/>
                  </a:cubicBezTo>
                  <a:cubicBezTo>
                    <a:pt x="20" y="86"/>
                    <a:pt x="20" y="86"/>
                    <a:pt x="20" y="86"/>
                  </a:cubicBezTo>
                  <a:cubicBezTo>
                    <a:pt x="18" y="91"/>
                    <a:pt x="11" y="92"/>
                    <a:pt x="7" y="90"/>
                  </a:cubicBezTo>
                  <a:cubicBezTo>
                    <a:pt x="7" y="90"/>
                    <a:pt x="7" y="90"/>
                    <a:pt x="7" y="90"/>
                  </a:cubicBezTo>
                  <a:cubicBezTo>
                    <a:pt x="2" y="87"/>
                    <a:pt x="0" y="81"/>
                    <a:pt x="3" y="76"/>
                  </a:cubicBezTo>
                  <a:lnTo>
                    <a:pt x="43" y="7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8" name="Google Shape;238;p18"/>
            <p:cNvSpPr/>
            <p:nvPr/>
          </p:nvSpPr>
          <p:spPr>
            <a:xfrm>
              <a:off x="4984702" y="3653501"/>
              <a:ext cx="136387" cy="198380"/>
            </a:xfrm>
            <a:custGeom>
              <a:rect b="b" l="l" r="r" t="t"/>
              <a:pathLst>
                <a:path extrusionOk="0" h="92" w="63">
                  <a:moveTo>
                    <a:pt x="3" y="16"/>
                  </a:moveTo>
                  <a:cubicBezTo>
                    <a:pt x="0" y="12"/>
                    <a:pt x="2" y="5"/>
                    <a:pt x="6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11" y="0"/>
                    <a:pt x="18" y="1"/>
                    <a:pt x="20" y="6"/>
                  </a:cubicBezTo>
                  <a:cubicBezTo>
                    <a:pt x="60" y="75"/>
                    <a:pt x="60" y="75"/>
                    <a:pt x="60" y="75"/>
                  </a:cubicBezTo>
                  <a:cubicBezTo>
                    <a:pt x="63" y="80"/>
                    <a:pt x="61" y="86"/>
                    <a:pt x="56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2" y="92"/>
                    <a:pt x="45" y="90"/>
                    <a:pt x="43" y="85"/>
                  </a:cubicBezTo>
                  <a:lnTo>
                    <a:pt x="3" y="16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39" name="Google Shape;239;p18"/>
            <p:cNvSpPr/>
            <p:nvPr/>
          </p:nvSpPr>
          <p:spPr>
            <a:xfrm>
              <a:off x="5114003" y="3564938"/>
              <a:ext cx="159412" cy="180667"/>
            </a:xfrm>
            <a:custGeom>
              <a:rect b="b" l="l" r="r" t="t"/>
              <a:pathLst>
                <a:path extrusionOk="0" h="84" w="74">
                  <a:moveTo>
                    <a:pt x="3" y="18"/>
                  </a:moveTo>
                  <a:cubicBezTo>
                    <a:pt x="0" y="14"/>
                    <a:pt x="0" y="7"/>
                    <a:pt x="5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9" y="0"/>
                    <a:pt x="15" y="0"/>
                    <a:pt x="19" y="5"/>
                  </a:cubicBezTo>
                  <a:cubicBezTo>
                    <a:pt x="70" y="66"/>
                    <a:pt x="70" y="66"/>
                    <a:pt x="70" y="66"/>
                  </a:cubicBezTo>
                  <a:cubicBezTo>
                    <a:pt x="74" y="70"/>
                    <a:pt x="73" y="76"/>
                    <a:pt x="69" y="80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5" y="84"/>
                    <a:pt x="58" y="83"/>
                    <a:pt x="54" y="79"/>
                  </a:cubicBezTo>
                  <a:lnTo>
                    <a:pt x="3" y="18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0" name="Google Shape;240;p18"/>
            <p:cNvSpPr/>
            <p:nvPr/>
          </p:nvSpPr>
          <p:spPr>
            <a:xfrm>
              <a:off x="5381462" y="3187663"/>
              <a:ext cx="212550" cy="108047"/>
            </a:xfrm>
            <a:custGeom>
              <a:rect b="b" l="l" r="r" t="t"/>
              <a:pathLst>
                <a:path extrusionOk="0" h="50" w="98">
                  <a:moveTo>
                    <a:pt x="8" y="21"/>
                  </a:moveTo>
                  <a:cubicBezTo>
                    <a:pt x="3" y="19"/>
                    <a:pt x="0" y="13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4" y="2"/>
                    <a:pt x="10" y="0"/>
                    <a:pt x="15" y="2"/>
                  </a:cubicBezTo>
                  <a:cubicBezTo>
                    <a:pt x="90" y="29"/>
                    <a:pt x="90" y="29"/>
                    <a:pt x="90" y="29"/>
                  </a:cubicBezTo>
                  <a:cubicBezTo>
                    <a:pt x="95" y="31"/>
                    <a:pt x="98" y="37"/>
                    <a:pt x="96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4" y="47"/>
                    <a:pt x="88" y="50"/>
                    <a:pt x="83" y="48"/>
                  </a:cubicBezTo>
                  <a:lnTo>
                    <a:pt x="8" y="21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1" name="Google Shape;241;p18"/>
            <p:cNvSpPr/>
            <p:nvPr/>
          </p:nvSpPr>
          <p:spPr>
            <a:xfrm>
              <a:off x="5425743" y="3035335"/>
              <a:ext cx="216092" cy="77935"/>
            </a:xfrm>
            <a:custGeom>
              <a:rect b="b" l="l" r="r" t="t"/>
              <a:pathLst>
                <a:path extrusionOk="0" h="36" w="100">
                  <a:moveTo>
                    <a:pt x="9" y="21"/>
                  </a:moveTo>
                  <a:cubicBezTo>
                    <a:pt x="3" y="20"/>
                    <a:pt x="0" y="15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2" y="4"/>
                    <a:pt x="7" y="0"/>
                    <a:pt x="12" y="1"/>
                  </a:cubicBezTo>
                  <a:cubicBezTo>
                    <a:pt x="91" y="15"/>
                    <a:pt x="91" y="15"/>
                    <a:pt x="91" y="15"/>
                  </a:cubicBezTo>
                  <a:cubicBezTo>
                    <a:pt x="96" y="16"/>
                    <a:pt x="100" y="21"/>
                    <a:pt x="99" y="27"/>
                  </a:cubicBezTo>
                  <a:cubicBezTo>
                    <a:pt x="99" y="27"/>
                    <a:pt x="99" y="27"/>
                    <a:pt x="99" y="27"/>
                  </a:cubicBezTo>
                  <a:cubicBezTo>
                    <a:pt x="98" y="32"/>
                    <a:pt x="93" y="36"/>
                    <a:pt x="87" y="35"/>
                  </a:cubicBezTo>
                  <a:lnTo>
                    <a:pt x="9" y="21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2" name="Google Shape;242;p18"/>
            <p:cNvSpPr/>
            <p:nvPr/>
          </p:nvSpPr>
          <p:spPr>
            <a:xfrm>
              <a:off x="5439913" y="2883008"/>
              <a:ext cx="216092" cy="42510"/>
            </a:xfrm>
            <a:custGeom>
              <a:rect b="b" l="l" r="r" t="t"/>
              <a:pathLst>
                <a:path extrusionOk="0" h="20" w="100">
                  <a:moveTo>
                    <a:pt x="10" y="20"/>
                  </a:moveTo>
                  <a:cubicBezTo>
                    <a:pt x="5" y="20"/>
                    <a:pt x="0" y="16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90" y="0"/>
                    <a:pt x="90" y="0"/>
                    <a:pt x="90" y="0"/>
                  </a:cubicBezTo>
                  <a:cubicBezTo>
                    <a:pt x="96" y="0"/>
                    <a:pt x="100" y="5"/>
                    <a:pt x="100" y="10"/>
                  </a:cubicBezTo>
                  <a:cubicBezTo>
                    <a:pt x="100" y="10"/>
                    <a:pt x="100" y="10"/>
                    <a:pt x="100" y="10"/>
                  </a:cubicBezTo>
                  <a:cubicBezTo>
                    <a:pt x="100" y="16"/>
                    <a:pt x="96" y="20"/>
                    <a:pt x="90" y="20"/>
                  </a:cubicBezTo>
                  <a:lnTo>
                    <a:pt x="10" y="2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3" name="Google Shape;243;p18"/>
            <p:cNvSpPr/>
            <p:nvPr/>
          </p:nvSpPr>
          <p:spPr>
            <a:xfrm>
              <a:off x="5427515" y="2695255"/>
              <a:ext cx="216092" cy="77935"/>
            </a:xfrm>
            <a:custGeom>
              <a:rect b="b" l="l" r="r" t="t"/>
              <a:pathLst>
                <a:path extrusionOk="0" h="36" w="100">
                  <a:moveTo>
                    <a:pt x="12" y="35"/>
                  </a:moveTo>
                  <a:cubicBezTo>
                    <a:pt x="7" y="36"/>
                    <a:pt x="1" y="33"/>
                    <a:pt x="1" y="27"/>
                  </a:cubicBezTo>
                  <a:cubicBezTo>
                    <a:pt x="1" y="27"/>
                    <a:pt x="1" y="27"/>
                    <a:pt x="1" y="27"/>
                  </a:cubicBezTo>
                  <a:cubicBezTo>
                    <a:pt x="0" y="21"/>
                    <a:pt x="3" y="16"/>
                    <a:pt x="9" y="15"/>
                  </a:cubicBezTo>
                  <a:cubicBezTo>
                    <a:pt x="87" y="1"/>
                    <a:pt x="87" y="1"/>
                    <a:pt x="87" y="1"/>
                  </a:cubicBezTo>
                  <a:cubicBezTo>
                    <a:pt x="93" y="0"/>
                    <a:pt x="98" y="4"/>
                    <a:pt x="99" y="10"/>
                  </a:cubicBezTo>
                  <a:cubicBezTo>
                    <a:pt x="99" y="10"/>
                    <a:pt x="99" y="10"/>
                    <a:pt x="99" y="10"/>
                  </a:cubicBezTo>
                  <a:cubicBezTo>
                    <a:pt x="100" y="15"/>
                    <a:pt x="96" y="20"/>
                    <a:pt x="91" y="21"/>
                  </a:cubicBezTo>
                  <a:lnTo>
                    <a:pt x="12" y="35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4" name="Google Shape;244;p18"/>
            <p:cNvSpPr/>
            <p:nvPr/>
          </p:nvSpPr>
          <p:spPr>
            <a:xfrm>
              <a:off x="5386775" y="2512816"/>
              <a:ext cx="210779" cy="111589"/>
            </a:xfrm>
            <a:custGeom>
              <a:rect b="b" l="l" r="r" t="t"/>
              <a:pathLst>
                <a:path extrusionOk="0" h="51" w="98">
                  <a:moveTo>
                    <a:pt x="15" y="49"/>
                  </a:moveTo>
                  <a:cubicBezTo>
                    <a:pt x="9" y="51"/>
                    <a:pt x="4" y="48"/>
                    <a:pt x="2" y="43"/>
                  </a:cubicBezTo>
                  <a:cubicBezTo>
                    <a:pt x="2" y="43"/>
                    <a:pt x="2" y="43"/>
                    <a:pt x="2" y="43"/>
                  </a:cubicBezTo>
                  <a:cubicBezTo>
                    <a:pt x="0" y="37"/>
                    <a:pt x="3" y="32"/>
                    <a:pt x="8" y="30"/>
                  </a:cubicBezTo>
                  <a:cubicBezTo>
                    <a:pt x="83" y="2"/>
                    <a:pt x="83" y="2"/>
                    <a:pt x="83" y="2"/>
                  </a:cubicBezTo>
                  <a:cubicBezTo>
                    <a:pt x="88" y="0"/>
                    <a:pt x="94" y="3"/>
                    <a:pt x="96" y="8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8" y="14"/>
                    <a:pt x="95" y="20"/>
                    <a:pt x="90" y="22"/>
                  </a:cubicBezTo>
                  <a:lnTo>
                    <a:pt x="15" y="49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5" name="Google Shape;245;p18"/>
            <p:cNvSpPr/>
            <p:nvPr/>
          </p:nvSpPr>
          <p:spPr>
            <a:xfrm>
              <a:off x="5319468" y="2344548"/>
              <a:ext cx="200152" cy="136387"/>
            </a:xfrm>
            <a:custGeom>
              <a:rect b="b" l="l" r="r" t="t"/>
              <a:pathLst>
                <a:path extrusionOk="0" h="63" w="93">
                  <a:moveTo>
                    <a:pt x="17" y="60"/>
                  </a:moveTo>
                  <a:cubicBezTo>
                    <a:pt x="12" y="63"/>
                    <a:pt x="6" y="61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0" y="52"/>
                    <a:pt x="2" y="45"/>
                    <a:pt x="7" y="43"/>
                  </a:cubicBezTo>
                  <a:cubicBezTo>
                    <a:pt x="76" y="3"/>
                    <a:pt x="76" y="3"/>
                    <a:pt x="76" y="3"/>
                  </a:cubicBezTo>
                  <a:cubicBezTo>
                    <a:pt x="81" y="0"/>
                    <a:pt x="87" y="2"/>
                    <a:pt x="90" y="7"/>
                  </a:cubicBezTo>
                  <a:cubicBezTo>
                    <a:pt x="90" y="7"/>
                    <a:pt x="90" y="7"/>
                    <a:pt x="90" y="7"/>
                  </a:cubicBezTo>
                  <a:cubicBezTo>
                    <a:pt x="93" y="11"/>
                    <a:pt x="91" y="18"/>
                    <a:pt x="86" y="20"/>
                  </a:cubicBezTo>
                  <a:lnTo>
                    <a:pt x="17" y="6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6" name="Google Shape;246;p18"/>
            <p:cNvSpPr/>
            <p:nvPr/>
          </p:nvSpPr>
          <p:spPr>
            <a:xfrm>
              <a:off x="5232677" y="2192221"/>
              <a:ext cx="178897" cy="159412"/>
            </a:xfrm>
            <a:custGeom>
              <a:rect b="b" l="l" r="r" t="t"/>
              <a:pathLst>
                <a:path extrusionOk="0" h="74" w="83">
                  <a:moveTo>
                    <a:pt x="17" y="71"/>
                  </a:moveTo>
                  <a:cubicBezTo>
                    <a:pt x="13" y="74"/>
                    <a:pt x="7" y="74"/>
                    <a:pt x="3" y="69"/>
                  </a:cubicBezTo>
                  <a:cubicBezTo>
                    <a:pt x="3" y="69"/>
                    <a:pt x="3" y="69"/>
                    <a:pt x="3" y="69"/>
                  </a:cubicBezTo>
                  <a:cubicBezTo>
                    <a:pt x="0" y="65"/>
                    <a:pt x="0" y="59"/>
                    <a:pt x="4" y="55"/>
                  </a:cubicBezTo>
                  <a:cubicBezTo>
                    <a:pt x="65" y="4"/>
                    <a:pt x="65" y="4"/>
                    <a:pt x="65" y="4"/>
                  </a:cubicBezTo>
                  <a:cubicBezTo>
                    <a:pt x="70" y="0"/>
                    <a:pt x="76" y="1"/>
                    <a:pt x="80" y="5"/>
                  </a:cubicBezTo>
                  <a:cubicBezTo>
                    <a:pt x="80" y="5"/>
                    <a:pt x="80" y="5"/>
                    <a:pt x="80" y="5"/>
                  </a:cubicBezTo>
                  <a:cubicBezTo>
                    <a:pt x="83" y="9"/>
                    <a:pt x="83" y="16"/>
                    <a:pt x="79" y="20"/>
                  </a:cubicBezTo>
                  <a:lnTo>
                    <a:pt x="17" y="71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7" name="Google Shape;247;p18"/>
            <p:cNvSpPr/>
            <p:nvPr/>
          </p:nvSpPr>
          <p:spPr>
            <a:xfrm>
              <a:off x="4853630" y="1871624"/>
              <a:ext cx="106275" cy="212550"/>
            </a:xfrm>
            <a:custGeom>
              <a:rect b="b" l="l" r="r" t="t"/>
              <a:pathLst>
                <a:path extrusionOk="0" h="98" w="50">
                  <a:moveTo>
                    <a:pt x="21" y="90"/>
                  </a:moveTo>
                  <a:cubicBezTo>
                    <a:pt x="19" y="95"/>
                    <a:pt x="14" y="98"/>
                    <a:pt x="8" y="96"/>
                  </a:cubicBezTo>
                  <a:cubicBezTo>
                    <a:pt x="8" y="96"/>
                    <a:pt x="8" y="96"/>
                    <a:pt x="8" y="96"/>
                  </a:cubicBezTo>
                  <a:cubicBezTo>
                    <a:pt x="3" y="94"/>
                    <a:pt x="0" y="88"/>
                    <a:pt x="2" y="83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31" y="3"/>
                    <a:pt x="37" y="0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8" y="4"/>
                    <a:pt x="50" y="10"/>
                    <a:pt x="49" y="15"/>
                  </a:cubicBezTo>
                  <a:lnTo>
                    <a:pt x="21" y="9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248" name="Google Shape;248;p18"/>
            <p:cNvSpPr/>
            <p:nvPr/>
          </p:nvSpPr>
          <p:spPr>
            <a:xfrm>
              <a:off x="4703073" y="1825572"/>
              <a:ext cx="77935" cy="216092"/>
            </a:xfrm>
            <a:custGeom>
              <a:rect b="b" l="l" r="r" t="t"/>
              <a:pathLst>
                <a:path extrusionOk="0" h="100" w="36">
                  <a:moveTo>
                    <a:pt x="21" y="91"/>
                  </a:moveTo>
                  <a:cubicBezTo>
                    <a:pt x="20" y="97"/>
                    <a:pt x="15" y="100"/>
                    <a:pt x="9" y="99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4" y="98"/>
                    <a:pt x="0" y="93"/>
                    <a:pt x="1" y="88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6" y="4"/>
                    <a:pt x="21" y="0"/>
                    <a:pt x="27" y="1"/>
                  </a:cubicBezTo>
                  <a:cubicBezTo>
                    <a:pt x="27" y="1"/>
                    <a:pt x="27" y="1"/>
                    <a:pt x="27" y="1"/>
                  </a:cubicBezTo>
                  <a:cubicBezTo>
                    <a:pt x="32" y="2"/>
                    <a:pt x="36" y="7"/>
                    <a:pt x="35" y="13"/>
                  </a:cubicBezTo>
                  <a:lnTo>
                    <a:pt x="21" y="91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249" name="Google Shape;249;p18"/>
          <p:cNvSpPr/>
          <p:nvPr/>
        </p:nvSpPr>
        <p:spPr>
          <a:xfrm>
            <a:off x="3827500" y="1789809"/>
            <a:ext cx="360716" cy="360716"/>
          </a:xfrm>
          <a:prstGeom prst="ellipse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50" name="Google Shape;250;p18"/>
          <p:cNvSpPr/>
          <p:nvPr/>
        </p:nvSpPr>
        <p:spPr>
          <a:xfrm>
            <a:off x="3563584" y="3176818"/>
            <a:ext cx="360716" cy="358700"/>
          </a:xfrm>
          <a:prstGeom prst="ellipse">
            <a:avLst/>
          </a:pr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51" name="Google Shape;251;p18"/>
          <p:cNvSpPr/>
          <p:nvPr/>
        </p:nvSpPr>
        <p:spPr>
          <a:xfrm>
            <a:off x="5219702" y="3176818"/>
            <a:ext cx="360716" cy="358700"/>
          </a:xfrm>
          <a:prstGeom prst="ellipse">
            <a:avLst/>
          </a:pr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52" name="Google Shape;252;p18"/>
          <p:cNvSpPr/>
          <p:nvPr/>
        </p:nvSpPr>
        <p:spPr>
          <a:xfrm>
            <a:off x="4955786" y="1789809"/>
            <a:ext cx="360716" cy="360716"/>
          </a:xfrm>
          <a:prstGeom prst="ellipse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253" name="Google Shape;253;p18"/>
          <p:cNvCxnSpPr/>
          <p:nvPr/>
        </p:nvCxnSpPr>
        <p:spPr>
          <a:xfrm rot="10800000">
            <a:off x="1842504" y="1971052"/>
            <a:ext cx="1984995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54" name="Google Shape;254;p18"/>
          <p:cNvCxnSpPr/>
          <p:nvPr/>
        </p:nvCxnSpPr>
        <p:spPr>
          <a:xfrm rot="10800000">
            <a:off x="5316502" y="1971052"/>
            <a:ext cx="1984994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55" name="Google Shape;255;p18"/>
          <p:cNvSpPr/>
          <p:nvPr/>
        </p:nvSpPr>
        <p:spPr>
          <a:xfrm>
            <a:off x="1842505" y="3535065"/>
            <a:ext cx="1902322" cy="345394"/>
          </a:xfrm>
          <a:custGeom>
            <a:rect b="b" l="l" r="r" t="t"/>
            <a:pathLst>
              <a:path extrusionOk="0" h="160" w="881">
                <a:moveTo>
                  <a:pt x="881" y="0"/>
                </a:moveTo>
                <a:cubicBezTo>
                  <a:pt x="881" y="110"/>
                  <a:pt x="881" y="110"/>
                  <a:pt x="881" y="110"/>
                </a:cubicBezTo>
                <a:cubicBezTo>
                  <a:pt x="881" y="138"/>
                  <a:pt x="858" y="160"/>
                  <a:pt x="830" y="160"/>
                </a:cubicBezTo>
                <a:cubicBezTo>
                  <a:pt x="0" y="160"/>
                  <a:pt x="0" y="160"/>
                  <a:pt x="0" y="160"/>
                </a:cubicBez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56" name="Google Shape;256;p18"/>
          <p:cNvSpPr/>
          <p:nvPr/>
        </p:nvSpPr>
        <p:spPr>
          <a:xfrm>
            <a:off x="5399175" y="3535065"/>
            <a:ext cx="1902322" cy="345394"/>
          </a:xfrm>
          <a:custGeom>
            <a:rect b="b" l="l" r="r" t="t"/>
            <a:pathLst>
              <a:path extrusionOk="0" h="160" w="881">
                <a:moveTo>
                  <a:pt x="0" y="0"/>
                </a:moveTo>
                <a:cubicBezTo>
                  <a:pt x="0" y="110"/>
                  <a:pt x="0" y="110"/>
                  <a:pt x="0" y="110"/>
                </a:cubicBezTo>
                <a:cubicBezTo>
                  <a:pt x="0" y="138"/>
                  <a:pt x="23" y="160"/>
                  <a:pt x="51" y="160"/>
                </a:cubicBezTo>
                <a:cubicBezTo>
                  <a:pt x="881" y="160"/>
                  <a:pt x="881" y="160"/>
                  <a:pt x="881" y="160"/>
                </a:cubicBez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57" name="Google Shape;257;p18"/>
          <p:cNvSpPr/>
          <p:nvPr/>
        </p:nvSpPr>
        <p:spPr>
          <a:xfrm>
            <a:off x="6084168" y="2035532"/>
            <a:ext cx="12173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58" name="Google Shape;258;p18"/>
          <p:cNvSpPr/>
          <p:nvPr/>
        </p:nvSpPr>
        <p:spPr>
          <a:xfrm>
            <a:off x="6084168" y="1789604"/>
            <a:ext cx="1217329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59" name="Google Shape;259;p18"/>
          <p:cNvSpPr/>
          <p:nvPr/>
        </p:nvSpPr>
        <p:spPr>
          <a:xfrm>
            <a:off x="6084168" y="3930037"/>
            <a:ext cx="12173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0" name="Google Shape;260;p18"/>
          <p:cNvSpPr/>
          <p:nvPr/>
        </p:nvSpPr>
        <p:spPr>
          <a:xfrm>
            <a:off x="6084168" y="3684109"/>
            <a:ext cx="1217329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1" name="Google Shape;261;p18"/>
          <p:cNvSpPr/>
          <p:nvPr/>
        </p:nvSpPr>
        <p:spPr>
          <a:xfrm>
            <a:off x="1842368" y="2035532"/>
            <a:ext cx="12173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2" name="Google Shape;262;p18"/>
          <p:cNvSpPr/>
          <p:nvPr/>
        </p:nvSpPr>
        <p:spPr>
          <a:xfrm>
            <a:off x="1842368" y="1789604"/>
            <a:ext cx="1217329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3" name="Google Shape;263;p18"/>
          <p:cNvSpPr/>
          <p:nvPr/>
        </p:nvSpPr>
        <p:spPr>
          <a:xfrm>
            <a:off x="1842368" y="3930037"/>
            <a:ext cx="121732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hope that this template will return to you as a time, money and reputation.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4" name="Google Shape;264;p18"/>
          <p:cNvSpPr/>
          <p:nvPr/>
        </p:nvSpPr>
        <p:spPr>
          <a:xfrm>
            <a:off x="1842368" y="3684109"/>
            <a:ext cx="1217329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5" name="Google Shape;265;p18"/>
          <p:cNvSpPr/>
          <p:nvPr/>
        </p:nvSpPr>
        <p:spPr>
          <a:xfrm>
            <a:off x="1156288" y="1850032"/>
            <a:ext cx="65585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01</a:t>
            </a:r>
            <a:endParaRPr sz="2800">
              <a:solidFill>
                <a:schemeClr val="accen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6" name="Google Shape;266;p18"/>
          <p:cNvSpPr/>
          <p:nvPr/>
        </p:nvSpPr>
        <p:spPr>
          <a:xfrm>
            <a:off x="1156288" y="3718589"/>
            <a:ext cx="65585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3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03</a:t>
            </a:r>
            <a:endParaRPr sz="2800">
              <a:solidFill>
                <a:schemeClr val="accent3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7" name="Google Shape;267;p18"/>
          <p:cNvSpPr/>
          <p:nvPr/>
        </p:nvSpPr>
        <p:spPr>
          <a:xfrm>
            <a:off x="7348963" y="1850032"/>
            <a:ext cx="65585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2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02</a:t>
            </a:r>
            <a:endParaRPr sz="2800">
              <a:solidFill>
                <a:schemeClr val="accent2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8" name="Google Shape;268;p18"/>
          <p:cNvSpPr/>
          <p:nvPr/>
        </p:nvSpPr>
        <p:spPr>
          <a:xfrm>
            <a:off x="7348963" y="3718589"/>
            <a:ext cx="65585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4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04</a:t>
            </a:r>
            <a:endParaRPr sz="2800">
              <a:solidFill>
                <a:schemeClr val="accent4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69" name="Google Shape;269;p18"/>
          <p:cNvSpPr/>
          <p:nvPr/>
        </p:nvSpPr>
        <p:spPr>
          <a:xfrm>
            <a:off x="5318722" y="3273927"/>
            <a:ext cx="160906" cy="164482"/>
          </a:xfrm>
          <a:custGeom>
            <a:rect b="b" l="l" r="r" t="t"/>
            <a:pathLst>
              <a:path extrusionOk="0" h="91" w="90">
                <a:moveTo>
                  <a:pt x="30" y="16"/>
                </a:moveTo>
                <a:cubicBezTo>
                  <a:pt x="29" y="17"/>
                  <a:pt x="27" y="18"/>
                  <a:pt x="26" y="19"/>
                </a:cubicBezTo>
                <a:cubicBezTo>
                  <a:pt x="25" y="20"/>
                  <a:pt x="23" y="21"/>
                  <a:pt x="22" y="22"/>
                </a:cubicBezTo>
                <a:cubicBezTo>
                  <a:pt x="21" y="23"/>
                  <a:pt x="20" y="25"/>
                  <a:pt x="19" y="26"/>
                </a:cubicBezTo>
                <a:cubicBezTo>
                  <a:pt x="18" y="28"/>
                  <a:pt x="17" y="29"/>
                  <a:pt x="16" y="31"/>
                </a:cubicBezTo>
                <a:cubicBezTo>
                  <a:pt x="16" y="32"/>
                  <a:pt x="16" y="33"/>
                  <a:pt x="18" y="34"/>
                </a:cubicBezTo>
                <a:cubicBezTo>
                  <a:pt x="19" y="34"/>
                  <a:pt x="20" y="34"/>
                  <a:pt x="20" y="32"/>
                </a:cubicBezTo>
                <a:cubicBezTo>
                  <a:pt x="21" y="31"/>
                  <a:pt x="22" y="30"/>
                  <a:pt x="22" y="29"/>
                </a:cubicBezTo>
                <a:cubicBezTo>
                  <a:pt x="23" y="28"/>
                  <a:pt x="24" y="26"/>
                  <a:pt x="25" y="25"/>
                </a:cubicBezTo>
                <a:cubicBezTo>
                  <a:pt x="26" y="24"/>
                  <a:pt x="27" y="23"/>
                  <a:pt x="29" y="23"/>
                </a:cubicBezTo>
                <a:cubicBezTo>
                  <a:pt x="30" y="22"/>
                  <a:pt x="31" y="21"/>
                  <a:pt x="32" y="21"/>
                </a:cubicBezTo>
                <a:cubicBezTo>
                  <a:pt x="33" y="20"/>
                  <a:pt x="34" y="19"/>
                  <a:pt x="33" y="18"/>
                </a:cubicBezTo>
                <a:cubicBezTo>
                  <a:pt x="33" y="17"/>
                  <a:pt x="32" y="16"/>
                  <a:pt x="30" y="16"/>
                </a:cubicBezTo>
                <a:close/>
                <a:moveTo>
                  <a:pt x="89" y="84"/>
                </a:moveTo>
                <a:cubicBezTo>
                  <a:pt x="89" y="84"/>
                  <a:pt x="89" y="84"/>
                  <a:pt x="89" y="84"/>
                </a:cubicBezTo>
                <a:cubicBezTo>
                  <a:pt x="73" y="67"/>
                  <a:pt x="73" y="67"/>
                  <a:pt x="73" y="67"/>
                </a:cubicBezTo>
                <a:cubicBezTo>
                  <a:pt x="75" y="64"/>
                  <a:pt x="77" y="61"/>
                  <a:pt x="79" y="57"/>
                </a:cubicBezTo>
                <a:cubicBezTo>
                  <a:pt x="81" y="52"/>
                  <a:pt x="82" y="47"/>
                  <a:pt x="82" y="41"/>
                </a:cubicBezTo>
                <a:cubicBezTo>
                  <a:pt x="82" y="36"/>
                  <a:pt x="81" y="30"/>
                  <a:pt x="79" y="26"/>
                </a:cubicBezTo>
                <a:cubicBezTo>
                  <a:pt x="79" y="25"/>
                  <a:pt x="79" y="25"/>
                  <a:pt x="79" y="25"/>
                </a:cubicBezTo>
                <a:cubicBezTo>
                  <a:pt x="77" y="20"/>
                  <a:pt x="74" y="16"/>
                  <a:pt x="70" y="12"/>
                </a:cubicBezTo>
                <a:cubicBezTo>
                  <a:pt x="70" y="12"/>
                  <a:pt x="70" y="12"/>
                  <a:pt x="70" y="12"/>
                </a:cubicBezTo>
                <a:cubicBezTo>
                  <a:pt x="66" y="8"/>
                  <a:pt x="62" y="5"/>
                  <a:pt x="57" y="3"/>
                </a:cubicBezTo>
                <a:cubicBezTo>
                  <a:pt x="52" y="1"/>
                  <a:pt x="46" y="0"/>
                  <a:pt x="41" y="0"/>
                </a:cubicBezTo>
                <a:cubicBezTo>
                  <a:pt x="29" y="0"/>
                  <a:pt x="19" y="4"/>
                  <a:pt x="12" y="12"/>
                </a:cubicBezTo>
                <a:cubicBezTo>
                  <a:pt x="8" y="16"/>
                  <a:pt x="5" y="20"/>
                  <a:pt x="3" y="25"/>
                </a:cubicBezTo>
                <a:cubicBezTo>
                  <a:pt x="1" y="30"/>
                  <a:pt x="0" y="36"/>
                  <a:pt x="0" y="41"/>
                </a:cubicBezTo>
                <a:cubicBezTo>
                  <a:pt x="0" y="47"/>
                  <a:pt x="1" y="52"/>
                  <a:pt x="3" y="57"/>
                </a:cubicBezTo>
                <a:cubicBezTo>
                  <a:pt x="3" y="57"/>
                  <a:pt x="3" y="57"/>
                  <a:pt x="3" y="57"/>
                </a:cubicBezTo>
                <a:cubicBezTo>
                  <a:pt x="5" y="62"/>
                  <a:pt x="8" y="66"/>
                  <a:pt x="12" y="70"/>
                </a:cubicBezTo>
                <a:cubicBezTo>
                  <a:pt x="12" y="70"/>
                  <a:pt x="12" y="70"/>
                  <a:pt x="12" y="70"/>
                </a:cubicBezTo>
                <a:cubicBezTo>
                  <a:pt x="16" y="74"/>
                  <a:pt x="20" y="77"/>
                  <a:pt x="25" y="79"/>
                </a:cubicBezTo>
                <a:cubicBezTo>
                  <a:pt x="25" y="79"/>
                  <a:pt x="25" y="79"/>
                  <a:pt x="25" y="79"/>
                </a:cubicBezTo>
                <a:cubicBezTo>
                  <a:pt x="25" y="79"/>
                  <a:pt x="25" y="79"/>
                  <a:pt x="25" y="79"/>
                </a:cubicBezTo>
                <a:cubicBezTo>
                  <a:pt x="30" y="81"/>
                  <a:pt x="35" y="82"/>
                  <a:pt x="41" y="82"/>
                </a:cubicBezTo>
                <a:cubicBezTo>
                  <a:pt x="46" y="82"/>
                  <a:pt x="52" y="81"/>
                  <a:pt x="57" y="79"/>
                </a:cubicBezTo>
                <a:cubicBezTo>
                  <a:pt x="61" y="78"/>
                  <a:pt x="64" y="75"/>
                  <a:pt x="67" y="73"/>
                </a:cubicBezTo>
                <a:cubicBezTo>
                  <a:pt x="84" y="89"/>
                  <a:pt x="84" y="89"/>
                  <a:pt x="84" y="89"/>
                </a:cubicBezTo>
                <a:cubicBezTo>
                  <a:pt x="85" y="91"/>
                  <a:pt x="88" y="91"/>
                  <a:pt x="89" y="89"/>
                </a:cubicBezTo>
                <a:cubicBezTo>
                  <a:pt x="90" y="88"/>
                  <a:pt x="90" y="85"/>
                  <a:pt x="89" y="84"/>
                </a:cubicBezTo>
                <a:close/>
                <a:moveTo>
                  <a:pt x="65" y="65"/>
                </a:moveTo>
                <a:cubicBezTo>
                  <a:pt x="65" y="65"/>
                  <a:pt x="65" y="65"/>
                  <a:pt x="65" y="65"/>
                </a:cubicBezTo>
                <a:cubicBezTo>
                  <a:pt x="65" y="65"/>
                  <a:pt x="65" y="65"/>
                  <a:pt x="65" y="65"/>
                </a:cubicBezTo>
                <a:cubicBezTo>
                  <a:pt x="62" y="68"/>
                  <a:pt x="58" y="71"/>
                  <a:pt x="54" y="72"/>
                </a:cubicBezTo>
                <a:cubicBezTo>
                  <a:pt x="50" y="74"/>
                  <a:pt x="45" y="75"/>
                  <a:pt x="41" y="75"/>
                </a:cubicBezTo>
                <a:cubicBezTo>
                  <a:pt x="36" y="75"/>
                  <a:pt x="32" y="74"/>
                  <a:pt x="28" y="72"/>
                </a:cubicBezTo>
                <a:cubicBezTo>
                  <a:pt x="28" y="72"/>
                  <a:pt x="28" y="72"/>
                  <a:pt x="28" y="72"/>
                </a:cubicBezTo>
                <a:cubicBezTo>
                  <a:pt x="24" y="71"/>
                  <a:pt x="20" y="68"/>
                  <a:pt x="17" y="65"/>
                </a:cubicBezTo>
                <a:cubicBezTo>
                  <a:pt x="17" y="65"/>
                  <a:pt x="17" y="65"/>
                  <a:pt x="17" y="65"/>
                </a:cubicBezTo>
                <a:cubicBezTo>
                  <a:pt x="17" y="65"/>
                  <a:pt x="17" y="65"/>
                  <a:pt x="17" y="65"/>
                </a:cubicBezTo>
                <a:cubicBezTo>
                  <a:pt x="14" y="62"/>
                  <a:pt x="11" y="58"/>
                  <a:pt x="10" y="54"/>
                </a:cubicBezTo>
                <a:cubicBezTo>
                  <a:pt x="10" y="54"/>
                  <a:pt x="10" y="54"/>
                  <a:pt x="10" y="54"/>
                </a:cubicBezTo>
                <a:cubicBezTo>
                  <a:pt x="8" y="50"/>
                  <a:pt x="7" y="46"/>
                  <a:pt x="7" y="41"/>
                </a:cubicBezTo>
                <a:cubicBezTo>
                  <a:pt x="7" y="37"/>
                  <a:pt x="8" y="32"/>
                  <a:pt x="10" y="28"/>
                </a:cubicBezTo>
                <a:cubicBezTo>
                  <a:pt x="11" y="24"/>
                  <a:pt x="14" y="20"/>
                  <a:pt x="17" y="17"/>
                </a:cubicBezTo>
                <a:cubicBezTo>
                  <a:pt x="23" y="11"/>
                  <a:pt x="32" y="7"/>
                  <a:pt x="41" y="7"/>
                </a:cubicBezTo>
                <a:cubicBezTo>
                  <a:pt x="45" y="7"/>
                  <a:pt x="50" y="8"/>
                  <a:pt x="54" y="10"/>
                </a:cubicBezTo>
                <a:cubicBezTo>
                  <a:pt x="58" y="12"/>
                  <a:pt x="62" y="14"/>
                  <a:pt x="65" y="17"/>
                </a:cubicBezTo>
                <a:cubicBezTo>
                  <a:pt x="65" y="17"/>
                  <a:pt x="65" y="17"/>
                  <a:pt x="65" y="17"/>
                </a:cubicBezTo>
                <a:cubicBezTo>
                  <a:pt x="68" y="21"/>
                  <a:pt x="70" y="24"/>
                  <a:pt x="72" y="28"/>
                </a:cubicBezTo>
                <a:cubicBezTo>
                  <a:pt x="72" y="28"/>
                  <a:pt x="72" y="28"/>
                  <a:pt x="72" y="28"/>
                </a:cubicBezTo>
                <a:cubicBezTo>
                  <a:pt x="74" y="32"/>
                  <a:pt x="75" y="37"/>
                  <a:pt x="75" y="41"/>
                </a:cubicBezTo>
                <a:cubicBezTo>
                  <a:pt x="75" y="46"/>
                  <a:pt x="74" y="50"/>
                  <a:pt x="72" y="54"/>
                </a:cubicBezTo>
                <a:cubicBezTo>
                  <a:pt x="70" y="58"/>
                  <a:pt x="68" y="62"/>
                  <a:pt x="65" y="65"/>
                </a:cubicBezTo>
                <a:close/>
                <a:moveTo>
                  <a:pt x="65" y="39"/>
                </a:moveTo>
                <a:cubicBezTo>
                  <a:pt x="65" y="39"/>
                  <a:pt x="65" y="39"/>
                  <a:pt x="65" y="39"/>
                </a:cubicBezTo>
                <a:cubicBezTo>
                  <a:pt x="64" y="39"/>
                  <a:pt x="63" y="40"/>
                  <a:pt x="63" y="41"/>
                </a:cubicBezTo>
                <a:cubicBezTo>
                  <a:pt x="63" y="44"/>
                  <a:pt x="62" y="47"/>
                  <a:pt x="61" y="50"/>
                </a:cubicBezTo>
                <a:cubicBezTo>
                  <a:pt x="61" y="50"/>
                  <a:pt x="61" y="50"/>
                  <a:pt x="61" y="50"/>
                </a:cubicBezTo>
                <a:cubicBezTo>
                  <a:pt x="60" y="52"/>
                  <a:pt x="59" y="55"/>
                  <a:pt x="57" y="57"/>
                </a:cubicBezTo>
                <a:cubicBezTo>
                  <a:pt x="54" y="59"/>
                  <a:pt x="52" y="60"/>
                  <a:pt x="49" y="62"/>
                </a:cubicBezTo>
                <a:cubicBezTo>
                  <a:pt x="47" y="63"/>
                  <a:pt x="44" y="63"/>
                  <a:pt x="41" y="63"/>
                </a:cubicBezTo>
                <a:cubicBezTo>
                  <a:pt x="40" y="63"/>
                  <a:pt x="39" y="64"/>
                  <a:pt x="39" y="66"/>
                </a:cubicBezTo>
                <a:cubicBezTo>
                  <a:pt x="39" y="67"/>
                  <a:pt x="40" y="68"/>
                  <a:pt x="41" y="68"/>
                </a:cubicBezTo>
                <a:cubicBezTo>
                  <a:pt x="44" y="68"/>
                  <a:pt x="48" y="67"/>
                  <a:pt x="51" y="66"/>
                </a:cubicBezTo>
                <a:cubicBezTo>
                  <a:pt x="54" y="64"/>
                  <a:pt x="57" y="63"/>
                  <a:pt x="60" y="60"/>
                </a:cubicBezTo>
                <a:cubicBezTo>
                  <a:pt x="62" y="58"/>
                  <a:pt x="64" y="55"/>
                  <a:pt x="66" y="51"/>
                </a:cubicBezTo>
                <a:cubicBezTo>
                  <a:pt x="66" y="51"/>
                  <a:pt x="66" y="51"/>
                  <a:pt x="66" y="51"/>
                </a:cubicBezTo>
                <a:cubicBezTo>
                  <a:pt x="67" y="48"/>
                  <a:pt x="68" y="45"/>
                  <a:pt x="68" y="41"/>
                </a:cubicBezTo>
                <a:cubicBezTo>
                  <a:pt x="68" y="40"/>
                  <a:pt x="67" y="39"/>
                  <a:pt x="65" y="3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70" name="Google Shape;270;p18"/>
          <p:cNvSpPr/>
          <p:nvPr/>
        </p:nvSpPr>
        <p:spPr>
          <a:xfrm>
            <a:off x="3671534" y="3269457"/>
            <a:ext cx="144816" cy="173422"/>
          </a:xfrm>
          <a:custGeom>
            <a:rect b="b" l="l" r="r" t="t"/>
            <a:pathLst>
              <a:path extrusionOk="0" h="96" w="81">
                <a:moveTo>
                  <a:pt x="69" y="1"/>
                </a:moveTo>
                <a:cubicBezTo>
                  <a:pt x="70" y="0"/>
                  <a:pt x="71" y="0"/>
                  <a:pt x="72" y="1"/>
                </a:cubicBezTo>
                <a:cubicBezTo>
                  <a:pt x="73" y="2"/>
                  <a:pt x="73" y="3"/>
                  <a:pt x="72" y="4"/>
                </a:cubicBezTo>
                <a:cubicBezTo>
                  <a:pt x="70" y="7"/>
                  <a:pt x="70" y="7"/>
                  <a:pt x="70" y="7"/>
                </a:cubicBezTo>
                <a:cubicBezTo>
                  <a:pt x="73" y="10"/>
                  <a:pt x="76" y="15"/>
                  <a:pt x="78" y="19"/>
                </a:cubicBezTo>
                <a:cubicBezTo>
                  <a:pt x="80" y="25"/>
                  <a:pt x="81" y="30"/>
                  <a:pt x="81" y="36"/>
                </a:cubicBezTo>
                <a:cubicBezTo>
                  <a:pt x="81" y="42"/>
                  <a:pt x="80" y="48"/>
                  <a:pt x="78" y="53"/>
                </a:cubicBezTo>
                <a:cubicBezTo>
                  <a:pt x="76" y="59"/>
                  <a:pt x="72" y="64"/>
                  <a:pt x="68" y="68"/>
                </a:cubicBezTo>
                <a:cubicBezTo>
                  <a:pt x="64" y="72"/>
                  <a:pt x="59" y="75"/>
                  <a:pt x="54" y="78"/>
                </a:cubicBezTo>
                <a:cubicBezTo>
                  <a:pt x="54" y="78"/>
                  <a:pt x="54" y="78"/>
                  <a:pt x="54" y="78"/>
                </a:cubicBezTo>
                <a:cubicBezTo>
                  <a:pt x="49" y="79"/>
                  <a:pt x="45" y="80"/>
                  <a:pt x="40" y="81"/>
                </a:cubicBezTo>
                <a:cubicBezTo>
                  <a:pt x="40" y="81"/>
                  <a:pt x="40" y="81"/>
                  <a:pt x="40" y="81"/>
                </a:cubicBezTo>
                <a:cubicBezTo>
                  <a:pt x="40" y="88"/>
                  <a:pt x="40" y="88"/>
                  <a:pt x="40" y="88"/>
                </a:cubicBezTo>
                <a:cubicBezTo>
                  <a:pt x="55" y="88"/>
                  <a:pt x="55" y="88"/>
                  <a:pt x="55" y="88"/>
                </a:cubicBezTo>
                <a:cubicBezTo>
                  <a:pt x="57" y="88"/>
                  <a:pt x="59" y="90"/>
                  <a:pt x="59" y="92"/>
                </a:cubicBezTo>
                <a:cubicBezTo>
                  <a:pt x="59" y="94"/>
                  <a:pt x="57" y="96"/>
                  <a:pt x="55" y="96"/>
                </a:cubicBezTo>
                <a:cubicBezTo>
                  <a:pt x="37" y="96"/>
                  <a:pt x="37" y="96"/>
                  <a:pt x="37" y="96"/>
                </a:cubicBezTo>
                <a:cubicBezTo>
                  <a:pt x="37" y="96"/>
                  <a:pt x="37" y="96"/>
                  <a:pt x="37" y="96"/>
                </a:cubicBezTo>
                <a:cubicBezTo>
                  <a:pt x="37" y="96"/>
                  <a:pt x="37" y="96"/>
                  <a:pt x="37" y="96"/>
                </a:cubicBezTo>
                <a:cubicBezTo>
                  <a:pt x="18" y="96"/>
                  <a:pt x="18" y="96"/>
                  <a:pt x="18" y="96"/>
                </a:cubicBezTo>
                <a:cubicBezTo>
                  <a:pt x="16" y="96"/>
                  <a:pt x="15" y="94"/>
                  <a:pt x="15" y="92"/>
                </a:cubicBezTo>
                <a:cubicBezTo>
                  <a:pt x="15" y="90"/>
                  <a:pt x="16" y="88"/>
                  <a:pt x="18" y="88"/>
                </a:cubicBezTo>
                <a:cubicBezTo>
                  <a:pt x="33" y="88"/>
                  <a:pt x="33" y="88"/>
                  <a:pt x="33" y="88"/>
                </a:cubicBezTo>
                <a:cubicBezTo>
                  <a:pt x="33" y="81"/>
                  <a:pt x="33" y="81"/>
                  <a:pt x="33" y="81"/>
                </a:cubicBezTo>
                <a:cubicBezTo>
                  <a:pt x="33" y="81"/>
                  <a:pt x="33" y="81"/>
                  <a:pt x="33" y="81"/>
                </a:cubicBezTo>
                <a:cubicBezTo>
                  <a:pt x="28" y="80"/>
                  <a:pt x="24" y="79"/>
                  <a:pt x="20" y="78"/>
                </a:cubicBezTo>
                <a:cubicBezTo>
                  <a:pt x="20" y="78"/>
                  <a:pt x="20" y="78"/>
                  <a:pt x="20" y="78"/>
                </a:cubicBezTo>
                <a:cubicBezTo>
                  <a:pt x="15" y="76"/>
                  <a:pt x="11" y="73"/>
                  <a:pt x="7" y="69"/>
                </a:cubicBezTo>
                <a:cubicBezTo>
                  <a:pt x="5" y="72"/>
                  <a:pt x="5" y="72"/>
                  <a:pt x="5" y="72"/>
                </a:cubicBezTo>
                <a:cubicBezTo>
                  <a:pt x="4" y="73"/>
                  <a:pt x="2" y="73"/>
                  <a:pt x="1" y="72"/>
                </a:cubicBezTo>
                <a:cubicBezTo>
                  <a:pt x="0" y="71"/>
                  <a:pt x="0" y="69"/>
                  <a:pt x="1" y="69"/>
                </a:cubicBezTo>
                <a:cubicBezTo>
                  <a:pt x="10" y="60"/>
                  <a:pt x="10" y="60"/>
                  <a:pt x="10" y="60"/>
                </a:cubicBezTo>
                <a:cubicBezTo>
                  <a:pt x="4" y="54"/>
                  <a:pt x="1" y="46"/>
                  <a:pt x="1" y="36"/>
                </a:cubicBezTo>
                <a:cubicBezTo>
                  <a:pt x="1" y="26"/>
                  <a:pt x="5" y="17"/>
                  <a:pt x="11" y="11"/>
                </a:cubicBezTo>
                <a:cubicBezTo>
                  <a:pt x="11" y="11"/>
                  <a:pt x="11" y="11"/>
                  <a:pt x="11" y="11"/>
                </a:cubicBezTo>
                <a:cubicBezTo>
                  <a:pt x="18" y="4"/>
                  <a:pt x="27" y="0"/>
                  <a:pt x="37" y="0"/>
                </a:cubicBezTo>
                <a:cubicBezTo>
                  <a:pt x="46" y="0"/>
                  <a:pt x="54" y="4"/>
                  <a:pt x="61" y="9"/>
                </a:cubicBezTo>
                <a:cubicBezTo>
                  <a:pt x="65" y="5"/>
                  <a:pt x="65" y="5"/>
                  <a:pt x="65" y="5"/>
                </a:cubicBezTo>
                <a:cubicBezTo>
                  <a:pt x="65" y="5"/>
                  <a:pt x="65" y="5"/>
                  <a:pt x="65" y="5"/>
                </a:cubicBezTo>
                <a:cubicBezTo>
                  <a:pt x="65" y="5"/>
                  <a:pt x="65" y="5"/>
                  <a:pt x="65" y="5"/>
                </a:cubicBezTo>
                <a:cubicBezTo>
                  <a:pt x="65" y="5"/>
                  <a:pt x="65" y="5"/>
                  <a:pt x="65" y="5"/>
                </a:cubicBezTo>
                <a:cubicBezTo>
                  <a:pt x="69" y="1"/>
                  <a:pt x="69" y="1"/>
                  <a:pt x="69" y="1"/>
                </a:cubicBezTo>
                <a:close/>
                <a:moveTo>
                  <a:pt x="67" y="10"/>
                </a:moveTo>
                <a:cubicBezTo>
                  <a:pt x="67" y="10"/>
                  <a:pt x="67" y="10"/>
                  <a:pt x="67" y="10"/>
                </a:cubicBezTo>
                <a:cubicBezTo>
                  <a:pt x="64" y="12"/>
                  <a:pt x="64" y="12"/>
                  <a:pt x="64" y="12"/>
                </a:cubicBezTo>
                <a:cubicBezTo>
                  <a:pt x="69" y="19"/>
                  <a:pt x="73" y="27"/>
                  <a:pt x="73" y="36"/>
                </a:cubicBezTo>
                <a:cubicBezTo>
                  <a:pt x="73" y="46"/>
                  <a:pt x="69" y="55"/>
                  <a:pt x="62" y="62"/>
                </a:cubicBezTo>
                <a:cubicBezTo>
                  <a:pt x="62" y="62"/>
                  <a:pt x="62" y="62"/>
                  <a:pt x="62" y="62"/>
                </a:cubicBezTo>
                <a:cubicBezTo>
                  <a:pt x="56" y="69"/>
                  <a:pt x="47" y="73"/>
                  <a:pt x="37" y="73"/>
                </a:cubicBezTo>
                <a:cubicBezTo>
                  <a:pt x="28" y="73"/>
                  <a:pt x="19" y="69"/>
                  <a:pt x="13" y="64"/>
                </a:cubicBezTo>
                <a:cubicBezTo>
                  <a:pt x="10" y="66"/>
                  <a:pt x="10" y="66"/>
                  <a:pt x="10" y="66"/>
                </a:cubicBezTo>
                <a:cubicBezTo>
                  <a:pt x="13" y="69"/>
                  <a:pt x="17" y="72"/>
                  <a:pt x="21" y="73"/>
                </a:cubicBezTo>
                <a:cubicBezTo>
                  <a:pt x="26" y="75"/>
                  <a:pt x="31" y="76"/>
                  <a:pt x="37" y="76"/>
                </a:cubicBezTo>
                <a:cubicBezTo>
                  <a:pt x="42" y="76"/>
                  <a:pt x="47" y="75"/>
                  <a:pt x="52" y="73"/>
                </a:cubicBezTo>
                <a:cubicBezTo>
                  <a:pt x="52" y="73"/>
                  <a:pt x="52" y="73"/>
                  <a:pt x="52" y="73"/>
                </a:cubicBezTo>
                <a:cubicBezTo>
                  <a:pt x="57" y="71"/>
                  <a:pt x="61" y="68"/>
                  <a:pt x="65" y="65"/>
                </a:cubicBezTo>
                <a:cubicBezTo>
                  <a:pt x="65" y="65"/>
                  <a:pt x="65" y="65"/>
                  <a:pt x="65" y="65"/>
                </a:cubicBezTo>
                <a:cubicBezTo>
                  <a:pt x="65" y="65"/>
                  <a:pt x="65" y="65"/>
                  <a:pt x="65" y="65"/>
                </a:cubicBezTo>
                <a:cubicBezTo>
                  <a:pt x="69" y="61"/>
                  <a:pt x="72" y="57"/>
                  <a:pt x="74" y="52"/>
                </a:cubicBezTo>
                <a:cubicBezTo>
                  <a:pt x="76" y="47"/>
                  <a:pt x="77" y="42"/>
                  <a:pt x="77" y="36"/>
                </a:cubicBezTo>
                <a:cubicBezTo>
                  <a:pt x="77" y="31"/>
                  <a:pt x="76" y="26"/>
                  <a:pt x="74" y="21"/>
                </a:cubicBezTo>
                <a:cubicBezTo>
                  <a:pt x="72" y="17"/>
                  <a:pt x="69" y="13"/>
                  <a:pt x="67" y="10"/>
                </a:cubicBezTo>
                <a:close/>
                <a:moveTo>
                  <a:pt x="57" y="16"/>
                </a:moveTo>
                <a:cubicBezTo>
                  <a:pt x="57" y="16"/>
                  <a:pt x="57" y="16"/>
                  <a:pt x="57" y="16"/>
                </a:cubicBezTo>
                <a:cubicBezTo>
                  <a:pt x="52" y="11"/>
                  <a:pt x="45" y="8"/>
                  <a:pt x="37" y="8"/>
                </a:cubicBezTo>
                <a:cubicBezTo>
                  <a:pt x="29" y="8"/>
                  <a:pt x="22" y="11"/>
                  <a:pt x="16" y="16"/>
                </a:cubicBezTo>
                <a:cubicBezTo>
                  <a:pt x="11" y="21"/>
                  <a:pt x="8" y="28"/>
                  <a:pt x="8" y="36"/>
                </a:cubicBezTo>
                <a:cubicBezTo>
                  <a:pt x="8" y="44"/>
                  <a:pt x="11" y="51"/>
                  <a:pt x="16" y="57"/>
                </a:cubicBezTo>
                <a:cubicBezTo>
                  <a:pt x="22" y="62"/>
                  <a:pt x="29" y="65"/>
                  <a:pt x="37" y="65"/>
                </a:cubicBezTo>
                <a:cubicBezTo>
                  <a:pt x="44" y="65"/>
                  <a:pt x="52" y="62"/>
                  <a:pt x="57" y="57"/>
                </a:cubicBezTo>
                <a:cubicBezTo>
                  <a:pt x="57" y="57"/>
                  <a:pt x="57" y="57"/>
                  <a:pt x="57" y="57"/>
                </a:cubicBezTo>
                <a:cubicBezTo>
                  <a:pt x="62" y="51"/>
                  <a:pt x="65" y="44"/>
                  <a:pt x="65" y="36"/>
                </a:cubicBezTo>
                <a:cubicBezTo>
                  <a:pt x="65" y="28"/>
                  <a:pt x="62" y="21"/>
                  <a:pt x="57" y="16"/>
                </a:cubicBezTo>
                <a:cubicBezTo>
                  <a:pt x="57" y="16"/>
                  <a:pt x="57" y="16"/>
                  <a:pt x="57" y="16"/>
                </a:cubicBezTo>
                <a:cubicBezTo>
                  <a:pt x="57" y="16"/>
                  <a:pt x="57" y="16"/>
                  <a:pt x="57" y="1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71" name="Google Shape;271;p18"/>
          <p:cNvSpPr/>
          <p:nvPr/>
        </p:nvSpPr>
        <p:spPr>
          <a:xfrm>
            <a:off x="3923470" y="1901358"/>
            <a:ext cx="176104" cy="166270"/>
          </a:xfrm>
          <a:custGeom>
            <a:rect b="b" l="l" r="r" t="t"/>
            <a:pathLst>
              <a:path extrusionOk="0" h="92" w="98">
                <a:moveTo>
                  <a:pt x="44" y="28"/>
                </a:moveTo>
                <a:cubicBezTo>
                  <a:pt x="48" y="24"/>
                  <a:pt x="48" y="24"/>
                  <a:pt x="48" y="24"/>
                </a:cubicBezTo>
                <a:cubicBezTo>
                  <a:pt x="48" y="51"/>
                  <a:pt x="48" y="51"/>
                  <a:pt x="48" y="51"/>
                </a:cubicBezTo>
                <a:cubicBezTo>
                  <a:pt x="48" y="52"/>
                  <a:pt x="49" y="53"/>
                  <a:pt x="50" y="53"/>
                </a:cubicBezTo>
                <a:cubicBezTo>
                  <a:pt x="51" y="53"/>
                  <a:pt x="52" y="52"/>
                  <a:pt x="52" y="51"/>
                </a:cubicBezTo>
                <a:cubicBezTo>
                  <a:pt x="52" y="17"/>
                  <a:pt x="52" y="17"/>
                  <a:pt x="52" y="17"/>
                </a:cubicBezTo>
                <a:cubicBezTo>
                  <a:pt x="52" y="16"/>
                  <a:pt x="51" y="15"/>
                  <a:pt x="50" y="15"/>
                </a:cubicBezTo>
                <a:cubicBezTo>
                  <a:pt x="49" y="15"/>
                  <a:pt x="48" y="15"/>
                  <a:pt x="48" y="16"/>
                </a:cubicBezTo>
                <a:cubicBezTo>
                  <a:pt x="41" y="25"/>
                  <a:pt x="41" y="25"/>
                  <a:pt x="41" y="25"/>
                </a:cubicBezTo>
                <a:cubicBezTo>
                  <a:pt x="40" y="26"/>
                  <a:pt x="40" y="28"/>
                  <a:pt x="41" y="28"/>
                </a:cubicBezTo>
                <a:cubicBezTo>
                  <a:pt x="42" y="29"/>
                  <a:pt x="44" y="29"/>
                  <a:pt x="44" y="28"/>
                </a:cubicBezTo>
                <a:close/>
                <a:moveTo>
                  <a:pt x="94" y="12"/>
                </a:moveTo>
                <a:cubicBezTo>
                  <a:pt x="94" y="12"/>
                  <a:pt x="94" y="12"/>
                  <a:pt x="94" y="12"/>
                </a:cubicBezTo>
                <a:cubicBezTo>
                  <a:pt x="84" y="12"/>
                  <a:pt x="84" y="12"/>
                  <a:pt x="84" y="12"/>
                </a:cubicBezTo>
                <a:cubicBezTo>
                  <a:pt x="84" y="4"/>
                  <a:pt x="84" y="4"/>
                  <a:pt x="84" y="4"/>
                </a:cubicBezTo>
                <a:cubicBezTo>
                  <a:pt x="84" y="2"/>
                  <a:pt x="82" y="0"/>
                  <a:pt x="80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15" y="0"/>
                  <a:pt x="14" y="2"/>
                  <a:pt x="14" y="4"/>
                </a:cubicBezTo>
                <a:cubicBezTo>
                  <a:pt x="14" y="12"/>
                  <a:pt x="14" y="12"/>
                  <a:pt x="14" y="12"/>
                </a:cubicBezTo>
                <a:cubicBezTo>
                  <a:pt x="3" y="12"/>
                  <a:pt x="3" y="12"/>
                  <a:pt x="3" y="12"/>
                </a:cubicBezTo>
                <a:cubicBezTo>
                  <a:pt x="1" y="12"/>
                  <a:pt x="0" y="14"/>
                  <a:pt x="0" y="16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43"/>
                  <a:pt x="2" y="48"/>
                  <a:pt x="6" y="52"/>
                </a:cubicBezTo>
                <a:cubicBezTo>
                  <a:pt x="6" y="52"/>
                  <a:pt x="6" y="52"/>
                  <a:pt x="6" y="52"/>
                </a:cubicBezTo>
                <a:cubicBezTo>
                  <a:pt x="9" y="56"/>
                  <a:pt x="14" y="58"/>
                  <a:pt x="19" y="59"/>
                </a:cubicBezTo>
                <a:cubicBezTo>
                  <a:pt x="25" y="68"/>
                  <a:pt x="35" y="74"/>
                  <a:pt x="45" y="75"/>
                </a:cubicBezTo>
                <a:cubicBezTo>
                  <a:pt x="45" y="84"/>
                  <a:pt x="45" y="84"/>
                  <a:pt x="45" y="84"/>
                </a:cubicBezTo>
                <a:cubicBezTo>
                  <a:pt x="29" y="84"/>
                  <a:pt x="29" y="84"/>
                  <a:pt x="29" y="84"/>
                </a:cubicBezTo>
                <a:cubicBezTo>
                  <a:pt x="27" y="84"/>
                  <a:pt x="25" y="86"/>
                  <a:pt x="25" y="88"/>
                </a:cubicBezTo>
                <a:cubicBezTo>
                  <a:pt x="25" y="90"/>
                  <a:pt x="27" y="92"/>
                  <a:pt x="29" y="92"/>
                </a:cubicBezTo>
                <a:cubicBezTo>
                  <a:pt x="69" y="92"/>
                  <a:pt x="69" y="92"/>
                  <a:pt x="69" y="92"/>
                </a:cubicBezTo>
                <a:cubicBezTo>
                  <a:pt x="71" y="92"/>
                  <a:pt x="73" y="90"/>
                  <a:pt x="73" y="88"/>
                </a:cubicBezTo>
                <a:cubicBezTo>
                  <a:pt x="73" y="86"/>
                  <a:pt x="71" y="84"/>
                  <a:pt x="69" y="84"/>
                </a:cubicBezTo>
                <a:cubicBezTo>
                  <a:pt x="53" y="84"/>
                  <a:pt x="53" y="84"/>
                  <a:pt x="53" y="84"/>
                </a:cubicBezTo>
                <a:cubicBezTo>
                  <a:pt x="53" y="75"/>
                  <a:pt x="53" y="75"/>
                  <a:pt x="53" y="75"/>
                </a:cubicBezTo>
                <a:cubicBezTo>
                  <a:pt x="63" y="74"/>
                  <a:pt x="73" y="68"/>
                  <a:pt x="78" y="59"/>
                </a:cubicBezTo>
                <a:cubicBezTo>
                  <a:pt x="84" y="58"/>
                  <a:pt x="88" y="56"/>
                  <a:pt x="92" y="53"/>
                </a:cubicBezTo>
                <a:cubicBezTo>
                  <a:pt x="92" y="52"/>
                  <a:pt x="92" y="52"/>
                  <a:pt x="92" y="52"/>
                </a:cubicBezTo>
                <a:cubicBezTo>
                  <a:pt x="96" y="48"/>
                  <a:pt x="98" y="43"/>
                  <a:pt x="98" y="37"/>
                </a:cubicBezTo>
                <a:cubicBezTo>
                  <a:pt x="98" y="16"/>
                  <a:pt x="98" y="16"/>
                  <a:pt x="98" y="16"/>
                </a:cubicBezTo>
                <a:cubicBezTo>
                  <a:pt x="98" y="14"/>
                  <a:pt x="96" y="12"/>
                  <a:pt x="94" y="12"/>
                </a:cubicBezTo>
                <a:close/>
                <a:moveTo>
                  <a:pt x="11" y="47"/>
                </a:moveTo>
                <a:cubicBezTo>
                  <a:pt x="11" y="47"/>
                  <a:pt x="11" y="47"/>
                  <a:pt x="11" y="47"/>
                </a:cubicBezTo>
                <a:cubicBezTo>
                  <a:pt x="9" y="44"/>
                  <a:pt x="7" y="41"/>
                  <a:pt x="7" y="37"/>
                </a:cubicBezTo>
                <a:cubicBezTo>
                  <a:pt x="7" y="20"/>
                  <a:pt x="7" y="20"/>
                  <a:pt x="7" y="20"/>
                </a:cubicBezTo>
                <a:cubicBezTo>
                  <a:pt x="14" y="20"/>
                  <a:pt x="14" y="20"/>
                  <a:pt x="14" y="20"/>
                </a:cubicBezTo>
                <a:cubicBezTo>
                  <a:pt x="14" y="40"/>
                  <a:pt x="14" y="40"/>
                  <a:pt x="14" y="40"/>
                </a:cubicBezTo>
                <a:cubicBezTo>
                  <a:pt x="14" y="44"/>
                  <a:pt x="14" y="47"/>
                  <a:pt x="15" y="50"/>
                </a:cubicBezTo>
                <a:cubicBezTo>
                  <a:pt x="14" y="49"/>
                  <a:pt x="12" y="48"/>
                  <a:pt x="11" y="47"/>
                </a:cubicBezTo>
                <a:close/>
                <a:moveTo>
                  <a:pt x="76" y="40"/>
                </a:moveTo>
                <a:cubicBezTo>
                  <a:pt x="76" y="40"/>
                  <a:pt x="76" y="40"/>
                  <a:pt x="76" y="40"/>
                </a:cubicBezTo>
                <a:cubicBezTo>
                  <a:pt x="76" y="45"/>
                  <a:pt x="75" y="49"/>
                  <a:pt x="73" y="53"/>
                </a:cubicBezTo>
                <a:cubicBezTo>
                  <a:pt x="73" y="53"/>
                  <a:pt x="73" y="53"/>
                  <a:pt x="73" y="53"/>
                </a:cubicBezTo>
                <a:cubicBezTo>
                  <a:pt x="69" y="62"/>
                  <a:pt x="59" y="67"/>
                  <a:pt x="49" y="67"/>
                </a:cubicBezTo>
                <a:cubicBezTo>
                  <a:pt x="39" y="67"/>
                  <a:pt x="29" y="62"/>
                  <a:pt x="24" y="53"/>
                </a:cubicBezTo>
                <a:cubicBezTo>
                  <a:pt x="24" y="53"/>
                  <a:pt x="24" y="53"/>
                  <a:pt x="24" y="53"/>
                </a:cubicBezTo>
                <a:cubicBezTo>
                  <a:pt x="22" y="49"/>
                  <a:pt x="21" y="45"/>
                  <a:pt x="21" y="40"/>
                </a:cubicBezTo>
                <a:cubicBezTo>
                  <a:pt x="21" y="40"/>
                  <a:pt x="21" y="40"/>
                  <a:pt x="21" y="40"/>
                </a:cubicBezTo>
                <a:cubicBezTo>
                  <a:pt x="21" y="8"/>
                  <a:pt x="21" y="8"/>
                  <a:pt x="21" y="8"/>
                </a:cubicBezTo>
                <a:cubicBezTo>
                  <a:pt x="76" y="8"/>
                  <a:pt x="76" y="8"/>
                  <a:pt x="76" y="8"/>
                </a:cubicBezTo>
                <a:cubicBezTo>
                  <a:pt x="76" y="40"/>
                  <a:pt x="76" y="40"/>
                  <a:pt x="76" y="40"/>
                </a:cubicBezTo>
                <a:close/>
                <a:moveTo>
                  <a:pt x="91" y="37"/>
                </a:moveTo>
                <a:cubicBezTo>
                  <a:pt x="91" y="37"/>
                  <a:pt x="91" y="37"/>
                  <a:pt x="91" y="37"/>
                </a:cubicBezTo>
                <a:cubicBezTo>
                  <a:pt x="91" y="41"/>
                  <a:pt x="89" y="44"/>
                  <a:pt x="86" y="47"/>
                </a:cubicBezTo>
                <a:cubicBezTo>
                  <a:pt x="86" y="47"/>
                  <a:pt x="86" y="47"/>
                  <a:pt x="86" y="47"/>
                </a:cubicBezTo>
                <a:cubicBezTo>
                  <a:pt x="85" y="48"/>
                  <a:pt x="84" y="49"/>
                  <a:pt x="83" y="50"/>
                </a:cubicBezTo>
                <a:cubicBezTo>
                  <a:pt x="84" y="47"/>
                  <a:pt x="84" y="44"/>
                  <a:pt x="84" y="40"/>
                </a:cubicBezTo>
                <a:cubicBezTo>
                  <a:pt x="84" y="40"/>
                  <a:pt x="84" y="40"/>
                  <a:pt x="84" y="40"/>
                </a:cubicBezTo>
                <a:cubicBezTo>
                  <a:pt x="84" y="20"/>
                  <a:pt x="84" y="20"/>
                  <a:pt x="84" y="20"/>
                </a:cubicBezTo>
                <a:cubicBezTo>
                  <a:pt x="91" y="20"/>
                  <a:pt x="91" y="20"/>
                  <a:pt x="91" y="20"/>
                </a:cubicBezTo>
                <a:cubicBezTo>
                  <a:pt x="91" y="37"/>
                  <a:pt x="91" y="37"/>
                  <a:pt x="91" y="3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72" name="Google Shape;272;p18"/>
          <p:cNvSpPr/>
          <p:nvPr/>
        </p:nvSpPr>
        <p:spPr>
          <a:xfrm>
            <a:off x="5055763" y="1886501"/>
            <a:ext cx="160762" cy="161516"/>
          </a:xfrm>
          <a:custGeom>
            <a:rect b="b" l="l" r="r" t="t"/>
            <a:pathLst>
              <a:path extrusionOk="0" h="106" w="106">
                <a:moveTo>
                  <a:pt x="104" y="75"/>
                </a:moveTo>
                <a:cubicBezTo>
                  <a:pt x="83" y="53"/>
                  <a:pt x="83" y="53"/>
                  <a:pt x="83" y="53"/>
                </a:cubicBezTo>
                <a:cubicBezTo>
                  <a:pt x="102" y="34"/>
                  <a:pt x="102" y="34"/>
                  <a:pt x="102" y="34"/>
                </a:cubicBezTo>
                <a:cubicBezTo>
                  <a:pt x="105" y="31"/>
                  <a:pt x="106" y="27"/>
                  <a:pt x="104" y="22"/>
                </a:cubicBezTo>
                <a:cubicBezTo>
                  <a:pt x="102" y="17"/>
                  <a:pt x="92" y="9"/>
                  <a:pt x="87" y="4"/>
                </a:cubicBezTo>
                <a:cubicBezTo>
                  <a:pt x="83" y="0"/>
                  <a:pt x="76" y="0"/>
                  <a:pt x="72" y="4"/>
                </a:cubicBezTo>
                <a:cubicBezTo>
                  <a:pt x="52" y="23"/>
                  <a:pt x="52" y="23"/>
                  <a:pt x="52" y="23"/>
                </a:cubicBezTo>
                <a:cubicBezTo>
                  <a:pt x="31" y="2"/>
                  <a:pt x="31" y="2"/>
                  <a:pt x="31" y="2"/>
                </a:cubicBezTo>
                <a:cubicBezTo>
                  <a:pt x="30" y="1"/>
                  <a:pt x="27" y="1"/>
                  <a:pt x="26" y="2"/>
                </a:cubicBezTo>
                <a:cubicBezTo>
                  <a:pt x="2" y="26"/>
                  <a:pt x="2" y="26"/>
                  <a:pt x="2" y="26"/>
                </a:cubicBezTo>
                <a:cubicBezTo>
                  <a:pt x="0" y="28"/>
                  <a:pt x="0" y="30"/>
                  <a:pt x="2" y="31"/>
                </a:cubicBezTo>
                <a:cubicBezTo>
                  <a:pt x="23" y="53"/>
                  <a:pt x="23" y="53"/>
                  <a:pt x="23" y="53"/>
                </a:cubicBezTo>
                <a:cubicBezTo>
                  <a:pt x="2" y="74"/>
                  <a:pt x="2" y="74"/>
                  <a:pt x="2" y="74"/>
                </a:cubicBezTo>
                <a:cubicBezTo>
                  <a:pt x="1" y="75"/>
                  <a:pt x="1" y="76"/>
                  <a:pt x="1" y="77"/>
                </a:cubicBezTo>
                <a:cubicBezTo>
                  <a:pt x="1" y="85"/>
                  <a:pt x="1" y="93"/>
                  <a:pt x="1" y="101"/>
                </a:cubicBezTo>
                <a:cubicBezTo>
                  <a:pt x="1" y="103"/>
                  <a:pt x="2" y="105"/>
                  <a:pt x="5" y="105"/>
                </a:cubicBezTo>
                <a:cubicBezTo>
                  <a:pt x="29" y="105"/>
                  <a:pt x="29" y="105"/>
                  <a:pt x="29" y="105"/>
                </a:cubicBezTo>
                <a:cubicBezTo>
                  <a:pt x="30" y="105"/>
                  <a:pt x="31" y="105"/>
                  <a:pt x="32" y="104"/>
                </a:cubicBezTo>
                <a:cubicBezTo>
                  <a:pt x="53" y="83"/>
                  <a:pt x="53" y="83"/>
                  <a:pt x="53" y="83"/>
                </a:cubicBezTo>
                <a:cubicBezTo>
                  <a:pt x="74" y="104"/>
                  <a:pt x="74" y="104"/>
                  <a:pt x="74" y="104"/>
                </a:cubicBezTo>
                <a:cubicBezTo>
                  <a:pt x="75" y="104"/>
                  <a:pt x="75" y="104"/>
                  <a:pt x="75" y="104"/>
                </a:cubicBezTo>
                <a:cubicBezTo>
                  <a:pt x="76" y="106"/>
                  <a:pt x="78" y="106"/>
                  <a:pt x="80" y="104"/>
                </a:cubicBezTo>
                <a:cubicBezTo>
                  <a:pt x="104" y="80"/>
                  <a:pt x="104" y="80"/>
                  <a:pt x="104" y="80"/>
                </a:cubicBezTo>
                <a:cubicBezTo>
                  <a:pt x="105" y="79"/>
                  <a:pt x="105" y="76"/>
                  <a:pt x="104" y="75"/>
                </a:cubicBezTo>
                <a:close/>
                <a:moveTo>
                  <a:pt x="77" y="9"/>
                </a:moveTo>
                <a:cubicBezTo>
                  <a:pt x="77" y="9"/>
                  <a:pt x="77" y="9"/>
                  <a:pt x="77" y="9"/>
                </a:cubicBezTo>
                <a:cubicBezTo>
                  <a:pt x="78" y="8"/>
                  <a:pt x="80" y="8"/>
                  <a:pt x="82" y="9"/>
                </a:cubicBezTo>
                <a:cubicBezTo>
                  <a:pt x="87" y="14"/>
                  <a:pt x="92" y="19"/>
                  <a:pt x="96" y="24"/>
                </a:cubicBezTo>
                <a:cubicBezTo>
                  <a:pt x="98" y="26"/>
                  <a:pt x="98" y="28"/>
                  <a:pt x="96" y="29"/>
                </a:cubicBezTo>
                <a:cubicBezTo>
                  <a:pt x="90" y="36"/>
                  <a:pt x="90" y="36"/>
                  <a:pt x="90" y="36"/>
                </a:cubicBezTo>
                <a:cubicBezTo>
                  <a:pt x="85" y="31"/>
                  <a:pt x="85" y="31"/>
                  <a:pt x="85" y="31"/>
                </a:cubicBezTo>
                <a:cubicBezTo>
                  <a:pt x="85" y="31"/>
                  <a:pt x="85" y="31"/>
                  <a:pt x="85" y="31"/>
                </a:cubicBezTo>
                <a:cubicBezTo>
                  <a:pt x="85" y="31"/>
                  <a:pt x="85" y="31"/>
                  <a:pt x="85" y="31"/>
                </a:cubicBezTo>
                <a:cubicBezTo>
                  <a:pt x="85" y="31"/>
                  <a:pt x="85" y="31"/>
                  <a:pt x="85" y="31"/>
                </a:cubicBezTo>
                <a:cubicBezTo>
                  <a:pt x="85" y="31"/>
                  <a:pt x="85" y="31"/>
                  <a:pt x="85" y="31"/>
                </a:cubicBezTo>
                <a:cubicBezTo>
                  <a:pt x="75" y="21"/>
                  <a:pt x="75" y="21"/>
                  <a:pt x="75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5" y="20"/>
                  <a:pt x="75" y="20"/>
                  <a:pt x="75" y="20"/>
                </a:cubicBezTo>
                <a:cubicBezTo>
                  <a:pt x="70" y="16"/>
                  <a:pt x="70" y="16"/>
                  <a:pt x="70" y="16"/>
                </a:cubicBezTo>
                <a:cubicBezTo>
                  <a:pt x="77" y="9"/>
                  <a:pt x="77" y="9"/>
                  <a:pt x="77" y="9"/>
                </a:cubicBezTo>
                <a:close/>
                <a:moveTo>
                  <a:pt x="80" y="33"/>
                </a:moveTo>
                <a:cubicBezTo>
                  <a:pt x="80" y="33"/>
                  <a:pt x="80" y="33"/>
                  <a:pt x="80" y="33"/>
                </a:cubicBezTo>
                <a:cubicBezTo>
                  <a:pt x="61" y="52"/>
                  <a:pt x="42" y="72"/>
                  <a:pt x="22" y="91"/>
                </a:cubicBezTo>
                <a:cubicBezTo>
                  <a:pt x="15" y="84"/>
                  <a:pt x="15" y="84"/>
                  <a:pt x="15" y="84"/>
                </a:cubicBezTo>
                <a:cubicBezTo>
                  <a:pt x="73" y="25"/>
                  <a:pt x="73" y="25"/>
                  <a:pt x="73" y="25"/>
                </a:cubicBezTo>
                <a:cubicBezTo>
                  <a:pt x="76" y="28"/>
                  <a:pt x="78" y="30"/>
                  <a:pt x="80" y="33"/>
                </a:cubicBezTo>
                <a:close/>
                <a:moveTo>
                  <a:pt x="10" y="29"/>
                </a:moveTo>
                <a:cubicBezTo>
                  <a:pt x="10" y="29"/>
                  <a:pt x="10" y="29"/>
                  <a:pt x="10" y="29"/>
                </a:cubicBezTo>
                <a:cubicBezTo>
                  <a:pt x="29" y="10"/>
                  <a:pt x="29" y="10"/>
                  <a:pt x="29" y="10"/>
                </a:cubicBezTo>
                <a:cubicBezTo>
                  <a:pt x="32" y="14"/>
                  <a:pt x="32" y="14"/>
                  <a:pt x="32" y="14"/>
                </a:cubicBezTo>
                <a:cubicBezTo>
                  <a:pt x="25" y="20"/>
                  <a:pt x="25" y="20"/>
                  <a:pt x="25" y="20"/>
                </a:cubicBezTo>
                <a:cubicBezTo>
                  <a:pt x="25" y="21"/>
                  <a:pt x="25" y="23"/>
                  <a:pt x="25" y="24"/>
                </a:cubicBezTo>
                <a:cubicBezTo>
                  <a:pt x="26" y="24"/>
                  <a:pt x="28" y="24"/>
                  <a:pt x="29" y="24"/>
                </a:cubicBezTo>
                <a:cubicBezTo>
                  <a:pt x="35" y="17"/>
                  <a:pt x="35" y="17"/>
                  <a:pt x="35" y="17"/>
                </a:cubicBezTo>
                <a:cubicBezTo>
                  <a:pt x="41" y="22"/>
                  <a:pt x="41" y="22"/>
                  <a:pt x="41" y="22"/>
                </a:cubicBezTo>
                <a:cubicBezTo>
                  <a:pt x="37" y="26"/>
                  <a:pt x="37" y="26"/>
                  <a:pt x="37" y="26"/>
                </a:cubicBezTo>
                <a:cubicBezTo>
                  <a:pt x="36" y="27"/>
                  <a:pt x="36" y="28"/>
                  <a:pt x="37" y="29"/>
                </a:cubicBezTo>
                <a:cubicBezTo>
                  <a:pt x="38" y="30"/>
                  <a:pt x="40" y="30"/>
                  <a:pt x="41" y="29"/>
                </a:cubicBezTo>
                <a:cubicBezTo>
                  <a:pt x="44" y="26"/>
                  <a:pt x="44" y="26"/>
                  <a:pt x="44" y="26"/>
                </a:cubicBezTo>
                <a:cubicBezTo>
                  <a:pt x="47" y="29"/>
                  <a:pt x="47" y="29"/>
                  <a:pt x="47" y="29"/>
                </a:cubicBezTo>
                <a:cubicBezTo>
                  <a:pt x="29" y="47"/>
                  <a:pt x="29" y="47"/>
                  <a:pt x="29" y="47"/>
                </a:cubicBezTo>
                <a:cubicBezTo>
                  <a:pt x="10" y="29"/>
                  <a:pt x="10" y="29"/>
                  <a:pt x="10" y="29"/>
                </a:cubicBezTo>
                <a:close/>
                <a:moveTo>
                  <a:pt x="67" y="19"/>
                </a:moveTo>
                <a:cubicBezTo>
                  <a:pt x="67" y="19"/>
                  <a:pt x="67" y="19"/>
                  <a:pt x="67" y="19"/>
                </a:cubicBezTo>
                <a:cubicBezTo>
                  <a:pt x="70" y="22"/>
                  <a:pt x="70" y="22"/>
                  <a:pt x="70" y="22"/>
                </a:cubicBezTo>
                <a:cubicBezTo>
                  <a:pt x="12" y="80"/>
                  <a:pt x="12" y="80"/>
                  <a:pt x="12" y="80"/>
                </a:cubicBezTo>
                <a:cubicBezTo>
                  <a:pt x="9" y="78"/>
                  <a:pt x="9" y="78"/>
                  <a:pt x="9" y="78"/>
                </a:cubicBezTo>
                <a:cubicBezTo>
                  <a:pt x="67" y="19"/>
                  <a:pt x="67" y="19"/>
                  <a:pt x="67" y="19"/>
                </a:cubicBezTo>
                <a:close/>
                <a:moveTo>
                  <a:pt x="8" y="98"/>
                </a:moveTo>
                <a:cubicBezTo>
                  <a:pt x="8" y="98"/>
                  <a:pt x="8" y="98"/>
                  <a:pt x="8" y="98"/>
                </a:cubicBezTo>
                <a:cubicBezTo>
                  <a:pt x="8" y="84"/>
                  <a:pt x="8" y="84"/>
                  <a:pt x="8" y="84"/>
                </a:cubicBezTo>
                <a:cubicBezTo>
                  <a:pt x="22" y="98"/>
                  <a:pt x="22" y="98"/>
                  <a:pt x="22" y="98"/>
                </a:cubicBezTo>
                <a:cubicBezTo>
                  <a:pt x="8" y="98"/>
                  <a:pt x="8" y="98"/>
                  <a:pt x="8" y="98"/>
                </a:cubicBezTo>
                <a:close/>
                <a:moveTo>
                  <a:pt x="28" y="97"/>
                </a:moveTo>
                <a:cubicBezTo>
                  <a:pt x="28" y="97"/>
                  <a:pt x="28" y="97"/>
                  <a:pt x="28" y="97"/>
                </a:cubicBezTo>
                <a:cubicBezTo>
                  <a:pt x="25" y="94"/>
                  <a:pt x="25" y="94"/>
                  <a:pt x="25" y="94"/>
                </a:cubicBezTo>
                <a:cubicBezTo>
                  <a:pt x="45" y="75"/>
                  <a:pt x="64" y="55"/>
                  <a:pt x="84" y="36"/>
                </a:cubicBezTo>
                <a:cubicBezTo>
                  <a:pt x="86" y="39"/>
                  <a:pt x="86" y="39"/>
                  <a:pt x="86" y="39"/>
                </a:cubicBezTo>
                <a:cubicBezTo>
                  <a:pt x="28" y="97"/>
                  <a:pt x="28" y="97"/>
                  <a:pt x="28" y="97"/>
                </a:cubicBezTo>
                <a:close/>
                <a:moveTo>
                  <a:pt x="77" y="96"/>
                </a:moveTo>
                <a:cubicBezTo>
                  <a:pt x="77" y="96"/>
                  <a:pt x="77" y="96"/>
                  <a:pt x="77" y="96"/>
                </a:cubicBezTo>
                <a:cubicBezTo>
                  <a:pt x="59" y="77"/>
                  <a:pt x="59" y="77"/>
                  <a:pt x="59" y="77"/>
                </a:cubicBezTo>
                <a:cubicBezTo>
                  <a:pt x="77" y="59"/>
                  <a:pt x="77" y="59"/>
                  <a:pt x="77" y="59"/>
                </a:cubicBezTo>
                <a:cubicBezTo>
                  <a:pt x="81" y="62"/>
                  <a:pt x="81" y="62"/>
                  <a:pt x="81" y="62"/>
                </a:cubicBezTo>
                <a:cubicBezTo>
                  <a:pt x="77" y="66"/>
                  <a:pt x="77" y="66"/>
                  <a:pt x="77" y="66"/>
                </a:cubicBezTo>
                <a:cubicBezTo>
                  <a:pt x="77" y="67"/>
                  <a:pt x="77" y="68"/>
                  <a:pt x="77" y="69"/>
                </a:cubicBezTo>
                <a:cubicBezTo>
                  <a:pt x="78" y="70"/>
                  <a:pt x="80" y="70"/>
                  <a:pt x="81" y="69"/>
                </a:cubicBezTo>
                <a:cubicBezTo>
                  <a:pt x="84" y="66"/>
                  <a:pt x="84" y="66"/>
                  <a:pt x="84" y="66"/>
                </a:cubicBezTo>
                <a:cubicBezTo>
                  <a:pt x="89" y="71"/>
                  <a:pt x="89" y="71"/>
                  <a:pt x="89" y="71"/>
                </a:cubicBezTo>
                <a:cubicBezTo>
                  <a:pt x="83" y="78"/>
                  <a:pt x="83" y="78"/>
                  <a:pt x="83" y="78"/>
                </a:cubicBezTo>
                <a:cubicBezTo>
                  <a:pt x="82" y="78"/>
                  <a:pt x="82" y="80"/>
                  <a:pt x="83" y="81"/>
                </a:cubicBezTo>
                <a:cubicBezTo>
                  <a:pt x="84" y="82"/>
                  <a:pt x="85" y="82"/>
                  <a:pt x="86" y="81"/>
                </a:cubicBezTo>
                <a:cubicBezTo>
                  <a:pt x="93" y="74"/>
                  <a:pt x="93" y="74"/>
                  <a:pt x="93" y="74"/>
                </a:cubicBezTo>
                <a:cubicBezTo>
                  <a:pt x="96" y="77"/>
                  <a:pt x="96" y="77"/>
                  <a:pt x="96" y="77"/>
                </a:cubicBezTo>
                <a:cubicBezTo>
                  <a:pt x="77" y="96"/>
                  <a:pt x="77" y="96"/>
                  <a:pt x="77" y="9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9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79" name="Google Shape;279;p19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280" name="Google Shape;280;p19"/>
          <p:cNvSpPr/>
          <p:nvPr/>
        </p:nvSpPr>
        <p:spPr>
          <a:xfrm>
            <a:off x="6804248" y="1246061"/>
            <a:ext cx="1400163" cy="1005052"/>
          </a:xfrm>
          <a:custGeom>
            <a:rect b="b" l="l" r="r" t="t"/>
            <a:pathLst>
              <a:path extrusionOk="0" h="931" w="1297">
                <a:moveTo>
                  <a:pt x="1020" y="394"/>
                </a:moveTo>
                <a:lnTo>
                  <a:pt x="1020" y="0"/>
                </a:lnTo>
                <a:lnTo>
                  <a:pt x="1020" y="0"/>
                </a:lnTo>
                <a:lnTo>
                  <a:pt x="647" y="307"/>
                </a:lnTo>
                <a:lnTo>
                  <a:pt x="276" y="0"/>
                </a:lnTo>
                <a:lnTo>
                  <a:pt x="276" y="0"/>
                </a:lnTo>
                <a:lnTo>
                  <a:pt x="276" y="394"/>
                </a:lnTo>
                <a:lnTo>
                  <a:pt x="0" y="394"/>
                </a:lnTo>
                <a:lnTo>
                  <a:pt x="647" y="931"/>
                </a:lnTo>
                <a:lnTo>
                  <a:pt x="1297" y="394"/>
                </a:lnTo>
                <a:lnTo>
                  <a:pt x="1020" y="394"/>
                </a:lnTo>
                <a:close/>
              </a:path>
            </a:pathLst>
          </a:cu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1" name="Google Shape;281;p19"/>
          <p:cNvSpPr/>
          <p:nvPr/>
        </p:nvSpPr>
        <p:spPr>
          <a:xfrm>
            <a:off x="6804248" y="2069750"/>
            <a:ext cx="1400163" cy="1003972"/>
          </a:xfrm>
          <a:custGeom>
            <a:rect b="b" l="l" r="r" t="t"/>
            <a:pathLst>
              <a:path extrusionOk="0" h="930" w="1297">
                <a:moveTo>
                  <a:pt x="1020" y="394"/>
                </a:moveTo>
                <a:lnTo>
                  <a:pt x="1020" y="0"/>
                </a:lnTo>
                <a:lnTo>
                  <a:pt x="1020" y="0"/>
                </a:lnTo>
                <a:lnTo>
                  <a:pt x="647" y="307"/>
                </a:lnTo>
                <a:lnTo>
                  <a:pt x="276" y="0"/>
                </a:lnTo>
                <a:lnTo>
                  <a:pt x="276" y="0"/>
                </a:lnTo>
                <a:lnTo>
                  <a:pt x="276" y="394"/>
                </a:lnTo>
                <a:lnTo>
                  <a:pt x="0" y="394"/>
                </a:lnTo>
                <a:lnTo>
                  <a:pt x="647" y="930"/>
                </a:lnTo>
                <a:lnTo>
                  <a:pt x="1297" y="394"/>
                </a:lnTo>
                <a:lnTo>
                  <a:pt x="1020" y="394"/>
                </a:lnTo>
                <a:close/>
              </a:path>
            </a:pathLst>
          </a:cu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2" name="Google Shape;282;p19"/>
          <p:cNvSpPr/>
          <p:nvPr/>
        </p:nvSpPr>
        <p:spPr>
          <a:xfrm>
            <a:off x="6804248" y="2893438"/>
            <a:ext cx="1400163" cy="1003972"/>
          </a:xfrm>
          <a:custGeom>
            <a:rect b="b" l="l" r="r" t="t"/>
            <a:pathLst>
              <a:path extrusionOk="0" h="930" w="1297">
                <a:moveTo>
                  <a:pt x="1020" y="394"/>
                </a:moveTo>
                <a:lnTo>
                  <a:pt x="1020" y="0"/>
                </a:lnTo>
                <a:lnTo>
                  <a:pt x="1020" y="0"/>
                </a:lnTo>
                <a:lnTo>
                  <a:pt x="647" y="307"/>
                </a:lnTo>
                <a:lnTo>
                  <a:pt x="276" y="0"/>
                </a:lnTo>
                <a:lnTo>
                  <a:pt x="276" y="0"/>
                </a:lnTo>
                <a:lnTo>
                  <a:pt x="276" y="394"/>
                </a:lnTo>
                <a:lnTo>
                  <a:pt x="0" y="394"/>
                </a:lnTo>
                <a:lnTo>
                  <a:pt x="647" y="930"/>
                </a:lnTo>
                <a:lnTo>
                  <a:pt x="1297" y="394"/>
                </a:lnTo>
                <a:lnTo>
                  <a:pt x="1020" y="394"/>
                </a:lnTo>
                <a:close/>
              </a:path>
            </a:pathLst>
          </a:custGeom>
          <a:solidFill>
            <a:schemeClr val="accent3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3" name="Google Shape;283;p19"/>
          <p:cNvSpPr/>
          <p:nvPr/>
        </p:nvSpPr>
        <p:spPr>
          <a:xfrm>
            <a:off x="6804248" y="3717127"/>
            <a:ext cx="1400163" cy="1003972"/>
          </a:xfrm>
          <a:custGeom>
            <a:rect b="b" l="l" r="r" t="t"/>
            <a:pathLst>
              <a:path extrusionOk="0" h="930" w="1297">
                <a:moveTo>
                  <a:pt x="1020" y="394"/>
                </a:moveTo>
                <a:lnTo>
                  <a:pt x="1020" y="0"/>
                </a:lnTo>
                <a:lnTo>
                  <a:pt x="1020" y="0"/>
                </a:lnTo>
                <a:lnTo>
                  <a:pt x="647" y="307"/>
                </a:lnTo>
                <a:lnTo>
                  <a:pt x="276" y="0"/>
                </a:lnTo>
                <a:lnTo>
                  <a:pt x="276" y="0"/>
                </a:lnTo>
                <a:lnTo>
                  <a:pt x="276" y="394"/>
                </a:lnTo>
                <a:lnTo>
                  <a:pt x="0" y="394"/>
                </a:lnTo>
                <a:lnTo>
                  <a:pt x="647" y="930"/>
                </a:lnTo>
                <a:lnTo>
                  <a:pt x="1297" y="394"/>
                </a:lnTo>
                <a:lnTo>
                  <a:pt x="1020" y="394"/>
                </a:lnTo>
                <a:close/>
              </a:path>
            </a:pathLst>
          </a:custGeom>
          <a:solidFill>
            <a:schemeClr val="accent4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4" name="Google Shape;284;p19"/>
          <p:cNvSpPr/>
          <p:nvPr/>
        </p:nvSpPr>
        <p:spPr>
          <a:xfrm>
            <a:off x="1113452" y="1500980"/>
            <a:ext cx="148612" cy="189684"/>
          </a:xfrm>
          <a:custGeom>
            <a:rect b="b" l="l" r="r" t="t"/>
            <a:pathLst>
              <a:path extrusionOk="0" h="126" w="99">
                <a:moveTo>
                  <a:pt x="5" y="9"/>
                </a:moveTo>
                <a:cubicBezTo>
                  <a:pt x="2" y="9"/>
                  <a:pt x="0" y="7"/>
                  <a:pt x="0" y="4"/>
                </a:cubicBezTo>
                <a:cubicBezTo>
                  <a:pt x="0" y="2"/>
                  <a:pt x="2" y="0"/>
                  <a:pt x="5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97" y="0"/>
                  <a:pt x="99" y="2"/>
                  <a:pt x="99" y="4"/>
                </a:cubicBezTo>
                <a:cubicBezTo>
                  <a:pt x="99" y="7"/>
                  <a:pt x="97" y="9"/>
                  <a:pt x="94" y="9"/>
                </a:cubicBezTo>
                <a:cubicBezTo>
                  <a:pt x="90" y="9"/>
                  <a:pt x="90" y="9"/>
                  <a:pt x="90" y="9"/>
                </a:cubicBezTo>
                <a:cubicBezTo>
                  <a:pt x="89" y="25"/>
                  <a:pt x="86" y="37"/>
                  <a:pt x="81" y="46"/>
                </a:cubicBezTo>
                <a:cubicBezTo>
                  <a:pt x="81" y="46"/>
                  <a:pt x="81" y="46"/>
                  <a:pt x="81" y="46"/>
                </a:cubicBezTo>
                <a:cubicBezTo>
                  <a:pt x="76" y="55"/>
                  <a:pt x="69" y="60"/>
                  <a:pt x="62" y="64"/>
                </a:cubicBezTo>
                <a:cubicBezTo>
                  <a:pt x="69" y="67"/>
                  <a:pt x="76" y="73"/>
                  <a:pt x="81" y="82"/>
                </a:cubicBezTo>
                <a:cubicBezTo>
                  <a:pt x="81" y="82"/>
                  <a:pt x="81" y="82"/>
                  <a:pt x="81" y="82"/>
                </a:cubicBezTo>
                <a:cubicBezTo>
                  <a:pt x="86" y="90"/>
                  <a:pt x="89" y="101"/>
                  <a:pt x="90" y="116"/>
                </a:cubicBezTo>
                <a:cubicBezTo>
                  <a:pt x="94" y="116"/>
                  <a:pt x="94" y="116"/>
                  <a:pt x="94" y="116"/>
                </a:cubicBezTo>
                <a:cubicBezTo>
                  <a:pt x="97" y="116"/>
                  <a:pt x="99" y="118"/>
                  <a:pt x="99" y="121"/>
                </a:cubicBezTo>
                <a:cubicBezTo>
                  <a:pt x="99" y="124"/>
                  <a:pt x="97" y="126"/>
                  <a:pt x="94" y="126"/>
                </a:cubicBezTo>
                <a:cubicBezTo>
                  <a:pt x="5" y="126"/>
                  <a:pt x="5" y="126"/>
                  <a:pt x="5" y="126"/>
                </a:cubicBezTo>
                <a:cubicBezTo>
                  <a:pt x="2" y="126"/>
                  <a:pt x="0" y="124"/>
                  <a:pt x="0" y="121"/>
                </a:cubicBezTo>
                <a:cubicBezTo>
                  <a:pt x="0" y="118"/>
                  <a:pt x="2" y="116"/>
                  <a:pt x="5" y="116"/>
                </a:cubicBezTo>
                <a:cubicBezTo>
                  <a:pt x="9" y="116"/>
                  <a:pt x="9" y="116"/>
                  <a:pt x="9" y="116"/>
                </a:cubicBezTo>
                <a:cubicBezTo>
                  <a:pt x="10" y="101"/>
                  <a:pt x="13" y="90"/>
                  <a:pt x="18" y="82"/>
                </a:cubicBezTo>
                <a:cubicBezTo>
                  <a:pt x="18" y="82"/>
                  <a:pt x="18" y="82"/>
                  <a:pt x="18" y="82"/>
                </a:cubicBezTo>
                <a:cubicBezTo>
                  <a:pt x="23" y="73"/>
                  <a:pt x="30" y="67"/>
                  <a:pt x="37" y="64"/>
                </a:cubicBezTo>
                <a:cubicBezTo>
                  <a:pt x="30" y="60"/>
                  <a:pt x="23" y="55"/>
                  <a:pt x="18" y="46"/>
                </a:cubicBezTo>
                <a:cubicBezTo>
                  <a:pt x="18" y="46"/>
                  <a:pt x="18" y="46"/>
                  <a:pt x="18" y="46"/>
                </a:cubicBezTo>
                <a:cubicBezTo>
                  <a:pt x="13" y="37"/>
                  <a:pt x="9" y="25"/>
                  <a:pt x="9" y="9"/>
                </a:cubicBezTo>
                <a:cubicBezTo>
                  <a:pt x="5" y="9"/>
                  <a:pt x="5" y="9"/>
                  <a:pt x="5" y="9"/>
                </a:cubicBezTo>
                <a:close/>
                <a:moveTo>
                  <a:pt x="83" y="116"/>
                </a:moveTo>
                <a:cubicBezTo>
                  <a:pt x="83" y="116"/>
                  <a:pt x="83" y="116"/>
                  <a:pt x="83" y="116"/>
                </a:cubicBezTo>
                <a:cubicBezTo>
                  <a:pt x="81" y="106"/>
                  <a:pt x="75" y="99"/>
                  <a:pt x="67" y="94"/>
                </a:cubicBezTo>
                <a:cubicBezTo>
                  <a:pt x="62" y="91"/>
                  <a:pt x="55" y="90"/>
                  <a:pt x="49" y="90"/>
                </a:cubicBezTo>
                <a:cubicBezTo>
                  <a:pt x="43" y="90"/>
                  <a:pt x="37" y="91"/>
                  <a:pt x="32" y="94"/>
                </a:cubicBezTo>
                <a:cubicBezTo>
                  <a:pt x="24" y="99"/>
                  <a:pt x="18" y="106"/>
                  <a:pt x="15" y="116"/>
                </a:cubicBezTo>
                <a:cubicBezTo>
                  <a:pt x="83" y="116"/>
                  <a:pt x="83" y="116"/>
                  <a:pt x="83" y="116"/>
                </a:cubicBezTo>
                <a:close/>
                <a:moveTo>
                  <a:pt x="17" y="100"/>
                </a:moveTo>
                <a:cubicBezTo>
                  <a:pt x="17" y="100"/>
                  <a:pt x="17" y="100"/>
                  <a:pt x="17" y="100"/>
                </a:cubicBezTo>
                <a:cubicBezTo>
                  <a:pt x="20" y="95"/>
                  <a:pt x="24" y="92"/>
                  <a:pt x="29" y="89"/>
                </a:cubicBezTo>
                <a:cubicBezTo>
                  <a:pt x="35" y="86"/>
                  <a:pt x="42" y="84"/>
                  <a:pt x="49" y="84"/>
                </a:cubicBezTo>
                <a:cubicBezTo>
                  <a:pt x="56" y="84"/>
                  <a:pt x="64" y="86"/>
                  <a:pt x="70" y="89"/>
                </a:cubicBezTo>
                <a:cubicBezTo>
                  <a:pt x="74" y="92"/>
                  <a:pt x="78" y="95"/>
                  <a:pt x="82" y="100"/>
                </a:cubicBezTo>
                <a:cubicBezTo>
                  <a:pt x="80" y="94"/>
                  <a:pt x="78" y="89"/>
                  <a:pt x="76" y="85"/>
                </a:cubicBezTo>
                <a:cubicBezTo>
                  <a:pt x="76" y="85"/>
                  <a:pt x="76" y="85"/>
                  <a:pt x="76" y="85"/>
                </a:cubicBezTo>
                <a:cubicBezTo>
                  <a:pt x="70" y="75"/>
                  <a:pt x="62" y="69"/>
                  <a:pt x="53" y="66"/>
                </a:cubicBezTo>
                <a:cubicBezTo>
                  <a:pt x="53" y="66"/>
                  <a:pt x="53" y="66"/>
                  <a:pt x="53" y="66"/>
                </a:cubicBezTo>
                <a:cubicBezTo>
                  <a:pt x="53" y="66"/>
                  <a:pt x="53" y="66"/>
                  <a:pt x="53" y="66"/>
                </a:cubicBezTo>
                <a:cubicBezTo>
                  <a:pt x="53" y="66"/>
                  <a:pt x="52" y="66"/>
                  <a:pt x="52" y="66"/>
                </a:cubicBezTo>
                <a:cubicBezTo>
                  <a:pt x="52" y="66"/>
                  <a:pt x="52" y="66"/>
                  <a:pt x="52" y="66"/>
                </a:cubicBezTo>
                <a:cubicBezTo>
                  <a:pt x="52" y="66"/>
                  <a:pt x="52" y="66"/>
                  <a:pt x="52" y="66"/>
                </a:cubicBezTo>
                <a:cubicBezTo>
                  <a:pt x="52" y="66"/>
                  <a:pt x="52" y="66"/>
                  <a:pt x="52" y="66"/>
                </a:cubicBezTo>
                <a:cubicBezTo>
                  <a:pt x="52" y="66"/>
                  <a:pt x="52" y="66"/>
                  <a:pt x="52" y="66"/>
                </a:cubicBezTo>
                <a:cubicBezTo>
                  <a:pt x="52" y="66"/>
                  <a:pt x="52" y="66"/>
                  <a:pt x="52" y="66"/>
                </a:cubicBezTo>
                <a:cubicBezTo>
                  <a:pt x="52" y="65"/>
                  <a:pt x="52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4"/>
                  <a:pt x="51" y="64"/>
                  <a:pt x="51" y="64"/>
                </a:cubicBezTo>
                <a:cubicBezTo>
                  <a:pt x="51" y="63"/>
                  <a:pt x="51" y="63"/>
                  <a:pt x="51" y="63"/>
                </a:cubicBezTo>
                <a:cubicBezTo>
                  <a:pt x="51" y="63"/>
                  <a:pt x="51" y="63"/>
                  <a:pt x="51" y="63"/>
                </a:cubicBezTo>
                <a:cubicBezTo>
                  <a:pt x="51" y="63"/>
                  <a:pt x="51" y="63"/>
                  <a:pt x="51" y="63"/>
                </a:cubicBezTo>
                <a:cubicBezTo>
                  <a:pt x="51" y="63"/>
                  <a:pt x="51" y="63"/>
                  <a:pt x="51" y="63"/>
                </a:cubicBezTo>
                <a:cubicBezTo>
                  <a:pt x="51" y="62"/>
                  <a:pt x="51" y="62"/>
                  <a:pt x="51" y="62"/>
                </a:cubicBezTo>
                <a:cubicBezTo>
                  <a:pt x="52" y="62"/>
                  <a:pt x="52" y="62"/>
                  <a:pt x="52" y="62"/>
                </a:cubicBezTo>
                <a:cubicBezTo>
                  <a:pt x="52" y="62"/>
                  <a:pt x="52" y="62"/>
                  <a:pt x="52" y="62"/>
                </a:cubicBezTo>
                <a:cubicBezTo>
                  <a:pt x="52" y="62"/>
                  <a:pt x="52" y="62"/>
                  <a:pt x="52" y="62"/>
                </a:cubicBezTo>
                <a:cubicBezTo>
                  <a:pt x="52" y="62"/>
                  <a:pt x="52" y="62"/>
                  <a:pt x="52" y="62"/>
                </a:cubicBezTo>
                <a:cubicBezTo>
                  <a:pt x="52" y="61"/>
                  <a:pt x="52" y="61"/>
                  <a:pt x="52" y="61"/>
                </a:cubicBezTo>
                <a:cubicBezTo>
                  <a:pt x="52" y="61"/>
                  <a:pt x="52" y="61"/>
                  <a:pt x="52" y="61"/>
                </a:cubicBezTo>
                <a:cubicBezTo>
                  <a:pt x="52" y="61"/>
                  <a:pt x="53" y="61"/>
                  <a:pt x="53" y="61"/>
                </a:cubicBezTo>
                <a:cubicBezTo>
                  <a:pt x="53" y="61"/>
                  <a:pt x="53" y="61"/>
                  <a:pt x="53" y="61"/>
                </a:cubicBezTo>
                <a:cubicBezTo>
                  <a:pt x="53" y="61"/>
                  <a:pt x="53" y="61"/>
                  <a:pt x="53" y="61"/>
                </a:cubicBezTo>
                <a:cubicBezTo>
                  <a:pt x="62" y="58"/>
                  <a:pt x="70" y="53"/>
                  <a:pt x="76" y="43"/>
                </a:cubicBezTo>
                <a:cubicBezTo>
                  <a:pt x="76" y="43"/>
                  <a:pt x="76" y="43"/>
                  <a:pt x="76" y="43"/>
                </a:cubicBezTo>
                <a:cubicBezTo>
                  <a:pt x="81" y="35"/>
                  <a:pt x="84" y="24"/>
                  <a:pt x="84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24"/>
                  <a:pt x="18" y="35"/>
                  <a:pt x="23" y="43"/>
                </a:cubicBezTo>
                <a:cubicBezTo>
                  <a:pt x="23" y="43"/>
                  <a:pt x="23" y="43"/>
                  <a:pt x="23" y="43"/>
                </a:cubicBezTo>
                <a:cubicBezTo>
                  <a:pt x="29" y="53"/>
                  <a:pt x="37" y="58"/>
                  <a:pt x="45" y="61"/>
                </a:cubicBezTo>
                <a:cubicBezTo>
                  <a:pt x="46" y="61"/>
                  <a:pt x="46" y="61"/>
                  <a:pt x="46" y="61"/>
                </a:cubicBezTo>
                <a:cubicBezTo>
                  <a:pt x="46" y="61"/>
                  <a:pt x="46" y="61"/>
                  <a:pt x="46" y="61"/>
                </a:cubicBezTo>
                <a:cubicBezTo>
                  <a:pt x="46" y="61"/>
                  <a:pt x="46" y="61"/>
                  <a:pt x="46" y="61"/>
                </a:cubicBezTo>
                <a:cubicBezTo>
                  <a:pt x="46" y="61"/>
                  <a:pt x="46" y="61"/>
                  <a:pt x="46" y="61"/>
                </a:cubicBezTo>
                <a:cubicBezTo>
                  <a:pt x="47" y="62"/>
                  <a:pt x="47" y="62"/>
                  <a:pt x="47" y="62"/>
                </a:cubicBezTo>
                <a:cubicBezTo>
                  <a:pt x="47" y="62"/>
                  <a:pt x="47" y="62"/>
                  <a:pt x="47" y="62"/>
                </a:cubicBezTo>
                <a:cubicBezTo>
                  <a:pt x="47" y="62"/>
                  <a:pt x="47" y="62"/>
                  <a:pt x="47" y="62"/>
                </a:cubicBezTo>
                <a:cubicBezTo>
                  <a:pt x="47" y="62"/>
                  <a:pt x="47" y="62"/>
                  <a:pt x="47" y="62"/>
                </a:cubicBezTo>
                <a:cubicBezTo>
                  <a:pt x="47" y="62"/>
                  <a:pt x="47" y="62"/>
                  <a:pt x="47" y="62"/>
                </a:cubicBezTo>
                <a:cubicBezTo>
                  <a:pt x="47" y="63"/>
                  <a:pt x="47" y="63"/>
                  <a:pt x="47" y="63"/>
                </a:cubicBezTo>
                <a:cubicBezTo>
                  <a:pt x="47" y="63"/>
                  <a:pt x="47" y="63"/>
                  <a:pt x="48" y="63"/>
                </a:cubicBezTo>
                <a:cubicBezTo>
                  <a:pt x="48" y="63"/>
                  <a:pt x="48" y="63"/>
                  <a:pt x="48" y="63"/>
                </a:cubicBezTo>
                <a:cubicBezTo>
                  <a:pt x="48" y="63"/>
                  <a:pt x="48" y="63"/>
                  <a:pt x="48" y="63"/>
                </a:cubicBezTo>
                <a:cubicBezTo>
                  <a:pt x="48" y="64"/>
                  <a:pt x="48" y="64"/>
                  <a:pt x="48" y="64"/>
                </a:cubicBezTo>
                <a:cubicBezTo>
                  <a:pt x="48" y="64"/>
                  <a:pt x="48" y="64"/>
                  <a:pt x="48" y="64"/>
                </a:cubicBezTo>
                <a:cubicBezTo>
                  <a:pt x="48" y="64"/>
                  <a:pt x="48" y="64"/>
                  <a:pt x="48" y="64"/>
                </a:cubicBezTo>
                <a:cubicBezTo>
                  <a:pt x="48" y="64"/>
                  <a:pt x="48" y="64"/>
                  <a:pt x="48" y="64"/>
                </a:cubicBezTo>
                <a:cubicBezTo>
                  <a:pt x="48" y="64"/>
                  <a:pt x="48" y="64"/>
                  <a:pt x="48" y="64"/>
                </a:cubicBezTo>
                <a:cubicBezTo>
                  <a:pt x="47" y="64"/>
                  <a:pt x="47" y="65"/>
                  <a:pt x="47" y="65"/>
                </a:cubicBezTo>
                <a:cubicBezTo>
                  <a:pt x="47" y="65"/>
                  <a:pt x="47" y="65"/>
                  <a:pt x="47" y="65"/>
                </a:cubicBezTo>
                <a:cubicBezTo>
                  <a:pt x="47" y="65"/>
                  <a:pt x="47" y="65"/>
                  <a:pt x="47" y="66"/>
                </a:cubicBezTo>
                <a:cubicBezTo>
                  <a:pt x="47" y="66"/>
                  <a:pt x="47" y="66"/>
                  <a:pt x="47" y="66"/>
                </a:cubicBezTo>
                <a:cubicBezTo>
                  <a:pt x="47" y="66"/>
                  <a:pt x="47" y="66"/>
                  <a:pt x="47" y="66"/>
                </a:cubicBezTo>
                <a:cubicBezTo>
                  <a:pt x="47" y="66"/>
                  <a:pt x="47" y="66"/>
                  <a:pt x="47" y="66"/>
                </a:cubicBezTo>
                <a:cubicBezTo>
                  <a:pt x="46" y="66"/>
                  <a:pt x="46" y="66"/>
                  <a:pt x="46" y="66"/>
                </a:cubicBezTo>
                <a:cubicBezTo>
                  <a:pt x="46" y="66"/>
                  <a:pt x="46" y="66"/>
                  <a:pt x="46" y="66"/>
                </a:cubicBezTo>
                <a:cubicBezTo>
                  <a:pt x="46" y="66"/>
                  <a:pt x="46" y="66"/>
                  <a:pt x="46" y="66"/>
                </a:cubicBezTo>
                <a:cubicBezTo>
                  <a:pt x="46" y="66"/>
                  <a:pt x="46" y="66"/>
                  <a:pt x="46" y="66"/>
                </a:cubicBezTo>
                <a:cubicBezTo>
                  <a:pt x="45" y="66"/>
                  <a:pt x="45" y="66"/>
                  <a:pt x="45" y="66"/>
                </a:cubicBezTo>
                <a:cubicBezTo>
                  <a:pt x="37" y="69"/>
                  <a:pt x="29" y="75"/>
                  <a:pt x="23" y="85"/>
                </a:cubicBezTo>
                <a:cubicBezTo>
                  <a:pt x="23" y="85"/>
                  <a:pt x="23" y="85"/>
                  <a:pt x="23" y="85"/>
                </a:cubicBezTo>
                <a:cubicBezTo>
                  <a:pt x="20" y="89"/>
                  <a:pt x="18" y="94"/>
                  <a:pt x="17" y="100"/>
                </a:cubicBezTo>
                <a:close/>
                <a:moveTo>
                  <a:pt x="24" y="34"/>
                </a:moveTo>
                <a:cubicBezTo>
                  <a:pt x="24" y="34"/>
                  <a:pt x="24" y="34"/>
                  <a:pt x="24" y="34"/>
                </a:cubicBezTo>
                <a:cubicBezTo>
                  <a:pt x="26" y="39"/>
                  <a:pt x="29" y="44"/>
                  <a:pt x="33" y="48"/>
                </a:cubicBezTo>
                <a:cubicBezTo>
                  <a:pt x="37" y="52"/>
                  <a:pt x="41" y="55"/>
                  <a:pt x="47" y="56"/>
                </a:cubicBezTo>
                <a:cubicBezTo>
                  <a:pt x="47" y="56"/>
                  <a:pt x="47" y="56"/>
                  <a:pt x="47" y="56"/>
                </a:cubicBezTo>
                <a:cubicBezTo>
                  <a:pt x="47" y="56"/>
                  <a:pt x="47" y="56"/>
                  <a:pt x="47" y="56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57"/>
                  <a:pt x="48" y="57"/>
                </a:cubicBezTo>
                <a:cubicBezTo>
                  <a:pt x="48" y="57"/>
                  <a:pt x="48" y="57"/>
                  <a:pt x="48" y="57"/>
                </a:cubicBezTo>
                <a:cubicBezTo>
                  <a:pt x="49" y="57"/>
                  <a:pt x="49" y="57"/>
                  <a:pt x="49" y="57"/>
                </a:cubicBezTo>
                <a:cubicBezTo>
                  <a:pt x="49" y="57"/>
                  <a:pt x="50" y="57"/>
                  <a:pt x="51" y="57"/>
                </a:cubicBezTo>
                <a:cubicBezTo>
                  <a:pt x="51" y="57"/>
                  <a:pt x="51" y="57"/>
                  <a:pt x="51" y="57"/>
                </a:cubicBezTo>
                <a:cubicBezTo>
                  <a:pt x="52" y="56"/>
                  <a:pt x="52" y="56"/>
                  <a:pt x="52" y="56"/>
                </a:cubicBezTo>
                <a:cubicBezTo>
                  <a:pt x="52" y="56"/>
                  <a:pt x="52" y="56"/>
                  <a:pt x="52" y="56"/>
                </a:cubicBezTo>
                <a:cubicBezTo>
                  <a:pt x="52" y="56"/>
                  <a:pt x="52" y="56"/>
                  <a:pt x="52" y="56"/>
                </a:cubicBezTo>
                <a:cubicBezTo>
                  <a:pt x="57" y="55"/>
                  <a:pt x="62" y="52"/>
                  <a:pt x="66" y="48"/>
                </a:cubicBezTo>
                <a:cubicBezTo>
                  <a:pt x="66" y="48"/>
                  <a:pt x="66" y="48"/>
                  <a:pt x="66" y="48"/>
                </a:cubicBezTo>
                <a:cubicBezTo>
                  <a:pt x="70" y="44"/>
                  <a:pt x="73" y="39"/>
                  <a:pt x="75" y="34"/>
                </a:cubicBezTo>
                <a:cubicBezTo>
                  <a:pt x="75" y="32"/>
                  <a:pt x="75" y="31"/>
                  <a:pt x="73" y="30"/>
                </a:cubicBezTo>
                <a:cubicBezTo>
                  <a:pt x="72" y="30"/>
                  <a:pt x="70" y="30"/>
                  <a:pt x="69" y="32"/>
                </a:cubicBezTo>
                <a:cubicBezTo>
                  <a:pt x="68" y="36"/>
                  <a:pt x="65" y="41"/>
                  <a:pt x="62" y="44"/>
                </a:cubicBezTo>
                <a:cubicBezTo>
                  <a:pt x="59" y="47"/>
                  <a:pt x="55" y="49"/>
                  <a:pt x="50" y="51"/>
                </a:cubicBezTo>
                <a:cubicBezTo>
                  <a:pt x="50" y="51"/>
                  <a:pt x="50" y="51"/>
                  <a:pt x="50" y="51"/>
                </a:cubicBezTo>
                <a:cubicBezTo>
                  <a:pt x="50" y="51"/>
                  <a:pt x="50" y="51"/>
                  <a:pt x="50" y="51"/>
                </a:cubicBezTo>
                <a:cubicBezTo>
                  <a:pt x="50" y="51"/>
                  <a:pt x="50" y="51"/>
                  <a:pt x="50" y="51"/>
                </a:cubicBezTo>
                <a:cubicBezTo>
                  <a:pt x="49" y="51"/>
                  <a:pt x="49" y="51"/>
                  <a:pt x="49" y="51"/>
                </a:cubicBezTo>
                <a:cubicBezTo>
                  <a:pt x="49" y="51"/>
                  <a:pt x="49" y="51"/>
                  <a:pt x="49" y="51"/>
                </a:cubicBezTo>
                <a:cubicBezTo>
                  <a:pt x="49" y="51"/>
                  <a:pt x="49" y="51"/>
                  <a:pt x="49" y="51"/>
                </a:cubicBezTo>
                <a:cubicBezTo>
                  <a:pt x="49" y="51"/>
                  <a:pt x="49" y="51"/>
                  <a:pt x="49" y="51"/>
                </a:cubicBezTo>
                <a:cubicBezTo>
                  <a:pt x="44" y="49"/>
                  <a:pt x="40" y="47"/>
                  <a:pt x="37" y="44"/>
                </a:cubicBezTo>
                <a:cubicBezTo>
                  <a:pt x="34" y="41"/>
                  <a:pt x="31" y="36"/>
                  <a:pt x="29" y="32"/>
                </a:cubicBezTo>
                <a:cubicBezTo>
                  <a:pt x="29" y="30"/>
                  <a:pt x="27" y="30"/>
                  <a:pt x="26" y="30"/>
                </a:cubicBezTo>
                <a:cubicBezTo>
                  <a:pt x="24" y="31"/>
                  <a:pt x="23" y="32"/>
                  <a:pt x="24" y="34"/>
                </a:cubicBezTo>
                <a:close/>
                <a:moveTo>
                  <a:pt x="50" y="51"/>
                </a:moveTo>
                <a:cubicBezTo>
                  <a:pt x="50" y="51"/>
                  <a:pt x="50" y="51"/>
                  <a:pt x="50" y="51"/>
                </a:cubicBezTo>
                <a:cubicBezTo>
                  <a:pt x="50" y="51"/>
                  <a:pt x="50" y="51"/>
                  <a:pt x="50" y="51"/>
                </a:cubicBezTo>
                <a:cubicBezTo>
                  <a:pt x="50" y="51"/>
                  <a:pt x="50" y="51"/>
                  <a:pt x="50" y="51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5" name="Google Shape;285;p19"/>
          <p:cNvSpPr/>
          <p:nvPr/>
        </p:nvSpPr>
        <p:spPr>
          <a:xfrm>
            <a:off x="1119311" y="3956207"/>
            <a:ext cx="203220" cy="186352"/>
          </a:xfrm>
          <a:custGeom>
            <a:rect b="b" l="l" r="r" t="t"/>
            <a:pathLst>
              <a:path extrusionOk="0" h="115" w="126">
                <a:moveTo>
                  <a:pt x="67" y="49"/>
                </a:moveTo>
                <a:cubicBezTo>
                  <a:pt x="72" y="49"/>
                  <a:pt x="76" y="50"/>
                  <a:pt x="79" y="53"/>
                </a:cubicBezTo>
                <a:cubicBezTo>
                  <a:pt x="82" y="56"/>
                  <a:pt x="84" y="61"/>
                  <a:pt x="84" y="65"/>
                </a:cubicBezTo>
                <a:cubicBezTo>
                  <a:pt x="84" y="67"/>
                  <a:pt x="84" y="68"/>
                  <a:pt x="83" y="69"/>
                </a:cubicBezTo>
                <a:cubicBezTo>
                  <a:pt x="83" y="71"/>
                  <a:pt x="82" y="72"/>
                  <a:pt x="82" y="73"/>
                </a:cubicBezTo>
                <a:cubicBezTo>
                  <a:pt x="81" y="75"/>
                  <a:pt x="81" y="77"/>
                  <a:pt x="83" y="77"/>
                </a:cubicBezTo>
                <a:cubicBezTo>
                  <a:pt x="84" y="78"/>
                  <a:pt x="86" y="78"/>
                  <a:pt x="87" y="76"/>
                </a:cubicBezTo>
                <a:cubicBezTo>
                  <a:pt x="88" y="75"/>
                  <a:pt x="88" y="73"/>
                  <a:pt x="89" y="71"/>
                </a:cubicBezTo>
                <a:cubicBezTo>
                  <a:pt x="89" y="69"/>
                  <a:pt x="90" y="67"/>
                  <a:pt x="90" y="65"/>
                </a:cubicBezTo>
                <a:cubicBezTo>
                  <a:pt x="90" y="59"/>
                  <a:pt x="87" y="53"/>
                  <a:pt x="83" y="49"/>
                </a:cubicBezTo>
                <a:cubicBezTo>
                  <a:pt x="79" y="45"/>
                  <a:pt x="73" y="43"/>
                  <a:pt x="67" y="43"/>
                </a:cubicBezTo>
                <a:cubicBezTo>
                  <a:pt x="66" y="43"/>
                  <a:pt x="64" y="44"/>
                  <a:pt x="64" y="46"/>
                </a:cubicBezTo>
                <a:cubicBezTo>
                  <a:pt x="64" y="47"/>
                  <a:pt x="66" y="49"/>
                  <a:pt x="67" y="49"/>
                </a:cubicBezTo>
                <a:close/>
                <a:moveTo>
                  <a:pt x="122" y="105"/>
                </a:moveTo>
                <a:cubicBezTo>
                  <a:pt x="122" y="105"/>
                  <a:pt x="122" y="105"/>
                  <a:pt x="122" y="105"/>
                </a:cubicBezTo>
                <a:cubicBezTo>
                  <a:pt x="118" y="105"/>
                  <a:pt x="118" y="105"/>
                  <a:pt x="118" y="105"/>
                </a:cubicBezTo>
                <a:cubicBezTo>
                  <a:pt x="118" y="29"/>
                  <a:pt x="118" y="29"/>
                  <a:pt x="118" y="29"/>
                </a:cubicBezTo>
                <a:cubicBezTo>
                  <a:pt x="122" y="29"/>
                  <a:pt x="122" y="29"/>
                  <a:pt x="122" y="29"/>
                </a:cubicBezTo>
                <a:cubicBezTo>
                  <a:pt x="124" y="29"/>
                  <a:pt x="126" y="27"/>
                  <a:pt x="126" y="24"/>
                </a:cubicBezTo>
                <a:cubicBezTo>
                  <a:pt x="126" y="22"/>
                  <a:pt x="124" y="19"/>
                  <a:pt x="122" y="19"/>
                </a:cubicBezTo>
                <a:cubicBezTo>
                  <a:pt x="74" y="19"/>
                  <a:pt x="74" y="19"/>
                  <a:pt x="74" y="19"/>
                </a:cubicBezTo>
                <a:cubicBezTo>
                  <a:pt x="75" y="17"/>
                  <a:pt x="76" y="15"/>
                  <a:pt x="76" y="13"/>
                </a:cubicBezTo>
                <a:cubicBezTo>
                  <a:pt x="76" y="9"/>
                  <a:pt x="75" y="6"/>
                  <a:pt x="72" y="4"/>
                </a:cubicBezTo>
                <a:cubicBezTo>
                  <a:pt x="70" y="1"/>
                  <a:pt x="67" y="0"/>
                  <a:pt x="63" y="0"/>
                </a:cubicBezTo>
                <a:cubicBezTo>
                  <a:pt x="60" y="0"/>
                  <a:pt x="57" y="1"/>
                  <a:pt x="54" y="4"/>
                </a:cubicBezTo>
                <a:cubicBezTo>
                  <a:pt x="52" y="6"/>
                  <a:pt x="51" y="9"/>
                  <a:pt x="51" y="13"/>
                </a:cubicBezTo>
                <a:cubicBezTo>
                  <a:pt x="51" y="15"/>
                  <a:pt x="51" y="17"/>
                  <a:pt x="53" y="19"/>
                </a:cubicBezTo>
                <a:cubicBezTo>
                  <a:pt x="5" y="19"/>
                  <a:pt x="5" y="19"/>
                  <a:pt x="5" y="19"/>
                </a:cubicBezTo>
                <a:cubicBezTo>
                  <a:pt x="2" y="19"/>
                  <a:pt x="0" y="22"/>
                  <a:pt x="0" y="24"/>
                </a:cubicBezTo>
                <a:cubicBezTo>
                  <a:pt x="0" y="27"/>
                  <a:pt x="2" y="29"/>
                  <a:pt x="5" y="29"/>
                </a:cubicBezTo>
                <a:cubicBezTo>
                  <a:pt x="9" y="29"/>
                  <a:pt x="9" y="29"/>
                  <a:pt x="9" y="29"/>
                </a:cubicBezTo>
                <a:cubicBezTo>
                  <a:pt x="9" y="105"/>
                  <a:pt x="9" y="105"/>
                  <a:pt x="9" y="105"/>
                </a:cubicBezTo>
                <a:cubicBezTo>
                  <a:pt x="5" y="105"/>
                  <a:pt x="5" y="105"/>
                  <a:pt x="5" y="105"/>
                </a:cubicBezTo>
                <a:cubicBezTo>
                  <a:pt x="2" y="105"/>
                  <a:pt x="0" y="107"/>
                  <a:pt x="0" y="110"/>
                </a:cubicBezTo>
                <a:cubicBezTo>
                  <a:pt x="0" y="113"/>
                  <a:pt x="2" y="115"/>
                  <a:pt x="5" y="115"/>
                </a:cubicBezTo>
                <a:cubicBezTo>
                  <a:pt x="122" y="115"/>
                  <a:pt x="122" y="115"/>
                  <a:pt x="122" y="115"/>
                </a:cubicBezTo>
                <a:cubicBezTo>
                  <a:pt x="124" y="115"/>
                  <a:pt x="126" y="113"/>
                  <a:pt x="126" y="110"/>
                </a:cubicBezTo>
                <a:cubicBezTo>
                  <a:pt x="126" y="107"/>
                  <a:pt x="124" y="105"/>
                  <a:pt x="122" y="105"/>
                </a:cubicBezTo>
                <a:close/>
                <a:moveTo>
                  <a:pt x="58" y="8"/>
                </a:moveTo>
                <a:cubicBezTo>
                  <a:pt x="58" y="8"/>
                  <a:pt x="58" y="8"/>
                  <a:pt x="58" y="8"/>
                </a:cubicBezTo>
                <a:cubicBezTo>
                  <a:pt x="60" y="6"/>
                  <a:pt x="61" y="6"/>
                  <a:pt x="63" y="6"/>
                </a:cubicBezTo>
                <a:cubicBezTo>
                  <a:pt x="65" y="6"/>
                  <a:pt x="67" y="6"/>
                  <a:pt x="68" y="8"/>
                </a:cubicBezTo>
                <a:cubicBezTo>
                  <a:pt x="69" y="9"/>
                  <a:pt x="70" y="11"/>
                  <a:pt x="70" y="13"/>
                </a:cubicBezTo>
                <a:cubicBezTo>
                  <a:pt x="70" y="14"/>
                  <a:pt x="69" y="16"/>
                  <a:pt x="68" y="17"/>
                </a:cubicBezTo>
                <a:cubicBezTo>
                  <a:pt x="67" y="19"/>
                  <a:pt x="65" y="19"/>
                  <a:pt x="63" y="19"/>
                </a:cubicBezTo>
                <a:cubicBezTo>
                  <a:pt x="63" y="19"/>
                  <a:pt x="63" y="19"/>
                  <a:pt x="63" y="19"/>
                </a:cubicBezTo>
                <a:cubicBezTo>
                  <a:pt x="61" y="19"/>
                  <a:pt x="60" y="19"/>
                  <a:pt x="58" y="17"/>
                </a:cubicBezTo>
                <a:cubicBezTo>
                  <a:pt x="57" y="16"/>
                  <a:pt x="56" y="14"/>
                  <a:pt x="56" y="13"/>
                </a:cubicBezTo>
                <a:cubicBezTo>
                  <a:pt x="56" y="11"/>
                  <a:pt x="57" y="9"/>
                  <a:pt x="58" y="8"/>
                </a:cubicBezTo>
                <a:close/>
                <a:moveTo>
                  <a:pt x="112" y="105"/>
                </a:moveTo>
                <a:cubicBezTo>
                  <a:pt x="112" y="105"/>
                  <a:pt x="112" y="105"/>
                  <a:pt x="112" y="105"/>
                </a:cubicBezTo>
                <a:cubicBezTo>
                  <a:pt x="14" y="105"/>
                  <a:pt x="14" y="105"/>
                  <a:pt x="14" y="105"/>
                </a:cubicBezTo>
                <a:cubicBezTo>
                  <a:pt x="14" y="29"/>
                  <a:pt x="14" y="29"/>
                  <a:pt x="14" y="29"/>
                </a:cubicBezTo>
                <a:cubicBezTo>
                  <a:pt x="112" y="29"/>
                  <a:pt x="112" y="29"/>
                  <a:pt x="112" y="29"/>
                </a:cubicBezTo>
                <a:cubicBezTo>
                  <a:pt x="112" y="105"/>
                  <a:pt x="112" y="105"/>
                  <a:pt x="112" y="105"/>
                </a:cubicBezTo>
                <a:close/>
                <a:moveTo>
                  <a:pt x="59" y="91"/>
                </a:moveTo>
                <a:cubicBezTo>
                  <a:pt x="59" y="91"/>
                  <a:pt x="59" y="91"/>
                  <a:pt x="59" y="91"/>
                </a:cubicBezTo>
                <a:cubicBezTo>
                  <a:pt x="63" y="91"/>
                  <a:pt x="67" y="90"/>
                  <a:pt x="71" y="89"/>
                </a:cubicBezTo>
                <a:cubicBezTo>
                  <a:pt x="71" y="88"/>
                  <a:pt x="71" y="88"/>
                  <a:pt x="71" y="88"/>
                </a:cubicBezTo>
                <a:cubicBezTo>
                  <a:pt x="74" y="87"/>
                  <a:pt x="77" y="84"/>
                  <a:pt x="79" y="80"/>
                </a:cubicBezTo>
                <a:cubicBezTo>
                  <a:pt x="79" y="80"/>
                  <a:pt x="79" y="80"/>
                  <a:pt x="79" y="80"/>
                </a:cubicBezTo>
                <a:cubicBezTo>
                  <a:pt x="80" y="79"/>
                  <a:pt x="79" y="77"/>
                  <a:pt x="78" y="76"/>
                </a:cubicBezTo>
                <a:cubicBezTo>
                  <a:pt x="62" y="67"/>
                  <a:pt x="62" y="67"/>
                  <a:pt x="62" y="67"/>
                </a:cubicBezTo>
                <a:cubicBezTo>
                  <a:pt x="62" y="50"/>
                  <a:pt x="62" y="50"/>
                  <a:pt x="62" y="50"/>
                </a:cubicBezTo>
                <a:cubicBezTo>
                  <a:pt x="62" y="48"/>
                  <a:pt x="61" y="47"/>
                  <a:pt x="59" y="47"/>
                </a:cubicBezTo>
                <a:cubicBezTo>
                  <a:pt x="53" y="47"/>
                  <a:pt x="48" y="49"/>
                  <a:pt x="44" y="53"/>
                </a:cubicBezTo>
                <a:cubicBezTo>
                  <a:pt x="40" y="57"/>
                  <a:pt x="37" y="63"/>
                  <a:pt x="37" y="69"/>
                </a:cubicBezTo>
                <a:cubicBezTo>
                  <a:pt x="37" y="75"/>
                  <a:pt x="40" y="81"/>
                  <a:pt x="44" y="85"/>
                </a:cubicBezTo>
                <a:cubicBezTo>
                  <a:pt x="48" y="89"/>
                  <a:pt x="53" y="91"/>
                  <a:pt x="59" y="91"/>
                </a:cubicBezTo>
                <a:close/>
                <a:moveTo>
                  <a:pt x="48" y="57"/>
                </a:moveTo>
                <a:cubicBezTo>
                  <a:pt x="48" y="57"/>
                  <a:pt x="48" y="57"/>
                  <a:pt x="48" y="57"/>
                </a:cubicBezTo>
                <a:cubicBezTo>
                  <a:pt x="50" y="55"/>
                  <a:pt x="53" y="53"/>
                  <a:pt x="57" y="53"/>
                </a:cubicBezTo>
                <a:cubicBezTo>
                  <a:pt x="57" y="69"/>
                  <a:pt x="57" y="69"/>
                  <a:pt x="57" y="69"/>
                </a:cubicBezTo>
                <a:cubicBezTo>
                  <a:pt x="57" y="70"/>
                  <a:pt x="57" y="71"/>
                  <a:pt x="58" y="72"/>
                </a:cubicBezTo>
                <a:cubicBezTo>
                  <a:pt x="72" y="80"/>
                  <a:pt x="72" y="80"/>
                  <a:pt x="72" y="80"/>
                </a:cubicBezTo>
                <a:cubicBezTo>
                  <a:pt x="71" y="81"/>
                  <a:pt x="69" y="82"/>
                  <a:pt x="68" y="83"/>
                </a:cubicBezTo>
                <a:cubicBezTo>
                  <a:pt x="68" y="84"/>
                  <a:pt x="68" y="84"/>
                  <a:pt x="68" y="84"/>
                </a:cubicBezTo>
                <a:cubicBezTo>
                  <a:pt x="65" y="85"/>
                  <a:pt x="62" y="86"/>
                  <a:pt x="59" y="86"/>
                </a:cubicBezTo>
                <a:cubicBezTo>
                  <a:pt x="55" y="86"/>
                  <a:pt x="51" y="84"/>
                  <a:pt x="48" y="81"/>
                </a:cubicBezTo>
                <a:cubicBezTo>
                  <a:pt x="45" y="78"/>
                  <a:pt x="43" y="74"/>
                  <a:pt x="43" y="69"/>
                </a:cubicBezTo>
                <a:cubicBezTo>
                  <a:pt x="43" y="64"/>
                  <a:pt x="45" y="60"/>
                  <a:pt x="48" y="57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6" name="Google Shape;286;p19"/>
          <p:cNvSpPr/>
          <p:nvPr/>
        </p:nvSpPr>
        <p:spPr>
          <a:xfrm>
            <a:off x="1124129" y="3133439"/>
            <a:ext cx="198401" cy="183139"/>
          </a:xfrm>
          <a:custGeom>
            <a:rect b="b" l="l" r="r" t="t"/>
            <a:pathLst>
              <a:path extrusionOk="0" h="113" w="123">
                <a:moveTo>
                  <a:pt x="82" y="58"/>
                </a:moveTo>
                <a:cubicBezTo>
                  <a:pt x="88" y="53"/>
                  <a:pt x="88" y="53"/>
                  <a:pt x="88" y="53"/>
                </a:cubicBezTo>
                <a:cubicBezTo>
                  <a:pt x="90" y="54"/>
                  <a:pt x="92" y="54"/>
                  <a:pt x="95" y="54"/>
                </a:cubicBezTo>
                <a:cubicBezTo>
                  <a:pt x="98" y="55"/>
                  <a:pt x="101" y="54"/>
                  <a:pt x="104" y="54"/>
                </a:cubicBezTo>
                <a:cubicBezTo>
                  <a:pt x="108" y="53"/>
                  <a:pt x="112" y="50"/>
                  <a:pt x="115" y="48"/>
                </a:cubicBezTo>
                <a:cubicBezTo>
                  <a:pt x="118" y="45"/>
                  <a:pt x="121" y="41"/>
                  <a:pt x="122" y="38"/>
                </a:cubicBezTo>
                <a:cubicBezTo>
                  <a:pt x="123" y="36"/>
                  <a:pt x="122" y="34"/>
                  <a:pt x="121" y="34"/>
                </a:cubicBezTo>
                <a:cubicBezTo>
                  <a:pt x="120" y="34"/>
                  <a:pt x="119" y="34"/>
                  <a:pt x="119" y="34"/>
                </a:cubicBezTo>
                <a:cubicBezTo>
                  <a:pt x="111" y="36"/>
                  <a:pt x="111" y="36"/>
                  <a:pt x="111" y="36"/>
                </a:cubicBezTo>
                <a:cubicBezTo>
                  <a:pt x="105" y="37"/>
                  <a:pt x="105" y="37"/>
                  <a:pt x="105" y="37"/>
                </a:cubicBezTo>
                <a:cubicBezTo>
                  <a:pt x="100" y="33"/>
                  <a:pt x="100" y="33"/>
                  <a:pt x="100" y="33"/>
                </a:cubicBezTo>
                <a:cubicBezTo>
                  <a:pt x="96" y="28"/>
                  <a:pt x="96" y="28"/>
                  <a:pt x="96" y="28"/>
                </a:cubicBezTo>
                <a:cubicBezTo>
                  <a:pt x="97" y="22"/>
                  <a:pt x="97" y="22"/>
                  <a:pt x="97" y="22"/>
                </a:cubicBezTo>
                <a:cubicBezTo>
                  <a:pt x="99" y="16"/>
                  <a:pt x="99" y="16"/>
                  <a:pt x="99" y="16"/>
                </a:cubicBezTo>
                <a:cubicBezTo>
                  <a:pt x="105" y="14"/>
                  <a:pt x="105" y="14"/>
                  <a:pt x="105" y="14"/>
                </a:cubicBezTo>
                <a:cubicBezTo>
                  <a:pt x="113" y="12"/>
                  <a:pt x="113" y="12"/>
                  <a:pt x="113" y="12"/>
                </a:cubicBezTo>
                <a:cubicBezTo>
                  <a:pt x="115" y="11"/>
                  <a:pt x="115" y="10"/>
                  <a:pt x="115" y="8"/>
                </a:cubicBezTo>
                <a:cubicBezTo>
                  <a:pt x="115" y="8"/>
                  <a:pt x="115" y="7"/>
                  <a:pt x="114" y="7"/>
                </a:cubicBezTo>
                <a:cubicBezTo>
                  <a:pt x="111" y="4"/>
                  <a:pt x="107" y="2"/>
                  <a:pt x="103" y="1"/>
                </a:cubicBezTo>
                <a:cubicBezTo>
                  <a:pt x="99" y="1"/>
                  <a:pt x="95" y="1"/>
                  <a:pt x="90" y="2"/>
                </a:cubicBezTo>
                <a:cubicBezTo>
                  <a:pt x="83" y="4"/>
                  <a:pt x="78" y="8"/>
                  <a:pt x="74" y="14"/>
                </a:cubicBezTo>
                <a:cubicBezTo>
                  <a:pt x="71" y="20"/>
                  <a:pt x="70" y="28"/>
                  <a:pt x="71" y="35"/>
                </a:cubicBezTo>
                <a:cubicBezTo>
                  <a:pt x="71" y="35"/>
                  <a:pt x="71" y="35"/>
                  <a:pt x="71" y="35"/>
                </a:cubicBezTo>
                <a:cubicBezTo>
                  <a:pt x="72" y="35"/>
                  <a:pt x="72" y="35"/>
                  <a:pt x="72" y="35"/>
                </a:cubicBezTo>
                <a:cubicBezTo>
                  <a:pt x="66" y="41"/>
                  <a:pt x="66" y="41"/>
                  <a:pt x="66" y="41"/>
                </a:cubicBezTo>
                <a:cubicBezTo>
                  <a:pt x="48" y="24"/>
                  <a:pt x="48" y="24"/>
                  <a:pt x="48" y="24"/>
                </a:cubicBezTo>
                <a:cubicBezTo>
                  <a:pt x="49" y="23"/>
                  <a:pt x="49" y="22"/>
                  <a:pt x="50" y="21"/>
                </a:cubicBezTo>
                <a:cubicBezTo>
                  <a:pt x="50" y="21"/>
                  <a:pt x="50" y="21"/>
                  <a:pt x="50" y="21"/>
                </a:cubicBezTo>
                <a:cubicBezTo>
                  <a:pt x="50" y="19"/>
                  <a:pt x="51" y="18"/>
                  <a:pt x="51" y="17"/>
                </a:cubicBezTo>
                <a:cubicBezTo>
                  <a:pt x="52" y="15"/>
                  <a:pt x="54" y="13"/>
                  <a:pt x="55" y="13"/>
                </a:cubicBezTo>
                <a:cubicBezTo>
                  <a:pt x="57" y="12"/>
                  <a:pt x="59" y="12"/>
                  <a:pt x="62" y="12"/>
                </a:cubicBezTo>
                <a:cubicBezTo>
                  <a:pt x="63" y="12"/>
                  <a:pt x="64" y="12"/>
                  <a:pt x="64" y="11"/>
                </a:cubicBezTo>
                <a:cubicBezTo>
                  <a:pt x="65" y="10"/>
                  <a:pt x="65" y="8"/>
                  <a:pt x="64" y="7"/>
                </a:cubicBezTo>
                <a:cubicBezTo>
                  <a:pt x="60" y="3"/>
                  <a:pt x="55" y="0"/>
                  <a:pt x="50" y="0"/>
                </a:cubicBezTo>
                <a:cubicBezTo>
                  <a:pt x="45" y="0"/>
                  <a:pt x="41" y="1"/>
                  <a:pt x="36" y="5"/>
                </a:cubicBezTo>
                <a:cubicBezTo>
                  <a:pt x="35" y="5"/>
                  <a:pt x="34" y="6"/>
                  <a:pt x="33" y="6"/>
                </a:cubicBezTo>
                <a:cubicBezTo>
                  <a:pt x="33" y="7"/>
                  <a:pt x="32" y="7"/>
                  <a:pt x="32" y="7"/>
                </a:cubicBezTo>
                <a:cubicBezTo>
                  <a:pt x="30" y="6"/>
                  <a:pt x="30" y="6"/>
                  <a:pt x="30" y="6"/>
                </a:cubicBezTo>
                <a:cubicBezTo>
                  <a:pt x="30" y="6"/>
                  <a:pt x="30" y="6"/>
                  <a:pt x="30" y="6"/>
                </a:cubicBezTo>
                <a:cubicBezTo>
                  <a:pt x="29" y="5"/>
                  <a:pt x="27" y="5"/>
                  <a:pt x="26" y="6"/>
                </a:cubicBezTo>
                <a:cubicBezTo>
                  <a:pt x="13" y="18"/>
                  <a:pt x="13" y="18"/>
                  <a:pt x="13" y="18"/>
                </a:cubicBezTo>
                <a:cubicBezTo>
                  <a:pt x="12" y="20"/>
                  <a:pt x="12" y="21"/>
                  <a:pt x="13" y="22"/>
                </a:cubicBezTo>
                <a:cubicBezTo>
                  <a:pt x="15" y="24"/>
                  <a:pt x="15" y="24"/>
                  <a:pt x="15" y="24"/>
                </a:cubicBezTo>
                <a:cubicBezTo>
                  <a:pt x="14" y="25"/>
                  <a:pt x="14" y="25"/>
                  <a:pt x="14" y="25"/>
                </a:cubicBezTo>
                <a:cubicBezTo>
                  <a:pt x="14" y="25"/>
                  <a:pt x="14" y="25"/>
                  <a:pt x="14" y="25"/>
                </a:cubicBezTo>
                <a:cubicBezTo>
                  <a:pt x="14" y="25"/>
                  <a:pt x="14" y="26"/>
                  <a:pt x="13" y="27"/>
                </a:cubicBezTo>
                <a:cubicBezTo>
                  <a:pt x="13" y="27"/>
                  <a:pt x="13" y="27"/>
                  <a:pt x="12" y="27"/>
                </a:cubicBezTo>
                <a:cubicBezTo>
                  <a:pt x="12" y="27"/>
                  <a:pt x="11" y="28"/>
                  <a:pt x="10" y="27"/>
                </a:cubicBezTo>
                <a:cubicBezTo>
                  <a:pt x="9" y="27"/>
                  <a:pt x="8" y="28"/>
                  <a:pt x="7" y="28"/>
                </a:cubicBezTo>
                <a:cubicBezTo>
                  <a:pt x="1" y="35"/>
                  <a:pt x="1" y="35"/>
                  <a:pt x="1" y="35"/>
                </a:cubicBezTo>
                <a:cubicBezTo>
                  <a:pt x="0" y="36"/>
                  <a:pt x="0" y="38"/>
                  <a:pt x="1" y="39"/>
                </a:cubicBezTo>
                <a:cubicBezTo>
                  <a:pt x="8" y="46"/>
                  <a:pt x="8" y="46"/>
                  <a:pt x="8" y="46"/>
                </a:cubicBezTo>
                <a:cubicBezTo>
                  <a:pt x="8" y="46"/>
                  <a:pt x="8" y="46"/>
                  <a:pt x="8" y="46"/>
                </a:cubicBezTo>
                <a:cubicBezTo>
                  <a:pt x="9" y="46"/>
                  <a:pt x="9" y="46"/>
                  <a:pt x="9" y="46"/>
                </a:cubicBezTo>
                <a:cubicBezTo>
                  <a:pt x="9" y="46"/>
                  <a:pt x="9" y="46"/>
                  <a:pt x="9" y="46"/>
                </a:cubicBezTo>
                <a:cubicBezTo>
                  <a:pt x="9" y="46"/>
                  <a:pt x="9" y="46"/>
                  <a:pt x="9" y="46"/>
                </a:cubicBezTo>
                <a:cubicBezTo>
                  <a:pt x="9" y="46"/>
                  <a:pt x="9" y="46"/>
                  <a:pt x="9" y="46"/>
                </a:cubicBezTo>
                <a:cubicBezTo>
                  <a:pt x="9" y="46"/>
                  <a:pt x="9" y="46"/>
                  <a:pt x="9" y="46"/>
                </a:cubicBezTo>
                <a:cubicBezTo>
                  <a:pt x="9" y="47"/>
                  <a:pt x="9" y="47"/>
                  <a:pt x="9" y="47"/>
                </a:cubicBezTo>
                <a:cubicBezTo>
                  <a:pt x="9" y="47"/>
                  <a:pt x="9" y="47"/>
                  <a:pt x="9" y="47"/>
                </a:cubicBezTo>
                <a:cubicBezTo>
                  <a:pt x="16" y="54"/>
                  <a:pt x="16" y="54"/>
                  <a:pt x="16" y="54"/>
                </a:cubicBezTo>
                <a:cubicBezTo>
                  <a:pt x="18" y="55"/>
                  <a:pt x="19" y="55"/>
                  <a:pt x="21" y="54"/>
                </a:cubicBezTo>
                <a:cubicBezTo>
                  <a:pt x="27" y="48"/>
                  <a:pt x="27" y="48"/>
                  <a:pt x="27" y="48"/>
                </a:cubicBezTo>
                <a:cubicBezTo>
                  <a:pt x="27" y="47"/>
                  <a:pt x="28" y="46"/>
                  <a:pt x="28" y="45"/>
                </a:cubicBezTo>
                <a:cubicBezTo>
                  <a:pt x="28" y="45"/>
                  <a:pt x="28" y="44"/>
                  <a:pt x="28" y="43"/>
                </a:cubicBezTo>
                <a:cubicBezTo>
                  <a:pt x="28" y="43"/>
                  <a:pt x="28" y="43"/>
                  <a:pt x="28" y="42"/>
                </a:cubicBezTo>
                <a:cubicBezTo>
                  <a:pt x="29" y="42"/>
                  <a:pt x="30" y="41"/>
                  <a:pt x="31" y="41"/>
                </a:cubicBezTo>
                <a:cubicBezTo>
                  <a:pt x="31" y="41"/>
                  <a:pt x="31" y="41"/>
                  <a:pt x="31" y="41"/>
                </a:cubicBezTo>
                <a:cubicBezTo>
                  <a:pt x="49" y="58"/>
                  <a:pt x="49" y="58"/>
                  <a:pt x="49" y="58"/>
                </a:cubicBezTo>
                <a:cubicBezTo>
                  <a:pt x="13" y="94"/>
                  <a:pt x="13" y="94"/>
                  <a:pt x="13" y="94"/>
                </a:cubicBezTo>
                <a:cubicBezTo>
                  <a:pt x="11" y="95"/>
                  <a:pt x="11" y="97"/>
                  <a:pt x="13" y="98"/>
                </a:cubicBezTo>
                <a:cubicBezTo>
                  <a:pt x="25" y="111"/>
                  <a:pt x="25" y="111"/>
                  <a:pt x="25" y="111"/>
                </a:cubicBezTo>
                <a:cubicBezTo>
                  <a:pt x="27" y="112"/>
                  <a:pt x="28" y="112"/>
                  <a:pt x="30" y="111"/>
                </a:cubicBezTo>
                <a:cubicBezTo>
                  <a:pt x="66" y="75"/>
                  <a:pt x="66" y="75"/>
                  <a:pt x="66" y="75"/>
                </a:cubicBezTo>
                <a:cubicBezTo>
                  <a:pt x="103" y="112"/>
                  <a:pt x="103" y="112"/>
                  <a:pt x="103" y="112"/>
                </a:cubicBezTo>
                <a:cubicBezTo>
                  <a:pt x="104" y="113"/>
                  <a:pt x="106" y="113"/>
                  <a:pt x="107" y="112"/>
                </a:cubicBezTo>
                <a:cubicBezTo>
                  <a:pt x="120" y="99"/>
                  <a:pt x="120" y="99"/>
                  <a:pt x="120" y="99"/>
                </a:cubicBezTo>
                <a:cubicBezTo>
                  <a:pt x="121" y="98"/>
                  <a:pt x="121" y="96"/>
                  <a:pt x="120" y="95"/>
                </a:cubicBezTo>
                <a:cubicBezTo>
                  <a:pt x="82" y="58"/>
                  <a:pt x="82" y="58"/>
                  <a:pt x="82" y="58"/>
                </a:cubicBezTo>
                <a:close/>
                <a:moveTo>
                  <a:pt x="34" y="35"/>
                </a:moveTo>
                <a:cubicBezTo>
                  <a:pt x="34" y="35"/>
                  <a:pt x="34" y="35"/>
                  <a:pt x="34" y="35"/>
                </a:cubicBezTo>
                <a:cubicBezTo>
                  <a:pt x="33" y="34"/>
                  <a:pt x="31" y="34"/>
                  <a:pt x="30" y="35"/>
                </a:cubicBezTo>
                <a:cubicBezTo>
                  <a:pt x="29" y="35"/>
                  <a:pt x="29" y="36"/>
                  <a:pt x="28" y="36"/>
                </a:cubicBezTo>
                <a:cubicBezTo>
                  <a:pt x="28" y="36"/>
                  <a:pt x="28" y="36"/>
                  <a:pt x="28" y="36"/>
                </a:cubicBezTo>
                <a:cubicBezTo>
                  <a:pt x="28" y="36"/>
                  <a:pt x="28" y="36"/>
                  <a:pt x="28" y="36"/>
                </a:cubicBezTo>
                <a:cubicBezTo>
                  <a:pt x="27" y="36"/>
                  <a:pt x="26" y="37"/>
                  <a:pt x="26" y="37"/>
                </a:cubicBezTo>
                <a:cubicBezTo>
                  <a:pt x="25" y="37"/>
                  <a:pt x="25" y="38"/>
                  <a:pt x="24" y="38"/>
                </a:cubicBezTo>
                <a:cubicBezTo>
                  <a:pt x="24" y="39"/>
                  <a:pt x="23" y="40"/>
                  <a:pt x="22" y="41"/>
                </a:cubicBezTo>
                <a:cubicBezTo>
                  <a:pt x="22" y="42"/>
                  <a:pt x="22" y="43"/>
                  <a:pt x="22" y="45"/>
                </a:cubicBezTo>
                <a:cubicBezTo>
                  <a:pt x="18" y="48"/>
                  <a:pt x="18" y="48"/>
                  <a:pt x="18" y="48"/>
                </a:cubicBezTo>
                <a:cubicBezTo>
                  <a:pt x="13" y="43"/>
                  <a:pt x="13" y="43"/>
                  <a:pt x="13" y="43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42"/>
                  <a:pt x="13" y="42"/>
                  <a:pt x="13" y="42"/>
                </a:cubicBezTo>
                <a:cubicBezTo>
                  <a:pt x="12" y="42"/>
                  <a:pt x="12" y="42"/>
                  <a:pt x="12" y="42"/>
                </a:cubicBezTo>
                <a:cubicBezTo>
                  <a:pt x="7" y="37"/>
                  <a:pt x="7" y="37"/>
                  <a:pt x="7" y="37"/>
                </a:cubicBezTo>
                <a:cubicBezTo>
                  <a:pt x="11" y="33"/>
                  <a:pt x="11" y="33"/>
                  <a:pt x="11" y="33"/>
                </a:cubicBezTo>
                <a:cubicBezTo>
                  <a:pt x="12" y="33"/>
                  <a:pt x="13" y="33"/>
                  <a:pt x="14" y="33"/>
                </a:cubicBezTo>
                <a:cubicBezTo>
                  <a:pt x="15" y="32"/>
                  <a:pt x="17" y="32"/>
                  <a:pt x="18" y="31"/>
                </a:cubicBezTo>
                <a:cubicBezTo>
                  <a:pt x="18" y="30"/>
                  <a:pt x="18" y="30"/>
                  <a:pt x="18" y="30"/>
                </a:cubicBezTo>
                <a:cubicBezTo>
                  <a:pt x="19" y="29"/>
                  <a:pt x="19" y="28"/>
                  <a:pt x="20" y="27"/>
                </a:cubicBezTo>
                <a:cubicBezTo>
                  <a:pt x="20" y="27"/>
                  <a:pt x="20" y="27"/>
                  <a:pt x="20" y="27"/>
                </a:cubicBezTo>
                <a:cubicBezTo>
                  <a:pt x="20" y="27"/>
                  <a:pt x="20" y="26"/>
                  <a:pt x="21" y="25"/>
                </a:cubicBezTo>
                <a:cubicBezTo>
                  <a:pt x="22" y="24"/>
                  <a:pt x="21" y="22"/>
                  <a:pt x="20" y="21"/>
                </a:cubicBezTo>
                <a:cubicBezTo>
                  <a:pt x="20" y="20"/>
                  <a:pt x="20" y="20"/>
                  <a:pt x="20" y="20"/>
                </a:cubicBezTo>
                <a:cubicBezTo>
                  <a:pt x="28" y="12"/>
                  <a:pt x="28" y="12"/>
                  <a:pt x="28" y="12"/>
                </a:cubicBezTo>
                <a:cubicBezTo>
                  <a:pt x="29" y="13"/>
                  <a:pt x="29" y="13"/>
                  <a:pt x="29" y="13"/>
                </a:cubicBezTo>
                <a:cubicBezTo>
                  <a:pt x="30" y="14"/>
                  <a:pt x="32" y="14"/>
                  <a:pt x="33" y="13"/>
                </a:cubicBezTo>
                <a:cubicBezTo>
                  <a:pt x="34" y="12"/>
                  <a:pt x="35" y="12"/>
                  <a:pt x="36" y="11"/>
                </a:cubicBezTo>
                <a:cubicBezTo>
                  <a:pt x="36" y="11"/>
                  <a:pt x="36" y="11"/>
                  <a:pt x="36" y="11"/>
                </a:cubicBezTo>
                <a:cubicBezTo>
                  <a:pt x="37" y="11"/>
                  <a:pt x="38" y="11"/>
                  <a:pt x="39" y="10"/>
                </a:cubicBezTo>
                <a:cubicBezTo>
                  <a:pt x="39" y="10"/>
                  <a:pt x="40" y="10"/>
                  <a:pt x="40" y="10"/>
                </a:cubicBezTo>
                <a:cubicBezTo>
                  <a:pt x="43" y="7"/>
                  <a:pt x="46" y="6"/>
                  <a:pt x="50" y="6"/>
                </a:cubicBezTo>
                <a:cubicBezTo>
                  <a:pt x="51" y="6"/>
                  <a:pt x="53" y="6"/>
                  <a:pt x="54" y="7"/>
                </a:cubicBezTo>
                <a:cubicBezTo>
                  <a:pt x="54" y="7"/>
                  <a:pt x="53" y="7"/>
                  <a:pt x="53" y="7"/>
                </a:cubicBezTo>
                <a:cubicBezTo>
                  <a:pt x="50" y="9"/>
                  <a:pt x="48" y="11"/>
                  <a:pt x="46" y="14"/>
                </a:cubicBezTo>
                <a:cubicBezTo>
                  <a:pt x="46" y="14"/>
                  <a:pt x="46" y="15"/>
                  <a:pt x="46" y="15"/>
                </a:cubicBezTo>
                <a:cubicBezTo>
                  <a:pt x="46" y="16"/>
                  <a:pt x="45" y="17"/>
                  <a:pt x="45" y="19"/>
                </a:cubicBezTo>
                <a:cubicBezTo>
                  <a:pt x="44" y="19"/>
                  <a:pt x="44" y="19"/>
                  <a:pt x="44" y="19"/>
                </a:cubicBezTo>
                <a:cubicBezTo>
                  <a:pt x="44" y="20"/>
                  <a:pt x="43" y="21"/>
                  <a:pt x="42" y="23"/>
                </a:cubicBezTo>
                <a:cubicBezTo>
                  <a:pt x="41" y="24"/>
                  <a:pt x="42" y="25"/>
                  <a:pt x="43" y="26"/>
                </a:cubicBezTo>
                <a:cubicBezTo>
                  <a:pt x="61" y="45"/>
                  <a:pt x="61" y="45"/>
                  <a:pt x="61" y="45"/>
                </a:cubicBezTo>
                <a:cubicBezTo>
                  <a:pt x="53" y="54"/>
                  <a:pt x="53" y="54"/>
                  <a:pt x="53" y="54"/>
                </a:cubicBezTo>
                <a:cubicBezTo>
                  <a:pt x="34" y="35"/>
                  <a:pt x="34" y="35"/>
                  <a:pt x="34" y="35"/>
                </a:cubicBezTo>
                <a:close/>
                <a:moveTo>
                  <a:pt x="27" y="105"/>
                </a:moveTo>
                <a:cubicBezTo>
                  <a:pt x="27" y="105"/>
                  <a:pt x="27" y="105"/>
                  <a:pt x="27" y="105"/>
                </a:cubicBezTo>
                <a:cubicBezTo>
                  <a:pt x="19" y="96"/>
                  <a:pt x="19" y="96"/>
                  <a:pt x="19" y="96"/>
                </a:cubicBezTo>
                <a:cubicBezTo>
                  <a:pt x="55" y="60"/>
                  <a:pt x="55" y="60"/>
                  <a:pt x="55" y="60"/>
                </a:cubicBezTo>
                <a:cubicBezTo>
                  <a:pt x="77" y="38"/>
                  <a:pt x="77" y="38"/>
                  <a:pt x="77" y="38"/>
                </a:cubicBezTo>
                <a:cubicBezTo>
                  <a:pt x="78" y="37"/>
                  <a:pt x="78" y="36"/>
                  <a:pt x="78" y="35"/>
                </a:cubicBezTo>
                <a:cubicBezTo>
                  <a:pt x="77" y="34"/>
                  <a:pt x="77" y="34"/>
                  <a:pt x="77" y="34"/>
                </a:cubicBezTo>
                <a:cubicBezTo>
                  <a:pt x="77" y="33"/>
                  <a:pt x="77" y="33"/>
                  <a:pt x="77" y="33"/>
                </a:cubicBezTo>
                <a:cubicBezTo>
                  <a:pt x="77" y="33"/>
                  <a:pt x="77" y="33"/>
                  <a:pt x="77" y="33"/>
                </a:cubicBezTo>
                <a:cubicBezTo>
                  <a:pt x="76" y="28"/>
                  <a:pt x="76" y="22"/>
                  <a:pt x="79" y="17"/>
                </a:cubicBezTo>
                <a:cubicBezTo>
                  <a:pt x="82" y="13"/>
                  <a:pt x="86" y="9"/>
                  <a:pt x="92" y="7"/>
                </a:cubicBezTo>
                <a:cubicBezTo>
                  <a:pt x="95" y="7"/>
                  <a:pt x="99" y="6"/>
                  <a:pt x="102" y="7"/>
                </a:cubicBezTo>
                <a:cubicBezTo>
                  <a:pt x="103" y="7"/>
                  <a:pt x="104" y="8"/>
                  <a:pt x="105" y="8"/>
                </a:cubicBezTo>
                <a:cubicBezTo>
                  <a:pt x="104" y="8"/>
                  <a:pt x="104" y="8"/>
                  <a:pt x="104" y="8"/>
                </a:cubicBezTo>
                <a:cubicBezTo>
                  <a:pt x="96" y="10"/>
                  <a:pt x="96" y="10"/>
                  <a:pt x="96" y="10"/>
                </a:cubicBezTo>
                <a:cubicBezTo>
                  <a:pt x="95" y="11"/>
                  <a:pt x="94" y="11"/>
                  <a:pt x="94" y="12"/>
                </a:cubicBezTo>
                <a:cubicBezTo>
                  <a:pt x="90" y="28"/>
                  <a:pt x="90" y="28"/>
                  <a:pt x="90" y="28"/>
                </a:cubicBezTo>
                <a:cubicBezTo>
                  <a:pt x="89" y="29"/>
                  <a:pt x="90" y="30"/>
                  <a:pt x="90" y="31"/>
                </a:cubicBezTo>
                <a:cubicBezTo>
                  <a:pt x="96" y="37"/>
                  <a:pt x="96" y="37"/>
                  <a:pt x="96" y="37"/>
                </a:cubicBezTo>
                <a:cubicBezTo>
                  <a:pt x="102" y="43"/>
                  <a:pt x="102" y="43"/>
                  <a:pt x="102" y="43"/>
                </a:cubicBezTo>
                <a:cubicBezTo>
                  <a:pt x="102" y="43"/>
                  <a:pt x="104" y="44"/>
                  <a:pt x="105" y="43"/>
                </a:cubicBezTo>
                <a:cubicBezTo>
                  <a:pt x="113" y="41"/>
                  <a:pt x="113" y="41"/>
                  <a:pt x="113" y="41"/>
                </a:cubicBezTo>
                <a:cubicBezTo>
                  <a:pt x="114" y="41"/>
                  <a:pt x="114" y="41"/>
                  <a:pt x="114" y="41"/>
                </a:cubicBezTo>
                <a:cubicBezTo>
                  <a:pt x="113" y="42"/>
                  <a:pt x="112" y="43"/>
                  <a:pt x="111" y="43"/>
                </a:cubicBezTo>
                <a:cubicBezTo>
                  <a:pt x="109" y="46"/>
                  <a:pt x="106" y="47"/>
                  <a:pt x="103" y="48"/>
                </a:cubicBezTo>
                <a:cubicBezTo>
                  <a:pt x="100" y="49"/>
                  <a:pt x="98" y="49"/>
                  <a:pt x="95" y="49"/>
                </a:cubicBezTo>
                <a:cubicBezTo>
                  <a:pt x="93" y="48"/>
                  <a:pt x="91" y="48"/>
                  <a:pt x="88" y="47"/>
                </a:cubicBezTo>
                <a:cubicBezTo>
                  <a:pt x="87" y="46"/>
                  <a:pt x="86" y="46"/>
                  <a:pt x="85" y="47"/>
                </a:cubicBezTo>
                <a:cubicBezTo>
                  <a:pt x="27" y="105"/>
                  <a:pt x="27" y="105"/>
                  <a:pt x="27" y="105"/>
                </a:cubicBezTo>
                <a:close/>
                <a:moveTo>
                  <a:pt x="105" y="106"/>
                </a:moveTo>
                <a:cubicBezTo>
                  <a:pt x="105" y="106"/>
                  <a:pt x="105" y="106"/>
                  <a:pt x="105" y="106"/>
                </a:cubicBezTo>
                <a:cubicBezTo>
                  <a:pt x="70" y="71"/>
                  <a:pt x="70" y="71"/>
                  <a:pt x="70" y="71"/>
                </a:cubicBezTo>
                <a:cubicBezTo>
                  <a:pt x="78" y="62"/>
                  <a:pt x="78" y="62"/>
                  <a:pt x="78" y="62"/>
                </a:cubicBezTo>
                <a:cubicBezTo>
                  <a:pt x="113" y="97"/>
                  <a:pt x="113" y="97"/>
                  <a:pt x="113" y="97"/>
                </a:cubicBezTo>
                <a:cubicBezTo>
                  <a:pt x="105" y="106"/>
                  <a:pt x="105" y="106"/>
                  <a:pt x="105" y="106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7" name="Google Shape;287;p19"/>
          <p:cNvSpPr/>
          <p:nvPr/>
        </p:nvSpPr>
        <p:spPr>
          <a:xfrm>
            <a:off x="1129623" y="2298442"/>
            <a:ext cx="170540" cy="196004"/>
          </a:xfrm>
          <a:custGeom>
            <a:rect b="b" l="l" r="r" t="t"/>
            <a:pathLst>
              <a:path extrusionOk="0" h="126" w="110">
                <a:moveTo>
                  <a:pt x="83" y="90"/>
                </a:moveTo>
                <a:cubicBezTo>
                  <a:pt x="27" y="90"/>
                  <a:pt x="27" y="90"/>
                  <a:pt x="27" y="90"/>
                </a:cubicBezTo>
                <a:cubicBezTo>
                  <a:pt x="25" y="90"/>
                  <a:pt x="24" y="92"/>
                  <a:pt x="24" y="93"/>
                </a:cubicBezTo>
                <a:cubicBezTo>
                  <a:pt x="24" y="95"/>
                  <a:pt x="25" y="96"/>
                  <a:pt x="27" y="96"/>
                </a:cubicBezTo>
                <a:cubicBezTo>
                  <a:pt x="83" y="96"/>
                  <a:pt x="83" y="96"/>
                  <a:pt x="83" y="96"/>
                </a:cubicBezTo>
                <a:cubicBezTo>
                  <a:pt x="85" y="96"/>
                  <a:pt x="86" y="95"/>
                  <a:pt x="86" y="93"/>
                </a:cubicBezTo>
                <a:cubicBezTo>
                  <a:pt x="86" y="92"/>
                  <a:pt x="85" y="90"/>
                  <a:pt x="83" y="90"/>
                </a:cubicBezTo>
                <a:close/>
                <a:moveTo>
                  <a:pt x="24" y="52"/>
                </a:moveTo>
                <a:cubicBezTo>
                  <a:pt x="24" y="52"/>
                  <a:pt x="24" y="52"/>
                  <a:pt x="24" y="52"/>
                </a:cubicBezTo>
                <a:cubicBezTo>
                  <a:pt x="24" y="54"/>
                  <a:pt x="25" y="55"/>
                  <a:pt x="27" y="55"/>
                </a:cubicBezTo>
                <a:cubicBezTo>
                  <a:pt x="83" y="55"/>
                  <a:pt x="83" y="55"/>
                  <a:pt x="83" y="55"/>
                </a:cubicBezTo>
                <a:cubicBezTo>
                  <a:pt x="85" y="55"/>
                  <a:pt x="86" y="54"/>
                  <a:pt x="86" y="52"/>
                </a:cubicBezTo>
                <a:cubicBezTo>
                  <a:pt x="86" y="51"/>
                  <a:pt x="85" y="49"/>
                  <a:pt x="83" y="49"/>
                </a:cubicBezTo>
                <a:cubicBezTo>
                  <a:pt x="27" y="49"/>
                  <a:pt x="27" y="49"/>
                  <a:pt x="27" y="49"/>
                </a:cubicBezTo>
                <a:cubicBezTo>
                  <a:pt x="25" y="49"/>
                  <a:pt x="24" y="51"/>
                  <a:pt x="24" y="52"/>
                </a:cubicBezTo>
                <a:close/>
                <a:moveTo>
                  <a:pt x="109" y="36"/>
                </a:moveTo>
                <a:cubicBezTo>
                  <a:pt x="109" y="36"/>
                  <a:pt x="109" y="36"/>
                  <a:pt x="109" y="36"/>
                </a:cubicBezTo>
                <a:cubicBezTo>
                  <a:pt x="74" y="1"/>
                  <a:pt x="74" y="1"/>
                  <a:pt x="74" y="1"/>
                </a:cubicBezTo>
                <a:cubicBezTo>
                  <a:pt x="73" y="0"/>
                  <a:pt x="72" y="0"/>
                  <a:pt x="70" y="0"/>
                </a:cubicBezTo>
                <a:cubicBezTo>
                  <a:pt x="13" y="0"/>
                  <a:pt x="13" y="0"/>
                  <a:pt x="13" y="0"/>
                </a:cubicBezTo>
                <a:cubicBezTo>
                  <a:pt x="9" y="0"/>
                  <a:pt x="6" y="1"/>
                  <a:pt x="4" y="3"/>
                </a:cubicBezTo>
                <a:cubicBezTo>
                  <a:pt x="1" y="6"/>
                  <a:pt x="0" y="9"/>
                  <a:pt x="0" y="13"/>
                </a:cubicBezTo>
                <a:cubicBezTo>
                  <a:pt x="0" y="113"/>
                  <a:pt x="0" y="113"/>
                  <a:pt x="0" y="113"/>
                </a:cubicBezTo>
                <a:cubicBezTo>
                  <a:pt x="0" y="116"/>
                  <a:pt x="1" y="120"/>
                  <a:pt x="4" y="122"/>
                </a:cubicBezTo>
                <a:cubicBezTo>
                  <a:pt x="4" y="122"/>
                  <a:pt x="4" y="122"/>
                  <a:pt x="4" y="122"/>
                </a:cubicBezTo>
                <a:cubicBezTo>
                  <a:pt x="6" y="124"/>
                  <a:pt x="9" y="126"/>
                  <a:pt x="13" y="126"/>
                </a:cubicBezTo>
                <a:cubicBezTo>
                  <a:pt x="97" y="126"/>
                  <a:pt x="97" y="126"/>
                  <a:pt x="97" y="126"/>
                </a:cubicBezTo>
                <a:cubicBezTo>
                  <a:pt x="101" y="126"/>
                  <a:pt x="104" y="124"/>
                  <a:pt x="106" y="122"/>
                </a:cubicBezTo>
                <a:cubicBezTo>
                  <a:pt x="107" y="122"/>
                  <a:pt x="107" y="122"/>
                  <a:pt x="107" y="122"/>
                </a:cubicBezTo>
                <a:cubicBezTo>
                  <a:pt x="109" y="120"/>
                  <a:pt x="110" y="116"/>
                  <a:pt x="110" y="113"/>
                </a:cubicBezTo>
                <a:cubicBezTo>
                  <a:pt x="110" y="40"/>
                  <a:pt x="110" y="40"/>
                  <a:pt x="110" y="40"/>
                </a:cubicBezTo>
                <a:cubicBezTo>
                  <a:pt x="110" y="38"/>
                  <a:pt x="110" y="37"/>
                  <a:pt x="109" y="36"/>
                </a:cubicBezTo>
                <a:close/>
                <a:moveTo>
                  <a:pt x="73" y="14"/>
                </a:moveTo>
                <a:cubicBezTo>
                  <a:pt x="73" y="14"/>
                  <a:pt x="73" y="14"/>
                  <a:pt x="73" y="14"/>
                </a:cubicBezTo>
                <a:cubicBezTo>
                  <a:pt x="96" y="37"/>
                  <a:pt x="96" y="37"/>
                  <a:pt x="96" y="37"/>
                </a:cubicBezTo>
                <a:cubicBezTo>
                  <a:pt x="79" y="37"/>
                  <a:pt x="79" y="37"/>
                  <a:pt x="79" y="37"/>
                </a:cubicBezTo>
                <a:cubicBezTo>
                  <a:pt x="77" y="37"/>
                  <a:pt x="76" y="36"/>
                  <a:pt x="75" y="35"/>
                </a:cubicBezTo>
                <a:cubicBezTo>
                  <a:pt x="75" y="35"/>
                  <a:pt x="75" y="35"/>
                  <a:pt x="75" y="35"/>
                </a:cubicBezTo>
                <a:cubicBezTo>
                  <a:pt x="74" y="34"/>
                  <a:pt x="73" y="33"/>
                  <a:pt x="73" y="31"/>
                </a:cubicBezTo>
                <a:cubicBezTo>
                  <a:pt x="73" y="14"/>
                  <a:pt x="73" y="14"/>
                  <a:pt x="73" y="14"/>
                </a:cubicBezTo>
                <a:close/>
                <a:moveTo>
                  <a:pt x="101" y="113"/>
                </a:moveTo>
                <a:cubicBezTo>
                  <a:pt x="101" y="113"/>
                  <a:pt x="101" y="113"/>
                  <a:pt x="101" y="113"/>
                </a:cubicBezTo>
                <a:cubicBezTo>
                  <a:pt x="101" y="114"/>
                  <a:pt x="100" y="115"/>
                  <a:pt x="100" y="115"/>
                </a:cubicBezTo>
                <a:cubicBezTo>
                  <a:pt x="100" y="115"/>
                  <a:pt x="100" y="115"/>
                  <a:pt x="100" y="115"/>
                </a:cubicBezTo>
                <a:cubicBezTo>
                  <a:pt x="99" y="116"/>
                  <a:pt x="98" y="116"/>
                  <a:pt x="97" y="116"/>
                </a:cubicBezTo>
                <a:cubicBezTo>
                  <a:pt x="13" y="116"/>
                  <a:pt x="13" y="116"/>
                  <a:pt x="13" y="116"/>
                </a:cubicBezTo>
                <a:cubicBezTo>
                  <a:pt x="12" y="116"/>
                  <a:pt x="11" y="116"/>
                  <a:pt x="11" y="115"/>
                </a:cubicBezTo>
                <a:cubicBezTo>
                  <a:pt x="10" y="115"/>
                  <a:pt x="10" y="114"/>
                  <a:pt x="10" y="1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2"/>
                  <a:pt x="10" y="11"/>
                  <a:pt x="11" y="10"/>
                </a:cubicBezTo>
                <a:cubicBezTo>
                  <a:pt x="11" y="10"/>
                  <a:pt x="12" y="9"/>
                  <a:pt x="13" y="9"/>
                </a:cubicBezTo>
                <a:cubicBezTo>
                  <a:pt x="68" y="9"/>
                  <a:pt x="68" y="9"/>
                  <a:pt x="68" y="9"/>
                </a:cubicBezTo>
                <a:cubicBezTo>
                  <a:pt x="68" y="31"/>
                  <a:pt x="68" y="31"/>
                  <a:pt x="68" y="31"/>
                </a:cubicBezTo>
                <a:cubicBezTo>
                  <a:pt x="68" y="34"/>
                  <a:pt x="69" y="37"/>
                  <a:pt x="71" y="39"/>
                </a:cubicBezTo>
                <a:cubicBezTo>
                  <a:pt x="71" y="39"/>
                  <a:pt x="71" y="39"/>
                  <a:pt x="71" y="39"/>
                </a:cubicBezTo>
                <a:cubicBezTo>
                  <a:pt x="73" y="41"/>
                  <a:pt x="75" y="43"/>
                  <a:pt x="79" y="43"/>
                </a:cubicBezTo>
                <a:cubicBezTo>
                  <a:pt x="101" y="43"/>
                  <a:pt x="101" y="43"/>
                  <a:pt x="101" y="43"/>
                </a:cubicBezTo>
                <a:cubicBezTo>
                  <a:pt x="101" y="113"/>
                  <a:pt x="101" y="113"/>
                  <a:pt x="101" y="113"/>
                </a:cubicBezTo>
                <a:close/>
                <a:moveTo>
                  <a:pt x="83" y="70"/>
                </a:moveTo>
                <a:cubicBezTo>
                  <a:pt x="83" y="70"/>
                  <a:pt x="83" y="70"/>
                  <a:pt x="83" y="70"/>
                </a:cubicBezTo>
                <a:cubicBezTo>
                  <a:pt x="27" y="70"/>
                  <a:pt x="27" y="70"/>
                  <a:pt x="27" y="70"/>
                </a:cubicBezTo>
                <a:cubicBezTo>
                  <a:pt x="25" y="70"/>
                  <a:pt x="24" y="71"/>
                  <a:pt x="24" y="73"/>
                </a:cubicBezTo>
                <a:cubicBezTo>
                  <a:pt x="24" y="74"/>
                  <a:pt x="25" y="76"/>
                  <a:pt x="27" y="76"/>
                </a:cubicBezTo>
                <a:cubicBezTo>
                  <a:pt x="83" y="76"/>
                  <a:pt x="83" y="76"/>
                  <a:pt x="83" y="76"/>
                </a:cubicBezTo>
                <a:cubicBezTo>
                  <a:pt x="85" y="76"/>
                  <a:pt x="86" y="74"/>
                  <a:pt x="86" y="73"/>
                </a:cubicBezTo>
                <a:cubicBezTo>
                  <a:pt x="86" y="71"/>
                  <a:pt x="85" y="70"/>
                  <a:pt x="83" y="7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8" name="Google Shape;288;p19"/>
          <p:cNvSpPr/>
          <p:nvPr/>
        </p:nvSpPr>
        <p:spPr>
          <a:xfrm>
            <a:off x="1475656" y="1486206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89" name="Google Shape;289;p19"/>
          <p:cNvSpPr/>
          <p:nvPr/>
        </p:nvSpPr>
        <p:spPr>
          <a:xfrm>
            <a:off x="1475656" y="1722083"/>
            <a:ext cx="5256584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0" name="Google Shape;290;p19"/>
          <p:cNvSpPr/>
          <p:nvPr/>
        </p:nvSpPr>
        <p:spPr>
          <a:xfrm>
            <a:off x="1475656" y="2308117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1" name="Google Shape;291;p19"/>
          <p:cNvSpPr/>
          <p:nvPr/>
        </p:nvSpPr>
        <p:spPr>
          <a:xfrm>
            <a:off x="1475656" y="2549287"/>
            <a:ext cx="5256584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2" name="Google Shape;292;p19"/>
          <p:cNvSpPr/>
          <p:nvPr/>
        </p:nvSpPr>
        <p:spPr>
          <a:xfrm>
            <a:off x="1475656" y="3122574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3" name="Google Shape;293;p19"/>
          <p:cNvSpPr/>
          <p:nvPr/>
        </p:nvSpPr>
        <p:spPr>
          <a:xfrm>
            <a:off x="1475656" y="3365353"/>
            <a:ext cx="5256584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4" name="Google Shape;294;p19"/>
          <p:cNvSpPr/>
          <p:nvPr/>
        </p:nvSpPr>
        <p:spPr>
          <a:xfrm>
            <a:off x="1475656" y="3963535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STAGE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5" name="Google Shape;295;p19"/>
          <p:cNvSpPr/>
          <p:nvPr/>
        </p:nvSpPr>
        <p:spPr>
          <a:xfrm>
            <a:off x="1475656" y="4185931"/>
            <a:ext cx="5256584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6" name="Google Shape;296;p19"/>
          <p:cNvSpPr/>
          <p:nvPr/>
        </p:nvSpPr>
        <p:spPr>
          <a:xfrm>
            <a:off x="7134415" y="1722083"/>
            <a:ext cx="739828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01</a:t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7" name="Google Shape;297;p19"/>
          <p:cNvSpPr/>
          <p:nvPr/>
        </p:nvSpPr>
        <p:spPr>
          <a:xfrm>
            <a:off x="7134415" y="2549287"/>
            <a:ext cx="739828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02</a:t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8" name="Google Shape;298;p19"/>
          <p:cNvSpPr/>
          <p:nvPr/>
        </p:nvSpPr>
        <p:spPr>
          <a:xfrm>
            <a:off x="7134415" y="3365353"/>
            <a:ext cx="739828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03</a:t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299" name="Google Shape;299;p19"/>
          <p:cNvSpPr/>
          <p:nvPr/>
        </p:nvSpPr>
        <p:spPr>
          <a:xfrm>
            <a:off x="7134415" y="4185931"/>
            <a:ext cx="739828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STEP 04</a:t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300" name="Google Shape;300;p19"/>
          <p:cNvCxnSpPr/>
          <p:nvPr/>
        </p:nvCxnSpPr>
        <p:spPr>
          <a:xfrm>
            <a:off x="1475656" y="1672624"/>
            <a:ext cx="531865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1" name="Google Shape;301;p19"/>
          <p:cNvCxnSpPr/>
          <p:nvPr/>
        </p:nvCxnSpPr>
        <p:spPr>
          <a:xfrm>
            <a:off x="1475656" y="2492726"/>
            <a:ext cx="531865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2" name="Google Shape;302;p19"/>
          <p:cNvCxnSpPr/>
          <p:nvPr/>
        </p:nvCxnSpPr>
        <p:spPr>
          <a:xfrm>
            <a:off x="1475656" y="3318067"/>
            <a:ext cx="531865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3" name="Google Shape;303;p19"/>
          <p:cNvCxnSpPr/>
          <p:nvPr/>
        </p:nvCxnSpPr>
        <p:spPr>
          <a:xfrm>
            <a:off x="1475656" y="4145312"/>
            <a:ext cx="531865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ransition spd="slow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" name="Google Shape;30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8317" y="0"/>
            <a:ext cx="9167388" cy="5119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10" name="Google Shape;310;p20"/>
          <p:cNvGrpSpPr/>
          <p:nvPr/>
        </p:nvGrpSpPr>
        <p:grpSpPr>
          <a:xfrm>
            <a:off x="1272153" y="1604433"/>
            <a:ext cx="6599693" cy="1934634"/>
            <a:chOff x="225017" y="203200"/>
            <a:chExt cx="8693542" cy="4733664"/>
          </a:xfrm>
        </p:grpSpPr>
        <p:sp>
          <p:nvSpPr>
            <p:cNvPr id="311" name="Google Shape;311;p20"/>
            <p:cNvSpPr/>
            <p:nvPr/>
          </p:nvSpPr>
          <p:spPr>
            <a:xfrm>
              <a:off x="225017" y="203200"/>
              <a:ext cx="8693542" cy="47336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12" name="Google Shape;312;p20"/>
            <p:cNvSpPr/>
            <p:nvPr/>
          </p:nvSpPr>
          <p:spPr>
            <a:xfrm>
              <a:off x="335644" y="379289"/>
              <a:ext cx="8466099" cy="4374239"/>
            </a:xfrm>
            <a:prstGeom prst="rect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313" name="Google Shape;313;p20"/>
          <p:cNvSpPr/>
          <p:nvPr/>
        </p:nvSpPr>
        <p:spPr>
          <a:xfrm>
            <a:off x="2263097" y="2041775"/>
            <a:ext cx="1296144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02</a:t>
            </a:r>
            <a:endParaRPr/>
          </a:p>
        </p:txBody>
      </p:sp>
      <p:sp>
        <p:nvSpPr>
          <p:cNvPr id="314" name="Google Shape;314;p20"/>
          <p:cNvSpPr/>
          <p:nvPr/>
        </p:nvSpPr>
        <p:spPr>
          <a:xfrm>
            <a:off x="3919281" y="2236160"/>
            <a:ext cx="282658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SILVER</a:t>
            </a:r>
            <a:endParaRPr sz="24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315" name="Google Shape;315;p20"/>
          <p:cNvCxnSpPr/>
          <p:nvPr/>
        </p:nvCxnSpPr>
        <p:spPr>
          <a:xfrm>
            <a:off x="3703257" y="2112188"/>
            <a:ext cx="0" cy="1005018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16" name="Google Shape;316;p20"/>
          <p:cNvSpPr/>
          <p:nvPr/>
        </p:nvSpPr>
        <p:spPr>
          <a:xfrm>
            <a:off x="3919281" y="2749573"/>
            <a:ext cx="282658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1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23" name="Google Shape;323;p21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324" name="Google Shape;324;p21"/>
          <p:cNvSpPr/>
          <p:nvPr/>
        </p:nvSpPr>
        <p:spPr>
          <a:xfrm>
            <a:off x="899591" y="1491630"/>
            <a:ext cx="7344817" cy="230425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5" r="4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25" name="Google Shape;325;p21"/>
          <p:cNvSpPr/>
          <p:nvPr/>
        </p:nvSpPr>
        <p:spPr>
          <a:xfrm>
            <a:off x="6372200" y="1491630"/>
            <a:ext cx="1872208" cy="2304257"/>
          </a:xfrm>
          <a:prstGeom prst="rect">
            <a:avLst/>
          </a:prstGeom>
          <a:solidFill>
            <a:schemeClr val="accent1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cxnSp>
        <p:nvCxnSpPr>
          <p:cNvPr id="326" name="Google Shape;326;p21"/>
          <p:cNvCxnSpPr/>
          <p:nvPr/>
        </p:nvCxnSpPr>
        <p:spPr>
          <a:xfrm rot="10800000">
            <a:off x="6372200" y="3795885"/>
            <a:ext cx="0" cy="795631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27" name="Google Shape;327;p21"/>
          <p:cNvSpPr/>
          <p:nvPr/>
        </p:nvSpPr>
        <p:spPr>
          <a:xfrm>
            <a:off x="4788024" y="3940836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OPTION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28" name="Google Shape;328;p21"/>
          <p:cNvSpPr/>
          <p:nvPr/>
        </p:nvSpPr>
        <p:spPr>
          <a:xfrm>
            <a:off x="3413947" y="4148319"/>
            <a:ext cx="27971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29" name="Google Shape;329;p21"/>
          <p:cNvSpPr/>
          <p:nvPr/>
        </p:nvSpPr>
        <p:spPr>
          <a:xfrm>
            <a:off x="6653338" y="2442448"/>
            <a:ext cx="1307054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OPTION HERE</a:t>
            </a:r>
            <a:endParaRPr b="1"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30" name="Google Shape;330;p21"/>
          <p:cNvSpPr/>
          <p:nvPr/>
        </p:nvSpPr>
        <p:spPr>
          <a:xfrm>
            <a:off x="6553728" y="2649931"/>
            <a:ext cx="1506276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31" name="Google Shape;331;p21"/>
          <p:cNvSpPr/>
          <p:nvPr/>
        </p:nvSpPr>
        <p:spPr>
          <a:xfrm>
            <a:off x="7135807" y="1975062"/>
            <a:ext cx="342115" cy="280356"/>
          </a:xfrm>
          <a:custGeom>
            <a:rect b="b" l="l" r="r" t="t"/>
            <a:pathLst>
              <a:path extrusionOk="0" h="272" w="332">
                <a:moveTo>
                  <a:pt x="317" y="227"/>
                </a:moveTo>
                <a:cubicBezTo>
                  <a:pt x="198" y="227"/>
                  <a:pt x="198" y="227"/>
                  <a:pt x="198" y="227"/>
                </a:cubicBezTo>
                <a:cubicBezTo>
                  <a:pt x="230" y="212"/>
                  <a:pt x="273" y="212"/>
                  <a:pt x="294" y="212"/>
                </a:cubicBezTo>
                <a:cubicBezTo>
                  <a:pt x="299" y="212"/>
                  <a:pt x="302" y="208"/>
                  <a:pt x="302" y="204"/>
                </a:cubicBezTo>
                <a:cubicBezTo>
                  <a:pt x="302" y="53"/>
                  <a:pt x="302" y="53"/>
                  <a:pt x="302" y="53"/>
                </a:cubicBezTo>
                <a:cubicBezTo>
                  <a:pt x="317" y="53"/>
                  <a:pt x="317" y="53"/>
                  <a:pt x="317" y="53"/>
                </a:cubicBezTo>
                <a:cubicBezTo>
                  <a:pt x="317" y="227"/>
                  <a:pt x="317" y="227"/>
                  <a:pt x="317" y="227"/>
                </a:cubicBezTo>
                <a:close/>
                <a:moveTo>
                  <a:pt x="174" y="224"/>
                </a:moveTo>
                <a:cubicBezTo>
                  <a:pt x="174" y="48"/>
                  <a:pt x="174" y="48"/>
                  <a:pt x="174" y="48"/>
                </a:cubicBezTo>
                <a:cubicBezTo>
                  <a:pt x="200" y="18"/>
                  <a:pt x="256" y="15"/>
                  <a:pt x="287" y="15"/>
                </a:cubicBezTo>
                <a:cubicBezTo>
                  <a:pt x="287" y="197"/>
                  <a:pt x="287" y="197"/>
                  <a:pt x="287" y="197"/>
                </a:cubicBezTo>
                <a:cubicBezTo>
                  <a:pt x="258" y="197"/>
                  <a:pt x="206" y="199"/>
                  <a:pt x="174" y="224"/>
                </a:cubicBezTo>
                <a:close/>
                <a:moveTo>
                  <a:pt x="158" y="224"/>
                </a:moveTo>
                <a:cubicBezTo>
                  <a:pt x="126" y="199"/>
                  <a:pt x="74" y="197"/>
                  <a:pt x="45" y="197"/>
                </a:cubicBezTo>
                <a:cubicBezTo>
                  <a:pt x="45" y="15"/>
                  <a:pt x="45" y="15"/>
                  <a:pt x="45" y="15"/>
                </a:cubicBezTo>
                <a:cubicBezTo>
                  <a:pt x="76" y="15"/>
                  <a:pt x="132" y="18"/>
                  <a:pt x="158" y="48"/>
                </a:cubicBezTo>
                <a:cubicBezTo>
                  <a:pt x="158" y="224"/>
                  <a:pt x="158" y="224"/>
                  <a:pt x="158" y="224"/>
                </a:cubicBezTo>
                <a:close/>
                <a:moveTo>
                  <a:pt x="15" y="227"/>
                </a:moveTo>
                <a:cubicBezTo>
                  <a:pt x="15" y="53"/>
                  <a:pt x="15" y="53"/>
                  <a:pt x="15" y="53"/>
                </a:cubicBezTo>
                <a:cubicBezTo>
                  <a:pt x="30" y="53"/>
                  <a:pt x="30" y="53"/>
                  <a:pt x="30" y="53"/>
                </a:cubicBezTo>
                <a:cubicBezTo>
                  <a:pt x="30" y="204"/>
                  <a:pt x="30" y="204"/>
                  <a:pt x="30" y="204"/>
                </a:cubicBezTo>
                <a:cubicBezTo>
                  <a:pt x="30" y="208"/>
                  <a:pt x="33" y="212"/>
                  <a:pt x="37" y="212"/>
                </a:cubicBezTo>
                <a:cubicBezTo>
                  <a:pt x="59" y="212"/>
                  <a:pt x="102" y="212"/>
                  <a:pt x="134" y="227"/>
                </a:cubicBezTo>
                <a:cubicBezTo>
                  <a:pt x="15" y="227"/>
                  <a:pt x="15" y="227"/>
                  <a:pt x="15" y="227"/>
                </a:cubicBezTo>
                <a:close/>
                <a:moveTo>
                  <a:pt x="317" y="38"/>
                </a:moveTo>
                <a:cubicBezTo>
                  <a:pt x="302" y="38"/>
                  <a:pt x="302" y="38"/>
                  <a:pt x="302" y="38"/>
                </a:cubicBezTo>
                <a:cubicBezTo>
                  <a:pt x="302" y="7"/>
                  <a:pt x="302" y="7"/>
                  <a:pt x="302" y="7"/>
                </a:cubicBezTo>
                <a:cubicBezTo>
                  <a:pt x="302" y="3"/>
                  <a:pt x="299" y="0"/>
                  <a:pt x="294" y="0"/>
                </a:cubicBezTo>
                <a:cubicBezTo>
                  <a:pt x="266" y="0"/>
                  <a:pt x="201" y="0"/>
                  <a:pt x="166" y="34"/>
                </a:cubicBezTo>
                <a:cubicBezTo>
                  <a:pt x="131" y="0"/>
                  <a:pt x="66" y="0"/>
                  <a:pt x="37" y="0"/>
                </a:cubicBezTo>
                <a:cubicBezTo>
                  <a:pt x="33" y="0"/>
                  <a:pt x="30" y="3"/>
                  <a:pt x="30" y="7"/>
                </a:cubicBezTo>
                <a:cubicBezTo>
                  <a:pt x="30" y="38"/>
                  <a:pt x="30" y="38"/>
                  <a:pt x="30" y="38"/>
                </a:cubicBezTo>
                <a:cubicBezTo>
                  <a:pt x="15" y="38"/>
                  <a:pt x="15" y="38"/>
                  <a:pt x="15" y="38"/>
                </a:cubicBezTo>
                <a:cubicBezTo>
                  <a:pt x="6" y="38"/>
                  <a:pt x="0" y="44"/>
                  <a:pt x="0" y="53"/>
                </a:cubicBezTo>
                <a:cubicBezTo>
                  <a:pt x="0" y="242"/>
                  <a:pt x="0" y="242"/>
                  <a:pt x="0" y="242"/>
                </a:cubicBezTo>
                <a:cubicBezTo>
                  <a:pt x="0" y="250"/>
                  <a:pt x="6" y="257"/>
                  <a:pt x="15" y="257"/>
                </a:cubicBezTo>
                <a:cubicBezTo>
                  <a:pt x="143" y="257"/>
                  <a:pt x="143" y="257"/>
                  <a:pt x="143" y="257"/>
                </a:cubicBezTo>
                <a:cubicBezTo>
                  <a:pt x="143" y="265"/>
                  <a:pt x="150" y="272"/>
                  <a:pt x="158" y="272"/>
                </a:cubicBezTo>
                <a:cubicBezTo>
                  <a:pt x="174" y="272"/>
                  <a:pt x="174" y="272"/>
                  <a:pt x="174" y="272"/>
                </a:cubicBezTo>
                <a:cubicBezTo>
                  <a:pt x="182" y="272"/>
                  <a:pt x="189" y="265"/>
                  <a:pt x="189" y="257"/>
                </a:cubicBezTo>
                <a:cubicBezTo>
                  <a:pt x="317" y="257"/>
                  <a:pt x="317" y="257"/>
                  <a:pt x="317" y="257"/>
                </a:cubicBezTo>
                <a:cubicBezTo>
                  <a:pt x="326" y="257"/>
                  <a:pt x="332" y="250"/>
                  <a:pt x="332" y="242"/>
                </a:cubicBezTo>
                <a:cubicBezTo>
                  <a:pt x="332" y="53"/>
                  <a:pt x="332" y="53"/>
                  <a:pt x="332" y="53"/>
                </a:cubicBezTo>
                <a:cubicBezTo>
                  <a:pt x="332" y="44"/>
                  <a:pt x="326" y="38"/>
                  <a:pt x="317" y="3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2"/>
          <p:cNvSpPr txBox="1"/>
          <p:nvPr/>
        </p:nvSpPr>
        <p:spPr>
          <a:xfrm>
            <a:off x="3981934" y="454943"/>
            <a:ext cx="118013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sz="1600">
              <a:solidFill>
                <a:schemeClr val="accent2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38" name="Google Shape;338;p22"/>
          <p:cNvSpPr txBox="1"/>
          <p:nvPr/>
        </p:nvSpPr>
        <p:spPr>
          <a:xfrm>
            <a:off x="3835960" y="732755"/>
            <a:ext cx="146386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800"/>
              <a:buFont typeface="Arial"/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CLICK TO ADD CAPTION TEXT</a:t>
            </a:r>
            <a:endParaRPr/>
          </a:p>
        </p:txBody>
      </p:sp>
      <p:sp>
        <p:nvSpPr>
          <p:cNvPr id="339" name="Google Shape;339;p22"/>
          <p:cNvSpPr/>
          <p:nvPr/>
        </p:nvSpPr>
        <p:spPr>
          <a:xfrm>
            <a:off x="5288377" y="1627703"/>
            <a:ext cx="260634" cy="213584"/>
          </a:xfrm>
          <a:custGeom>
            <a:rect b="b" l="l" r="r" t="t"/>
            <a:pathLst>
              <a:path extrusionOk="0" h="272" w="332">
                <a:moveTo>
                  <a:pt x="317" y="227"/>
                </a:moveTo>
                <a:cubicBezTo>
                  <a:pt x="198" y="227"/>
                  <a:pt x="198" y="227"/>
                  <a:pt x="198" y="227"/>
                </a:cubicBezTo>
                <a:cubicBezTo>
                  <a:pt x="230" y="212"/>
                  <a:pt x="273" y="212"/>
                  <a:pt x="294" y="212"/>
                </a:cubicBezTo>
                <a:cubicBezTo>
                  <a:pt x="299" y="212"/>
                  <a:pt x="302" y="208"/>
                  <a:pt x="302" y="204"/>
                </a:cubicBezTo>
                <a:cubicBezTo>
                  <a:pt x="302" y="53"/>
                  <a:pt x="302" y="53"/>
                  <a:pt x="302" y="53"/>
                </a:cubicBezTo>
                <a:cubicBezTo>
                  <a:pt x="317" y="53"/>
                  <a:pt x="317" y="53"/>
                  <a:pt x="317" y="53"/>
                </a:cubicBezTo>
                <a:cubicBezTo>
                  <a:pt x="317" y="227"/>
                  <a:pt x="317" y="227"/>
                  <a:pt x="317" y="227"/>
                </a:cubicBezTo>
                <a:close/>
                <a:moveTo>
                  <a:pt x="174" y="224"/>
                </a:moveTo>
                <a:cubicBezTo>
                  <a:pt x="174" y="48"/>
                  <a:pt x="174" y="48"/>
                  <a:pt x="174" y="48"/>
                </a:cubicBezTo>
                <a:cubicBezTo>
                  <a:pt x="200" y="18"/>
                  <a:pt x="256" y="15"/>
                  <a:pt x="287" y="15"/>
                </a:cubicBezTo>
                <a:cubicBezTo>
                  <a:pt x="287" y="197"/>
                  <a:pt x="287" y="197"/>
                  <a:pt x="287" y="197"/>
                </a:cubicBezTo>
                <a:cubicBezTo>
                  <a:pt x="258" y="197"/>
                  <a:pt x="206" y="199"/>
                  <a:pt x="174" y="224"/>
                </a:cubicBezTo>
                <a:close/>
                <a:moveTo>
                  <a:pt x="158" y="224"/>
                </a:moveTo>
                <a:cubicBezTo>
                  <a:pt x="126" y="199"/>
                  <a:pt x="74" y="197"/>
                  <a:pt x="45" y="197"/>
                </a:cubicBezTo>
                <a:cubicBezTo>
                  <a:pt x="45" y="15"/>
                  <a:pt x="45" y="15"/>
                  <a:pt x="45" y="15"/>
                </a:cubicBezTo>
                <a:cubicBezTo>
                  <a:pt x="76" y="15"/>
                  <a:pt x="132" y="18"/>
                  <a:pt x="158" y="48"/>
                </a:cubicBezTo>
                <a:cubicBezTo>
                  <a:pt x="158" y="224"/>
                  <a:pt x="158" y="224"/>
                  <a:pt x="158" y="224"/>
                </a:cubicBezTo>
                <a:close/>
                <a:moveTo>
                  <a:pt x="15" y="227"/>
                </a:moveTo>
                <a:cubicBezTo>
                  <a:pt x="15" y="53"/>
                  <a:pt x="15" y="53"/>
                  <a:pt x="15" y="53"/>
                </a:cubicBezTo>
                <a:cubicBezTo>
                  <a:pt x="30" y="53"/>
                  <a:pt x="30" y="53"/>
                  <a:pt x="30" y="53"/>
                </a:cubicBezTo>
                <a:cubicBezTo>
                  <a:pt x="30" y="204"/>
                  <a:pt x="30" y="204"/>
                  <a:pt x="30" y="204"/>
                </a:cubicBezTo>
                <a:cubicBezTo>
                  <a:pt x="30" y="208"/>
                  <a:pt x="33" y="212"/>
                  <a:pt x="37" y="212"/>
                </a:cubicBezTo>
                <a:cubicBezTo>
                  <a:pt x="59" y="212"/>
                  <a:pt x="102" y="212"/>
                  <a:pt x="134" y="227"/>
                </a:cubicBezTo>
                <a:cubicBezTo>
                  <a:pt x="15" y="227"/>
                  <a:pt x="15" y="227"/>
                  <a:pt x="15" y="227"/>
                </a:cubicBezTo>
                <a:close/>
                <a:moveTo>
                  <a:pt x="317" y="38"/>
                </a:moveTo>
                <a:cubicBezTo>
                  <a:pt x="302" y="38"/>
                  <a:pt x="302" y="38"/>
                  <a:pt x="302" y="38"/>
                </a:cubicBezTo>
                <a:cubicBezTo>
                  <a:pt x="302" y="7"/>
                  <a:pt x="302" y="7"/>
                  <a:pt x="302" y="7"/>
                </a:cubicBezTo>
                <a:cubicBezTo>
                  <a:pt x="302" y="3"/>
                  <a:pt x="299" y="0"/>
                  <a:pt x="294" y="0"/>
                </a:cubicBezTo>
                <a:cubicBezTo>
                  <a:pt x="266" y="0"/>
                  <a:pt x="201" y="0"/>
                  <a:pt x="166" y="34"/>
                </a:cubicBezTo>
                <a:cubicBezTo>
                  <a:pt x="131" y="0"/>
                  <a:pt x="66" y="0"/>
                  <a:pt x="37" y="0"/>
                </a:cubicBezTo>
                <a:cubicBezTo>
                  <a:pt x="33" y="0"/>
                  <a:pt x="30" y="3"/>
                  <a:pt x="30" y="7"/>
                </a:cubicBezTo>
                <a:cubicBezTo>
                  <a:pt x="30" y="38"/>
                  <a:pt x="30" y="38"/>
                  <a:pt x="30" y="38"/>
                </a:cubicBezTo>
                <a:cubicBezTo>
                  <a:pt x="15" y="38"/>
                  <a:pt x="15" y="38"/>
                  <a:pt x="15" y="38"/>
                </a:cubicBezTo>
                <a:cubicBezTo>
                  <a:pt x="6" y="38"/>
                  <a:pt x="0" y="44"/>
                  <a:pt x="0" y="53"/>
                </a:cubicBezTo>
                <a:cubicBezTo>
                  <a:pt x="0" y="242"/>
                  <a:pt x="0" y="242"/>
                  <a:pt x="0" y="242"/>
                </a:cubicBezTo>
                <a:cubicBezTo>
                  <a:pt x="0" y="250"/>
                  <a:pt x="6" y="257"/>
                  <a:pt x="15" y="257"/>
                </a:cubicBezTo>
                <a:cubicBezTo>
                  <a:pt x="143" y="257"/>
                  <a:pt x="143" y="257"/>
                  <a:pt x="143" y="257"/>
                </a:cubicBezTo>
                <a:cubicBezTo>
                  <a:pt x="143" y="265"/>
                  <a:pt x="150" y="272"/>
                  <a:pt x="158" y="272"/>
                </a:cubicBezTo>
                <a:cubicBezTo>
                  <a:pt x="174" y="272"/>
                  <a:pt x="174" y="272"/>
                  <a:pt x="174" y="272"/>
                </a:cubicBezTo>
                <a:cubicBezTo>
                  <a:pt x="182" y="272"/>
                  <a:pt x="189" y="265"/>
                  <a:pt x="189" y="257"/>
                </a:cubicBezTo>
                <a:cubicBezTo>
                  <a:pt x="317" y="257"/>
                  <a:pt x="317" y="257"/>
                  <a:pt x="317" y="257"/>
                </a:cubicBezTo>
                <a:cubicBezTo>
                  <a:pt x="326" y="257"/>
                  <a:pt x="332" y="250"/>
                  <a:pt x="332" y="242"/>
                </a:cubicBezTo>
                <a:cubicBezTo>
                  <a:pt x="332" y="53"/>
                  <a:pt x="332" y="53"/>
                  <a:pt x="332" y="53"/>
                </a:cubicBezTo>
                <a:cubicBezTo>
                  <a:pt x="332" y="44"/>
                  <a:pt x="326" y="38"/>
                  <a:pt x="317" y="38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40" name="Google Shape;340;p22"/>
          <p:cNvSpPr/>
          <p:nvPr/>
        </p:nvSpPr>
        <p:spPr>
          <a:xfrm>
            <a:off x="3708814" y="1963895"/>
            <a:ext cx="783923" cy="2412585"/>
          </a:xfrm>
          <a:custGeom>
            <a:rect b="b" l="l" r="r" t="t"/>
            <a:pathLst>
              <a:path extrusionOk="0" h="1616" w="574">
                <a:moveTo>
                  <a:pt x="0" y="0"/>
                </a:moveTo>
                <a:lnTo>
                  <a:pt x="0" y="1616"/>
                </a:lnTo>
                <a:lnTo>
                  <a:pt x="574" y="1616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oval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41" name="Google Shape;341;p22"/>
          <p:cNvSpPr/>
          <p:nvPr/>
        </p:nvSpPr>
        <p:spPr>
          <a:xfrm>
            <a:off x="3292269" y="3513346"/>
            <a:ext cx="1156764" cy="779827"/>
          </a:xfrm>
          <a:custGeom>
            <a:rect b="b" l="l" r="r" t="t"/>
            <a:pathLst>
              <a:path extrusionOk="0" h="438" w="970">
                <a:moveTo>
                  <a:pt x="0" y="0"/>
                </a:moveTo>
                <a:lnTo>
                  <a:pt x="0" y="438"/>
                </a:lnTo>
                <a:lnTo>
                  <a:pt x="970" y="438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oval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42" name="Google Shape;342;p22"/>
          <p:cNvSpPr/>
          <p:nvPr/>
        </p:nvSpPr>
        <p:spPr>
          <a:xfrm>
            <a:off x="4633405" y="1966626"/>
            <a:ext cx="785289" cy="2412585"/>
          </a:xfrm>
          <a:custGeom>
            <a:rect b="b" l="l" r="r" t="t"/>
            <a:pathLst>
              <a:path extrusionOk="0" h="1616" w="575">
                <a:moveTo>
                  <a:pt x="575" y="0"/>
                </a:moveTo>
                <a:lnTo>
                  <a:pt x="575" y="1616"/>
                </a:lnTo>
                <a:lnTo>
                  <a:pt x="0" y="1616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oval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43" name="Google Shape;343;p22"/>
          <p:cNvSpPr/>
          <p:nvPr/>
        </p:nvSpPr>
        <p:spPr>
          <a:xfrm>
            <a:off x="4677108" y="3511979"/>
            <a:ext cx="1168919" cy="779827"/>
          </a:xfrm>
          <a:custGeom>
            <a:rect b="b" l="l" r="r" t="t"/>
            <a:pathLst>
              <a:path extrusionOk="0" h="438" w="753">
                <a:moveTo>
                  <a:pt x="753" y="0"/>
                </a:moveTo>
                <a:lnTo>
                  <a:pt x="753" y="438"/>
                </a:lnTo>
                <a:lnTo>
                  <a:pt x="0" y="438"/>
                </a:lnTo>
              </a:path>
            </a:pathLst>
          </a:custGeom>
          <a:noFill/>
          <a:ln cap="flat" cmpd="sng" w="9525">
            <a:solidFill>
              <a:srgbClr val="7F7F7F"/>
            </a:solidFill>
            <a:prstDash val="solid"/>
            <a:round/>
            <a:headEnd len="sm" w="sm" type="oval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44" name="Google Shape;344;p22"/>
          <p:cNvSpPr/>
          <p:nvPr/>
        </p:nvSpPr>
        <p:spPr>
          <a:xfrm rot="-1494474">
            <a:off x="5744706" y="3187992"/>
            <a:ext cx="157576" cy="235242"/>
          </a:xfrm>
          <a:custGeom>
            <a:rect b="b" l="l" r="r" t="t"/>
            <a:pathLst>
              <a:path extrusionOk="0" h="299" w="201">
                <a:moveTo>
                  <a:pt x="196" y="271"/>
                </a:moveTo>
                <a:cubicBezTo>
                  <a:pt x="164" y="199"/>
                  <a:pt x="164" y="199"/>
                  <a:pt x="164" y="199"/>
                </a:cubicBezTo>
                <a:cubicBezTo>
                  <a:pt x="162" y="194"/>
                  <a:pt x="157" y="191"/>
                  <a:pt x="152" y="189"/>
                </a:cubicBezTo>
                <a:cubicBezTo>
                  <a:pt x="143" y="169"/>
                  <a:pt x="143" y="169"/>
                  <a:pt x="143" y="169"/>
                </a:cubicBezTo>
                <a:cubicBezTo>
                  <a:pt x="178" y="147"/>
                  <a:pt x="193" y="101"/>
                  <a:pt x="175" y="62"/>
                </a:cubicBezTo>
                <a:cubicBezTo>
                  <a:pt x="155" y="19"/>
                  <a:pt x="105" y="0"/>
                  <a:pt x="62" y="20"/>
                </a:cubicBezTo>
                <a:cubicBezTo>
                  <a:pt x="19" y="39"/>
                  <a:pt x="0" y="90"/>
                  <a:pt x="20" y="133"/>
                </a:cubicBezTo>
                <a:cubicBezTo>
                  <a:pt x="38" y="172"/>
                  <a:pt x="82" y="191"/>
                  <a:pt x="122" y="179"/>
                </a:cubicBezTo>
                <a:cubicBezTo>
                  <a:pt x="131" y="199"/>
                  <a:pt x="131" y="199"/>
                  <a:pt x="131" y="199"/>
                </a:cubicBezTo>
                <a:cubicBezTo>
                  <a:pt x="128" y="204"/>
                  <a:pt x="128" y="209"/>
                  <a:pt x="131" y="215"/>
                </a:cubicBezTo>
                <a:cubicBezTo>
                  <a:pt x="163" y="286"/>
                  <a:pt x="163" y="286"/>
                  <a:pt x="163" y="286"/>
                </a:cubicBezTo>
                <a:cubicBezTo>
                  <a:pt x="167" y="295"/>
                  <a:pt x="178" y="299"/>
                  <a:pt x="187" y="295"/>
                </a:cubicBezTo>
                <a:cubicBezTo>
                  <a:pt x="197" y="291"/>
                  <a:pt x="201" y="280"/>
                  <a:pt x="196" y="271"/>
                </a:cubicBezTo>
                <a:close/>
                <a:moveTo>
                  <a:pt x="126" y="160"/>
                </a:moveTo>
                <a:cubicBezTo>
                  <a:pt x="91" y="176"/>
                  <a:pt x="50" y="161"/>
                  <a:pt x="34" y="126"/>
                </a:cubicBezTo>
                <a:cubicBezTo>
                  <a:pt x="19" y="91"/>
                  <a:pt x="34" y="50"/>
                  <a:pt x="69" y="34"/>
                </a:cubicBezTo>
                <a:cubicBezTo>
                  <a:pt x="104" y="18"/>
                  <a:pt x="145" y="34"/>
                  <a:pt x="160" y="69"/>
                </a:cubicBezTo>
                <a:cubicBezTo>
                  <a:pt x="176" y="103"/>
                  <a:pt x="161" y="145"/>
                  <a:pt x="126" y="160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345" name="Google Shape;345;p22"/>
          <p:cNvGrpSpPr/>
          <p:nvPr/>
        </p:nvGrpSpPr>
        <p:grpSpPr>
          <a:xfrm>
            <a:off x="3588579" y="1627666"/>
            <a:ext cx="240472" cy="241218"/>
            <a:chOff x="3020219" y="1344612"/>
            <a:chExt cx="511175" cy="512763"/>
          </a:xfrm>
        </p:grpSpPr>
        <p:sp>
          <p:nvSpPr>
            <p:cNvPr id="346" name="Google Shape;346;p22"/>
            <p:cNvSpPr/>
            <p:nvPr/>
          </p:nvSpPr>
          <p:spPr>
            <a:xfrm>
              <a:off x="3182144" y="1344612"/>
              <a:ext cx="187325" cy="512763"/>
            </a:xfrm>
            <a:custGeom>
              <a:rect b="b" l="l" r="r" t="t"/>
              <a:pathLst>
                <a:path extrusionOk="0" h="307" w="113">
                  <a:moveTo>
                    <a:pt x="57" y="0"/>
                  </a:moveTo>
                  <a:cubicBezTo>
                    <a:pt x="25" y="0"/>
                    <a:pt x="0" y="69"/>
                    <a:pt x="0" y="153"/>
                  </a:cubicBezTo>
                  <a:cubicBezTo>
                    <a:pt x="0" y="238"/>
                    <a:pt x="25" y="307"/>
                    <a:pt x="57" y="307"/>
                  </a:cubicBezTo>
                  <a:cubicBezTo>
                    <a:pt x="88" y="307"/>
                    <a:pt x="113" y="238"/>
                    <a:pt x="113" y="153"/>
                  </a:cubicBezTo>
                  <a:cubicBezTo>
                    <a:pt x="113" y="69"/>
                    <a:pt x="88" y="0"/>
                    <a:pt x="57" y="0"/>
                  </a:cubicBezTo>
                  <a:close/>
                  <a:moveTo>
                    <a:pt x="57" y="282"/>
                  </a:moveTo>
                  <a:cubicBezTo>
                    <a:pt x="30" y="282"/>
                    <a:pt x="9" y="224"/>
                    <a:pt x="9" y="153"/>
                  </a:cubicBezTo>
                  <a:cubicBezTo>
                    <a:pt x="9" y="82"/>
                    <a:pt x="30" y="25"/>
                    <a:pt x="57" y="25"/>
                  </a:cubicBezTo>
                  <a:cubicBezTo>
                    <a:pt x="83" y="25"/>
                    <a:pt x="104" y="82"/>
                    <a:pt x="104" y="153"/>
                  </a:cubicBezTo>
                  <a:cubicBezTo>
                    <a:pt x="104" y="224"/>
                    <a:pt x="83" y="282"/>
                    <a:pt x="57" y="28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47" name="Google Shape;347;p22"/>
            <p:cNvSpPr/>
            <p:nvPr/>
          </p:nvSpPr>
          <p:spPr>
            <a:xfrm>
              <a:off x="3020219" y="1506538"/>
              <a:ext cx="511175" cy="188913"/>
            </a:xfrm>
            <a:custGeom>
              <a:rect b="b" l="l" r="r" t="t"/>
              <a:pathLst>
                <a:path extrusionOk="0" h="113" w="307">
                  <a:moveTo>
                    <a:pt x="307" y="56"/>
                  </a:moveTo>
                  <a:cubicBezTo>
                    <a:pt x="307" y="25"/>
                    <a:pt x="238" y="0"/>
                    <a:pt x="154" y="0"/>
                  </a:cubicBezTo>
                  <a:cubicBezTo>
                    <a:pt x="69" y="0"/>
                    <a:pt x="0" y="25"/>
                    <a:pt x="0" y="56"/>
                  </a:cubicBezTo>
                  <a:cubicBezTo>
                    <a:pt x="0" y="88"/>
                    <a:pt x="69" y="113"/>
                    <a:pt x="154" y="113"/>
                  </a:cubicBezTo>
                  <a:cubicBezTo>
                    <a:pt x="238" y="113"/>
                    <a:pt x="307" y="88"/>
                    <a:pt x="307" y="56"/>
                  </a:cubicBezTo>
                  <a:close/>
                  <a:moveTo>
                    <a:pt x="25" y="56"/>
                  </a:moveTo>
                  <a:cubicBezTo>
                    <a:pt x="25" y="30"/>
                    <a:pt x="83" y="9"/>
                    <a:pt x="154" y="9"/>
                  </a:cubicBezTo>
                  <a:cubicBezTo>
                    <a:pt x="225" y="9"/>
                    <a:pt x="282" y="30"/>
                    <a:pt x="282" y="56"/>
                  </a:cubicBezTo>
                  <a:cubicBezTo>
                    <a:pt x="282" y="82"/>
                    <a:pt x="225" y="104"/>
                    <a:pt x="154" y="104"/>
                  </a:cubicBezTo>
                  <a:cubicBezTo>
                    <a:pt x="83" y="104"/>
                    <a:pt x="25" y="82"/>
                    <a:pt x="25" y="5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48" name="Google Shape;348;p22"/>
            <p:cNvSpPr/>
            <p:nvPr/>
          </p:nvSpPr>
          <p:spPr>
            <a:xfrm>
              <a:off x="3058319" y="1382713"/>
              <a:ext cx="434975" cy="436563"/>
            </a:xfrm>
            <a:custGeom>
              <a:rect b="b" l="l" r="r" t="t"/>
              <a:pathLst>
                <a:path extrusionOk="0" h="261" w="261">
                  <a:moveTo>
                    <a:pt x="239" y="22"/>
                  </a:moveTo>
                  <a:cubicBezTo>
                    <a:pt x="217" y="0"/>
                    <a:pt x="150" y="30"/>
                    <a:pt x="91" y="90"/>
                  </a:cubicBezTo>
                  <a:cubicBezTo>
                    <a:pt x="31" y="150"/>
                    <a:pt x="0" y="217"/>
                    <a:pt x="22" y="239"/>
                  </a:cubicBezTo>
                  <a:cubicBezTo>
                    <a:pt x="44" y="261"/>
                    <a:pt x="111" y="230"/>
                    <a:pt x="171" y="170"/>
                  </a:cubicBezTo>
                  <a:cubicBezTo>
                    <a:pt x="230" y="110"/>
                    <a:pt x="261" y="44"/>
                    <a:pt x="239" y="22"/>
                  </a:cubicBezTo>
                  <a:close/>
                  <a:moveTo>
                    <a:pt x="40" y="221"/>
                  </a:moveTo>
                  <a:cubicBezTo>
                    <a:pt x="21" y="203"/>
                    <a:pt x="47" y="147"/>
                    <a:pt x="97" y="97"/>
                  </a:cubicBezTo>
                  <a:cubicBezTo>
                    <a:pt x="147" y="47"/>
                    <a:pt x="203" y="21"/>
                    <a:pt x="221" y="39"/>
                  </a:cubicBezTo>
                  <a:cubicBezTo>
                    <a:pt x="240" y="58"/>
                    <a:pt x="214" y="114"/>
                    <a:pt x="164" y="164"/>
                  </a:cubicBezTo>
                  <a:cubicBezTo>
                    <a:pt x="114" y="214"/>
                    <a:pt x="58" y="240"/>
                    <a:pt x="40" y="22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49" name="Google Shape;349;p22"/>
            <p:cNvSpPr/>
            <p:nvPr/>
          </p:nvSpPr>
          <p:spPr>
            <a:xfrm>
              <a:off x="3058319" y="1382713"/>
              <a:ext cx="434975" cy="436563"/>
            </a:xfrm>
            <a:custGeom>
              <a:rect b="b" l="l" r="r" t="t"/>
              <a:pathLst>
                <a:path extrusionOk="0" h="261" w="261">
                  <a:moveTo>
                    <a:pt x="239" y="239"/>
                  </a:moveTo>
                  <a:cubicBezTo>
                    <a:pt x="261" y="217"/>
                    <a:pt x="230" y="150"/>
                    <a:pt x="171" y="90"/>
                  </a:cubicBezTo>
                  <a:cubicBezTo>
                    <a:pt x="111" y="30"/>
                    <a:pt x="44" y="0"/>
                    <a:pt x="22" y="22"/>
                  </a:cubicBezTo>
                  <a:cubicBezTo>
                    <a:pt x="0" y="44"/>
                    <a:pt x="31" y="110"/>
                    <a:pt x="91" y="170"/>
                  </a:cubicBezTo>
                  <a:cubicBezTo>
                    <a:pt x="150" y="230"/>
                    <a:pt x="217" y="261"/>
                    <a:pt x="239" y="239"/>
                  </a:cubicBezTo>
                  <a:close/>
                  <a:moveTo>
                    <a:pt x="40" y="39"/>
                  </a:moveTo>
                  <a:cubicBezTo>
                    <a:pt x="58" y="21"/>
                    <a:pt x="114" y="47"/>
                    <a:pt x="164" y="97"/>
                  </a:cubicBezTo>
                  <a:cubicBezTo>
                    <a:pt x="214" y="147"/>
                    <a:pt x="240" y="203"/>
                    <a:pt x="221" y="221"/>
                  </a:cubicBezTo>
                  <a:cubicBezTo>
                    <a:pt x="203" y="240"/>
                    <a:pt x="147" y="214"/>
                    <a:pt x="97" y="164"/>
                  </a:cubicBezTo>
                  <a:cubicBezTo>
                    <a:pt x="47" y="114"/>
                    <a:pt x="21" y="58"/>
                    <a:pt x="40" y="39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50" name="Google Shape;350;p22"/>
            <p:cNvSpPr/>
            <p:nvPr/>
          </p:nvSpPr>
          <p:spPr>
            <a:xfrm>
              <a:off x="3236119" y="1562100"/>
              <a:ext cx="79375" cy="77788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351" name="Google Shape;351;p22"/>
          <p:cNvSpPr/>
          <p:nvPr/>
        </p:nvSpPr>
        <p:spPr>
          <a:xfrm flipH="1">
            <a:off x="3183337" y="3217339"/>
            <a:ext cx="230974" cy="189662"/>
          </a:xfrm>
          <a:custGeom>
            <a:rect b="b" l="l" r="r" t="t"/>
            <a:pathLst>
              <a:path extrusionOk="0" h="122" w="147">
                <a:moveTo>
                  <a:pt x="6" y="0"/>
                </a:moveTo>
                <a:cubicBezTo>
                  <a:pt x="6" y="0"/>
                  <a:pt x="6" y="0"/>
                  <a:pt x="6" y="0"/>
                </a:cubicBezTo>
                <a:cubicBezTo>
                  <a:pt x="141" y="0"/>
                  <a:pt x="141" y="0"/>
                  <a:pt x="141" y="0"/>
                </a:cubicBezTo>
                <a:cubicBezTo>
                  <a:pt x="144" y="0"/>
                  <a:pt x="147" y="2"/>
                  <a:pt x="147" y="5"/>
                </a:cubicBezTo>
                <a:cubicBezTo>
                  <a:pt x="147" y="5"/>
                  <a:pt x="147" y="5"/>
                  <a:pt x="147" y="5"/>
                </a:cubicBezTo>
                <a:cubicBezTo>
                  <a:pt x="147" y="103"/>
                  <a:pt x="147" y="103"/>
                  <a:pt x="147" y="103"/>
                </a:cubicBezTo>
                <a:cubicBezTo>
                  <a:pt x="147" y="106"/>
                  <a:pt x="144" y="108"/>
                  <a:pt x="141" y="108"/>
                </a:cubicBezTo>
                <a:cubicBezTo>
                  <a:pt x="141" y="108"/>
                  <a:pt x="141" y="108"/>
                  <a:pt x="141" y="108"/>
                </a:cubicBezTo>
                <a:cubicBezTo>
                  <a:pt x="79" y="108"/>
                  <a:pt x="79" y="108"/>
                  <a:pt x="79" y="108"/>
                </a:cubicBezTo>
                <a:cubicBezTo>
                  <a:pt x="79" y="115"/>
                  <a:pt x="79" y="115"/>
                  <a:pt x="79" y="115"/>
                </a:cubicBezTo>
                <a:cubicBezTo>
                  <a:pt x="79" y="115"/>
                  <a:pt x="79" y="115"/>
                  <a:pt x="79" y="115"/>
                </a:cubicBezTo>
                <a:cubicBezTo>
                  <a:pt x="110" y="115"/>
                  <a:pt x="110" y="115"/>
                  <a:pt x="110" y="115"/>
                </a:cubicBezTo>
                <a:cubicBezTo>
                  <a:pt x="112" y="115"/>
                  <a:pt x="114" y="117"/>
                  <a:pt x="114" y="119"/>
                </a:cubicBezTo>
                <a:cubicBezTo>
                  <a:pt x="114" y="120"/>
                  <a:pt x="112" y="122"/>
                  <a:pt x="110" y="122"/>
                </a:cubicBezTo>
                <a:cubicBezTo>
                  <a:pt x="36" y="122"/>
                  <a:pt x="36" y="122"/>
                  <a:pt x="36" y="122"/>
                </a:cubicBezTo>
                <a:cubicBezTo>
                  <a:pt x="35" y="122"/>
                  <a:pt x="33" y="120"/>
                  <a:pt x="33" y="119"/>
                </a:cubicBezTo>
                <a:cubicBezTo>
                  <a:pt x="33" y="117"/>
                  <a:pt x="35" y="115"/>
                  <a:pt x="36" y="115"/>
                </a:cubicBezTo>
                <a:cubicBezTo>
                  <a:pt x="68" y="115"/>
                  <a:pt x="68" y="115"/>
                  <a:pt x="68" y="115"/>
                </a:cubicBezTo>
                <a:cubicBezTo>
                  <a:pt x="68" y="115"/>
                  <a:pt x="68" y="115"/>
                  <a:pt x="68" y="115"/>
                </a:cubicBezTo>
                <a:cubicBezTo>
                  <a:pt x="68" y="108"/>
                  <a:pt x="68" y="108"/>
                  <a:pt x="68" y="108"/>
                </a:cubicBezTo>
                <a:cubicBezTo>
                  <a:pt x="6" y="108"/>
                  <a:pt x="6" y="108"/>
                  <a:pt x="6" y="108"/>
                </a:cubicBezTo>
                <a:cubicBezTo>
                  <a:pt x="2" y="108"/>
                  <a:pt x="0" y="106"/>
                  <a:pt x="0" y="103"/>
                </a:cubicBezTo>
                <a:cubicBezTo>
                  <a:pt x="0" y="103"/>
                  <a:pt x="0" y="103"/>
                  <a:pt x="0" y="103"/>
                </a:cubicBezTo>
                <a:cubicBezTo>
                  <a:pt x="0" y="5"/>
                  <a:pt x="0" y="5"/>
                  <a:pt x="0" y="5"/>
                </a:cubicBezTo>
                <a:cubicBezTo>
                  <a:pt x="0" y="2"/>
                  <a:pt x="2" y="0"/>
                  <a:pt x="6" y="0"/>
                </a:cubicBezTo>
                <a:close/>
                <a:moveTo>
                  <a:pt x="125" y="81"/>
                </a:moveTo>
                <a:cubicBezTo>
                  <a:pt x="125" y="81"/>
                  <a:pt x="125" y="81"/>
                  <a:pt x="125" y="81"/>
                </a:cubicBezTo>
                <a:cubicBezTo>
                  <a:pt x="129" y="81"/>
                  <a:pt x="131" y="84"/>
                  <a:pt x="131" y="87"/>
                </a:cubicBezTo>
                <a:cubicBezTo>
                  <a:pt x="131" y="90"/>
                  <a:pt x="129" y="93"/>
                  <a:pt x="125" y="93"/>
                </a:cubicBezTo>
                <a:cubicBezTo>
                  <a:pt x="122" y="93"/>
                  <a:pt x="120" y="90"/>
                  <a:pt x="120" y="87"/>
                </a:cubicBezTo>
                <a:cubicBezTo>
                  <a:pt x="120" y="84"/>
                  <a:pt x="122" y="81"/>
                  <a:pt x="125" y="81"/>
                </a:cubicBezTo>
                <a:close/>
                <a:moveTo>
                  <a:pt x="135" y="11"/>
                </a:moveTo>
                <a:cubicBezTo>
                  <a:pt x="135" y="11"/>
                  <a:pt x="135" y="11"/>
                  <a:pt x="135" y="11"/>
                </a:cubicBezTo>
                <a:cubicBezTo>
                  <a:pt x="11" y="11"/>
                  <a:pt x="11" y="11"/>
                  <a:pt x="11" y="11"/>
                </a:cubicBezTo>
                <a:cubicBezTo>
                  <a:pt x="11" y="40"/>
                  <a:pt x="11" y="68"/>
                  <a:pt x="11" y="97"/>
                </a:cubicBezTo>
                <a:cubicBezTo>
                  <a:pt x="53" y="97"/>
                  <a:pt x="94" y="97"/>
                  <a:pt x="135" y="97"/>
                </a:cubicBezTo>
                <a:cubicBezTo>
                  <a:pt x="135" y="68"/>
                  <a:pt x="135" y="40"/>
                  <a:pt x="135" y="11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lt1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grpSp>
        <p:nvGrpSpPr>
          <p:cNvPr id="352" name="Google Shape;352;p22"/>
          <p:cNvGrpSpPr/>
          <p:nvPr/>
        </p:nvGrpSpPr>
        <p:grpSpPr>
          <a:xfrm>
            <a:off x="4384845" y="1679186"/>
            <a:ext cx="359185" cy="2719146"/>
            <a:chOff x="4360547" y="1601788"/>
            <a:chExt cx="417513" cy="3160713"/>
          </a:xfrm>
        </p:grpSpPr>
        <p:sp>
          <p:nvSpPr>
            <p:cNvPr id="353" name="Google Shape;353;p22"/>
            <p:cNvSpPr/>
            <p:nvPr/>
          </p:nvSpPr>
          <p:spPr>
            <a:xfrm>
              <a:off x="4373247" y="1601788"/>
              <a:ext cx="392113" cy="216559"/>
            </a:xfrm>
            <a:custGeom>
              <a:rect b="b" l="l" r="r" t="t"/>
              <a:pathLst>
                <a:path extrusionOk="0" h="408" w="235">
                  <a:moveTo>
                    <a:pt x="235" y="360"/>
                  </a:moveTo>
                  <a:cubicBezTo>
                    <a:pt x="235" y="387"/>
                    <a:pt x="214" y="408"/>
                    <a:pt x="187" y="408"/>
                  </a:cubicBezTo>
                  <a:cubicBezTo>
                    <a:pt x="48" y="408"/>
                    <a:pt x="48" y="408"/>
                    <a:pt x="48" y="408"/>
                  </a:cubicBezTo>
                  <a:cubicBezTo>
                    <a:pt x="21" y="408"/>
                    <a:pt x="0" y="387"/>
                    <a:pt x="0" y="360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21"/>
                    <a:pt x="21" y="0"/>
                    <a:pt x="48" y="0"/>
                  </a:cubicBezTo>
                  <a:cubicBezTo>
                    <a:pt x="187" y="0"/>
                    <a:pt x="187" y="0"/>
                    <a:pt x="187" y="0"/>
                  </a:cubicBezTo>
                  <a:cubicBezTo>
                    <a:pt x="214" y="0"/>
                    <a:pt x="235" y="21"/>
                    <a:pt x="235" y="48"/>
                  </a:cubicBezTo>
                  <a:lnTo>
                    <a:pt x="235" y="360"/>
                  </a:lnTo>
                  <a:close/>
                </a:path>
              </a:pathLst>
            </a:custGeom>
            <a:solidFill>
              <a:srgbClr val="BFBFBF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54" name="Google Shape;354;p22"/>
            <p:cNvSpPr/>
            <p:nvPr/>
          </p:nvSpPr>
          <p:spPr>
            <a:xfrm>
              <a:off x="4360547" y="1824038"/>
              <a:ext cx="417513" cy="2393950"/>
            </a:xfrm>
            <a:prstGeom prst="rect">
              <a:avLst/>
            </a:prstGeom>
            <a:solidFill>
              <a:srgbClr val="E5E5E5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55" name="Google Shape;355;p22"/>
            <p:cNvSpPr/>
            <p:nvPr/>
          </p:nvSpPr>
          <p:spPr>
            <a:xfrm>
              <a:off x="4385947" y="1824038"/>
              <a:ext cx="120650" cy="2393950"/>
            </a:xfrm>
            <a:prstGeom prst="rect">
              <a:avLst/>
            </a:prstGeom>
            <a:solidFill>
              <a:schemeClr val="accent1">
                <a:alpha val="69803"/>
              </a:schemeClr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56" name="Google Shape;356;p22"/>
            <p:cNvSpPr/>
            <p:nvPr/>
          </p:nvSpPr>
          <p:spPr>
            <a:xfrm>
              <a:off x="4628834" y="1824038"/>
              <a:ext cx="119063" cy="2393950"/>
            </a:xfrm>
            <a:prstGeom prst="rect">
              <a:avLst/>
            </a:prstGeom>
            <a:solidFill>
              <a:schemeClr val="accent3">
                <a:alpha val="69803"/>
              </a:schemeClr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57" name="Google Shape;357;p22"/>
            <p:cNvSpPr/>
            <p:nvPr/>
          </p:nvSpPr>
          <p:spPr>
            <a:xfrm>
              <a:off x="4502627" y="1824038"/>
              <a:ext cx="127795" cy="2393950"/>
            </a:xfrm>
            <a:prstGeom prst="rect">
              <a:avLst/>
            </a:prstGeom>
            <a:solidFill>
              <a:schemeClr val="accent2">
                <a:alpha val="69803"/>
              </a:schemeClr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58" name="Google Shape;358;p22"/>
            <p:cNvSpPr/>
            <p:nvPr/>
          </p:nvSpPr>
          <p:spPr>
            <a:xfrm>
              <a:off x="4360547" y="4217988"/>
              <a:ext cx="417513" cy="333375"/>
            </a:xfrm>
            <a:custGeom>
              <a:rect b="b" l="l" r="r" t="t"/>
              <a:pathLst>
                <a:path extrusionOk="0" h="210" w="263">
                  <a:moveTo>
                    <a:pt x="0" y="0"/>
                  </a:moveTo>
                  <a:lnTo>
                    <a:pt x="54" y="210"/>
                  </a:lnTo>
                  <a:lnTo>
                    <a:pt x="207" y="210"/>
                  </a:lnTo>
                  <a:lnTo>
                    <a:pt x="26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E5E5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  <p:sp>
          <p:nvSpPr>
            <p:cNvPr id="359" name="Google Shape;359;p22"/>
            <p:cNvSpPr/>
            <p:nvPr/>
          </p:nvSpPr>
          <p:spPr>
            <a:xfrm>
              <a:off x="4446272" y="4551363"/>
              <a:ext cx="242888" cy="211138"/>
            </a:xfrm>
            <a:custGeom>
              <a:rect b="b" l="l" r="r" t="t"/>
              <a:pathLst>
                <a:path extrusionOk="0" h="126" w="145">
                  <a:moveTo>
                    <a:pt x="14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35" y="89"/>
                    <a:pt x="35" y="89"/>
                    <a:pt x="35" y="89"/>
                  </a:cubicBezTo>
                  <a:cubicBezTo>
                    <a:pt x="36" y="110"/>
                    <a:pt x="53" y="126"/>
                    <a:pt x="74" y="126"/>
                  </a:cubicBezTo>
                  <a:cubicBezTo>
                    <a:pt x="94" y="126"/>
                    <a:pt x="111" y="109"/>
                    <a:pt x="112" y="89"/>
                  </a:cubicBezTo>
                  <a:lnTo>
                    <a:pt x="145" y="0"/>
                  </a:lnTo>
                  <a:close/>
                </a:path>
              </a:pathLst>
            </a:custGeom>
            <a:solidFill>
              <a:srgbClr val="BFBFBF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endParaRPr>
            </a:p>
          </p:txBody>
        </p:sp>
      </p:grpSp>
      <p:sp>
        <p:nvSpPr>
          <p:cNvPr id="360" name="Google Shape;360;p22"/>
          <p:cNvSpPr/>
          <p:nvPr/>
        </p:nvSpPr>
        <p:spPr>
          <a:xfrm>
            <a:off x="5702497" y="1651089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61" name="Google Shape;361;p22"/>
          <p:cNvSpPr/>
          <p:nvPr/>
        </p:nvSpPr>
        <p:spPr>
          <a:xfrm>
            <a:off x="5702497" y="1858572"/>
            <a:ext cx="19525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62" name="Google Shape;362;p22"/>
          <p:cNvSpPr/>
          <p:nvPr/>
        </p:nvSpPr>
        <p:spPr>
          <a:xfrm>
            <a:off x="6084168" y="3217339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63" name="Google Shape;363;p22"/>
          <p:cNvSpPr/>
          <p:nvPr/>
        </p:nvSpPr>
        <p:spPr>
          <a:xfrm>
            <a:off x="6084168" y="3424822"/>
            <a:ext cx="19525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64" name="Google Shape;364;p22"/>
          <p:cNvSpPr/>
          <p:nvPr/>
        </p:nvSpPr>
        <p:spPr>
          <a:xfrm>
            <a:off x="1992014" y="1651089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65" name="Google Shape;365;p22"/>
          <p:cNvSpPr/>
          <p:nvPr/>
        </p:nvSpPr>
        <p:spPr>
          <a:xfrm>
            <a:off x="1462561" y="1858572"/>
            <a:ext cx="195251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66" name="Google Shape;366;p22"/>
          <p:cNvSpPr/>
          <p:nvPr/>
        </p:nvSpPr>
        <p:spPr>
          <a:xfrm>
            <a:off x="1608046" y="3217339"/>
            <a:ext cx="1422297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TITLE HERE</a:t>
            </a:r>
            <a:endParaRPr b="1" sz="10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367" name="Google Shape;367;p22"/>
          <p:cNvSpPr/>
          <p:nvPr/>
        </p:nvSpPr>
        <p:spPr>
          <a:xfrm>
            <a:off x="1077828" y="3424822"/>
            <a:ext cx="195251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7F7F7F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7F7F7F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Career Planning Presentation Template www.googleslides.org">
  <a:themeElements>
    <a:clrScheme name="自定义 3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52A273"/>
      </a:accent1>
      <a:accent2>
        <a:srgbClr val="EE808D"/>
      </a:accent2>
      <a:accent3>
        <a:srgbClr val="97C7AB"/>
      </a:accent3>
      <a:accent4>
        <a:srgbClr val="F7CABD"/>
      </a:accent4>
      <a:accent5>
        <a:srgbClr val="C7B847"/>
      </a:accent5>
      <a:accent6>
        <a:srgbClr val="BDE29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