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13716000" cx="24387025"/>
  <p:notesSz cx="13716000" cy="24387025"/>
  <p:embeddedFontLst>
    <p:embeddedFont>
      <p:font typeface="Rokkitt"/>
      <p:bold r:id="rId24"/>
      <p:boldItalic r:id="rId25"/>
    </p:embeddedFont>
    <p:embeddedFont>
      <p:font typeface="Lato"/>
      <p:regular r:id="rId26"/>
      <p:bold r:id="rId27"/>
      <p:italic r:id="rId28"/>
      <p:boldItalic r:id="rId29"/>
    </p:embeddedFont>
    <p:embeddedFont>
      <p:font typeface="Inter"/>
      <p:regular r:id="rId30"/>
      <p:bold r:id="rId31"/>
    </p:embeddedFont>
    <p:embeddedFont>
      <p:font typeface="Rajdhani"/>
      <p:bold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jk845Wqz4jwke8rMs+ds7sjKCI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Rokkitt-bold.fntdata"/><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ato-regular.fntdata"/><Relationship Id="rId25" Type="http://schemas.openxmlformats.org/officeDocument/2006/relationships/font" Target="fonts/Rokkitt-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fntdata"/><Relationship Id="rId30" Type="http://schemas.openxmlformats.org/officeDocument/2006/relationships/font" Target="fonts/Inter-regular.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Rajdhani-bold.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9" name="Google Shape;71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0" name="Google Shape;72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7" name="Google Shape;76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8" name="Google Shape;76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7" name="Google Shape;77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8" name="Google Shape;77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0" name="Google Shape;81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1" name="Google Shape;81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 name="Google Shape;4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 name="Google Shape;4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image" Target="../media/image4.png"/><Relationship Id="rId22" Type="http://schemas.openxmlformats.org/officeDocument/2006/relationships/image" Target="../media/image11.png"/><Relationship Id="rId21" Type="http://schemas.openxmlformats.org/officeDocument/2006/relationships/image" Target="../media/image7.png"/><Relationship Id="rId24" Type="http://schemas.openxmlformats.org/officeDocument/2006/relationships/image" Target="../media/image53.png"/><Relationship Id="rId23"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31.png"/><Relationship Id="rId25" Type="http://schemas.openxmlformats.org/officeDocument/2006/relationships/image" Target="../media/image28.png"/><Relationship Id="rId5" Type="http://schemas.openxmlformats.org/officeDocument/2006/relationships/image" Target="../media/image20.png"/><Relationship Id="rId6" Type="http://schemas.openxmlformats.org/officeDocument/2006/relationships/image" Target="../media/image9.png"/><Relationship Id="rId7" Type="http://schemas.openxmlformats.org/officeDocument/2006/relationships/image" Target="../media/image1.png"/><Relationship Id="rId8" Type="http://schemas.openxmlformats.org/officeDocument/2006/relationships/image" Target="../media/image12.png"/><Relationship Id="rId11" Type="http://schemas.openxmlformats.org/officeDocument/2006/relationships/image" Target="../media/image46.png"/><Relationship Id="rId10" Type="http://schemas.openxmlformats.org/officeDocument/2006/relationships/image" Target="../media/image26.png"/><Relationship Id="rId13" Type="http://schemas.openxmlformats.org/officeDocument/2006/relationships/image" Target="../media/image5.png"/><Relationship Id="rId12" Type="http://schemas.openxmlformats.org/officeDocument/2006/relationships/image" Target="../media/image6.png"/><Relationship Id="rId15" Type="http://schemas.openxmlformats.org/officeDocument/2006/relationships/image" Target="../media/image22.png"/><Relationship Id="rId14" Type="http://schemas.openxmlformats.org/officeDocument/2006/relationships/image" Target="../media/image3.png"/><Relationship Id="rId17" Type="http://schemas.openxmlformats.org/officeDocument/2006/relationships/image" Target="../media/image24.png"/><Relationship Id="rId16" Type="http://schemas.openxmlformats.org/officeDocument/2006/relationships/image" Target="../media/image8.png"/><Relationship Id="rId19" Type="http://schemas.openxmlformats.org/officeDocument/2006/relationships/image" Target="../media/image2.png"/><Relationship Id="rId18" Type="http://schemas.openxmlformats.org/officeDocument/2006/relationships/image" Target="../media/image38.png"/></Relationships>
</file>

<file path=ppt/slides/_rels/slide10.xml.rels><?xml version="1.0" encoding="UTF-8" standalone="yes"?><Relationships xmlns="http://schemas.openxmlformats.org/package/2006/relationships"><Relationship Id="rId20" Type="http://schemas.openxmlformats.org/officeDocument/2006/relationships/image" Target="../media/image253.png"/><Relationship Id="rId22" Type="http://schemas.openxmlformats.org/officeDocument/2006/relationships/image" Target="../media/image219.png"/><Relationship Id="rId21" Type="http://schemas.openxmlformats.org/officeDocument/2006/relationships/image" Target="../media/image35.png"/><Relationship Id="rId24" Type="http://schemas.openxmlformats.org/officeDocument/2006/relationships/image" Target="../media/image37.png"/><Relationship Id="rId23" Type="http://schemas.openxmlformats.org/officeDocument/2006/relationships/image" Target="../media/image6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189.png"/><Relationship Id="rId9" Type="http://schemas.openxmlformats.org/officeDocument/2006/relationships/image" Target="../media/image212.png"/><Relationship Id="rId26" Type="http://schemas.openxmlformats.org/officeDocument/2006/relationships/image" Target="../media/image220.png"/><Relationship Id="rId25" Type="http://schemas.openxmlformats.org/officeDocument/2006/relationships/image" Target="../media/image214.png"/><Relationship Id="rId28" Type="http://schemas.openxmlformats.org/officeDocument/2006/relationships/image" Target="../media/image272.png"/><Relationship Id="rId27" Type="http://schemas.openxmlformats.org/officeDocument/2006/relationships/image" Target="../media/image243.png"/><Relationship Id="rId5" Type="http://schemas.openxmlformats.org/officeDocument/2006/relationships/image" Target="../media/image197.png"/><Relationship Id="rId6" Type="http://schemas.openxmlformats.org/officeDocument/2006/relationships/image" Target="../media/image191.png"/><Relationship Id="rId29" Type="http://schemas.openxmlformats.org/officeDocument/2006/relationships/image" Target="../media/image33.png"/><Relationship Id="rId7" Type="http://schemas.openxmlformats.org/officeDocument/2006/relationships/image" Target="../media/image195.png"/><Relationship Id="rId8" Type="http://schemas.openxmlformats.org/officeDocument/2006/relationships/image" Target="../media/image202.png"/><Relationship Id="rId31" Type="http://schemas.openxmlformats.org/officeDocument/2006/relationships/image" Target="../media/image222.png"/><Relationship Id="rId30" Type="http://schemas.openxmlformats.org/officeDocument/2006/relationships/image" Target="../media/image42.png"/><Relationship Id="rId11" Type="http://schemas.openxmlformats.org/officeDocument/2006/relationships/image" Target="../media/image204.png"/><Relationship Id="rId33" Type="http://schemas.openxmlformats.org/officeDocument/2006/relationships/image" Target="../media/image238.png"/><Relationship Id="rId10" Type="http://schemas.openxmlformats.org/officeDocument/2006/relationships/image" Target="../media/image211.png"/><Relationship Id="rId32" Type="http://schemas.openxmlformats.org/officeDocument/2006/relationships/image" Target="../media/image34.png"/><Relationship Id="rId13" Type="http://schemas.openxmlformats.org/officeDocument/2006/relationships/image" Target="../media/image263.png"/><Relationship Id="rId35" Type="http://schemas.openxmlformats.org/officeDocument/2006/relationships/image" Target="../media/image228.png"/><Relationship Id="rId12" Type="http://schemas.openxmlformats.org/officeDocument/2006/relationships/image" Target="../media/image209.png"/><Relationship Id="rId34" Type="http://schemas.openxmlformats.org/officeDocument/2006/relationships/image" Target="../media/image224.png"/><Relationship Id="rId15" Type="http://schemas.openxmlformats.org/officeDocument/2006/relationships/image" Target="../media/image205.png"/><Relationship Id="rId14" Type="http://schemas.openxmlformats.org/officeDocument/2006/relationships/image" Target="../media/image201.png"/><Relationship Id="rId36" Type="http://schemas.openxmlformats.org/officeDocument/2006/relationships/image" Target="../media/image246.png"/><Relationship Id="rId17" Type="http://schemas.openxmlformats.org/officeDocument/2006/relationships/image" Target="../media/image208.png"/><Relationship Id="rId16" Type="http://schemas.openxmlformats.org/officeDocument/2006/relationships/image" Target="../media/image227.png"/><Relationship Id="rId19" Type="http://schemas.openxmlformats.org/officeDocument/2006/relationships/image" Target="../media/image254.png"/><Relationship Id="rId18" Type="http://schemas.openxmlformats.org/officeDocument/2006/relationships/image" Target="../media/image247.png"/></Relationships>
</file>

<file path=ppt/slides/_rels/slide11.xml.rels><?xml version="1.0" encoding="UTF-8" standalone="yes"?><Relationships xmlns="http://schemas.openxmlformats.org/package/2006/relationships"><Relationship Id="rId20" Type="http://schemas.openxmlformats.org/officeDocument/2006/relationships/image" Target="../media/image259.png"/><Relationship Id="rId22" Type="http://schemas.openxmlformats.org/officeDocument/2006/relationships/image" Target="../media/image275.png"/><Relationship Id="rId21" Type="http://schemas.openxmlformats.org/officeDocument/2006/relationships/image" Target="../media/image34.png"/><Relationship Id="rId24" Type="http://schemas.openxmlformats.org/officeDocument/2006/relationships/image" Target="../media/image321.png"/><Relationship Id="rId23" Type="http://schemas.openxmlformats.org/officeDocument/2006/relationships/image" Target="../media/image27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255.png"/><Relationship Id="rId9" Type="http://schemas.openxmlformats.org/officeDocument/2006/relationships/image" Target="../media/image65.png"/><Relationship Id="rId26" Type="http://schemas.openxmlformats.org/officeDocument/2006/relationships/image" Target="../media/image285.png"/><Relationship Id="rId25" Type="http://schemas.openxmlformats.org/officeDocument/2006/relationships/image" Target="../media/image290.png"/><Relationship Id="rId27" Type="http://schemas.openxmlformats.org/officeDocument/2006/relationships/image" Target="../media/image262.png"/><Relationship Id="rId5" Type="http://schemas.openxmlformats.org/officeDocument/2006/relationships/image" Target="../media/image56.png"/><Relationship Id="rId6" Type="http://schemas.openxmlformats.org/officeDocument/2006/relationships/image" Target="../media/image107.png"/><Relationship Id="rId7" Type="http://schemas.openxmlformats.org/officeDocument/2006/relationships/image" Target="../media/image52.png"/><Relationship Id="rId8" Type="http://schemas.openxmlformats.org/officeDocument/2006/relationships/image" Target="../media/image231.png"/><Relationship Id="rId11" Type="http://schemas.openxmlformats.org/officeDocument/2006/relationships/image" Target="../media/image239.png"/><Relationship Id="rId10" Type="http://schemas.openxmlformats.org/officeDocument/2006/relationships/image" Target="../media/image72.png"/><Relationship Id="rId13" Type="http://schemas.openxmlformats.org/officeDocument/2006/relationships/image" Target="../media/image54.png"/><Relationship Id="rId12" Type="http://schemas.openxmlformats.org/officeDocument/2006/relationships/image" Target="../media/image85.png"/><Relationship Id="rId15" Type="http://schemas.openxmlformats.org/officeDocument/2006/relationships/image" Target="../media/image90.png"/><Relationship Id="rId14" Type="http://schemas.openxmlformats.org/officeDocument/2006/relationships/image" Target="../media/image73.png"/><Relationship Id="rId17" Type="http://schemas.openxmlformats.org/officeDocument/2006/relationships/image" Target="../media/image59.png"/><Relationship Id="rId16" Type="http://schemas.openxmlformats.org/officeDocument/2006/relationships/image" Target="../media/image138.png"/><Relationship Id="rId19" Type="http://schemas.openxmlformats.org/officeDocument/2006/relationships/image" Target="../media/image55.png"/><Relationship Id="rId18" Type="http://schemas.openxmlformats.org/officeDocument/2006/relationships/image" Target="../media/image57.png"/></Relationships>
</file>

<file path=ppt/slides/_rels/slide12.xml.rels><?xml version="1.0" encoding="UTF-8" standalone="yes"?><Relationships xmlns="http://schemas.openxmlformats.org/package/2006/relationships"><Relationship Id="rId20" Type="http://schemas.openxmlformats.org/officeDocument/2006/relationships/image" Target="../media/image193.png"/><Relationship Id="rId22" Type="http://schemas.openxmlformats.org/officeDocument/2006/relationships/image" Target="../media/image11.png"/><Relationship Id="rId21" Type="http://schemas.openxmlformats.org/officeDocument/2006/relationships/image" Target="../media/image187.png"/><Relationship Id="rId24" Type="http://schemas.openxmlformats.org/officeDocument/2006/relationships/image" Target="../media/image284.png"/><Relationship Id="rId23"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31.png"/><Relationship Id="rId25" Type="http://schemas.openxmlformats.org/officeDocument/2006/relationships/image" Target="../media/image355.png"/><Relationship Id="rId5" Type="http://schemas.openxmlformats.org/officeDocument/2006/relationships/image" Target="../media/image20.png"/><Relationship Id="rId6" Type="http://schemas.openxmlformats.org/officeDocument/2006/relationships/image" Target="../media/image70.png"/><Relationship Id="rId7" Type="http://schemas.openxmlformats.org/officeDocument/2006/relationships/image" Target="../media/image112.png"/><Relationship Id="rId8" Type="http://schemas.openxmlformats.org/officeDocument/2006/relationships/image" Target="../media/image12.png"/><Relationship Id="rId11" Type="http://schemas.openxmlformats.org/officeDocument/2006/relationships/image" Target="../media/image46.png"/><Relationship Id="rId10" Type="http://schemas.openxmlformats.org/officeDocument/2006/relationships/image" Target="../media/image26.png"/><Relationship Id="rId13" Type="http://schemas.openxmlformats.org/officeDocument/2006/relationships/image" Target="../media/image5.png"/><Relationship Id="rId12" Type="http://schemas.openxmlformats.org/officeDocument/2006/relationships/image" Target="../media/image6.png"/><Relationship Id="rId15" Type="http://schemas.openxmlformats.org/officeDocument/2006/relationships/image" Target="../media/image22.png"/><Relationship Id="rId14" Type="http://schemas.openxmlformats.org/officeDocument/2006/relationships/image" Target="../media/image3.png"/><Relationship Id="rId17" Type="http://schemas.openxmlformats.org/officeDocument/2006/relationships/image" Target="../media/image24.png"/><Relationship Id="rId16" Type="http://schemas.openxmlformats.org/officeDocument/2006/relationships/image" Target="../media/image199.png"/><Relationship Id="rId19" Type="http://schemas.openxmlformats.org/officeDocument/2006/relationships/image" Target="../media/image2.png"/><Relationship Id="rId18" Type="http://schemas.openxmlformats.org/officeDocument/2006/relationships/image" Target="../media/image38.png"/></Relationships>
</file>

<file path=ppt/slides/_rels/slide13.xml.rels><?xml version="1.0" encoding="UTF-8" standalone="yes"?><Relationships xmlns="http://schemas.openxmlformats.org/package/2006/relationships"><Relationship Id="rId20" Type="http://schemas.openxmlformats.org/officeDocument/2006/relationships/image" Target="../media/image32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126.png"/><Relationship Id="rId9" Type="http://schemas.openxmlformats.org/officeDocument/2006/relationships/image" Target="../media/image139.png"/><Relationship Id="rId5" Type="http://schemas.openxmlformats.org/officeDocument/2006/relationships/image" Target="../media/image133.png"/><Relationship Id="rId6" Type="http://schemas.openxmlformats.org/officeDocument/2006/relationships/image" Target="../media/image286.png"/><Relationship Id="rId7" Type="http://schemas.openxmlformats.org/officeDocument/2006/relationships/image" Target="../media/image15.png"/><Relationship Id="rId8" Type="http://schemas.openxmlformats.org/officeDocument/2006/relationships/image" Target="../media/image188.png"/><Relationship Id="rId11" Type="http://schemas.openxmlformats.org/officeDocument/2006/relationships/image" Target="../media/image310.png"/><Relationship Id="rId10" Type="http://schemas.openxmlformats.org/officeDocument/2006/relationships/image" Target="../media/image147.png"/><Relationship Id="rId13" Type="http://schemas.openxmlformats.org/officeDocument/2006/relationships/image" Target="../media/image129.png"/><Relationship Id="rId12" Type="http://schemas.openxmlformats.org/officeDocument/2006/relationships/image" Target="../media/image295.png"/><Relationship Id="rId15" Type="http://schemas.openxmlformats.org/officeDocument/2006/relationships/image" Target="../media/image305.png"/><Relationship Id="rId14" Type="http://schemas.openxmlformats.org/officeDocument/2006/relationships/image" Target="../media/image144.png"/><Relationship Id="rId17" Type="http://schemas.openxmlformats.org/officeDocument/2006/relationships/image" Target="../media/image143.png"/><Relationship Id="rId16" Type="http://schemas.openxmlformats.org/officeDocument/2006/relationships/image" Target="../media/image18.png"/><Relationship Id="rId19" Type="http://schemas.openxmlformats.org/officeDocument/2006/relationships/image" Target="../media/image34.png"/><Relationship Id="rId18" Type="http://schemas.openxmlformats.org/officeDocument/2006/relationships/image" Target="../media/image336.png"/></Relationships>
</file>

<file path=ppt/slides/_rels/slide14.xml.rels><?xml version="1.0" encoding="UTF-8" standalone="yes"?><Relationships xmlns="http://schemas.openxmlformats.org/package/2006/relationships"><Relationship Id="rId20" Type="http://schemas.openxmlformats.org/officeDocument/2006/relationships/image" Target="../media/image314.png"/><Relationship Id="rId22" Type="http://schemas.openxmlformats.org/officeDocument/2006/relationships/image" Target="../media/image219.png"/><Relationship Id="rId21" Type="http://schemas.openxmlformats.org/officeDocument/2006/relationships/image" Target="../media/image348.png"/><Relationship Id="rId24" Type="http://schemas.openxmlformats.org/officeDocument/2006/relationships/image" Target="../media/image37.png"/><Relationship Id="rId23" Type="http://schemas.openxmlformats.org/officeDocument/2006/relationships/image" Target="../media/image6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189.png"/><Relationship Id="rId9" Type="http://schemas.openxmlformats.org/officeDocument/2006/relationships/image" Target="../media/image374.png"/><Relationship Id="rId26" Type="http://schemas.openxmlformats.org/officeDocument/2006/relationships/image" Target="../media/image322.png"/><Relationship Id="rId25" Type="http://schemas.openxmlformats.org/officeDocument/2006/relationships/image" Target="../media/image329.png"/><Relationship Id="rId28" Type="http://schemas.openxmlformats.org/officeDocument/2006/relationships/image" Target="../media/image43.png"/><Relationship Id="rId27" Type="http://schemas.openxmlformats.org/officeDocument/2006/relationships/image" Target="../media/image345.png"/><Relationship Id="rId5" Type="http://schemas.openxmlformats.org/officeDocument/2006/relationships/image" Target="../media/image197.png"/><Relationship Id="rId6" Type="http://schemas.openxmlformats.org/officeDocument/2006/relationships/image" Target="../media/image308.png"/><Relationship Id="rId29" Type="http://schemas.openxmlformats.org/officeDocument/2006/relationships/image" Target="../media/image33.png"/><Relationship Id="rId7" Type="http://schemas.openxmlformats.org/officeDocument/2006/relationships/image" Target="../media/image195.png"/><Relationship Id="rId8" Type="http://schemas.openxmlformats.org/officeDocument/2006/relationships/image" Target="../media/image202.png"/><Relationship Id="rId31" Type="http://schemas.openxmlformats.org/officeDocument/2006/relationships/image" Target="../media/image344.png"/><Relationship Id="rId30" Type="http://schemas.openxmlformats.org/officeDocument/2006/relationships/image" Target="../media/image42.png"/><Relationship Id="rId11" Type="http://schemas.openxmlformats.org/officeDocument/2006/relationships/image" Target="../media/image318.png"/><Relationship Id="rId10" Type="http://schemas.openxmlformats.org/officeDocument/2006/relationships/image" Target="../media/image332.png"/><Relationship Id="rId32" Type="http://schemas.openxmlformats.org/officeDocument/2006/relationships/image" Target="../media/image34.png"/><Relationship Id="rId13" Type="http://schemas.openxmlformats.org/officeDocument/2006/relationships/image" Target="../media/image263.png"/><Relationship Id="rId12" Type="http://schemas.openxmlformats.org/officeDocument/2006/relationships/image" Target="../media/image338.png"/><Relationship Id="rId15" Type="http://schemas.openxmlformats.org/officeDocument/2006/relationships/image" Target="../media/image205.png"/><Relationship Id="rId14" Type="http://schemas.openxmlformats.org/officeDocument/2006/relationships/image" Target="../media/image324.png"/><Relationship Id="rId17" Type="http://schemas.openxmlformats.org/officeDocument/2006/relationships/image" Target="../media/image208.png"/><Relationship Id="rId16" Type="http://schemas.openxmlformats.org/officeDocument/2006/relationships/image" Target="../media/image352.png"/><Relationship Id="rId19" Type="http://schemas.openxmlformats.org/officeDocument/2006/relationships/image" Target="../media/image313.png"/><Relationship Id="rId18" Type="http://schemas.openxmlformats.org/officeDocument/2006/relationships/image" Target="../media/image247.png"/></Relationships>
</file>

<file path=ppt/slides/_rels/slide15.xml.rels><?xml version="1.0" encoding="UTF-8" standalone="yes"?><Relationships xmlns="http://schemas.openxmlformats.org/package/2006/relationships"><Relationship Id="rId40" Type="http://schemas.openxmlformats.org/officeDocument/2006/relationships/image" Target="../media/image377.png"/><Relationship Id="rId20" Type="http://schemas.openxmlformats.org/officeDocument/2006/relationships/image" Target="../media/image356.png"/><Relationship Id="rId42" Type="http://schemas.openxmlformats.org/officeDocument/2006/relationships/image" Target="../media/image439.png"/><Relationship Id="rId41" Type="http://schemas.openxmlformats.org/officeDocument/2006/relationships/image" Target="../media/image372.png"/><Relationship Id="rId22" Type="http://schemas.openxmlformats.org/officeDocument/2006/relationships/image" Target="../media/image349.png"/><Relationship Id="rId44" Type="http://schemas.openxmlformats.org/officeDocument/2006/relationships/image" Target="../media/image369.png"/><Relationship Id="rId21" Type="http://schemas.openxmlformats.org/officeDocument/2006/relationships/image" Target="../media/image34.png"/><Relationship Id="rId43" Type="http://schemas.openxmlformats.org/officeDocument/2006/relationships/image" Target="../media/image402.png"/><Relationship Id="rId24" Type="http://schemas.openxmlformats.org/officeDocument/2006/relationships/image" Target="../media/image375.png"/><Relationship Id="rId46" Type="http://schemas.openxmlformats.org/officeDocument/2006/relationships/image" Target="../media/image384.png"/><Relationship Id="rId23" Type="http://schemas.openxmlformats.org/officeDocument/2006/relationships/image" Target="../media/image360.png"/><Relationship Id="rId45" Type="http://schemas.openxmlformats.org/officeDocument/2006/relationships/image" Target="../media/image414.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351.png"/><Relationship Id="rId9" Type="http://schemas.openxmlformats.org/officeDocument/2006/relationships/image" Target="../media/image65.png"/><Relationship Id="rId26" Type="http://schemas.openxmlformats.org/officeDocument/2006/relationships/image" Target="../media/image362.png"/><Relationship Id="rId25" Type="http://schemas.openxmlformats.org/officeDocument/2006/relationships/image" Target="../media/image364.png"/><Relationship Id="rId28" Type="http://schemas.openxmlformats.org/officeDocument/2006/relationships/image" Target="../media/image366.png"/><Relationship Id="rId27" Type="http://schemas.openxmlformats.org/officeDocument/2006/relationships/image" Target="../media/image361.png"/><Relationship Id="rId5" Type="http://schemas.openxmlformats.org/officeDocument/2006/relationships/image" Target="../media/image56.png"/><Relationship Id="rId6" Type="http://schemas.openxmlformats.org/officeDocument/2006/relationships/image" Target="../media/image107.png"/><Relationship Id="rId29" Type="http://schemas.openxmlformats.org/officeDocument/2006/relationships/image" Target="../media/image371.png"/><Relationship Id="rId7" Type="http://schemas.openxmlformats.org/officeDocument/2006/relationships/image" Target="../media/image342.png"/><Relationship Id="rId8" Type="http://schemas.openxmlformats.org/officeDocument/2006/relationships/image" Target="../media/image347.png"/><Relationship Id="rId31" Type="http://schemas.openxmlformats.org/officeDocument/2006/relationships/image" Target="../media/image359.png"/><Relationship Id="rId30" Type="http://schemas.openxmlformats.org/officeDocument/2006/relationships/image" Target="../media/image370.png"/><Relationship Id="rId11" Type="http://schemas.openxmlformats.org/officeDocument/2006/relationships/image" Target="../media/image239.png"/><Relationship Id="rId33" Type="http://schemas.openxmlformats.org/officeDocument/2006/relationships/image" Target="../media/image357.png"/><Relationship Id="rId10" Type="http://schemas.openxmlformats.org/officeDocument/2006/relationships/image" Target="../media/image72.png"/><Relationship Id="rId32" Type="http://schemas.openxmlformats.org/officeDocument/2006/relationships/image" Target="../media/image353.png"/><Relationship Id="rId13" Type="http://schemas.openxmlformats.org/officeDocument/2006/relationships/image" Target="../media/image54.png"/><Relationship Id="rId35" Type="http://schemas.openxmlformats.org/officeDocument/2006/relationships/image" Target="../media/image363.png"/><Relationship Id="rId12" Type="http://schemas.openxmlformats.org/officeDocument/2006/relationships/image" Target="../media/image85.png"/><Relationship Id="rId34" Type="http://schemas.openxmlformats.org/officeDocument/2006/relationships/image" Target="../media/image387.png"/><Relationship Id="rId15" Type="http://schemas.openxmlformats.org/officeDocument/2006/relationships/image" Target="../media/image354.png"/><Relationship Id="rId37" Type="http://schemas.openxmlformats.org/officeDocument/2006/relationships/image" Target="../media/image368.png"/><Relationship Id="rId14" Type="http://schemas.openxmlformats.org/officeDocument/2006/relationships/image" Target="../media/image73.png"/><Relationship Id="rId36" Type="http://schemas.openxmlformats.org/officeDocument/2006/relationships/image" Target="../media/image358.png"/><Relationship Id="rId17" Type="http://schemas.openxmlformats.org/officeDocument/2006/relationships/image" Target="../media/image59.png"/><Relationship Id="rId39" Type="http://schemas.openxmlformats.org/officeDocument/2006/relationships/image" Target="../media/image383.png"/><Relationship Id="rId16" Type="http://schemas.openxmlformats.org/officeDocument/2006/relationships/image" Target="../media/image138.png"/><Relationship Id="rId38" Type="http://schemas.openxmlformats.org/officeDocument/2006/relationships/image" Target="../media/image367.png"/><Relationship Id="rId19" Type="http://schemas.openxmlformats.org/officeDocument/2006/relationships/image" Target="../media/image350.png"/><Relationship Id="rId18" Type="http://schemas.openxmlformats.org/officeDocument/2006/relationships/image" Target="../media/image365.png"/></Relationships>
</file>

<file path=ppt/slides/_rels/slide16.xml.rels><?xml version="1.0" encoding="UTF-8" standalone="yes"?><Relationships xmlns="http://schemas.openxmlformats.org/package/2006/relationships"><Relationship Id="rId20" Type="http://schemas.openxmlformats.org/officeDocument/2006/relationships/image" Target="../media/image314.png"/><Relationship Id="rId22" Type="http://schemas.openxmlformats.org/officeDocument/2006/relationships/image" Target="../media/image219.png"/><Relationship Id="rId21" Type="http://schemas.openxmlformats.org/officeDocument/2006/relationships/image" Target="../media/image348.png"/><Relationship Id="rId24" Type="http://schemas.openxmlformats.org/officeDocument/2006/relationships/image" Target="../media/image37.png"/><Relationship Id="rId23" Type="http://schemas.openxmlformats.org/officeDocument/2006/relationships/image" Target="../media/image68.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189.png"/><Relationship Id="rId9" Type="http://schemas.openxmlformats.org/officeDocument/2006/relationships/image" Target="../media/image374.png"/><Relationship Id="rId26" Type="http://schemas.openxmlformats.org/officeDocument/2006/relationships/image" Target="../media/image322.png"/><Relationship Id="rId25" Type="http://schemas.openxmlformats.org/officeDocument/2006/relationships/image" Target="../media/image329.png"/><Relationship Id="rId28" Type="http://schemas.openxmlformats.org/officeDocument/2006/relationships/image" Target="../media/image43.png"/><Relationship Id="rId27" Type="http://schemas.openxmlformats.org/officeDocument/2006/relationships/image" Target="../media/image345.png"/><Relationship Id="rId5" Type="http://schemas.openxmlformats.org/officeDocument/2006/relationships/image" Target="../media/image197.png"/><Relationship Id="rId6" Type="http://schemas.openxmlformats.org/officeDocument/2006/relationships/image" Target="../media/image308.png"/><Relationship Id="rId29" Type="http://schemas.openxmlformats.org/officeDocument/2006/relationships/image" Target="../media/image33.png"/><Relationship Id="rId7" Type="http://schemas.openxmlformats.org/officeDocument/2006/relationships/image" Target="../media/image195.png"/><Relationship Id="rId8" Type="http://schemas.openxmlformats.org/officeDocument/2006/relationships/image" Target="../media/image202.png"/><Relationship Id="rId31" Type="http://schemas.openxmlformats.org/officeDocument/2006/relationships/image" Target="../media/image344.png"/><Relationship Id="rId30" Type="http://schemas.openxmlformats.org/officeDocument/2006/relationships/image" Target="../media/image42.png"/><Relationship Id="rId11" Type="http://schemas.openxmlformats.org/officeDocument/2006/relationships/image" Target="../media/image318.png"/><Relationship Id="rId33" Type="http://schemas.openxmlformats.org/officeDocument/2006/relationships/image" Target="../media/image435.png"/><Relationship Id="rId10" Type="http://schemas.openxmlformats.org/officeDocument/2006/relationships/image" Target="../media/image332.png"/><Relationship Id="rId32" Type="http://schemas.openxmlformats.org/officeDocument/2006/relationships/image" Target="../media/image34.png"/><Relationship Id="rId13" Type="http://schemas.openxmlformats.org/officeDocument/2006/relationships/image" Target="../media/image263.png"/><Relationship Id="rId12" Type="http://schemas.openxmlformats.org/officeDocument/2006/relationships/image" Target="../media/image338.png"/><Relationship Id="rId34" Type="http://schemas.openxmlformats.org/officeDocument/2006/relationships/image" Target="../media/image452.png"/><Relationship Id="rId15" Type="http://schemas.openxmlformats.org/officeDocument/2006/relationships/image" Target="../media/image205.png"/><Relationship Id="rId14" Type="http://schemas.openxmlformats.org/officeDocument/2006/relationships/image" Target="../media/image324.png"/><Relationship Id="rId17" Type="http://schemas.openxmlformats.org/officeDocument/2006/relationships/image" Target="../media/image208.png"/><Relationship Id="rId16" Type="http://schemas.openxmlformats.org/officeDocument/2006/relationships/image" Target="../media/image352.png"/><Relationship Id="rId19" Type="http://schemas.openxmlformats.org/officeDocument/2006/relationships/image" Target="../media/image313.png"/><Relationship Id="rId18" Type="http://schemas.openxmlformats.org/officeDocument/2006/relationships/image" Target="../media/image2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54.png"/><Relationship Id="rId4" Type="http://schemas.openxmlformats.org/officeDocument/2006/relationships/image" Target="../media/image34.png"/><Relationship Id="rId5" Type="http://schemas.openxmlformats.org/officeDocument/2006/relationships/image" Target="../media/image4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47.png"/><Relationship Id="rId4" Type="http://schemas.openxmlformats.org/officeDocument/2006/relationships/image" Target="../media/image34.png"/><Relationship Id="rId5" Type="http://schemas.openxmlformats.org/officeDocument/2006/relationships/image" Target="../media/image453.png"/><Relationship Id="rId6" Type="http://schemas.openxmlformats.org/officeDocument/2006/relationships/image" Target="../media/image436.png"/><Relationship Id="rId7" Type="http://schemas.openxmlformats.org/officeDocument/2006/relationships/image" Target="../media/image422.png"/><Relationship Id="rId8" Type="http://schemas.openxmlformats.org/officeDocument/2006/relationships/image" Target="../media/image434.png"/></Relationships>
</file>

<file path=ppt/slides/_rels/slide19.xml.rels><?xml version="1.0" encoding="UTF-8" standalone="yes"?><Relationships xmlns="http://schemas.openxmlformats.org/package/2006/relationships"><Relationship Id="rId20" Type="http://schemas.openxmlformats.org/officeDocument/2006/relationships/image" Target="../media/image445.png"/><Relationship Id="rId22" Type="http://schemas.openxmlformats.org/officeDocument/2006/relationships/image" Target="../media/image438.png"/><Relationship Id="rId21" Type="http://schemas.openxmlformats.org/officeDocument/2006/relationships/image" Target="../media/image449.png"/><Relationship Id="rId24" Type="http://schemas.openxmlformats.org/officeDocument/2006/relationships/hyperlink" Target="https://www.instagram.com/eatemp._/" TargetMode="External"/><Relationship Id="rId23" Type="http://schemas.openxmlformats.org/officeDocument/2006/relationships/image" Target="../media/image441.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126.png"/><Relationship Id="rId9" Type="http://schemas.openxmlformats.org/officeDocument/2006/relationships/image" Target="../media/image139.png"/><Relationship Id="rId26" Type="http://schemas.openxmlformats.org/officeDocument/2006/relationships/hyperlink" Target="https://www.pinterest.com/eatempofficial/" TargetMode="External"/><Relationship Id="rId25" Type="http://schemas.openxmlformats.org/officeDocument/2006/relationships/image" Target="../media/image442.png"/><Relationship Id="rId28" Type="http://schemas.openxmlformats.org/officeDocument/2006/relationships/hyperlink" Target="https://www.youtube.com/@eatemp" TargetMode="External"/><Relationship Id="rId27" Type="http://schemas.openxmlformats.org/officeDocument/2006/relationships/image" Target="../media/image444.png"/><Relationship Id="rId5" Type="http://schemas.openxmlformats.org/officeDocument/2006/relationships/image" Target="../media/image133.png"/><Relationship Id="rId6" Type="http://schemas.openxmlformats.org/officeDocument/2006/relationships/image" Target="../media/image286.png"/><Relationship Id="rId29" Type="http://schemas.openxmlformats.org/officeDocument/2006/relationships/image" Target="../media/image450.png"/><Relationship Id="rId7" Type="http://schemas.openxmlformats.org/officeDocument/2006/relationships/image" Target="../media/image15.png"/><Relationship Id="rId8" Type="http://schemas.openxmlformats.org/officeDocument/2006/relationships/image" Target="../media/image431.png"/><Relationship Id="rId31" Type="http://schemas.openxmlformats.org/officeDocument/2006/relationships/hyperlink" Target="https://unsplash.com/" TargetMode="External"/><Relationship Id="rId30" Type="http://schemas.openxmlformats.org/officeDocument/2006/relationships/hyperlink" Target="https://www.tiktok.com/@eatemp.official" TargetMode="External"/><Relationship Id="rId11" Type="http://schemas.openxmlformats.org/officeDocument/2006/relationships/image" Target="../media/image310.png"/><Relationship Id="rId10" Type="http://schemas.openxmlformats.org/officeDocument/2006/relationships/image" Target="../media/image147.png"/><Relationship Id="rId13" Type="http://schemas.openxmlformats.org/officeDocument/2006/relationships/image" Target="../media/image129.png"/><Relationship Id="rId12" Type="http://schemas.openxmlformats.org/officeDocument/2006/relationships/image" Target="../media/image295.png"/><Relationship Id="rId15" Type="http://schemas.openxmlformats.org/officeDocument/2006/relationships/image" Target="../media/image25.png"/><Relationship Id="rId14" Type="http://schemas.openxmlformats.org/officeDocument/2006/relationships/image" Target="../media/image144.png"/><Relationship Id="rId17" Type="http://schemas.openxmlformats.org/officeDocument/2006/relationships/image" Target="../media/image440.png"/><Relationship Id="rId16" Type="http://schemas.openxmlformats.org/officeDocument/2006/relationships/image" Target="../media/image18.png"/><Relationship Id="rId19" Type="http://schemas.openxmlformats.org/officeDocument/2006/relationships/image" Target="../media/image34.png"/><Relationship Id="rId18" Type="http://schemas.openxmlformats.org/officeDocument/2006/relationships/image" Target="../media/image17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18.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21.png"/><Relationship Id="rId8" Type="http://schemas.openxmlformats.org/officeDocument/2006/relationships/image" Target="../media/image25.png"/><Relationship Id="rId11" Type="http://schemas.openxmlformats.org/officeDocument/2006/relationships/image" Target="../media/image27.png"/><Relationship Id="rId10" Type="http://schemas.openxmlformats.org/officeDocument/2006/relationships/image" Target="../media/image17.png"/><Relationship Id="rId13" Type="http://schemas.openxmlformats.org/officeDocument/2006/relationships/image" Target="../media/image39.png"/><Relationship Id="rId12" Type="http://schemas.openxmlformats.org/officeDocument/2006/relationships/image" Target="../media/image34.png"/><Relationship Id="rId1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29.png"/><Relationship Id="rId9" Type="http://schemas.openxmlformats.org/officeDocument/2006/relationships/image" Target="../media/image37.png"/><Relationship Id="rId5" Type="http://schemas.openxmlformats.org/officeDocument/2006/relationships/image" Target="../media/image44.png"/><Relationship Id="rId6" Type="http://schemas.openxmlformats.org/officeDocument/2006/relationships/image" Target="../media/image35.png"/><Relationship Id="rId7" Type="http://schemas.openxmlformats.org/officeDocument/2006/relationships/image" Target="../media/image45.png"/><Relationship Id="rId8" Type="http://schemas.openxmlformats.org/officeDocument/2006/relationships/image" Target="../media/image68.png"/><Relationship Id="rId11" Type="http://schemas.openxmlformats.org/officeDocument/2006/relationships/image" Target="../media/image50.png"/><Relationship Id="rId10" Type="http://schemas.openxmlformats.org/officeDocument/2006/relationships/image" Target="../media/image83.png"/><Relationship Id="rId13" Type="http://schemas.openxmlformats.org/officeDocument/2006/relationships/image" Target="../media/image43.png"/><Relationship Id="rId12" Type="http://schemas.openxmlformats.org/officeDocument/2006/relationships/image" Target="../media/image32.png"/><Relationship Id="rId15" Type="http://schemas.openxmlformats.org/officeDocument/2006/relationships/image" Target="../media/image42.png"/><Relationship Id="rId14" Type="http://schemas.openxmlformats.org/officeDocument/2006/relationships/image" Target="../media/image33.png"/><Relationship Id="rId17" Type="http://schemas.openxmlformats.org/officeDocument/2006/relationships/image" Target="../media/image51.png"/><Relationship Id="rId16" Type="http://schemas.openxmlformats.org/officeDocument/2006/relationships/image" Target="../media/image48.png"/><Relationship Id="rId19" Type="http://schemas.openxmlformats.org/officeDocument/2006/relationships/image" Target="../media/image47.png"/><Relationship Id="rId18" Type="http://schemas.openxmlformats.org/officeDocument/2006/relationships/image" Target="../media/image34.png"/></Relationships>
</file>

<file path=ppt/slides/_rels/slide4.xml.rels><?xml version="1.0" encoding="UTF-8" standalone="yes"?><Relationships xmlns="http://schemas.openxmlformats.org/package/2006/relationships"><Relationship Id="rId20" Type="http://schemas.openxmlformats.org/officeDocument/2006/relationships/image" Target="../media/image61.png"/><Relationship Id="rId22" Type="http://schemas.openxmlformats.org/officeDocument/2006/relationships/image" Target="../media/image75.png"/><Relationship Id="rId21"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49.png"/><Relationship Id="rId9" Type="http://schemas.openxmlformats.org/officeDocument/2006/relationships/image" Target="../media/image65.png"/><Relationship Id="rId5" Type="http://schemas.openxmlformats.org/officeDocument/2006/relationships/image" Target="../media/image56.png"/><Relationship Id="rId6" Type="http://schemas.openxmlformats.org/officeDocument/2006/relationships/image" Target="../media/image107.png"/><Relationship Id="rId7" Type="http://schemas.openxmlformats.org/officeDocument/2006/relationships/image" Target="../media/image52.png"/><Relationship Id="rId8" Type="http://schemas.openxmlformats.org/officeDocument/2006/relationships/image" Target="../media/image60.png"/><Relationship Id="rId11" Type="http://schemas.openxmlformats.org/officeDocument/2006/relationships/image" Target="../media/image78.png"/><Relationship Id="rId10" Type="http://schemas.openxmlformats.org/officeDocument/2006/relationships/image" Target="../media/image72.png"/><Relationship Id="rId13" Type="http://schemas.openxmlformats.org/officeDocument/2006/relationships/image" Target="../media/image54.png"/><Relationship Id="rId12" Type="http://schemas.openxmlformats.org/officeDocument/2006/relationships/image" Target="../media/image85.png"/><Relationship Id="rId15" Type="http://schemas.openxmlformats.org/officeDocument/2006/relationships/image" Target="../media/image90.png"/><Relationship Id="rId14" Type="http://schemas.openxmlformats.org/officeDocument/2006/relationships/image" Target="../media/image73.png"/><Relationship Id="rId17" Type="http://schemas.openxmlformats.org/officeDocument/2006/relationships/image" Target="../media/image59.png"/><Relationship Id="rId16" Type="http://schemas.openxmlformats.org/officeDocument/2006/relationships/image" Target="../media/image138.png"/><Relationship Id="rId19" Type="http://schemas.openxmlformats.org/officeDocument/2006/relationships/image" Target="../media/image55.png"/><Relationship Id="rId18" Type="http://schemas.openxmlformats.org/officeDocument/2006/relationships/image" Target="../media/image57.png"/></Relationships>
</file>

<file path=ppt/slides/_rels/slide5.xml.rels><?xml version="1.0" encoding="UTF-8" standalone="yes"?><Relationships xmlns="http://schemas.openxmlformats.org/package/2006/relationships"><Relationship Id="rId20" Type="http://schemas.openxmlformats.org/officeDocument/2006/relationships/image" Target="../media/image88.png"/><Relationship Id="rId22" Type="http://schemas.openxmlformats.org/officeDocument/2006/relationships/image" Target="../media/image11.png"/><Relationship Id="rId21" Type="http://schemas.openxmlformats.org/officeDocument/2006/relationships/image" Target="../media/image7.png"/><Relationship Id="rId24" Type="http://schemas.openxmlformats.org/officeDocument/2006/relationships/image" Target="../media/image34.png"/><Relationship Id="rId23" Type="http://schemas.openxmlformats.org/officeDocument/2006/relationships/image" Target="../media/image153.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82.png"/><Relationship Id="rId26" Type="http://schemas.openxmlformats.org/officeDocument/2006/relationships/image" Target="../media/image160.png"/><Relationship Id="rId25" Type="http://schemas.openxmlformats.org/officeDocument/2006/relationships/image" Target="../media/image89.png"/><Relationship Id="rId5" Type="http://schemas.openxmlformats.org/officeDocument/2006/relationships/image" Target="../media/image20.png"/><Relationship Id="rId6" Type="http://schemas.openxmlformats.org/officeDocument/2006/relationships/image" Target="../media/image70.png"/><Relationship Id="rId7" Type="http://schemas.openxmlformats.org/officeDocument/2006/relationships/image" Target="../media/image112.png"/><Relationship Id="rId8" Type="http://schemas.openxmlformats.org/officeDocument/2006/relationships/image" Target="../media/image93.png"/><Relationship Id="rId11" Type="http://schemas.openxmlformats.org/officeDocument/2006/relationships/image" Target="../media/image46.png"/><Relationship Id="rId10" Type="http://schemas.openxmlformats.org/officeDocument/2006/relationships/image" Target="../media/image26.png"/><Relationship Id="rId13" Type="http://schemas.openxmlformats.org/officeDocument/2006/relationships/image" Target="../media/image5.png"/><Relationship Id="rId12" Type="http://schemas.openxmlformats.org/officeDocument/2006/relationships/image" Target="../media/image74.png"/><Relationship Id="rId15" Type="http://schemas.openxmlformats.org/officeDocument/2006/relationships/image" Target="../media/image22.png"/><Relationship Id="rId14" Type="http://schemas.openxmlformats.org/officeDocument/2006/relationships/image" Target="../media/image3.png"/><Relationship Id="rId17" Type="http://schemas.openxmlformats.org/officeDocument/2006/relationships/image" Target="../media/image24.png"/><Relationship Id="rId16" Type="http://schemas.openxmlformats.org/officeDocument/2006/relationships/image" Target="../media/image8.png"/><Relationship Id="rId19" Type="http://schemas.openxmlformats.org/officeDocument/2006/relationships/image" Target="../media/image95.png"/><Relationship Id="rId18" Type="http://schemas.openxmlformats.org/officeDocument/2006/relationships/image" Target="../media/image38.png"/></Relationships>
</file>

<file path=ppt/slides/_rels/slide6.xml.rels><?xml version="1.0" encoding="UTF-8" standalone="yes"?><Relationships xmlns="http://schemas.openxmlformats.org/package/2006/relationships"><Relationship Id="rId20" Type="http://schemas.openxmlformats.org/officeDocument/2006/relationships/image" Target="../media/image136.png"/><Relationship Id="rId22" Type="http://schemas.openxmlformats.org/officeDocument/2006/relationships/image" Target="../media/image140.png"/><Relationship Id="rId21" Type="http://schemas.openxmlformats.org/officeDocument/2006/relationships/image" Target="../media/image118.png"/><Relationship Id="rId24" Type="http://schemas.openxmlformats.org/officeDocument/2006/relationships/image" Target="../media/image131.png"/><Relationship Id="rId23"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91.png"/><Relationship Id="rId9" Type="http://schemas.openxmlformats.org/officeDocument/2006/relationships/image" Target="../media/image110.png"/><Relationship Id="rId26" Type="http://schemas.openxmlformats.org/officeDocument/2006/relationships/image" Target="../media/image122.png"/><Relationship Id="rId25" Type="http://schemas.openxmlformats.org/officeDocument/2006/relationships/image" Target="../media/image114.png"/><Relationship Id="rId28" Type="http://schemas.openxmlformats.org/officeDocument/2006/relationships/image" Target="../media/image116.png"/><Relationship Id="rId27" Type="http://schemas.openxmlformats.org/officeDocument/2006/relationships/image" Target="../media/image130.png"/><Relationship Id="rId5" Type="http://schemas.openxmlformats.org/officeDocument/2006/relationships/image" Target="../media/image101.png"/><Relationship Id="rId6" Type="http://schemas.openxmlformats.org/officeDocument/2006/relationships/image" Target="../media/image94.png"/><Relationship Id="rId29" Type="http://schemas.openxmlformats.org/officeDocument/2006/relationships/image" Target="../media/image121.png"/><Relationship Id="rId7" Type="http://schemas.openxmlformats.org/officeDocument/2006/relationships/image" Target="../media/image97.png"/><Relationship Id="rId8" Type="http://schemas.openxmlformats.org/officeDocument/2006/relationships/image" Target="../media/image98.png"/><Relationship Id="rId31" Type="http://schemas.openxmlformats.org/officeDocument/2006/relationships/image" Target="../media/image125.png"/><Relationship Id="rId30" Type="http://schemas.openxmlformats.org/officeDocument/2006/relationships/image" Target="../media/image117.png"/><Relationship Id="rId11" Type="http://schemas.openxmlformats.org/officeDocument/2006/relationships/image" Target="../media/image104.png"/><Relationship Id="rId33" Type="http://schemas.openxmlformats.org/officeDocument/2006/relationships/image" Target="../media/image128.png"/><Relationship Id="rId10" Type="http://schemas.openxmlformats.org/officeDocument/2006/relationships/image" Target="../media/image119.png"/><Relationship Id="rId32" Type="http://schemas.openxmlformats.org/officeDocument/2006/relationships/image" Target="../media/image34.png"/><Relationship Id="rId13" Type="http://schemas.openxmlformats.org/officeDocument/2006/relationships/image" Target="../media/image132.png"/><Relationship Id="rId12" Type="http://schemas.openxmlformats.org/officeDocument/2006/relationships/image" Target="../media/image105.png"/><Relationship Id="rId34" Type="http://schemas.openxmlformats.org/officeDocument/2006/relationships/image" Target="../media/image142.png"/><Relationship Id="rId15" Type="http://schemas.openxmlformats.org/officeDocument/2006/relationships/image" Target="../media/image103.png"/><Relationship Id="rId14" Type="http://schemas.openxmlformats.org/officeDocument/2006/relationships/image" Target="../media/image109.png"/><Relationship Id="rId17" Type="http://schemas.openxmlformats.org/officeDocument/2006/relationships/image" Target="../media/image113.png"/><Relationship Id="rId16" Type="http://schemas.openxmlformats.org/officeDocument/2006/relationships/image" Target="../media/image102.png"/><Relationship Id="rId19" Type="http://schemas.openxmlformats.org/officeDocument/2006/relationships/image" Target="../media/image108.png"/><Relationship Id="rId18" Type="http://schemas.openxmlformats.org/officeDocument/2006/relationships/image" Target="../media/image106.png"/></Relationships>
</file>

<file path=ppt/slides/_rels/slide7.xml.rels><?xml version="1.0" encoding="UTF-8" standalone="yes"?><Relationships xmlns="http://schemas.openxmlformats.org/package/2006/relationships"><Relationship Id="rId20" Type="http://schemas.openxmlformats.org/officeDocument/2006/relationships/image" Target="../media/image148.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126.png"/><Relationship Id="rId9" Type="http://schemas.openxmlformats.org/officeDocument/2006/relationships/image" Target="../media/image139.png"/><Relationship Id="rId5" Type="http://schemas.openxmlformats.org/officeDocument/2006/relationships/image" Target="../media/image133.png"/><Relationship Id="rId6" Type="http://schemas.openxmlformats.org/officeDocument/2006/relationships/image" Target="../media/image14.png"/><Relationship Id="rId7" Type="http://schemas.openxmlformats.org/officeDocument/2006/relationships/image" Target="../media/image124.png"/><Relationship Id="rId8" Type="http://schemas.openxmlformats.org/officeDocument/2006/relationships/image" Target="../media/image188.png"/><Relationship Id="rId11" Type="http://schemas.openxmlformats.org/officeDocument/2006/relationships/image" Target="../media/image141.png"/><Relationship Id="rId10" Type="http://schemas.openxmlformats.org/officeDocument/2006/relationships/image" Target="../media/image147.png"/><Relationship Id="rId13" Type="http://schemas.openxmlformats.org/officeDocument/2006/relationships/image" Target="../media/image129.png"/><Relationship Id="rId12" Type="http://schemas.openxmlformats.org/officeDocument/2006/relationships/image" Target="../media/image156.png"/><Relationship Id="rId15" Type="http://schemas.openxmlformats.org/officeDocument/2006/relationships/image" Target="../media/image25.png"/><Relationship Id="rId14" Type="http://schemas.openxmlformats.org/officeDocument/2006/relationships/image" Target="../media/image144.png"/><Relationship Id="rId17" Type="http://schemas.openxmlformats.org/officeDocument/2006/relationships/image" Target="../media/image143.png"/><Relationship Id="rId16" Type="http://schemas.openxmlformats.org/officeDocument/2006/relationships/image" Target="../media/image18.png"/><Relationship Id="rId19" Type="http://schemas.openxmlformats.org/officeDocument/2006/relationships/image" Target="../media/image34.png"/><Relationship Id="rId18" Type="http://schemas.openxmlformats.org/officeDocument/2006/relationships/image" Target="../media/image170.png"/></Relationships>
</file>

<file path=ppt/slides/_rels/slide8.xml.rels><?xml version="1.0" encoding="UTF-8" standalone="yes"?><Relationships xmlns="http://schemas.openxmlformats.org/package/2006/relationships"><Relationship Id="rId20" Type="http://schemas.openxmlformats.org/officeDocument/2006/relationships/image" Target="../media/image157.png"/><Relationship Id="rId22" Type="http://schemas.openxmlformats.org/officeDocument/2006/relationships/image" Target="../media/image210.png"/><Relationship Id="rId21" Type="http://schemas.openxmlformats.org/officeDocument/2006/relationships/image" Target="../media/image180.png"/><Relationship Id="rId23"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45.png"/><Relationship Id="rId9" Type="http://schemas.openxmlformats.org/officeDocument/2006/relationships/image" Target="../media/image186.png"/><Relationship Id="rId5" Type="http://schemas.openxmlformats.org/officeDocument/2006/relationships/image" Target="../media/image146.png"/><Relationship Id="rId6" Type="http://schemas.openxmlformats.org/officeDocument/2006/relationships/image" Target="../media/image149.png"/><Relationship Id="rId7" Type="http://schemas.openxmlformats.org/officeDocument/2006/relationships/image" Target="../media/image151.png"/><Relationship Id="rId8" Type="http://schemas.openxmlformats.org/officeDocument/2006/relationships/image" Target="../media/image150.png"/><Relationship Id="rId11" Type="http://schemas.openxmlformats.org/officeDocument/2006/relationships/image" Target="../media/image158.png"/><Relationship Id="rId10" Type="http://schemas.openxmlformats.org/officeDocument/2006/relationships/image" Target="../media/image159.png"/><Relationship Id="rId13" Type="http://schemas.openxmlformats.org/officeDocument/2006/relationships/image" Target="../media/image154.png"/><Relationship Id="rId12" Type="http://schemas.openxmlformats.org/officeDocument/2006/relationships/image" Target="../media/image152.png"/><Relationship Id="rId15" Type="http://schemas.openxmlformats.org/officeDocument/2006/relationships/image" Target="../media/image165.png"/><Relationship Id="rId14" Type="http://schemas.openxmlformats.org/officeDocument/2006/relationships/image" Target="../media/image172.png"/><Relationship Id="rId17" Type="http://schemas.openxmlformats.org/officeDocument/2006/relationships/image" Target="../media/image163.png"/><Relationship Id="rId16" Type="http://schemas.openxmlformats.org/officeDocument/2006/relationships/image" Target="../media/image217.png"/><Relationship Id="rId19" Type="http://schemas.openxmlformats.org/officeDocument/2006/relationships/image" Target="../media/image162.png"/><Relationship Id="rId18" Type="http://schemas.openxmlformats.org/officeDocument/2006/relationships/image" Target="../media/image164.png"/></Relationships>
</file>

<file path=ppt/slides/_rels/slide9.xml.rels><?xml version="1.0" encoding="UTF-8" standalone="yes"?><Relationships xmlns="http://schemas.openxmlformats.org/package/2006/relationships"><Relationship Id="rId20" Type="http://schemas.openxmlformats.org/officeDocument/2006/relationships/image" Target="../media/image193.png"/><Relationship Id="rId22" Type="http://schemas.openxmlformats.org/officeDocument/2006/relationships/image" Target="../media/image11.png"/><Relationship Id="rId21" Type="http://schemas.openxmlformats.org/officeDocument/2006/relationships/image" Target="../media/image187.png"/><Relationship Id="rId24" Type="http://schemas.openxmlformats.org/officeDocument/2006/relationships/image" Target="../media/image34.png"/><Relationship Id="rId23" Type="http://schemas.openxmlformats.org/officeDocument/2006/relationships/image" Target="../media/image245.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31.png"/><Relationship Id="rId26" Type="http://schemas.openxmlformats.org/officeDocument/2006/relationships/image" Target="../media/image229.png"/><Relationship Id="rId25" Type="http://schemas.openxmlformats.org/officeDocument/2006/relationships/image" Target="../media/image190.png"/><Relationship Id="rId27" Type="http://schemas.openxmlformats.org/officeDocument/2006/relationships/image" Target="../media/image203.png"/><Relationship Id="rId5" Type="http://schemas.openxmlformats.org/officeDocument/2006/relationships/image" Target="../media/image20.png"/><Relationship Id="rId6" Type="http://schemas.openxmlformats.org/officeDocument/2006/relationships/image" Target="../media/image70.png"/><Relationship Id="rId7" Type="http://schemas.openxmlformats.org/officeDocument/2006/relationships/image" Target="../media/image112.png"/><Relationship Id="rId8" Type="http://schemas.openxmlformats.org/officeDocument/2006/relationships/image" Target="../media/image12.png"/><Relationship Id="rId11" Type="http://schemas.openxmlformats.org/officeDocument/2006/relationships/image" Target="../media/image46.png"/><Relationship Id="rId10" Type="http://schemas.openxmlformats.org/officeDocument/2006/relationships/image" Target="../media/image26.png"/><Relationship Id="rId13" Type="http://schemas.openxmlformats.org/officeDocument/2006/relationships/image" Target="../media/image5.png"/><Relationship Id="rId12" Type="http://schemas.openxmlformats.org/officeDocument/2006/relationships/image" Target="../media/image6.png"/><Relationship Id="rId15" Type="http://schemas.openxmlformats.org/officeDocument/2006/relationships/image" Target="../media/image22.png"/><Relationship Id="rId14" Type="http://schemas.openxmlformats.org/officeDocument/2006/relationships/image" Target="../media/image3.png"/><Relationship Id="rId17" Type="http://schemas.openxmlformats.org/officeDocument/2006/relationships/image" Target="../media/image24.png"/><Relationship Id="rId16" Type="http://schemas.openxmlformats.org/officeDocument/2006/relationships/image" Target="../media/image199.png"/><Relationship Id="rId19" Type="http://schemas.openxmlformats.org/officeDocument/2006/relationships/image" Target="../media/image2.png"/><Relationship Id="rId18"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21853633" y="10780030"/>
            <a:ext cx="2049520" cy="1978107"/>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20688408" y="11976087"/>
            <a:ext cx="1466909" cy="1495666"/>
          </a:xfrm>
          <a:prstGeom prst="rect">
            <a:avLst/>
          </a:prstGeom>
          <a:noFill/>
          <a:ln>
            <a:noFill/>
          </a:ln>
        </p:spPr>
      </p:pic>
      <p:pic>
        <p:nvPicPr>
          <p:cNvPr descr="preencoded.png" id="19" name="Google Shape;19;p1"/>
          <p:cNvPicPr preferRelativeResize="0"/>
          <p:nvPr/>
        </p:nvPicPr>
        <p:blipFill rotWithShape="1">
          <a:blip r:embed="rId6">
            <a:alphaModFix/>
          </a:blip>
          <a:srcRect b="0" l="0" r="0" t="0"/>
          <a:stretch/>
        </p:blipFill>
        <p:spPr>
          <a:xfrm>
            <a:off x="21828794" y="10755090"/>
            <a:ext cx="2100993" cy="2028582"/>
          </a:xfrm>
          <a:prstGeom prst="rect">
            <a:avLst/>
          </a:prstGeom>
          <a:noFill/>
          <a:ln>
            <a:noFill/>
          </a:ln>
        </p:spPr>
      </p:pic>
      <p:pic>
        <p:nvPicPr>
          <p:cNvPr descr="preencoded.png" id="20" name="Google Shape;20;p1"/>
          <p:cNvPicPr preferRelativeResize="0"/>
          <p:nvPr/>
        </p:nvPicPr>
        <p:blipFill rotWithShape="1">
          <a:blip r:embed="rId7">
            <a:alphaModFix/>
          </a:blip>
          <a:srcRect b="0" l="0" r="0" t="0"/>
          <a:stretch/>
        </p:blipFill>
        <p:spPr>
          <a:xfrm>
            <a:off x="20664199" y="11950404"/>
            <a:ext cx="1517033" cy="1546544"/>
          </a:xfrm>
          <a:prstGeom prst="rect">
            <a:avLst/>
          </a:prstGeom>
          <a:noFill/>
          <a:ln>
            <a:noFill/>
          </a:ln>
        </p:spPr>
      </p:pic>
      <p:pic>
        <p:nvPicPr>
          <p:cNvPr descr="preencoded.png" id="21" name="Google Shape;21;p1"/>
          <p:cNvPicPr preferRelativeResize="0"/>
          <p:nvPr/>
        </p:nvPicPr>
        <p:blipFill rotWithShape="1">
          <a:blip r:embed="rId8">
            <a:alphaModFix/>
          </a:blip>
          <a:srcRect b="0" l="0" r="0" t="0"/>
          <a:stretch/>
        </p:blipFill>
        <p:spPr>
          <a:xfrm>
            <a:off x="1434482" y="4599008"/>
            <a:ext cx="697638" cy="608143"/>
          </a:xfrm>
          <a:prstGeom prst="rect">
            <a:avLst/>
          </a:prstGeom>
          <a:noFill/>
          <a:ln>
            <a:noFill/>
          </a:ln>
        </p:spPr>
      </p:pic>
      <p:pic>
        <p:nvPicPr>
          <p:cNvPr descr="preencoded.png" id="22" name="Google Shape;22;p1"/>
          <p:cNvPicPr preferRelativeResize="0"/>
          <p:nvPr/>
        </p:nvPicPr>
        <p:blipFill rotWithShape="1">
          <a:blip r:embed="rId9">
            <a:alphaModFix/>
          </a:blip>
          <a:srcRect b="0" l="0" r="0" t="0"/>
          <a:stretch/>
        </p:blipFill>
        <p:spPr>
          <a:xfrm>
            <a:off x="1434482" y="4599008"/>
            <a:ext cx="697638" cy="608143"/>
          </a:xfrm>
          <a:prstGeom prst="rect">
            <a:avLst/>
          </a:prstGeom>
          <a:noFill/>
          <a:ln>
            <a:noFill/>
          </a:ln>
        </p:spPr>
      </p:pic>
      <p:pic>
        <p:nvPicPr>
          <p:cNvPr descr="preencoded.png" id="23" name="Google Shape;23;p1"/>
          <p:cNvPicPr preferRelativeResize="0"/>
          <p:nvPr/>
        </p:nvPicPr>
        <p:blipFill rotWithShape="1">
          <a:blip r:embed="rId10">
            <a:alphaModFix/>
          </a:blip>
          <a:srcRect b="0" l="0" r="0" t="0"/>
          <a:stretch/>
        </p:blipFill>
        <p:spPr>
          <a:xfrm>
            <a:off x="508805" y="2375708"/>
            <a:ext cx="697651" cy="608143"/>
          </a:xfrm>
          <a:prstGeom prst="rect">
            <a:avLst/>
          </a:prstGeom>
          <a:noFill/>
          <a:ln>
            <a:noFill/>
          </a:ln>
        </p:spPr>
      </p:pic>
      <p:pic>
        <p:nvPicPr>
          <p:cNvPr descr="preencoded.png" id="24" name="Google Shape;24;p1"/>
          <p:cNvPicPr preferRelativeResize="0"/>
          <p:nvPr/>
        </p:nvPicPr>
        <p:blipFill rotWithShape="1">
          <a:blip r:embed="rId11">
            <a:alphaModFix/>
          </a:blip>
          <a:srcRect b="0" l="0" r="0" t="0"/>
          <a:stretch/>
        </p:blipFill>
        <p:spPr>
          <a:xfrm>
            <a:off x="508805" y="2375708"/>
            <a:ext cx="697651" cy="608143"/>
          </a:xfrm>
          <a:prstGeom prst="rect">
            <a:avLst/>
          </a:prstGeom>
          <a:noFill/>
          <a:ln>
            <a:noFill/>
          </a:ln>
        </p:spPr>
      </p:pic>
      <p:pic>
        <p:nvPicPr>
          <p:cNvPr descr="preencoded.png" id="25" name="Google Shape;25;p1"/>
          <p:cNvPicPr preferRelativeResize="0"/>
          <p:nvPr/>
        </p:nvPicPr>
        <p:blipFill rotWithShape="1">
          <a:blip r:embed="rId12">
            <a:alphaModFix/>
          </a:blip>
          <a:srcRect b="0" l="0" r="0" t="0"/>
          <a:stretch/>
        </p:blipFill>
        <p:spPr>
          <a:xfrm>
            <a:off x="1769397" y="2935591"/>
            <a:ext cx="711205" cy="711118"/>
          </a:xfrm>
          <a:prstGeom prst="rect">
            <a:avLst/>
          </a:prstGeom>
          <a:noFill/>
          <a:ln>
            <a:noFill/>
          </a:ln>
        </p:spPr>
      </p:pic>
      <p:pic>
        <p:nvPicPr>
          <p:cNvPr descr="preencoded.png" id="26" name="Google Shape;26;p1"/>
          <p:cNvPicPr preferRelativeResize="0"/>
          <p:nvPr/>
        </p:nvPicPr>
        <p:blipFill rotWithShape="1">
          <a:blip r:embed="rId13">
            <a:alphaModFix/>
          </a:blip>
          <a:srcRect b="0" l="0" r="0" t="0"/>
          <a:stretch/>
        </p:blipFill>
        <p:spPr>
          <a:xfrm>
            <a:off x="1969763" y="3122547"/>
            <a:ext cx="58807" cy="123824"/>
          </a:xfrm>
          <a:prstGeom prst="rect">
            <a:avLst/>
          </a:prstGeom>
          <a:noFill/>
          <a:ln>
            <a:noFill/>
          </a:ln>
        </p:spPr>
      </p:pic>
      <p:pic>
        <p:nvPicPr>
          <p:cNvPr descr="preencoded.png" id="27" name="Google Shape;27;p1"/>
          <p:cNvPicPr preferRelativeResize="0"/>
          <p:nvPr/>
        </p:nvPicPr>
        <p:blipFill rotWithShape="1">
          <a:blip r:embed="rId14">
            <a:alphaModFix/>
          </a:blip>
          <a:srcRect b="0" l="0" r="0" t="0"/>
          <a:stretch/>
        </p:blipFill>
        <p:spPr>
          <a:xfrm>
            <a:off x="2221947" y="3122547"/>
            <a:ext cx="58807" cy="123824"/>
          </a:xfrm>
          <a:prstGeom prst="rect">
            <a:avLst/>
          </a:prstGeom>
          <a:noFill/>
          <a:ln>
            <a:noFill/>
          </a:ln>
        </p:spPr>
      </p:pic>
      <p:pic>
        <p:nvPicPr>
          <p:cNvPr descr="preencoded.png" id="28" name="Google Shape;28;p1"/>
          <p:cNvPicPr preferRelativeResize="0"/>
          <p:nvPr/>
        </p:nvPicPr>
        <p:blipFill rotWithShape="1">
          <a:blip r:embed="rId15">
            <a:alphaModFix/>
          </a:blip>
          <a:srcRect b="0" l="0" r="0" t="0"/>
          <a:stretch/>
        </p:blipFill>
        <p:spPr>
          <a:xfrm>
            <a:off x="1939327" y="3338721"/>
            <a:ext cx="372210" cy="186774"/>
          </a:xfrm>
          <a:prstGeom prst="rect">
            <a:avLst/>
          </a:prstGeom>
          <a:noFill/>
          <a:ln>
            <a:noFill/>
          </a:ln>
        </p:spPr>
      </p:pic>
      <p:pic>
        <p:nvPicPr>
          <p:cNvPr descr="preencoded.png" id="29" name="Google Shape;29;p1"/>
          <p:cNvPicPr preferRelativeResize="0"/>
          <p:nvPr/>
        </p:nvPicPr>
        <p:blipFill rotWithShape="1">
          <a:blip r:embed="rId16">
            <a:alphaModFix/>
          </a:blip>
          <a:srcRect b="0" l="0" r="0" t="0"/>
          <a:stretch/>
        </p:blipFill>
        <p:spPr>
          <a:xfrm>
            <a:off x="1743525" y="2909140"/>
            <a:ext cx="763447" cy="763352"/>
          </a:xfrm>
          <a:prstGeom prst="rect">
            <a:avLst/>
          </a:prstGeom>
          <a:noFill/>
          <a:ln>
            <a:noFill/>
          </a:ln>
        </p:spPr>
      </p:pic>
      <p:pic>
        <p:nvPicPr>
          <p:cNvPr descr="preencoded.png" id="30" name="Google Shape;30;p1"/>
          <p:cNvPicPr preferRelativeResize="0"/>
          <p:nvPr/>
        </p:nvPicPr>
        <p:blipFill rotWithShape="1">
          <a:blip r:embed="rId17">
            <a:alphaModFix/>
          </a:blip>
          <a:srcRect b="0" l="0" r="0" t="0"/>
          <a:stretch/>
        </p:blipFill>
        <p:spPr>
          <a:xfrm>
            <a:off x="1646325" y="609427"/>
            <a:ext cx="1169997" cy="1118196"/>
          </a:xfrm>
          <a:prstGeom prst="rect">
            <a:avLst/>
          </a:prstGeom>
          <a:noFill/>
          <a:ln>
            <a:noFill/>
          </a:ln>
        </p:spPr>
      </p:pic>
      <p:pic>
        <p:nvPicPr>
          <p:cNvPr descr="preencoded.png" id="31" name="Google Shape;31;p1"/>
          <p:cNvPicPr preferRelativeResize="0"/>
          <p:nvPr/>
        </p:nvPicPr>
        <p:blipFill rotWithShape="1">
          <a:blip r:embed="rId18">
            <a:alphaModFix/>
          </a:blip>
          <a:srcRect b="0" l="0" r="0" t="0"/>
          <a:stretch/>
        </p:blipFill>
        <p:spPr>
          <a:xfrm>
            <a:off x="3072559" y="3290638"/>
            <a:ext cx="737567" cy="704906"/>
          </a:xfrm>
          <a:prstGeom prst="rect">
            <a:avLst/>
          </a:prstGeom>
          <a:noFill/>
          <a:ln>
            <a:noFill/>
          </a:ln>
        </p:spPr>
      </p:pic>
      <p:pic>
        <p:nvPicPr>
          <p:cNvPr descr="preencoded.png" id="32" name="Google Shape;32;p1"/>
          <p:cNvPicPr preferRelativeResize="0"/>
          <p:nvPr/>
        </p:nvPicPr>
        <p:blipFill rotWithShape="1">
          <a:blip r:embed="rId19">
            <a:alphaModFix/>
          </a:blip>
          <a:srcRect b="0" l="0" r="0" t="0"/>
          <a:stretch/>
        </p:blipFill>
        <p:spPr>
          <a:xfrm>
            <a:off x="1408775" y="4573559"/>
            <a:ext cx="692956" cy="658840"/>
          </a:xfrm>
          <a:prstGeom prst="rect">
            <a:avLst/>
          </a:prstGeom>
          <a:noFill/>
          <a:ln>
            <a:noFill/>
          </a:ln>
        </p:spPr>
      </p:pic>
      <p:pic>
        <p:nvPicPr>
          <p:cNvPr descr="preencoded.png" id="33" name="Google Shape;33;p1"/>
          <p:cNvPicPr preferRelativeResize="0"/>
          <p:nvPr/>
        </p:nvPicPr>
        <p:blipFill rotWithShape="1">
          <a:blip r:embed="rId20">
            <a:alphaModFix/>
          </a:blip>
          <a:srcRect b="0" l="0" r="0" t="0"/>
          <a:stretch/>
        </p:blipFill>
        <p:spPr>
          <a:xfrm>
            <a:off x="482660" y="2349913"/>
            <a:ext cx="749850" cy="541242"/>
          </a:xfrm>
          <a:prstGeom prst="rect">
            <a:avLst/>
          </a:prstGeom>
          <a:noFill/>
          <a:ln>
            <a:noFill/>
          </a:ln>
        </p:spPr>
      </p:pic>
      <p:pic>
        <p:nvPicPr>
          <p:cNvPr descr="preencoded.png" id="34" name="Google Shape;34;p1"/>
          <p:cNvPicPr preferRelativeResize="0"/>
          <p:nvPr/>
        </p:nvPicPr>
        <p:blipFill rotWithShape="1">
          <a:blip r:embed="rId21">
            <a:alphaModFix/>
          </a:blip>
          <a:srcRect b="0" l="0" r="0" t="0"/>
          <a:stretch/>
        </p:blipFill>
        <p:spPr>
          <a:xfrm>
            <a:off x="3046964" y="3572189"/>
            <a:ext cx="651031" cy="448949"/>
          </a:xfrm>
          <a:prstGeom prst="rect">
            <a:avLst/>
          </a:prstGeom>
          <a:noFill/>
          <a:ln>
            <a:noFill/>
          </a:ln>
        </p:spPr>
      </p:pic>
      <p:pic>
        <p:nvPicPr>
          <p:cNvPr descr="preencoded.png" id="35" name="Google Shape;35;p1"/>
          <p:cNvPicPr preferRelativeResize="0"/>
          <p:nvPr/>
        </p:nvPicPr>
        <p:blipFill rotWithShape="1">
          <a:blip r:embed="rId22">
            <a:alphaModFix/>
          </a:blip>
          <a:srcRect b="0" l="0" r="0" t="0"/>
          <a:stretch/>
        </p:blipFill>
        <p:spPr>
          <a:xfrm>
            <a:off x="1620045" y="584200"/>
            <a:ext cx="1222329" cy="1170055"/>
          </a:xfrm>
          <a:prstGeom prst="rect">
            <a:avLst/>
          </a:prstGeom>
          <a:noFill/>
          <a:ln>
            <a:noFill/>
          </a:ln>
        </p:spPr>
      </p:pic>
      <p:sp>
        <p:nvSpPr>
          <p:cNvPr id="36" name="Google Shape;36;p1"/>
          <p:cNvSpPr/>
          <p:nvPr/>
        </p:nvSpPr>
        <p:spPr>
          <a:xfrm>
            <a:off x="12485661" y="4343400"/>
            <a:ext cx="11257840" cy="1312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37" name="Google Shape;3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 name="Google Shape;38;p1"/>
          <p:cNvPicPr preferRelativeResize="0"/>
          <p:nvPr/>
        </p:nvPicPr>
        <p:blipFill rotWithShape="1">
          <a:blip r:embed="rId23">
            <a:alphaModFix/>
          </a:blip>
          <a:srcRect b="0" l="0" r="0" t="0"/>
          <a:stretch/>
        </p:blipFill>
        <p:spPr>
          <a:xfrm>
            <a:off x="23523340" y="10820400"/>
            <a:ext cx="711289" cy="2590800"/>
          </a:xfrm>
          <a:prstGeom prst="rect">
            <a:avLst/>
          </a:prstGeom>
          <a:noFill/>
          <a:ln>
            <a:noFill/>
          </a:ln>
        </p:spPr>
      </p:pic>
      <p:pic>
        <p:nvPicPr>
          <p:cNvPr descr="preencoded.png" id="39" name="Google Shape;39;p1"/>
          <p:cNvPicPr preferRelativeResize="0"/>
          <p:nvPr/>
        </p:nvPicPr>
        <p:blipFill rotWithShape="1">
          <a:blip r:embed="rId24">
            <a:alphaModFix/>
          </a:blip>
          <a:srcRect b="0" l="0" r="0" t="0"/>
          <a:stretch/>
        </p:blipFill>
        <p:spPr>
          <a:xfrm>
            <a:off x="12079210" y="1765300"/>
            <a:ext cx="11799775" cy="2463800"/>
          </a:xfrm>
          <a:prstGeom prst="rect">
            <a:avLst/>
          </a:prstGeom>
          <a:noFill/>
          <a:ln>
            <a:noFill/>
          </a:ln>
        </p:spPr>
      </p:pic>
      <p:sp>
        <p:nvSpPr>
          <p:cNvPr id="40" name="Google Shape;40;p1"/>
          <p:cNvSpPr/>
          <p:nvPr/>
        </p:nvSpPr>
        <p:spPr>
          <a:xfrm>
            <a:off x="12841305" y="1841500"/>
            <a:ext cx="10817519"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FFFFFF"/>
                </a:solidFill>
                <a:latin typeface="Rokkitt"/>
                <a:ea typeface="Rokkitt"/>
                <a:cs typeface="Rokkitt"/>
                <a:sym typeface="Rokkitt"/>
              </a:rPr>
              <a:t>Advertisement</a:t>
            </a:r>
            <a:endParaRPr b="0" i="0" sz="12800" u="none" cap="none" strike="noStrike">
              <a:solidFill>
                <a:schemeClr val="dk1"/>
              </a:solidFill>
              <a:latin typeface="Calibri"/>
              <a:ea typeface="Calibri"/>
              <a:cs typeface="Calibri"/>
              <a:sym typeface="Calibri"/>
            </a:endParaRPr>
          </a:p>
        </p:txBody>
      </p:sp>
      <p:pic>
        <p:nvPicPr>
          <p:cNvPr descr="preencoded.png" id="41" name="Google Shape;41;p1"/>
          <p:cNvPicPr preferRelativeResize="0"/>
          <p:nvPr/>
        </p:nvPicPr>
        <p:blipFill rotWithShape="1">
          <a:blip r:embed="rId25">
            <a:alphaModFix/>
          </a:blip>
          <a:srcRect b="0" l="0" r="0" t="0"/>
          <a:stretch/>
        </p:blipFill>
        <p:spPr>
          <a:xfrm>
            <a:off x="482660" y="2908300"/>
            <a:ext cx="16499362" cy="1018269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9" name="Shape 359"/>
        <p:cNvGrpSpPr/>
        <p:nvPr/>
      </p:nvGrpSpPr>
      <p:grpSpPr>
        <a:xfrm>
          <a:off x="0" y="0"/>
          <a:ext cx="0" cy="0"/>
          <a:chOff x="0" y="0"/>
          <a:chExt cx="0" cy="0"/>
        </a:xfrm>
      </p:grpSpPr>
      <p:pic>
        <p:nvPicPr>
          <p:cNvPr descr="preencoded.png" id="360" name="Google Shape;360;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61" name="Google Shape;361;p10"/>
          <p:cNvPicPr preferRelativeResize="0"/>
          <p:nvPr/>
        </p:nvPicPr>
        <p:blipFill rotWithShape="1">
          <a:blip r:embed="rId4">
            <a:alphaModFix/>
          </a:blip>
          <a:srcRect b="0" l="0" r="0" t="0"/>
          <a:stretch/>
        </p:blipFill>
        <p:spPr>
          <a:xfrm>
            <a:off x="623060" y="11671771"/>
            <a:ext cx="2916000" cy="1669281"/>
          </a:xfrm>
          <a:prstGeom prst="rect">
            <a:avLst/>
          </a:prstGeom>
          <a:noFill/>
          <a:ln>
            <a:noFill/>
          </a:ln>
        </p:spPr>
      </p:pic>
      <p:pic>
        <p:nvPicPr>
          <p:cNvPr descr="preencoded.png" id="362" name="Google Shape;362;p10"/>
          <p:cNvPicPr preferRelativeResize="0"/>
          <p:nvPr/>
        </p:nvPicPr>
        <p:blipFill rotWithShape="1">
          <a:blip r:embed="rId4">
            <a:alphaModFix/>
          </a:blip>
          <a:srcRect b="0" l="0" r="0" t="0"/>
          <a:stretch/>
        </p:blipFill>
        <p:spPr>
          <a:xfrm>
            <a:off x="623060" y="11671771"/>
            <a:ext cx="2916000" cy="1669281"/>
          </a:xfrm>
          <a:prstGeom prst="rect">
            <a:avLst/>
          </a:prstGeom>
          <a:noFill/>
          <a:ln>
            <a:noFill/>
          </a:ln>
        </p:spPr>
      </p:pic>
      <p:pic>
        <p:nvPicPr>
          <p:cNvPr descr="preencoded.png" id="363" name="Google Shape;363;p10"/>
          <p:cNvPicPr preferRelativeResize="0"/>
          <p:nvPr/>
        </p:nvPicPr>
        <p:blipFill rotWithShape="1">
          <a:blip r:embed="rId5">
            <a:alphaModFix/>
          </a:blip>
          <a:srcRect b="0" l="0" r="0" t="0"/>
          <a:stretch/>
        </p:blipFill>
        <p:spPr>
          <a:xfrm>
            <a:off x="623060" y="11671771"/>
            <a:ext cx="2916000" cy="1669281"/>
          </a:xfrm>
          <a:prstGeom prst="rect">
            <a:avLst/>
          </a:prstGeom>
          <a:noFill/>
          <a:ln>
            <a:noFill/>
          </a:ln>
        </p:spPr>
      </p:pic>
      <p:pic>
        <p:nvPicPr>
          <p:cNvPr descr="preencoded.png" id="364" name="Google Shape;364;p10"/>
          <p:cNvPicPr preferRelativeResize="0"/>
          <p:nvPr/>
        </p:nvPicPr>
        <p:blipFill rotWithShape="1">
          <a:blip r:embed="rId4">
            <a:alphaModFix/>
          </a:blip>
          <a:srcRect b="0" l="0" r="0" t="0"/>
          <a:stretch/>
        </p:blipFill>
        <p:spPr>
          <a:xfrm>
            <a:off x="623060" y="11671771"/>
            <a:ext cx="2916000" cy="1669281"/>
          </a:xfrm>
          <a:prstGeom prst="rect">
            <a:avLst/>
          </a:prstGeom>
          <a:noFill/>
          <a:ln>
            <a:noFill/>
          </a:ln>
        </p:spPr>
      </p:pic>
      <p:pic>
        <p:nvPicPr>
          <p:cNvPr descr="preencoded.png" id="365" name="Google Shape;365;p10"/>
          <p:cNvPicPr preferRelativeResize="0"/>
          <p:nvPr/>
        </p:nvPicPr>
        <p:blipFill rotWithShape="1">
          <a:blip r:embed="rId6">
            <a:alphaModFix/>
          </a:blip>
          <a:srcRect b="0" l="0" r="0" t="0"/>
          <a:stretch/>
        </p:blipFill>
        <p:spPr>
          <a:xfrm>
            <a:off x="623060" y="12321989"/>
            <a:ext cx="2916000" cy="948804"/>
          </a:xfrm>
          <a:prstGeom prst="rect">
            <a:avLst/>
          </a:prstGeom>
          <a:noFill/>
          <a:ln>
            <a:noFill/>
          </a:ln>
        </p:spPr>
      </p:pic>
      <p:pic>
        <p:nvPicPr>
          <p:cNvPr descr="preencoded.png" id="366" name="Google Shape;366;p10"/>
          <p:cNvPicPr preferRelativeResize="0"/>
          <p:nvPr/>
        </p:nvPicPr>
        <p:blipFill rotWithShape="1">
          <a:blip r:embed="rId7">
            <a:alphaModFix/>
          </a:blip>
          <a:srcRect b="0" l="0" r="0" t="0"/>
          <a:stretch/>
        </p:blipFill>
        <p:spPr>
          <a:xfrm>
            <a:off x="622623" y="10598125"/>
            <a:ext cx="2916304" cy="1172828"/>
          </a:xfrm>
          <a:prstGeom prst="rect">
            <a:avLst/>
          </a:prstGeom>
          <a:noFill/>
          <a:ln>
            <a:noFill/>
          </a:ln>
        </p:spPr>
      </p:pic>
      <p:pic>
        <p:nvPicPr>
          <p:cNvPr descr="preencoded.png" id="367" name="Google Shape;367;p10"/>
          <p:cNvPicPr preferRelativeResize="0"/>
          <p:nvPr/>
        </p:nvPicPr>
        <p:blipFill rotWithShape="1">
          <a:blip r:embed="rId7">
            <a:alphaModFix/>
          </a:blip>
          <a:srcRect b="0" l="0" r="0" t="0"/>
          <a:stretch/>
        </p:blipFill>
        <p:spPr>
          <a:xfrm>
            <a:off x="622623" y="10598125"/>
            <a:ext cx="2916304" cy="1172828"/>
          </a:xfrm>
          <a:prstGeom prst="rect">
            <a:avLst/>
          </a:prstGeom>
          <a:noFill/>
          <a:ln>
            <a:noFill/>
          </a:ln>
        </p:spPr>
      </p:pic>
      <p:pic>
        <p:nvPicPr>
          <p:cNvPr descr="preencoded.png" id="368" name="Google Shape;368;p10"/>
          <p:cNvPicPr preferRelativeResize="0"/>
          <p:nvPr/>
        </p:nvPicPr>
        <p:blipFill rotWithShape="1">
          <a:blip r:embed="rId8">
            <a:alphaModFix/>
          </a:blip>
          <a:srcRect b="0" l="0" r="0" t="0"/>
          <a:stretch/>
        </p:blipFill>
        <p:spPr>
          <a:xfrm>
            <a:off x="622623" y="10598125"/>
            <a:ext cx="2916304" cy="1172828"/>
          </a:xfrm>
          <a:prstGeom prst="rect">
            <a:avLst/>
          </a:prstGeom>
          <a:noFill/>
          <a:ln>
            <a:noFill/>
          </a:ln>
        </p:spPr>
      </p:pic>
      <p:pic>
        <p:nvPicPr>
          <p:cNvPr descr="preencoded.png" id="369" name="Google Shape;369;p10"/>
          <p:cNvPicPr preferRelativeResize="0"/>
          <p:nvPr/>
        </p:nvPicPr>
        <p:blipFill rotWithShape="1">
          <a:blip r:embed="rId7">
            <a:alphaModFix/>
          </a:blip>
          <a:srcRect b="0" l="0" r="0" t="0"/>
          <a:stretch/>
        </p:blipFill>
        <p:spPr>
          <a:xfrm>
            <a:off x="622623" y="10598125"/>
            <a:ext cx="2916304" cy="1172828"/>
          </a:xfrm>
          <a:prstGeom prst="rect">
            <a:avLst/>
          </a:prstGeom>
          <a:noFill/>
          <a:ln>
            <a:noFill/>
          </a:ln>
        </p:spPr>
      </p:pic>
      <p:pic>
        <p:nvPicPr>
          <p:cNvPr descr="preencoded.png" id="370" name="Google Shape;370;p10"/>
          <p:cNvPicPr preferRelativeResize="0"/>
          <p:nvPr/>
        </p:nvPicPr>
        <p:blipFill rotWithShape="1">
          <a:blip r:embed="rId9">
            <a:alphaModFix/>
          </a:blip>
          <a:srcRect b="0" l="0" r="0" t="0"/>
          <a:stretch/>
        </p:blipFill>
        <p:spPr>
          <a:xfrm>
            <a:off x="596975" y="10572117"/>
            <a:ext cx="2967132" cy="1219560"/>
          </a:xfrm>
          <a:prstGeom prst="rect">
            <a:avLst/>
          </a:prstGeom>
          <a:noFill/>
          <a:ln>
            <a:noFill/>
          </a:ln>
        </p:spPr>
      </p:pic>
      <p:pic>
        <p:nvPicPr>
          <p:cNvPr descr="preencoded.png" id="371" name="Google Shape;371;p10"/>
          <p:cNvPicPr preferRelativeResize="0"/>
          <p:nvPr/>
        </p:nvPicPr>
        <p:blipFill rotWithShape="1">
          <a:blip r:embed="rId10">
            <a:alphaModFix/>
          </a:blip>
          <a:srcRect b="0" l="0" r="0" t="0"/>
          <a:stretch/>
        </p:blipFill>
        <p:spPr>
          <a:xfrm>
            <a:off x="659572" y="10502900"/>
            <a:ext cx="3088906" cy="1939454"/>
          </a:xfrm>
          <a:prstGeom prst="rect">
            <a:avLst/>
          </a:prstGeom>
          <a:noFill/>
          <a:ln>
            <a:noFill/>
          </a:ln>
        </p:spPr>
      </p:pic>
      <p:pic>
        <p:nvPicPr>
          <p:cNvPr descr="preencoded.png" id="372" name="Google Shape;372;p10"/>
          <p:cNvPicPr preferRelativeResize="0"/>
          <p:nvPr/>
        </p:nvPicPr>
        <p:blipFill rotWithShape="1">
          <a:blip r:embed="rId11">
            <a:alphaModFix/>
          </a:blip>
          <a:srcRect b="0" l="0" r="0" t="0"/>
          <a:stretch/>
        </p:blipFill>
        <p:spPr>
          <a:xfrm>
            <a:off x="1248210" y="10905840"/>
            <a:ext cx="1673273" cy="125016"/>
          </a:xfrm>
          <a:prstGeom prst="rect">
            <a:avLst/>
          </a:prstGeom>
          <a:noFill/>
          <a:ln>
            <a:noFill/>
          </a:ln>
        </p:spPr>
      </p:pic>
      <p:pic>
        <p:nvPicPr>
          <p:cNvPr descr="preencoded.png" id="373" name="Google Shape;373;p10"/>
          <p:cNvPicPr preferRelativeResize="0"/>
          <p:nvPr/>
        </p:nvPicPr>
        <p:blipFill rotWithShape="1">
          <a:blip r:embed="rId12">
            <a:alphaModFix/>
          </a:blip>
          <a:srcRect b="0" l="0" r="0" t="0"/>
          <a:stretch/>
        </p:blipFill>
        <p:spPr>
          <a:xfrm>
            <a:off x="1090118" y="11230608"/>
            <a:ext cx="1948483" cy="125016"/>
          </a:xfrm>
          <a:prstGeom prst="rect">
            <a:avLst/>
          </a:prstGeom>
          <a:noFill/>
          <a:ln>
            <a:noFill/>
          </a:ln>
        </p:spPr>
      </p:pic>
      <p:pic>
        <p:nvPicPr>
          <p:cNvPr descr="preencoded.png" id="374" name="Google Shape;374;p10"/>
          <p:cNvPicPr preferRelativeResize="0"/>
          <p:nvPr/>
        </p:nvPicPr>
        <p:blipFill rotWithShape="1">
          <a:blip r:embed="rId13">
            <a:alphaModFix/>
          </a:blip>
          <a:srcRect b="0" l="0" r="0" t="0"/>
          <a:stretch/>
        </p:blipFill>
        <p:spPr>
          <a:xfrm>
            <a:off x="1090118" y="11549521"/>
            <a:ext cx="1948483" cy="124668"/>
          </a:xfrm>
          <a:prstGeom prst="rect">
            <a:avLst/>
          </a:prstGeom>
          <a:noFill/>
          <a:ln>
            <a:noFill/>
          </a:ln>
        </p:spPr>
      </p:pic>
      <p:pic>
        <p:nvPicPr>
          <p:cNvPr descr="preencoded.png" id="375" name="Google Shape;375;p10"/>
          <p:cNvPicPr preferRelativeResize="0"/>
          <p:nvPr/>
        </p:nvPicPr>
        <p:blipFill rotWithShape="1">
          <a:blip r:embed="rId14">
            <a:alphaModFix/>
          </a:blip>
          <a:srcRect b="0" l="0" r="0" t="0"/>
          <a:stretch/>
        </p:blipFill>
        <p:spPr>
          <a:xfrm>
            <a:off x="1090118" y="11868076"/>
            <a:ext cx="1948483" cy="125016"/>
          </a:xfrm>
          <a:prstGeom prst="rect">
            <a:avLst/>
          </a:prstGeom>
          <a:noFill/>
          <a:ln>
            <a:noFill/>
          </a:ln>
        </p:spPr>
      </p:pic>
      <p:pic>
        <p:nvPicPr>
          <p:cNvPr descr="preencoded.png" id="376" name="Google Shape;376;p10"/>
          <p:cNvPicPr preferRelativeResize="0"/>
          <p:nvPr/>
        </p:nvPicPr>
        <p:blipFill rotWithShape="1">
          <a:blip r:embed="rId15">
            <a:alphaModFix/>
          </a:blip>
          <a:srcRect b="0" l="0" r="0" t="0"/>
          <a:stretch/>
        </p:blipFill>
        <p:spPr>
          <a:xfrm>
            <a:off x="1089764" y="12186642"/>
            <a:ext cx="1948492" cy="125016"/>
          </a:xfrm>
          <a:prstGeom prst="rect">
            <a:avLst/>
          </a:prstGeom>
          <a:noFill/>
          <a:ln>
            <a:noFill/>
          </a:ln>
        </p:spPr>
      </p:pic>
      <p:pic>
        <p:nvPicPr>
          <p:cNvPr descr="preencoded.png" id="377" name="Google Shape;377;p10"/>
          <p:cNvPicPr preferRelativeResize="0"/>
          <p:nvPr/>
        </p:nvPicPr>
        <p:blipFill rotWithShape="1">
          <a:blip r:embed="rId16">
            <a:alphaModFix/>
          </a:blip>
          <a:srcRect b="0" l="0" r="0" t="0"/>
          <a:stretch/>
        </p:blipFill>
        <p:spPr>
          <a:xfrm>
            <a:off x="1284721" y="10880353"/>
            <a:ext cx="1662252" cy="176671"/>
          </a:xfrm>
          <a:prstGeom prst="rect">
            <a:avLst/>
          </a:prstGeom>
          <a:noFill/>
          <a:ln>
            <a:noFill/>
          </a:ln>
        </p:spPr>
      </p:pic>
      <p:pic>
        <p:nvPicPr>
          <p:cNvPr descr="preencoded.png" id="378" name="Google Shape;378;p10"/>
          <p:cNvPicPr preferRelativeResize="0"/>
          <p:nvPr/>
        </p:nvPicPr>
        <p:blipFill rotWithShape="1">
          <a:blip r:embed="rId17">
            <a:alphaModFix/>
          </a:blip>
          <a:srcRect b="0" l="0" r="0" t="0"/>
          <a:stretch/>
        </p:blipFill>
        <p:spPr>
          <a:xfrm>
            <a:off x="597226" y="11648604"/>
            <a:ext cx="1789011" cy="1718270"/>
          </a:xfrm>
          <a:prstGeom prst="rect">
            <a:avLst/>
          </a:prstGeom>
          <a:noFill/>
          <a:ln>
            <a:noFill/>
          </a:ln>
        </p:spPr>
      </p:pic>
      <p:pic>
        <p:nvPicPr>
          <p:cNvPr descr="preencoded.png" id="379" name="Google Shape;379;p10"/>
          <p:cNvPicPr preferRelativeResize="0"/>
          <p:nvPr/>
        </p:nvPicPr>
        <p:blipFill rotWithShape="1">
          <a:blip r:embed="rId18">
            <a:alphaModFix/>
          </a:blip>
          <a:srcRect b="0" l="0" r="0" t="0"/>
          <a:stretch/>
        </p:blipFill>
        <p:spPr>
          <a:xfrm>
            <a:off x="3223555" y="11645602"/>
            <a:ext cx="341337" cy="1721284"/>
          </a:xfrm>
          <a:prstGeom prst="rect">
            <a:avLst/>
          </a:prstGeom>
          <a:noFill/>
          <a:ln>
            <a:noFill/>
          </a:ln>
        </p:spPr>
      </p:pic>
      <p:pic>
        <p:nvPicPr>
          <p:cNvPr descr="preencoded.png" id="380" name="Google Shape;380;p10"/>
          <p:cNvPicPr preferRelativeResize="0"/>
          <p:nvPr/>
        </p:nvPicPr>
        <p:blipFill rotWithShape="1">
          <a:blip r:embed="rId19">
            <a:alphaModFix/>
          </a:blip>
          <a:srcRect b="0" l="0" r="0" t="0"/>
          <a:stretch/>
        </p:blipFill>
        <p:spPr>
          <a:xfrm>
            <a:off x="20284103" y="1416224"/>
            <a:ext cx="2833645" cy="2833291"/>
          </a:xfrm>
          <a:prstGeom prst="rect">
            <a:avLst/>
          </a:prstGeom>
          <a:noFill/>
          <a:ln>
            <a:noFill/>
          </a:ln>
        </p:spPr>
      </p:pic>
      <p:pic>
        <p:nvPicPr>
          <p:cNvPr descr="preencoded.png" id="381" name="Google Shape;381;p10"/>
          <p:cNvPicPr preferRelativeResize="0"/>
          <p:nvPr/>
        </p:nvPicPr>
        <p:blipFill rotWithShape="1">
          <a:blip r:embed="rId20">
            <a:alphaModFix/>
          </a:blip>
          <a:srcRect b="0" l="0" r="0" t="0"/>
          <a:stretch/>
        </p:blipFill>
        <p:spPr>
          <a:xfrm>
            <a:off x="20245320" y="1377442"/>
            <a:ext cx="2911209" cy="2910842"/>
          </a:xfrm>
          <a:prstGeom prst="rect">
            <a:avLst/>
          </a:prstGeom>
          <a:noFill/>
          <a:ln>
            <a:noFill/>
          </a:ln>
        </p:spPr>
      </p:pic>
      <p:pic>
        <p:nvPicPr>
          <p:cNvPr descr="preencoded.png" id="382" name="Google Shape;382;p10"/>
          <p:cNvPicPr preferRelativeResize="0"/>
          <p:nvPr/>
        </p:nvPicPr>
        <p:blipFill rotWithShape="1">
          <a:blip r:embed="rId21">
            <a:alphaModFix/>
          </a:blip>
          <a:srcRect b="0" l="0" r="0" t="0"/>
          <a:stretch/>
        </p:blipFill>
        <p:spPr>
          <a:xfrm>
            <a:off x="20605746" y="1737804"/>
            <a:ext cx="2190388" cy="2190117"/>
          </a:xfrm>
          <a:prstGeom prst="rect">
            <a:avLst/>
          </a:prstGeom>
          <a:noFill/>
          <a:ln>
            <a:noFill/>
          </a:ln>
        </p:spPr>
      </p:pic>
      <p:pic>
        <p:nvPicPr>
          <p:cNvPr descr="preencoded.png" id="383" name="Google Shape;383;p10"/>
          <p:cNvPicPr preferRelativeResize="0"/>
          <p:nvPr/>
        </p:nvPicPr>
        <p:blipFill rotWithShape="1">
          <a:blip r:embed="rId22">
            <a:alphaModFix/>
          </a:blip>
          <a:srcRect b="0" l="0" r="0" t="0"/>
          <a:stretch/>
        </p:blipFill>
        <p:spPr>
          <a:xfrm>
            <a:off x="20566962" y="1699543"/>
            <a:ext cx="2251459" cy="2267669"/>
          </a:xfrm>
          <a:prstGeom prst="rect">
            <a:avLst/>
          </a:prstGeom>
          <a:noFill/>
          <a:ln>
            <a:noFill/>
          </a:ln>
        </p:spPr>
      </p:pic>
      <p:pic>
        <p:nvPicPr>
          <p:cNvPr descr="preencoded.png" id="384" name="Google Shape;384;p10"/>
          <p:cNvPicPr preferRelativeResize="0"/>
          <p:nvPr/>
        </p:nvPicPr>
        <p:blipFill rotWithShape="1">
          <a:blip r:embed="rId23">
            <a:alphaModFix/>
          </a:blip>
          <a:srcRect b="0" l="0" r="0" t="0"/>
          <a:stretch/>
        </p:blipFill>
        <p:spPr>
          <a:xfrm>
            <a:off x="21136794" y="2268786"/>
            <a:ext cx="1128289" cy="1128142"/>
          </a:xfrm>
          <a:prstGeom prst="rect">
            <a:avLst/>
          </a:prstGeom>
          <a:noFill/>
          <a:ln>
            <a:noFill/>
          </a:ln>
        </p:spPr>
      </p:pic>
      <p:pic>
        <p:nvPicPr>
          <p:cNvPr descr="preencoded.png" id="385" name="Google Shape;385;p10"/>
          <p:cNvPicPr preferRelativeResize="0"/>
          <p:nvPr/>
        </p:nvPicPr>
        <p:blipFill rotWithShape="1">
          <a:blip r:embed="rId24">
            <a:alphaModFix/>
          </a:blip>
          <a:srcRect b="0" l="0" r="0" t="0"/>
          <a:stretch/>
        </p:blipFill>
        <p:spPr>
          <a:xfrm>
            <a:off x="21416018" y="2547466"/>
            <a:ext cx="570868" cy="570793"/>
          </a:xfrm>
          <a:prstGeom prst="rect">
            <a:avLst/>
          </a:prstGeom>
          <a:noFill/>
          <a:ln>
            <a:noFill/>
          </a:ln>
        </p:spPr>
      </p:pic>
      <p:pic>
        <p:nvPicPr>
          <p:cNvPr descr="preencoded.png" id="386" name="Google Shape;386;p10"/>
          <p:cNvPicPr preferRelativeResize="0"/>
          <p:nvPr/>
        </p:nvPicPr>
        <p:blipFill rotWithShape="1">
          <a:blip r:embed="rId25">
            <a:alphaModFix/>
          </a:blip>
          <a:srcRect b="0" l="0" r="0" t="0"/>
          <a:stretch/>
        </p:blipFill>
        <p:spPr>
          <a:xfrm>
            <a:off x="19700308" y="1836043"/>
            <a:ext cx="1107606" cy="697979"/>
          </a:xfrm>
          <a:prstGeom prst="rect">
            <a:avLst/>
          </a:prstGeom>
          <a:noFill/>
          <a:ln>
            <a:noFill/>
          </a:ln>
        </p:spPr>
      </p:pic>
      <p:pic>
        <p:nvPicPr>
          <p:cNvPr descr="preencoded.png" id="387" name="Google Shape;387;p10"/>
          <p:cNvPicPr preferRelativeResize="0"/>
          <p:nvPr/>
        </p:nvPicPr>
        <p:blipFill rotWithShape="1">
          <a:blip r:embed="rId26">
            <a:alphaModFix/>
          </a:blip>
          <a:srcRect b="0" l="0" r="0" t="0"/>
          <a:stretch/>
        </p:blipFill>
        <p:spPr>
          <a:xfrm>
            <a:off x="19458832" y="2253283"/>
            <a:ext cx="1306685" cy="551669"/>
          </a:xfrm>
          <a:prstGeom prst="rect">
            <a:avLst/>
          </a:prstGeom>
          <a:noFill/>
          <a:ln>
            <a:noFill/>
          </a:ln>
        </p:spPr>
      </p:pic>
      <p:pic>
        <p:nvPicPr>
          <p:cNvPr descr="preencoded.png" id="388" name="Google Shape;388;p10"/>
          <p:cNvPicPr preferRelativeResize="0"/>
          <p:nvPr/>
        </p:nvPicPr>
        <p:blipFill rotWithShape="1">
          <a:blip r:embed="rId27">
            <a:alphaModFix/>
          </a:blip>
          <a:srcRect b="0" l="0" r="0" t="0"/>
          <a:stretch/>
        </p:blipFill>
        <p:spPr>
          <a:xfrm>
            <a:off x="19755121" y="2163837"/>
            <a:ext cx="1990918" cy="712205"/>
          </a:xfrm>
          <a:prstGeom prst="rect">
            <a:avLst/>
          </a:prstGeom>
          <a:noFill/>
          <a:ln>
            <a:noFill/>
          </a:ln>
        </p:spPr>
      </p:pic>
      <p:pic>
        <p:nvPicPr>
          <p:cNvPr descr="preencoded.png" id="389" name="Google Shape;389;p10"/>
          <p:cNvPicPr preferRelativeResize="0"/>
          <p:nvPr/>
        </p:nvPicPr>
        <p:blipFill rotWithShape="1">
          <a:blip r:embed="rId28">
            <a:alphaModFix/>
          </a:blip>
          <a:srcRect b="0" l="0" r="0" t="0"/>
          <a:stretch/>
        </p:blipFill>
        <p:spPr>
          <a:xfrm>
            <a:off x="22325065" y="470582"/>
            <a:ext cx="1692949" cy="284361"/>
          </a:xfrm>
          <a:prstGeom prst="rect">
            <a:avLst/>
          </a:prstGeom>
          <a:noFill/>
          <a:ln>
            <a:noFill/>
          </a:ln>
        </p:spPr>
      </p:pic>
      <p:pic>
        <p:nvPicPr>
          <p:cNvPr descr="preencoded.png" id="390" name="Google Shape;390;p10"/>
          <p:cNvPicPr preferRelativeResize="0"/>
          <p:nvPr/>
        </p:nvPicPr>
        <p:blipFill rotWithShape="1">
          <a:blip r:embed="rId29">
            <a:alphaModFix/>
          </a:blip>
          <a:srcRect b="0" l="0" r="0" t="0"/>
          <a:stretch/>
        </p:blipFill>
        <p:spPr>
          <a:xfrm>
            <a:off x="22325065" y="1025339"/>
            <a:ext cx="1692949" cy="284361"/>
          </a:xfrm>
          <a:prstGeom prst="rect">
            <a:avLst/>
          </a:prstGeom>
          <a:noFill/>
          <a:ln>
            <a:noFill/>
          </a:ln>
        </p:spPr>
      </p:pic>
      <p:pic>
        <p:nvPicPr>
          <p:cNvPr descr="preencoded.png" id="391" name="Google Shape;391;p10"/>
          <p:cNvPicPr preferRelativeResize="0"/>
          <p:nvPr/>
        </p:nvPicPr>
        <p:blipFill rotWithShape="1">
          <a:blip r:embed="rId30">
            <a:alphaModFix/>
          </a:blip>
          <a:srcRect b="0" l="0" r="0" t="0"/>
          <a:stretch/>
        </p:blipFill>
        <p:spPr>
          <a:xfrm>
            <a:off x="22428482" y="431800"/>
            <a:ext cx="1628312" cy="361913"/>
          </a:xfrm>
          <a:prstGeom prst="rect">
            <a:avLst/>
          </a:prstGeom>
          <a:noFill/>
          <a:ln>
            <a:noFill/>
          </a:ln>
        </p:spPr>
      </p:pic>
      <p:pic>
        <p:nvPicPr>
          <p:cNvPr descr="preencoded.png" id="392" name="Google Shape;392;p10"/>
          <p:cNvPicPr preferRelativeResize="0"/>
          <p:nvPr/>
        </p:nvPicPr>
        <p:blipFill rotWithShape="1">
          <a:blip r:embed="rId31">
            <a:alphaModFix/>
          </a:blip>
          <a:srcRect b="0" l="0" r="0" t="0"/>
          <a:stretch/>
        </p:blipFill>
        <p:spPr>
          <a:xfrm>
            <a:off x="22754237" y="986569"/>
            <a:ext cx="1302545" cy="361913"/>
          </a:xfrm>
          <a:prstGeom prst="rect">
            <a:avLst/>
          </a:prstGeom>
          <a:noFill/>
          <a:ln>
            <a:noFill/>
          </a:ln>
        </p:spPr>
      </p:pic>
      <p:sp>
        <p:nvSpPr>
          <p:cNvPr id="393" name="Google Shape;393;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4" name="Google Shape;394;p10"/>
          <p:cNvPicPr preferRelativeResize="0"/>
          <p:nvPr/>
        </p:nvPicPr>
        <p:blipFill rotWithShape="1">
          <a:blip r:embed="rId32">
            <a:alphaModFix/>
          </a:blip>
          <a:srcRect b="0" l="0" r="0" t="0"/>
          <a:stretch/>
        </p:blipFill>
        <p:spPr>
          <a:xfrm>
            <a:off x="23523340" y="10820400"/>
            <a:ext cx="711289" cy="2590800"/>
          </a:xfrm>
          <a:prstGeom prst="rect">
            <a:avLst/>
          </a:prstGeom>
          <a:noFill/>
          <a:ln>
            <a:noFill/>
          </a:ln>
        </p:spPr>
      </p:pic>
      <p:pic>
        <p:nvPicPr>
          <p:cNvPr descr="preencoded.png" id="395" name="Google Shape;395;p10"/>
          <p:cNvPicPr preferRelativeResize="0"/>
          <p:nvPr/>
        </p:nvPicPr>
        <p:blipFill rotWithShape="1">
          <a:blip r:embed="rId33">
            <a:alphaModFix/>
          </a:blip>
          <a:srcRect b="0" l="0" r="0" t="0"/>
          <a:stretch/>
        </p:blipFill>
        <p:spPr>
          <a:xfrm>
            <a:off x="8738692" y="1143000"/>
            <a:ext cx="6909664" cy="1765300"/>
          </a:xfrm>
          <a:prstGeom prst="rect">
            <a:avLst/>
          </a:prstGeom>
          <a:noFill/>
          <a:ln>
            <a:noFill/>
          </a:ln>
        </p:spPr>
      </p:pic>
      <p:sp>
        <p:nvSpPr>
          <p:cNvPr id="396" name="Google Shape;396;p10"/>
          <p:cNvSpPr/>
          <p:nvPr/>
        </p:nvSpPr>
        <p:spPr>
          <a:xfrm>
            <a:off x="9500787" y="1295400"/>
            <a:ext cx="5724182"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Pricing Plan</a:t>
            </a:r>
            <a:endParaRPr b="0" i="0" sz="8000" u="none" cap="none" strike="noStrike">
              <a:solidFill>
                <a:schemeClr val="dk1"/>
              </a:solidFill>
              <a:latin typeface="Calibri"/>
              <a:ea typeface="Calibri"/>
              <a:cs typeface="Calibri"/>
              <a:sym typeface="Calibri"/>
            </a:endParaRPr>
          </a:p>
        </p:txBody>
      </p:sp>
      <p:sp>
        <p:nvSpPr>
          <p:cNvPr id="397" name="Google Shape;397;p10"/>
          <p:cNvSpPr/>
          <p:nvPr/>
        </p:nvSpPr>
        <p:spPr>
          <a:xfrm>
            <a:off x="1778222" y="3632200"/>
            <a:ext cx="20843305" cy="838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0"/>
          <p:cNvSpPr/>
          <p:nvPr/>
        </p:nvSpPr>
        <p:spPr>
          <a:xfrm>
            <a:off x="1778222" y="3632200"/>
            <a:ext cx="6439705" cy="83820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9" name="Google Shape;399;p10"/>
          <p:cNvPicPr preferRelativeResize="0"/>
          <p:nvPr/>
        </p:nvPicPr>
        <p:blipFill rotWithShape="1">
          <a:blip r:embed="rId34">
            <a:alphaModFix/>
          </a:blip>
          <a:srcRect b="0" l="0" r="0" t="0"/>
          <a:stretch/>
        </p:blipFill>
        <p:spPr>
          <a:xfrm>
            <a:off x="4176952" y="4089400"/>
            <a:ext cx="1642248" cy="1625600"/>
          </a:xfrm>
          <a:prstGeom prst="rect">
            <a:avLst/>
          </a:prstGeom>
          <a:noFill/>
          <a:ln>
            <a:noFill/>
          </a:ln>
        </p:spPr>
      </p:pic>
      <p:sp>
        <p:nvSpPr>
          <p:cNvPr id="400" name="Google Shape;400;p10"/>
          <p:cNvSpPr/>
          <p:nvPr/>
        </p:nvSpPr>
        <p:spPr>
          <a:xfrm>
            <a:off x="4185173" y="6019800"/>
            <a:ext cx="1625803"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Basic</a:t>
            </a:r>
            <a:endParaRPr b="0" i="0" sz="4800" u="none" cap="none" strike="noStrike">
              <a:solidFill>
                <a:schemeClr val="dk1"/>
              </a:solidFill>
              <a:latin typeface="Calibri"/>
              <a:ea typeface="Calibri"/>
              <a:cs typeface="Calibri"/>
              <a:sym typeface="Calibri"/>
            </a:endParaRPr>
          </a:p>
        </p:txBody>
      </p:sp>
      <p:sp>
        <p:nvSpPr>
          <p:cNvPr id="401" name="Google Shape;401;p10"/>
          <p:cNvSpPr/>
          <p:nvPr/>
        </p:nvSpPr>
        <p:spPr>
          <a:xfrm>
            <a:off x="2235479" y="70231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402" name="Google Shape;402;p10"/>
          <p:cNvSpPr/>
          <p:nvPr/>
        </p:nvSpPr>
        <p:spPr>
          <a:xfrm>
            <a:off x="3486586" y="10858500"/>
            <a:ext cx="3022978"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$10/month</a:t>
            </a:r>
            <a:endParaRPr b="0" i="0" sz="4800" u="none" cap="none" strike="noStrike">
              <a:solidFill>
                <a:schemeClr val="dk1"/>
              </a:solidFill>
              <a:latin typeface="Calibri"/>
              <a:ea typeface="Calibri"/>
              <a:cs typeface="Calibri"/>
              <a:sym typeface="Calibri"/>
            </a:endParaRPr>
          </a:p>
        </p:txBody>
      </p:sp>
      <p:sp>
        <p:nvSpPr>
          <p:cNvPr id="403" name="Google Shape;403;p10"/>
          <p:cNvSpPr/>
          <p:nvPr/>
        </p:nvSpPr>
        <p:spPr>
          <a:xfrm>
            <a:off x="8980022" y="3632200"/>
            <a:ext cx="6439705" cy="8382000"/>
          </a:xfrm>
          <a:prstGeom prst="rect">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4" name="Google Shape;404;p10"/>
          <p:cNvPicPr preferRelativeResize="0"/>
          <p:nvPr/>
        </p:nvPicPr>
        <p:blipFill rotWithShape="1">
          <a:blip r:embed="rId35">
            <a:alphaModFix/>
          </a:blip>
          <a:srcRect b="0" l="0" r="0" t="0"/>
          <a:stretch/>
        </p:blipFill>
        <p:spPr>
          <a:xfrm>
            <a:off x="11376197" y="4089400"/>
            <a:ext cx="1647355" cy="1625600"/>
          </a:xfrm>
          <a:prstGeom prst="rect">
            <a:avLst/>
          </a:prstGeom>
          <a:noFill/>
          <a:ln>
            <a:noFill/>
          </a:ln>
        </p:spPr>
      </p:pic>
      <p:sp>
        <p:nvSpPr>
          <p:cNvPr id="405" name="Google Shape;405;p10"/>
          <p:cNvSpPr/>
          <p:nvPr/>
        </p:nvSpPr>
        <p:spPr>
          <a:xfrm>
            <a:off x="11501287" y="6019800"/>
            <a:ext cx="1397175"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Elite</a:t>
            </a:r>
            <a:endParaRPr b="0" i="0" sz="4800" u="none" cap="none" strike="noStrike">
              <a:solidFill>
                <a:schemeClr val="dk1"/>
              </a:solidFill>
              <a:latin typeface="Calibri"/>
              <a:ea typeface="Calibri"/>
              <a:cs typeface="Calibri"/>
              <a:sym typeface="Calibri"/>
            </a:endParaRPr>
          </a:p>
        </p:txBody>
      </p:sp>
      <p:sp>
        <p:nvSpPr>
          <p:cNvPr id="406" name="Google Shape;406;p10"/>
          <p:cNvSpPr/>
          <p:nvPr/>
        </p:nvSpPr>
        <p:spPr>
          <a:xfrm>
            <a:off x="9437280" y="70231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407" name="Google Shape;407;p10"/>
          <p:cNvSpPr/>
          <p:nvPr/>
        </p:nvSpPr>
        <p:spPr>
          <a:xfrm>
            <a:off x="10637580" y="10858500"/>
            <a:ext cx="312459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$50/month</a:t>
            </a:r>
            <a:endParaRPr b="0" i="0" sz="4800" u="none" cap="none" strike="noStrike">
              <a:solidFill>
                <a:schemeClr val="dk1"/>
              </a:solidFill>
              <a:latin typeface="Calibri"/>
              <a:ea typeface="Calibri"/>
              <a:cs typeface="Calibri"/>
              <a:sym typeface="Calibri"/>
            </a:endParaRPr>
          </a:p>
        </p:txBody>
      </p:sp>
      <p:sp>
        <p:nvSpPr>
          <p:cNvPr id="408" name="Google Shape;408;p10"/>
          <p:cNvSpPr/>
          <p:nvPr/>
        </p:nvSpPr>
        <p:spPr>
          <a:xfrm>
            <a:off x="16181822" y="3632200"/>
            <a:ext cx="6439705" cy="83820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9" name="Google Shape;409;p10"/>
          <p:cNvPicPr preferRelativeResize="0"/>
          <p:nvPr/>
        </p:nvPicPr>
        <p:blipFill rotWithShape="1">
          <a:blip r:embed="rId36">
            <a:alphaModFix/>
          </a:blip>
          <a:srcRect b="0" l="0" r="0" t="0"/>
          <a:stretch/>
        </p:blipFill>
        <p:spPr>
          <a:xfrm>
            <a:off x="18579210" y="4089400"/>
            <a:ext cx="1644930" cy="1625600"/>
          </a:xfrm>
          <a:prstGeom prst="rect">
            <a:avLst/>
          </a:prstGeom>
          <a:noFill/>
          <a:ln>
            <a:noFill/>
          </a:ln>
        </p:spPr>
      </p:pic>
      <p:sp>
        <p:nvSpPr>
          <p:cNvPr id="410" name="Google Shape;410;p10"/>
          <p:cNvSpPr/>
          <p:nvPr/>
        </p:nvSpPr>
        <p:spPr>
          <a:xfrm>
            <a:off x="17915589" y="6019800"/>
            <a:ext cx="297217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Legendary</a:t>
            </a:r>
            <a:endParaRPr b="0" i="0" sz="4800" u="none" cap="none" strike="noStrike">
              <a:solidFill>
                <a:schemeClr val="dk1"/>
              </a:solidFill>
              <a:latin typeface="Calibri"/>
              <a:ea typeface="Calibri"/>
              <a:cs typeface="Calibri"/>
              <a:sym typeface="Calibri"/>
            </a:endParaRPr>
          </a:p>
        </p:txBody>
      </p:sp>
      <p:sp>
        <p:nvSpPr>
          <p:cNvPr id="411" name="Google Shape;411;p10"/>
          <p:cNvSpPr/>
          <p:nvPr/>
        </p:nvSpPr>
        <p:spPr>
          <a:xfrm>
            <a:off x="16639080" y="70231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412" name="Google Shape;412;p10"/>
          <p:cNvSpPr/>
          <p:nvPr/>
        </p:nvSpPr>
        <p:spPr>
          <a:xfrm>
            <a:off x="17718715" y="10858500"/>
            <a:ext cx="336592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7" name="Shape 417"/>
        <p:cNvGrpSpPr/>
        <p:nvPr/>
      </p:nvGrpSpPr>
      <p:grpSpPr>
        <a:xfrm>
          <a:off x="0" y="0"/>
          <a:ext cx="0" cy="0"/>
          <a:chOff x="0" y="0"/>
          <a:chExt cx="0" cy="0"/>
        </a:xfrm>
      </p:grpSpPr>
      <p:pic>
        <p:nvPicPr>
          <p:cNvPr descr="preencoded.png" id="418" name="Google Shape;418;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19" name="Google Shape;419;p11"/>
          <p:cNvPicPr preferRelativeResize="0"/>
          <p:nvPr/>
        </p:nvPicPr>
        <p:blipFill rotWithShape="1">
          <a:blip r:embed="rId4">
            <a:alphaModFix/>
          </a:blip>
          <a:srcRect b="0" l="0" r="0" t="0"/>
          <a:stretch/>
        </p:blipFill>
        <p:spPr>
          <a:xfrm>
            <a:off x="3018888" y="3401182"/>
            <a:ext cx="1176633" cy="1176486"/>
          </a:xfrm>
          <a:prstGeom prst="rect">
            <a:avLst/>
          </a:prstGeom>
          <a:noFill/>
          <a:ln>
            <a:noFill/>
          </a:ln>
        </p:spPr>
      </p:pic>
      <p:pic>
        <p:nvPicPr>
          <p:cNvPr descr="preencoded.png" id="420" name="Google Shape;420;p11"/>
          <p:cNvPicPr preferRelativeResize="0"/>
          <p:nvPr/>
        </p:nvPicPr>
        <p:blipFill rotWithShape="1">
          <a:blip r:embed="rId5">
            <a:alphaModFix/>
          </a:blip>
          <a:srcRect b="0" l="0" r="0" t="0"/>
          <a:stretch/>
        </p:blipFill>
        <p:spPr>
          <a:xfrm>
            <a:off x="3349855" y="3711352"/>
            <a:ext cx="96890" cy="204515"/>
          </a:xfrm>
          <a:prstGeom prst="rect">
            <a:avLst/>
          </a:prstGeom>
          <a:noFill/>
          <a:ln>
            <a:noFill/>
          </a:ln>
        </p:spPr>
      </p:pic>
      <p:pic>
        <p:nvPicPr>
          <p:cNvPr descr="preencoded.png" id="421" name="Google Shape;421;p11"/>
          <p:cNvPicPr preferRelativeResize="0"/>
          <p:nvPr/>
        </p:nvPicPr>
        <p:blipFill rotWithShape="1">
          <a:blip r:embed="rId6">
            <a:alphaModFix/>
          </a:blip>
          <a:srcRect b="0" l="0" r="0" t="0"/>
          <a:stretch/>
        </p:blipFill>
        <p:spPr>
          <a:xfrm>
            <a:off x="3766839" y="3711352"/>
            <a:ext cx="96890" cy="204515"/>
          </a:xfrm>
          <a:prstGeom prst="rect">
            <a:avLst/>
          </a:prstGeom>
          <a:noFill/>
          <a:ln>
            <a:noFill/>
          </a:ln>
        </p:spPr>
      </p:pic>
      <p:pic>
        <p:nvPicPr>
          <p:cNvPr descr="preencoded.png" id="422" name="Google Shape;422;p11"/>
          <p:cNvPicPr preferRelativeResize="0"/>
          <p:nvPr/>
        </p:nvPicPr>
        <p:blipFill rotWithShape="1">
          <a:blip r:embed="rId7">
            <a:alphaModFix/>
          </a:blip>
          <a:srcRect b="0" l="0" r="0" t="0"/>
          <a:stretch/>
        </p:blipFill>
        <p:spPr>
          <a:xfrm>
            <a:off x="3298899" y="4068713"/>
            <a:ext cx="615779" cy="308930"/>
          </a:xfrm>
          <a:prstGeom prst="rect">
            <a:avLst/>
          </a:prstGeom>
          <a:noFill/>
          <a:ln>
            <a:noFill/>
          </a:ln>
        </p:spPr>
      </p:pic>
      <p:pic>
        <p:nvPicPr>
          <p:cNvPr descr="preencoded.png" id="423" name="Google Shape;423;p11"/>
          <p:cNvPicPr preferRelativeResize="0"/>
          <p:nvPr/>
        </p:nvPicPr>
        <p:blipFill rotWithShape="1">
          <a:blip r:embed="rId8">
            <a:alphaModFix/>
          </a:blip>
          <a:srcRect b="0" l="0" r="0" t="0"/>
          <a:stretch/>
        </p:blipFill>
        <p:spPr>
          <a:xfrm>
            <a:off x="2991379" y="3374789"/>
            <a:ext cx="1230122" cy="1229965"/>
          </a:xfrm>
          <a:prstGeom prst="rect">
            <a:avLst/>
          </a:prstGeom>
          <a:noFill/>
          <a:ln>
            <a:noFill/>
          </a:ln>
        </p:spPr>
      </p:pic>
      <p:pic>
        <p:nvPicPr>
          <p:cNvPr descr="preencoded.png" id="424" name="Google Shape;424;p11"/>
          <p:cNvPicPr preferRelativeResize="0"/>
          <p:nvPr/>
        </p:nvPicPr>
        <p:blipFill rotWithShape="1">
          <a:blip r:embed="rId9">
            <a:alphaModFix/>
          </a:blip>
          <a:srcRect b="0" l="0" r="0" t="0"/>
          <a:stretch/>
        </p:blipFill>
        <p:spPr>
          <a:xfrm>
            <a:off x="2884795" y="725413"/>
            <a:ext cx="1553082" cy="1552885"/>
          </a:xfrm>
          <a:prstGeom prst="rect">
            <a:avLst/>
          </a:prstGeom>
          <a:noFill/>
          <a:ln>
            <a:noFill/>
          </a:ln>
        </p:spPr>
      </p:pic>
      <p:pic>
        <p:nvPicPr>
          <p:cNvPr descr="preencoded.png" id="425" name="Google Shape;425;p11"/>
          <p:cNvPicPr preferRelativeResize="0"/>
          <p:nvPr/>
        </p:nvPicPr>
        <p:blipFill rotWithShape="1">
          <a:blip r:embed="rId10">
            <a:alphaModFix/>
          </a:blip>
          <a:srcRect b="0" l="0" r="0" t="0"/>
          <a:stretch/>
        </p:blipFill>
        <p:spPr>
          <a:xfrm>
            <a:off x="3452134" y="922313"/>
            <a:ext cx="739145" cy="965857"/>
          </a:xfrm>
          <a:prstGeom prst="rect">
            <a:avLst/>
          </a:prstGeom>
          <a:noFill/>
          <a:ln>
            <a:noFill/>
          </a:ln>
        </p:spPr>
      </p:pic>
      <p:pic>
        <p:nvPicPr>
          <p:cNvPr descr="preencoded.png" id="426" name="Google Shape;426;p11"/>
          <p:cNvPicPr preferRelativeResize="0"/>
          <p:nvPr/>
        </p:nvPicPr>
        <p:blipFill rotWithShape="1">
          <a:blip r:embed="rId11">
            <a:alphaModFix/>
          </a:blip>
          <a:srcRect b="0" l="0" r="0" t="0"/>
          <a:stretch/>
        </p:blipFill>
        <p:spPr>
          <a:xfrm>
            <a:off x="3156807" y="1352240"/>
            <a:ext cx="339110" cy="554707"/>
          </a:xfrm>
          <a:prstGeom prst="rect">
            <a:avLst/>
          </a:prstGeom>
          <a:noFill/>
          <a:ln>
            <a:noFill/>
          </a:ln>
        </p:spPr>
      </p:pic>
      <p:pic>
        <p:nvPicPr>
          <p:cNvPr descr="preencoded.png" id="427" name="Google Shape;427;p11"/>
          <p:cNvPicPr preferRelativeResize="0"/>
          <p:nvPr/>
        </p:nvPicPr>
        <p:blipFill rotWithShape="1">
          <a:blip r:embed="rId12">
            <a:alphaModFix/>
          </a:blip>
          <a:srcRect b="0" l="0" r="0" t="0"/>
          <a:stretch/>
        </p:blipFill>
        <p:spPr>
          <a:xfrm>
            <a:off x="2857879" y="698500"/>
            <a:ext cx="1607269" cy="1606711"/>
          </a:xfrm>
          <a:prstGeom prst="rect">
            <a:avLst/>
          </a:prstGeom>
          <a:noFill/>
          <a:ln>
            <a:noFill/>
          </a:ln>
        </p:spPr>
      </p:pic>
      <p:pic>
        <p:nvPicPr>
          <p:cNvPr descr="preencoded.png" id="428" name="Google Shape;428;p11"/>
          <p:cNvPicPr preferRelativeResize="0"/>
          <p:nvPr/>
        </p:nvPicPr>
        <p:blipFill rotWithShape="1">
          <a:blip r:embed="rId13">
            <a:alphaModFix/>
          </a:blip>
          <a:srcRect b="0" l="0" r="0" t="0"/>
          <a:stretch/>
        </p:blipFill>
        <p:spPr>
          <a:xfrm>
            <a:off x="865218" y="2093516"/>
            <a:ext cx="1553082" cy="1552885"/>
          </a:xfrm>
          <a:prstGeom prst="rect">
            <a:avLst/>
          </a:prstGeom>
          <a:noFill/>
          <a:ln>
            <a:noFill/>
          </a:ln>
        </p:spPr>
      </p:pic>
      <p:pic>
        <p:nvPicPr>
          <p:cNvPr descr="preencoded.png" id="429" name="Google Shape;429;p11"/>
          <p:cNvPicPr preferRelativeResize="0"/>
          <p:nvPr/>
        </p:nvPicPr>
        <p:blipFill rotWithShape="1">
          <a:blip r:embed="rId14">
            <a:alphaModFix/>
          </a:blip>
          <a:srcRect b="0" l="0" r="0" t="0"/>
          <a:stretch/>
        </p:blipFill>
        <p:spPr>
          <a:xfrm>
            <a:off x="1218385" y="2608064"/>
            <a:ext cx="846758" cy="738026"/>
          </a:xfrm>
          <a:prstGeom prst="rect">
            <a:avLst/>
          </a:prstGeom>
          <a:noFill/>
          <a:ln>
            <a:noFill/>
          </a:ln>
        </p:spPr>
      </p:pic>
      <p:pic>
        <p:nvPicPr>
          <p:cNvPr descr="preencoded.png" id="430" name="Google Shape;430;p11"/>
          <p:cNvPicPr preferRelativeResize="0"/>
          <p:nvPr/>
        </p:nvPicPr>
        <p:blipFill rotWithShape="1">
          <a:blip r:embed="rId15">
            <a:alphaModFix/>
          </a:blip>
          <a:srcRect b="0" l="0" r="0" t="0"/>
          <a:stretch/>
        </p:blipFill>
        <p:spPr>
          <a:xfrm>
            <a:off x="838305" y="2066962"/>
            <a:ext cx="1493742" cy="1606711"/>
          </a:xfrm>
          <a:prstGeom prst="rect">
            <a:avLst/>
          </a:prstGeom>
          <a:noFill/>
          <a:ln>
            <a:noFill/>
          </a:ln>
        </p:spPr>
      </p:pic>
      <p:pic>
        <p:nvPicPr>
          <p:cNvPr descr="preencoded.png" id="431" name="Google Shape;431;p11"/>
          <p:cNvPicPr preferRelativeResize="0"/>
          <p:nvPr/>
        </p:nvPicPr>
        <p:blipFill rotWithShape="1">
          <a:blip r:embed="rId16">
            <a:alphaModFix/>
          </a:blip>
          <a:srcRect b="0" l="0" r="0" t="0"/>
          <a:stretch/>
        </p:blipFill>
        <p:spPr>
          <a:xfrm>
            <a:off x="19987036" y="10446246"/>
            <a:ext cx="3775820" cy="2876314"/>
          </a:xfrm>
          <a:prstGeom prst="rect">
            <a:avLst/>
          </a:prstGeom>
          <a:noFill/>
          <a:ln>
            <a:noFill/>
          </a:ln>
        </p:spPr>
      </p:pic>
      <p:pic>
        <p:nvPicPr>
          <p:cNvPr descr="preencoded.png" id="432" name="Google Shape;432;p11"/>
          <p:cNvPicPr preferRelativeResize="0"/>
          <p:nvPr/>
        </p:nvPicPr>
        <p:blipFill rotWithShape="1">
          <a:blip r:embed="rId17">
            <a:alphaModFix/>
          </a:blip>
          <a:srcRect b="0" l="0" r="0" t="0"/>
          <a:stretch/>
        </p:blipFill>
        <p:spPr>
          <a:xfrm>
            <a:off x="19941492" y="10401300"/>
            <a:ext cx="3866926" cy="2966219"/>
          </a:xfrm>
          <a:prstGeom prst="rect">
            <a:avLst/>
          </a:prstGeom>
          <a:noFill/>
          <a:ln>
            <a:noFill/>
          </a:ln>
        </p:spPr>
      </p:pic>
      <p:pic>
        <p:nvPicPr>
          <p:cNvPr descr="preencoded.png" id="433" name="Google Shape;433;p11"/>
          <p:cNvPicPr preferRelativeResize="0"/>
          <p:nvPr/>
        </p:nvPicPr>
        <p:blipFill rotWithShape="1">
          <a:blip r:embed="rId18">
            <a:alphaModFix/>
          </a:blip>
          <a:srcRect b="0" l="0" r="0" t="0"/>
          <a:stretch/>
        </p:blipFill>
        <p:spPr>
          <a:xfrm>
            <a:off x="20972554" y="11164925"/>
            <a:ext cx="1836545" cy="1600237"/>
          </a:xfrm>
          <a:prstGeom prst="rect">
            <a:avLst/>
          </a:prstGeom>
          <a:noFill/>
          <a:ln>
            <a:noFill/>
          </a:ln>
        </p:spPr>
      </p:pic>
      <p:pic>
        <p:nvPicPr>
          <p:cNvPr descr="preencoded.png" id="434" name="Google Shape;434;p11"/>
          <p:cNvPicPr preferRelativeResize="0"/>
          <p:nvPr/>
        </p:nvPicPr>
        <p:blipFill rotWithShape="1">
          <a:blip r:embed="rId19">
            <a:alphaModFix/>
          </a:blip>
          <a:srcRect b="0" l="0" r="0" t="0"/>
          <a:stretch/>
        </p:blipFill>
        <p:spPr>
          <a:xfrm>
            <a:off x="20972554" y="11164925"/>
            <a:ext cx="1836545" cy="1600237"/>
          </a:xfrm>
          <a:prstGeom prst="rect">
            <a:avLst/>
          </a:prstGeom>
          <a:noFill/>
          <a:ln>
            <a:noFill/>
          </a:ln>
        </p:spPr>
      </p:pic>
      <p:pic>
        <p:nvPicPr>
          <p:cNvPr descr="preencoded.png" id="435" name="Google Shape;435;p11"/>
          <p:cNvPicPr preferRelativeResize="0"/>
          <p:nvPr/>
        </p:nvPicPr>
        <p:blipFill rotWithShape="1">
          <a:blip r:embed="rId20">
            <a:alphaModFix/>
          </a:blip>
          <a:srcRect b="0" l="0" r="0" t="0"/>
          <a:stretch/>
        </p:blipFill>
        <p:spPr>
          <a:xfrm>
            <a:off x="21283715" y="11118862"/>
            <a:ext cx="1569868" cy="1691246"/>
          </a:xfrm>
          <a:prstGeom prst="rect">
            <a:avLst/>
          </a:prstGeom>
          <a:noFill/>
          <a:ln>
            <a:noFill/>
          </a:ln>
        </p:spPr>
      </p:pic>
      <p:sp>
        <p:nvSpPr>
          <p:cNvPr id="436" name="Google Shape;43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7" name="Google Shape;437;p11"/>
          <p:cNvPicPr preferRelativeResize="0"/>
          <p:nvPr/>
        </p:nvPicPr>
        <p:blipFill rotWithShape="1">
          <a:blip r:embed="rId21">
            <a:alphaModFix/>
          </a:blip>
          <a:srcRect b="0" l="0" r="0" t="0"/>
          <a:stretch/>
        </p:blipFill>
        <p:spPr>
          <a:xfrm>
            <a:off x="23523340" y="10820400"/>
            <a:ext cx="711289" cy="2590800"/>
          </a:xfrm>
          <a:prstGeom prst="rect">
            <a:avLst/>
          </a:prstGeom>
          <a:noFill/>
          <a:ln>
            <a:noFill/>
          </a:ln>
        </p:spPr>
      </p:pic>
      <p:pic>
        <p:nvPicPr>
          <p:cNvPr descr="preencoded.png" id="438" name="Google Shape;438;p11"/>
          <p:cNvPicPr preferRelativeResize="0"/>
          <p:nvPr/>
        </p:nvPicPr>
        <p:blipFill rotWithShape="1">
          <a:blip r:embed="rId22">
            <a:alphaModFix/>
          </a:blip>
          <a:srcRect b="0" l="0" r="0" t="0"/>
          <a:stretch/>
        </p:blipFill>
        <p:spPr>
          <a:xfrm>
            <a:off x="381048" y="2146300"/>
            <a:ext cx="23637654" cy="9436100"/>
          </a:xfrm>
          <a:prstGeom prst="rect">
            <a:avLst/>
          </a:prstGeom>
          <a:noFill/>
          <a:ln>
            <a:noFill/>
          </a:ln>
        </p:spPr>
      </p:pic>
      <p:sp>
        <p:nvSpPr>
          <p:cNvPr id="439" name="Google Shape;439;p11"/>
          <p:cNvSpPr/>
          <p:nvPr/>
        </p:nvSpPr>
        <p:spPr>
          <a:xfrm>
            <a:off x="381048" y="3556000"/>
            <a:ext cx="5347368" cy="7683500"/>
          </a:xfrm>
          <a:prstGeom prst="rect">
            <a:avLst/>
          </a:prstGeom>
          <a:solidFill>
            <a:srgbClr val="F86E6D"/>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1"/>
          <p:cNvSpPr/>
          <p:nvPr/>
        </p:nvSpPr>
        <p:spPr>
          <a:xfrm>
            <a:off x="685886"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1"/>
          <p:cNvSpPr/>
          <p:nvPr/>
        </p:nvSpPr>
        <p:spPr>
          <a:xfrm>
            <a:off x="685886"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1"/>
          <p:cNvSpPr/>
          <p:nvPr/>
        </p:nvSpPr>
        <p:spPr>
          <a:xfrm>
            <a:off x="685886"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1"/>
          <p:cNvSpPr/>
          <p:nvPr/>
        </p:nvSpPr>
        <p:spPr>
          <a:xfrm>
            <a:off x="609676"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444" name="Google Shape;444;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445" name="Google Shape;445;p11"/>
          <p:cNvPicPr preferRelativeResize="0"/>
          <p:nvPr/>
        </p:nvPicPr>
        <p:blipFill rotWithShape="1">
          <a:blip r:embed="rId23">
            <a:alphaModFix/>
          </a:blip>
          <a:srcRect b="0" l="0" r="0" t="0"/>
          <a:stretch/>
        </p:blipFill>
        <p:spPr>
          <a:xfrm>
            <a:off x="2241830" y="7137400"/>
            <a:ext cx="1625803" cy="1625600"/>
          </a:xfrm>
          <a:prstGeom prst="rect">
            <a:avLst/>
          </a:prstGeom>
          <a:noFill/>
          <a:ln>
            <a:noFill/>
          </a:ln>
        </p:spPr>
      </p:pic>
      <p:pic>
        <p:nvPicPr>
          <p:cNvPr descr="preencoded.png" id="446" name="Google Shape;446;p11"/>
          <p:cNvPicPr preferRelativeResize="0"/>
          <p:nvPr/>
        </p:nvPicPr>
        <p:blipFill rotWithShape="1">
          <a:blip r:embed="rId24">
            <a:alphaModFix/>
          </a:blip>
          <a:srcRect b="0" l="0" r="0" t="0"/>
          <a:stretch/>
        </p:blipFill>
        <p:spPr>
          <a:xfrm>
            <a:off x="2326518" y="7222083"/>
            <a:ext cx="1456422" cy="1456246"/>
          </a:xfrm>
          <a:prstGeom prst="rect">
            <a:avLst/>
          </a:prstGeom>
          <a:noFill/>
          <a:ln>
            <a:noFill/>
          </a:ln>
        </p:spPr>
      </p:pic>
      <p:sp>
        <p:nvSpPr>
          <p:cNvPr id="447" name="Google Shape;447;p11"/>
          <p:cNvSpPr/>
          <p:nvPr/>
        </p:nvSpPr>
        <p:spPr>
          <a:xfrm>
            <a:off x="685886"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1"/>
          <p:cNvSpPr/>
          <p:nvPr/>
        </p:nvSpPr>
        <p:spPr>
          <a:xfrm>
            <a:off x="685886"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1"/>
          <p:cNvSpPr/>
          <p:nvPr/>
        </p:nvSpPr>
        <p:spPr>
          <a:xfrm>
            <a:off x="609676"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450" name="Google Shape;450;p11"/>
          <p:cNvSpPr/>
          <p:nvPr/>
        </p:nvSpPr>
        <p:spPr>
          <a:xfrm>
            <a:off x="618144"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451" name="Google Shape;451;p11"/>
          <p:cNvSpPr/>
          <p:nvPr/>
        </p:nvSpPr>
        <p:spPr>
          <a:xfrm>
            <a:off x="6477810" y="3556000"/>
            <a:ext cx="5347368" cy="7683500"/>
          </a:xfrm>
          <a:prstGeom prst="rect">
            <a:avLst/>
          </a:prstGeom>
          <a:solidFill>
            <a:srgbClr val="5076C7"/>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1"/>
          <p:cNvSpPr/>
          <p:nvPr/>
        </p:nvSpPr>
        <p:spPr>
          <a:xfrm>
            <a:off x="6782648"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1"/>
          <p:cNvSpPr/>
          <p:nvPr/>
        </p:nvSpPr>
        <p:spPr>
          <a:xfrm>
            <a:off x="6782648"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1"/>
          <p:cNvSpPr/>
          <p:nvPr/>
        </p:nvSpPr>
        <p:spPr>
          <a:xfrm>
            <a:off x="6782648"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1"/>
          <p:cNvSpPr/>
          <p:nvPr/>
        </p:nvSpPr>
        <p:spPr>
          <a:xfrm>
            <a:off x="6706438"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FFFFFF"/>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456" name="Google Shape;456;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457" name="Google Shape;457;p11"/>
          <p:cNvPicPr preferRelativeResize="0"/>
          <p:nvPr/>
        </p:nvPicPr>
        <p:blipFill rotWithShape="1">
          <a:blip r:embed="rId23">
            <a:alphaModFix/>
          </a:blip>
          <a:srcRect b="0" l="0" r="0" t="0"/>
          <a:stretch/>
        </p:blipFill>
        <p:spPr>
          <a:xfrm>
            <a:off x="8338592" y="7137400"/>
            <a:ext cx="1625803" cy="1625600"/>
          </a:xfrm>
          <a:prstGeom prst="rect">
            <a:avLst/>
          </a:prstGeom>
          <a:noFill/>
          <a:ln>
            <a:noFill/>
          </a:ln>
        </p:spPr>
      </p:pic>
      <p:pic>
        <p:nvPicPr>
          <p:cNvPr descr="preencoded.png" id="458" name="Google Shape;458;p11"/>
          <p:cNvPicPr preferRelativeResize="0"/>
          <p:nvPr/>
        </p:nvPicPr>
        <p:blipFill rotWithShape="1">
          <a:blip r:embed="rId25">
            <a:alphaModFix/>
          </a:blip>
          <a:srcRect b="0" l="0" r="0" t="0"/>
          <a:stretch/>
        </p:blipFill>
        <p:spPr>
          <a:xfrm>
            <a:off x="8541818" y="7340600"/>
            <a:ext cx="1192256" cy="1190414"/>
          </a:xfrm>
          <a:prstGeom prst="rect">
            <a:avLst/>
          </a:prstGeom>
          <a:noFill/>
          <a:ln>
            <a:noFill/>
          </a:ln>
        </p:spPr>
      </p:pic>
      <p:sp>
        <p:nvSpPr>
          <p:cNvPr id="459" name="Google Shape;459;p11"/>
          <p:cNvSpPr/>
          <p:nvPr/>
        </p:nvSpPr>
        <p:spPr>
          <a:xfrm>
            <a:off x="6782648"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1"/>
          <p:cNvSpPr/>
          <p:nvPr/>
        </p:nvSpPr>
        <p:spPr>
          <a:xfrm>
            <a:off x="6782648"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1"/>
          <p:cNvSpPr/>
          <p:nvPr/>
        </p:nvSpPr>
        <p:spPr>
          <a:xfrm>
            <a:off x="6706438"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FFFFFF"/>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462" name="Google Shape;462;p11"/>
          <p:cNvSpPr/>
          <p:nvPr/>
        </p:nvSpPr>
        <p:spPr>
          <a:xfrm>
            <a:off x="6714906"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463" name="Google Shape;463;p11"/>
          <p:cNvSpPr/>
          <p:nvPr/>
        </p:nvSpPr>
        <p:spPr>
          <a:xfrm>
            <a:off x="12574572" y="3556000"/>
            <a:ext cx="5347368" cy="7683500"/>
          </a:xfrm>
          <a:prstGeom prst="rect">
            <a:avLst/>
          </a:prstGeom>
          <a:solidFill>
            <a:srgbClr val="F86E6D"/>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1"/>
          <p:cNvSpPr/>
          <p:nvPr/>
        </p:nvSpPr>
        <p:spPr>
          <a:xfrm>
            <a:off x="12879410"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1"/>
          <p:cNvSpPr/>
          <p:nvPr/>
        </p:nvSpPr>
        <p:spPr>
          <a:xfrm>
            <a:off x="12879410"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1"/>
          <p:cNvSpPr/>
          <p:nvPr/>
        </p:nvSpPr>
        <p:spPr>
          <a:xfrm>
            <a:off x="12879410"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1"/>
          <p:cNvSpPr/>
          <p:nvPr/>
        </p:nvSpPr>
        <p:spPr>
          <a:xfrm>
            <a:off x="12803200"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468" name="Google Shape;468;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469" name="Google Shape;469;p11"/>
          <p:cNvPicPr preferRelativeResize="0"/>
          <p:nvPr/>
        </p:nvPicPr>
        <p:blipFill rotWithShape="1">
          <a:blip r:embed="rId23">
            <a:alphaModFix/>
          </a:blip>
          <a:srcRect b="0" l="0" r="0" t="0"/>
          <a:stretch/>
        </p:blipFill>
        <p:spPr>
          <a:xfrm>
            <a:off x="14435354" y="7137400"/>
            <a:ext cx="1625803" cy="1625600"/>
          </a:xfrm>
          <a:prstGeom prst="rect">
            <a:avLst/>
          </a:prstGeom>
          <a:noFill/>
          <a:ln>
            <a:noFill/>
          </a:ln>
        </p:spPr>
      </p:pic>
      <p:pic>
        <p:nvPicPr>
          <p:cNvPr descr="preencoded.png" id="470" name="Google Shape;470;p11"/>
          <p:cNvPicPr preferRelativeResize="0"/>
          <p:nvPr/>
        </p:nvPicPr>
        <p:blipFill rotWithShape="1">
          <a:blip r:embed="rId26">
            <a:alphaModFix/>
          </a:blip>
          <a:srcRect b="0" l="0" r="0" t="0"/>
          <a:stretch/>
        </p:blipFill>
        <p:spPr>
          <a:xfrm>
            <a:off x="14536942" y="7142162"/>
            <a:ext cx="1519452" cy="1519262"/>
          </a:xfrm>
          <a:prstGeom prst="rect">
            <a:avLst/>
          </a:prstGeom>
          <a:noFill/>
          <a:ln>
            <a:noFill/>
          </a:ln>
        </p:spPr>
      </p:pic>
      <p:sp>
        <p:nvSpPr>
          <p:cNvPr id="471" name="Google Shape;471;p11"/>
          <p:cNvSpPr/>
          <p:nvPr/>
        </p:nvSpPr>
        <p:spPr>
          <a:xfrm>
            <a:off x="12879410"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1"/>
          <p:cNvSpPr/>
          <p:nvPr/>
        </p:nvSpPr>
        <p:spPr>
          <a:xfrm>
            <a:off x="12879410"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1"/>
          <p:cNvSpPr/>
          <p:nvPr/>
        </p:nvSpPr>
        <p:spPr>
          <a:xfrm>
            <a:off x="12803200"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474" name="Google Shape;474;p11"/>
          <p:cNvSpPr/>
          <p:nvPr/>
        </p:nvSpPr>
        <p:spPr>
          <a:xfrm>
            <a:off x="12811668"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475" name="Google Shape;475;p11"/>
          <p:cNvSpPr/>
          <p:nvPr/>
        </p:nvSpPr>
        <p:spPr>
          <a:xfrm>
            <a:off x="18671334" y="3556000"/>
            <a:ext cx="5347368" cy="7683500"/>
          </a:xfrm>
          <a:prstGeom prst="rect">
            <a:avLst/>
          </a:prstGeom>
          <a:solidFill>
            <a:srgbClr val="5076C7"/>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1"/>
          <p:cNvSpPr/>
          <p:nvPr/>
        </p:nvSpPr>
        <p:spPr>
          <a:xfrm>
            <a:off x="18976172"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1"/>
          <p:cNvSpPr/>
          <p:nvPr/>
        </p:nvSpPr>
        <p:spPr>
          <a:xfrm>
            <a:off x="18976172"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1"/>
          <p:cNvSpPr/>
          <p:nvPr/>
        </p:nvSpPr>
        <p:spPr>
          <a:xfrm>
            <a:off x="18976172"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1"/>
          <p:cNvSpPr/>
          <p:nvPr/>
        </p:nvSpPr>
        <p:spPr>
          <a:xfrm>
            <a:off x="18899962"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FFFFFF"/>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480" name="Google Shape;480;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481" name="Google Shape;481;p11"/>
          <p:cNvPicPr preferRelativeResize="0"/>
          <p:nvPr/>
        </p:nvPicPr>
        <p:blipFill rotWithShape="1">
          <a:blip r:embed="rId23">
            <a:alphaModFix/>
          </a:blip>
          <a:srcRect b="0" l="0" r="0" t="0"/>
          <a:stretch/>
        </p:blipFill>
        <p:spPr>
          <a:xfrm>
            <a:off x="20532116" y="7137400"/>
            <a:ext cx="1625803" cy="1625600"/>
          </a:xfrm>
          <a:prstGeom prst="rect">
            <a:avLst/>
          </a:prstGeom>
          <a:noFill/>
          <a:ln>
            <a:noFill/>
          </a:ln>
        </p:spPr>
      </p:pic>
      <p:pic>
        <p:nvPicPr>
          <p:cNvPr descr="preencoded.png" id="482" name="Google Shape;482;p11"/>
          <p:cNvPicPr preferRelativeResize="0"/>
          <p:nvPr/>
        </p:nvPicPr>
        <p:blipFill rotWithShape="1">
          <a:blip r:embed="rId27">
            <a:alphaModFix/>
          </a:blip>
          <a:srcRect b="0" l="0" r="0" t="0"/>
          <a:stretch/>
        </p:blipFill>
        <p:spPr>
          <a:xfrm>
            <a:off x="20599860" y="7137400"/>
            <a:ext cx="1490319" cy="1625600"/>
          </a:xfrm>
          <a:prstGeom prst="rect">
            <a:avLst/>
          </a:prstGeom>
          <a:noFill/>
          <a:ln>
            <a:noFill/>
          </a:ln>
        </p:spPr>
      </p:pic>
      <p:sp>
        <p:nvSpPr>
          <p:cNvPr id="483" name="Google Shape;483;p11"/>
          <p:cNvSpPr/>
          <p:nvPr/>
        </p:nvSpPr>
        <p:spPr>
          <a:xfrm>
            <a:off x="18976172"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1"/>
          <p:cNvSpPr/>
          <p:nvPr/>
        </p:nvSpPr>
        <p:spPr>
          <a:xfrm>
            <a:off x="18976172"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1"/>
          <p:cNvSpPr/>
          <p:nvPr/>
        </p:nvSpPr>
        <p:spPr>
          <a:xfrm>
            <a:off x="18899962"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FFFFFF"/>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486" name="Google Shape;486;p11"/>
          <p:cNvSpPr/>
          <p:nvPr/>
        </p:nvSpPr>
        <p:spPr>
          <a:xfrm>
            <a:off x="18908430"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487" name="Google Shape;487;p11"/>
          <p:cNvSpPr/>
          <p:nvPr/>
        </p:nvSpPr>
        <p:spPr>
          <a:xfrm>
            <a:off x="1994149" y="2146300"/>
            <a:ext cx="2133867" cy="2133600"/>
          </a:xfrm>
          <a:prstGeom prst="roundRect">
            <a:avLst>
              <a:gd fmla="val 198429" name="adj"/>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1"/>
          <p:cNvSpPr/>
          <p:nvPr/>
        </p:nvSpPr>
        <p:spPr>
          <a:xfrm>
            <a:off x="2768946" y="2635250"/>
            <a:ext cx="922982"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S</a:t>
            </a:r>
            <a:endParaRPr b="0" i="0" sz="8000" u="none" cap="none" strike="noStrike">
              <a:solidFill>
                <a:schemeClr val="dk1"/>
              </a:solidFill>
              <a:latin typeface="Calibri"/>
              <a:ea typeface="Calibri"/>
              <a:cs typeface="Calibri"/>
              <a:sym typeface="Calibri"/>
            </a:endParaRPr>
          </a:p>
        </p:txBody>
      </p:sp>
      <p:sp>
        <p:nvSpPr>
          <p:cNvPr id="489" name="Google Shape;489;p11"/>
          <p:cNvSpPr/>
          <p:nvPr/>
        </p:nvSpPr>
        <p:spPr>
          <a:xfrm>
            <a:off x="8090911" y="2146300"/>
            <a:ext cx="2133867" cy="2133600"/>
          </a:xfrm>
          <a:prstGeom prst="roundRect">
            <a:avLst>
              <a:gd fmla="val 198429" name="adj"/>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1"/>
          <p:cNvSpPr/>
          <p:nvPr/>
        </p:nvSpPr>
        <p:spPr>
          <a:xfrm>
            <a:off x="8668833" y="2635250"/>
            <a:ext cx="131673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W</a:t>
            </a:r>
            <a:endParaRPr b="0" i="0" sz="8000" u="none" cap="none" strike="noStrike">
              <a:solidFill>
                <a:schemeClr val="dk1"/>
              </a:solidFill>
              <a:latin typeface="Calibri"/>
              <a:ea typeface="Calibri"/>
              <a:cs typeface="Calibri"/>
              <a:sym typeface="Calibri"/>
            </a:endParaRPr>
          </a:p>
        </p:txBody>
      </p:sp>
      <p:sp>
        <p:nvSpPr>
          <p:cNvPr id="491" name="Google Shape;491;p11"/>
          <p:cNvSpPr/>
          <p:nvPr/>
        </p:nvSpPr>
        <p:spPr>
          <a:xfrm>
            <a:off x="14187673" y="2146300"/>
            <a:ext cx="2133867" cy="2133600"/>
          </a:xfrm>
          <a:prstGeom prst="roundRect">
            <a:avLst>
              <a:gd fmla="val 198429" name="adj"/>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1"/>
          <p:cNvSpPr/>
          <p:nvPr/>
        </p:nvSpPr>
        <p:spPr>
          <a:xfrm>
            <a:off x="14886261" y="2635250"/>
            <a:ext cx="107540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O</a:t>
            </a:r>
            <a:endParaRPr b="0" i="0" sz="8000" u="none" cap="none" strike="noStrike">
              <a:solidFill>
                <a:schemeClr val="dk1"/>
              </a:solidFill>
              <a:latin typeface="Calibri"/>
              <a:ea typeface="Calibri"/>
              <a:cs typeface="Calibri"/>
              <a:sym typeface="Calibri"/>
            </a:endParaRPr>
          </a:p>
        </p:txBody>
      </p:sp>
      <p:sp>
        <p:nvSpPr>
          <p:cNvPr id="493" name="Google Shape;493;p11"/>
          <p:cNvSpPr/>
          <p:nvPr/>
        </p:nvSpPr>
        <p:spPr>
          <a:xfrm>
            <a:off x="20284435" y="2146300"/>
            <a:ext cx="2133867" cy="2133600"/>
          </a:xfrm>
          <a:prstGeom prst="roundRect">
            <a:avLst>
              <a:gd fmla="val 198429" name="adj"/>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11"/>
          <p:cNvSpPr/>
          <p:nvPr/>
        </p:nvSpPr>
        <p:spPr>
          <a:xfrm>
            <a:off x="21033829" y="2635250"/>
            <a:ext cx="97378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9" name="Shape 499"/>
        <p:cNvGrpSpPr/>
        <p:nvPr/>
      </p:nvGrpSpPr>
      <p:grpSpPr>
        <a:xfrm>
          <a:off x="0" y="0"/>
          <a:ext cx="0" cy="0"/>
          <a:chOff x="0" y="0"/>
          <a:chExt cx="0" cy="0"/>
        </a:xfrm>
      </p:grpSpPr>
      <p:pic>
        <p:nvPicPr>
          <p:cNvPr descr="preencoded.png" id="500" name="Google Shape;500;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01" name="Google Shape;501;p12"/>
          <p:cNvPicPr preferRelativeResize="0"/>
          <p:nvPr/>
        </p:nvPicPr>
        <p:blipFill rotWithShape="1">
          <a:blip r:embed="rId4">
            <a:alphaModFix/>
          </a:blip>
          <a:srcRect b="0" l="0" r="0" t="0"/>
          <a:stretch/>
        </p:blipFill>
        <p:spPr>
          <a:xfrm>
            <a:off x="21853633" y="10780030"/>
            <a:ext cx="2049520" cy="1978112"/>
          </a:xfrm>
          <a:prstGeom prst="rect">
            <a:avLst/>
          </a:prstGeom>
          <a:noFill/>
          <a:ln>
            <a:noFill/>
          </a:ln>
        </p:spPr>
      </p:pic>
      <p:pic>
        <p:nvPicPr>
          <p:cNvPr descr="preencoded.png" id="502" name="Google Shape;502;p12"/>
          <p:cNvPicPr preferRelativeResize="0"/>
          <p:nvPr/>
        </p:nvPicPr>
        <p:blipFill rotWithShape="1">
          <a:blip r:embed="rId5">
            <a:alphaModFix/>
          </a:blip>
          <a:srcRect b="0" l="0" r="0" t="0"/>
          <a:stretch/>
        </p:blipFill>
        <p:spPr>
          <a:xfrm>
            <a:off x="20688408" y="11976088"/>
            <a:ext cx="1466909" cy="1495661"/>
          </a:xfrm>
          <a:prstGeom prst="rect">
            <a:avLst/>
          </a:prstGeom>
          <a:noFill/>
          <a:ln>
            <a:noFill/>
          </a:ln>
        </p:spPr>
      </p:pic>
      <p:pic>
        <p:nvPicPr>
          <p:cNvPr descr="preencoded.png" id="503" name="Google Shape;503;p12"/>
          <p:cNvPicPr preferRelativeResize="0"/>
          <p:nvPr/>
        </p:nvPicPr>
        <p:blipFill rotWithShape="1">
          <a:blip r:embed="rId6">
            <a:alphaModFix/>
          </a:blip>
          <a:srcRect b="0" l="0" r="0" t="0"/>
          <a:stretch/>
        </p:blipFill>
        <p:spPr>
          <a:xfrm>
            <a:off x="21828794" y="10755089"/>
            <a:ext cx="2100993" cy="2028577"/>
          </a:xfrm>
          <a:prstGeom prst="rect">
            <a:avLst/>
          </a:prstGeom>
          <a:noFill/>
          <a:ln>
            <a:noFill/>
          </a:ln>
        </p:spPr>
      </p:pic>
      <p:pic>
        <p:nvPicPr>
          <p:cNvPr descr="preencoded.png" id="504" name="Google Shape;504;p12"/>
          <p:cNvPicPr preferRelativeResize="0"/>
          <p:nvPr/>
        </p:nvPicPr>
        <p:blipFill rotWithShape="1">
          <a:blip r:embed="rId7">
            <a:alphaModFix/>
          </a:blip>
          <a:srcRect b="0" l="0" r="0" t="0"/>
          <a:stretch/>
        </p:blipFill>
        <p:spPr>
          <a:xfrm>
            <a:off x="20664199" y="11950402"/>
            <a:ext cx="1517033" cy="1546547"/>
          </a:xfrm>
          <a:prstGeom prst="rect">
            <a:avLst/>
          </a:prstGeom>
          <a:noFill/>
          <a:ln>
            <a:noFill/>
          </a:ln>
        </p:spPr>
      </p:pic>
      <p:pic>
        <p:nvPicPr>
          <p:cNvPr descr="preencoded.png" id="505" name="Google Shape;505;p12"/>
          <p:cNvPicPr preferRelativeResize="0"/>
          <p:nvPr/>
        </p:nvPicPr>
        <p:blipFill rotWithShape="1">
          <a:blip r:embed="rId8">
            <a:alphaModFix/>
          </a:blip>
          <a:srcRect b="0" l="0" r="0" t="0"/>
          <a:stretch/>
        </p:blipFill>
        <p:spPr>
          <a:xfrm>
            <a:off x="1434482" y="4599012"/>
            <a:ext cx="697638" cy="608149"/>
          </a:xfrm>
          <a:prstGeom prst="rect">
            <a:avLst/>
          </a:prstGeom>
          <a:noFill/>
          <a:ln>
            <a:noFill/>
          </a:ln>
        </p:spPr>
      </p:pic>
      <p:pic>
        <p:nvPicPr>
          <p:cNvPr descr="preencoded.png" id="506" name="Google Shape;506;p12"/>
          <p:cNvPicPr preferRelativeResize="0"/>
          <p:nvPr/>
        </p:nvPicPr>
        <p:blipFill rotWithShape="1">
          <a:blip r:embed="rId9">
            <a:alphaModFix/>
          </a:blip>
          <a:srcRect b="0" l="0" r="0" t="0"/>
          <a:stretch/>
        </p:blipFill>
        <p:spPr>
          <a:xfrm>
            <a:off x="1434482" y="4599012"/>
            <a:ext cx="697638" cy="608149"/>
          </a:xfrm>
          <a:prstGeom prst="rect">
            <a:avLst/>
          </a:prstGeom>
          <a:noFill/>
          <a:ln>
            <a:noFill/>
          </a:ln>
        </p:spPr>
      </p:pic>
      <p:pic>
        <p:nvPicPr>
          <p:cNvPr descr="preencoded.png" id="507" name="Google Shape;507;p12"/>
          <p:cNvPicPr preferRelativeResize="0"/>
          <p:nvPr/>
        </p:nvPicPr>
        <p:blipFill rotWithShape="1">
          <a:blip r:embed="rId10">
            <a:alphaModFix/>
          </a:blip>
          <a:srcRect b="0" l="0" r="0" t="0"/>
          <a:stretch/>
        </p:blipFill>
        <p:spPr>
          <a:xfrm>
            <a:off x="508805" y="2375706"/>
            <a:ext cx="697651" cy="608149"/>
          </a:xfrm>
          <a:prstGeom prst="rect">
            <a:avLst/>
          </a:prstGeom>
          <a:noFill/>
          <a:ln>
            <a:noFill/>
          </a:ln>
        </p:spPr>
      </p:pic>
      <p:pic>
        <p:nvPicPr>
          <p:cNvPr descr="preencoded.png" id="508" name="Google Shape;508;p12"/>
          <p:cNvPicPr preferRelativeResize="0"/>
          <p:nvPr/>
        </p:nvPicPr>
        <p:blipFill rotWithShape="1">
          <a:blip r:embed="rId11">
            <a:alphaModFix/>
          </a:blip>
          <a:srcRect b="0" l="0" r="0" t="0"/>
          <a:stretch/>
        </p:blipFill>
        <p:spPr>
          <a:xfrm>
            <a:off x="508805" y="2375706"/>
            <a:ext cx="697651" cy="608149"/>
          </a:xfrm>
          <a:prstGeom prst="rect">
            <a:avLst/>
          </a:prstGeom>
          <a:noFill/>
          <a:ln>
            <a:noFill/>
          </a:ln>
        </p:spPr>
      </p:pic>
      <p:pic>
        <p:nvPicPr>
          <p:cNvPr descr="preencoded.png" id="509" name="Google Shape;509;p12"/>
          <p:cNvPicPr preferRelativeResize="0"/>
          <p:nvPr/>
        </p:nvPicPr>
        <p:blipFill rotWithShape="1">
          <a:blip r:embed="rId12">
            <a:alphaModFix/>
          </a:blip>
          <a:srcRect b="0" l="0" r="0" t="0"/>
          <a:stretch/>
        </p:blipFill>
        <p:spPr>
          <a:xfrm>
            <a:off x="1769397" y="2935598"/>
            <a:ext cx="711205" cy="711126"/>
          </a:xfrm>
          <a:prstGeom prst="rect">
            <a:avLst/>
          </a:prstGeom>
          <a:noFill/>
          <a:ln>
            <a:noFill/>
          </a:ln>
        </p:spPr>
      </p:pic>
      <p:pic>
        <p:nvPicPr>
          <p:cNvPr descr="preencoded.png" id="510" name="Google Shape;510;p12"/>
          <p:cNvPicPr preferRelativeResize="0"/>
          <p:nvPr/>
        </p:nvPicPr>
        <p:blipFill rotWithShape="1">
          <a:blip r:embed="rId13">
            <a:alphaModFix/>
          </a:blip>
          <a:srcRect b="0" l="0" r="0" t="0"/>
          <a:stretch/>
        </p:blipFill>
        <p:spPr>
          <a:xfrm>
            <a:off x="1969763" y="3122550"/>
            <a:ext cx="58807" cy="123825"/>
          </a:xfrm>
          <a:prstGeom prst="rect">
            <a:avLst/>
          </a:prstGeom>
          <a:noFill/>
          <a:ln>
            <a:noFill/>
          </a:ln>
        </p:spPr>
      </p:pic>
      <p:pic>
        <p:nvPicPr>
          <p:cNvPr descr="preencoded.png" id="511" name="Google Shape;511;p12"/>
          <p:cNvPicPr preferRelativeResize="0"/>
          <p:nvPr/>
        </p:nvPicPr>
        <p:blipFill rotWithShape="1">
          <a:blip r:embed="rId14">
            <a:alphaModFix/>
          </a:blip>
          <a:srcRect b="0" l="0" r="0" t="0"/>
          <a:stretch/>
        </p:blipFill>
        <p:spPr>
          <a:xfrm>
            <a:off x="2221947" y="3122550"/>
            <a:ext cx="58807" cy="123825"/>
          </a:xfrm>
          <a:prstGeom prst="rect">
            <a:avLst/>
          </a:prstGeom>
          <a:noFill/>
          <a:ln>
            <a:noFill/>
          </a:ln>
        </p:spPr>
      </p:pic>
      <p:pic>
        <p:nvPicPr>
          <p:cNvPr descr="preencoded.png" id="512" name="Google Shape;512;p12"/>
          <p:cNvPicPr preferRelativeResize="0"/>
          <p:nvPr/>
        </p:nvPicPr>
        <p:blipFill rotWithShape="1">
          <a:blip r:embed="rId15">
            <a:alphaModFix/>
          </a:blip>
          <a:srcRect b="0" l="0" r="0" t="0"/>
          <a:stretch/>
        </p:blipFill>
        <p:spPr>
          <a:xfrm>
            <a:off x="1939327" y="3338723"/>
            <a:ext cx="372210" cy="186779"/>
          </a:xfrm>
          <a:prstGeom prst="rect">
            <a:avLst/>
          </a:prstGeom>
          <a:noFill/>
          <a:ln>
            <a:noFill/>
          </a:ln>
        </p:spPr>
      </p:pic>
      <p:pic>
        <p:nvPicPr>
          <p:cNvPr descr="preencoded.png" id="513" name="Google Shape;513;p12"/>
          <p:cNvPicPr preferRelativeResize="0"/>
          <p:nvPr/>
        </p:nvPicPr>
        <p:blipFill rotWithShape="1">
          <a:blip r:embed="rId16">
            <a:alphaModFix/>
          </a:blip>
          <a:srcRect b="0" l="0" r="0" t="0"/>
          <a:stretch/>
        </p:blipFill>
        <p:spPr>
          <a:xfrm>
            <a:off x="1743525" y="2909143"/>
            <a:ext cx="763447" cy="763352"/>
          </a:xfrm>
          <a:prstGeom prst="rect">
            <a:avLst/>
          </a:prstGeom>
          <a:noFill/>
          <a:ln>
            <a:noFill/>
          </a:ln>
        </p:spPr>
      </p:pic>
      <p:pic>
        <p:nvPicPr>
          <p:cNvPr descr="preencoded.png" id="514" name="Google Shape;514;p12"/>
          <p:cNvPicPr preferRelativeResize="0"/>
          <p:nvPr/>
        </p:nvPicPr>
        <p:blipFill rotWithShape="1">
          <a:blip r:embed="rId17">
            <a:alphaModFix/>
          </a:blip>
          <a:srcRect b="0" l="0" r="0" t="0"/>
          <a:stretch/>
        </p:blipFill>
        <p:spPr>
          <a:xfrm>
            <a:off x="1646325" y="609426"/>
            <a:ext cx="1169997" cy="1118195"/>
          </a:xfrm>
          <a:prstGeom prst="rect">
            <a:avLst/>
          </a:prstGeom>
          <a:noFill/>
          <a:ln>
            <a:noFill/>
          </a:ln>
        </p:spPr>
      </p:pic>
      <p:pic>
        <p:nvPicPr>
          <p:cNvPr descr="preencoded.png" id="515" name="Google Shape;515;p12"/>
          <p:cNvPicPr preferRelativeResize="0"/>
          <p:nvPr/>
        </p:nvPicPr>
        <p:blipFill rotWithShape="1">
          <a:blip r:embed="rId18">
            <a:alphaModFix/>
          </a:blip>
          <a:srcRect b="0" l="0" r="0" t="0"/>
          <a:stretch/>
        </p:blipFill>
        <p:spPr>
          <a:xfrm>
            <a:off x="3072559" y="3290639"/>
            <a:ext cx="737567" cy="704912"/>
          </a:xfrm>
          <a:prstGeom prst="rect">
            <a:avLst/>
          </a:prstGeom>
          <a:noFill/>
          <a:ln>
            <a:noFill/>
          </a:ln>
        </p:spPr>
      </p:pic>
      <p:pic>
        <p:nvPicPr>
          <p:cNvPr descr="preencoded.png" id="516" name="Google Shape;516;p12"/>
          <p:cNvPicPr preferRelativeResize="0"/>
          <p:nvPr/>
        </p:nvPicPr>
        <p:blipFill rotWithShape="1">
          <a:blip r:embed="rId19">
            <a:alphaModFix/>
          </a:blip>
          <a:srcRect b="0" l="0" r="0" t="0"/>
          <a:stretch/>
        </p:blipFill>
        <p:spPr>
          <a:xfrm>
            <a:off x="1408775" y="4573563"/>
            <a:ext cx="692956" cy="658837"/>
          </a:xfrm>
          <a:prstGeom prst="rect">
            <a:avLst/>
          </a:prstGeom>
          <a:noFill/>
          <a:ln>
            <a:noFill/>
          </a:ln>
        </p:spPr>
      </p:pic>
      <p:pic>
        <p:nvPicPr>
          <p:cNvPr descr="preencoded.png" id="517" name="Google Shape;517;p12"/>
          <p:cNvPicPr preferRelativeResize="0"/>
          <p:nvPr/>
        </p:nvPicPr>
        <p:blipFill rotWithShape="1">
          <a:blip r:embed="rId20">
            <a:alphaModFix/>
          </a:blip>
          <a:srcRect b="0" l="0" r="0" t="0"/>
          <a:stretch/>
        </p:blipFill>
        <p:spPr>
          <a:xfrm>
            <a:off x="482660" y="2349909"/>
            <a:ext cx="749850" cy="541238"/>
          </a:xfrm>
          <a:prstGeom prst="rect">
            <a:avLst/>
          </a:prstGeom>
          <a:noFill/>
          <a:ln>
            <a:noFill/>
          </a:ln>
        </p:spPr>
      </p:pic>
      <p:pic>
        <p:nvPicPr>
          <p:cNvPr descr="preencoded.png" id="518" name="Google Shape;518;p12"/>
          <p:cNvPicPr preferRelativeResize="0"/>
          <p:nvPr/>
        </p:nvPicPr>
        <p:blipFill rotWithShape="1">
          <a:blip r:embed="rId21">
            <a:alphaModFix/>
          </a:blip>
          <a:srcRect b="0" l="0" r="0" t="0"/>
          <a:stretch/>
        </p:blipFill>
        <p:spPr>
          <a:xfrm>
            <a:off x="3046964" y="3572185"/>
            <a:ext cx="651031" cy="448952"/>
          </a:xfrm>
          <a:prstGeom prst="rect">
            <a:avLst/>
          </a:prstGeom>
          <a:noFill/>
          <a:ln>
            <a:noFill/>
          </a:ln>
        </p:spPr>
      </p:pic>
      <p:pic>
        <p:nvPicPr>
          <p:cNvPr descr="preencoded.png" id="519" name="Google Shape;519;p12"/>
          <p:cNvPicPr preferRelativeResize="0"/>
          <p:nvPr/>
        </p:nvPicPr>
        <p:blipFill rotWithShape="1">
          <a:blip r:embed="rId22">
            <a:alphaModFix/>
          </a:blip>
          <a:srcRect b="0" l="0" r="0" t="0"/>
          <a:stretch/>
        </p:blipFill>
        <p:spPr>
          <a:xfrm>
            <a:off x="1620045" y="584200"/>
            <a:ext cx="1222329" cy="1170050"/>
          </a:xfrm>
          <a:prstGeom prst="rect">
            <a:avLst/>
          </a:prstGeom>
          <a:noFill/>
          <a:ln>
            <a:noFill/>
          </a:ln>
        </p:spPr>
      </p:pic>
      <p:sp>
        <p:nvSpPr>
          <p:cNvPr id="520" name="Google Shape;52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1" name="Google Shape;521;p12"/>
          <p:cNvPicPr preferRelativeResize="0"/>
          <p:nvPr/>
        </p:nvPicPr>
        <p:blipFill rotWithShape="1">
          <a:blip r:embed="rId23">
            <a:alphaModFix/>
          </a:blip>
          <a:srcRect b="0" l="0" r="0" t="0"/>
          <a:stretch/>
        </p:blipFill>
        <p:spPr>
          <a:xfrm>
            <a:off x="23523340" y="10820400"/>
            <a:ext cx="711289" cy="2590800"/>
          </a:xfrm>
          <a:prstGeom prst="rect">
            <a:avLst/>
          </a:prstGeom>
          <a:noFill/>
          <a:ln>
            <a:noFill/>
          </a:ln>
        </p:spPr>
      </p:pic>
      <p:pic>
        <p:nvPicPr>
          <p:cNvPr descr="preencoded.png" id="522" name="Google Shape;522;p12"/>
          <p:cNvPicPr preferRelativeResize="0"/>
          <p:nvPr/>
        </p:nvPicPr>
        <p:blipFill rotWithShape="1">
          <a:blip r:embed="rId24">
            <a:alphaModFix/>
          </a:blip>
          <a:srcRect b="0" l="0" r="0" t="0"/>
          <a:stretch/>
        </p:blipFill>
        <p:spPr>
          <a:xfrm>
            <a:off x="0" y="1498600"/>
            <a:ext cx="15352845" cy="10983230"/>
          </a:xfrm>
          <a:prstGeom prst="rect">
            <a:avLst/>
          </a:prstGeom>
          <a:noFill/>
          <a:ln>
            <a:noFill/>
          </a:ln>
        </p:spPr>
      </p:pic>
      <p:pic>
        <p:nvPicPr>
          <p:cNvPr descr="preencoded.png" id="523" name="Google Shape;523;p12"/>
          <p:cNvPicPr preferRelativeResize="0"/>
          <p:nvPr/>
        </p:nvPicPr>
        <p:blipFill rotWithShape="1">
          <a:blip r:embed="rId25">
            <a:alphaModFix/>
          </a:blip>
          <a:srcRect b="0" l="0" r="0" t="0"/>
          <a:stretch/>
        </p:blipFill>
        <p:spPr>
          <a:xfrm>
            <a:off x="15356219" y="2197100"/>
            <a:ext cx="6299987" cy="1765300"/>
          </a:xfrm>
          <a:prstGeom prst="rect">
            <a:avLst/>
          </a:prstGeom>
          <a:noFill/>
          <a:ln>
            <a:noFill/>
          </a:ln>
        </p:spPr>
      </p:pic>
      <p:sp>
        <p:nvSpPr>
          <p:cNvPr id="524" name="Google Shape;524;p12"/>
          <p:cNvSpPr/>
          <p:nvPr/>
        </p:nvSpPr>
        <p:spPr>
          <a:xfrm>
            <a:off x="16118315" y="2501900"/>
            <a:ext cx="5114506"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E0E0E"/>
                </a:solidFill>
                <a:latin typeface="Rokkitt"/>
                <a:ea typeface="Rokkitt"/>
                <a:cs typeface="Rokkitt"/>
                <a:sym typeface="Rokkitt"/>
              </a:rPr>
              <a:t>Some Data</a:t>
            </a:r>
            <a:endParaRPr b="0" i="0" sz="8000" u="none" cap="none" strike="noStrike">
              <a:solidFill>
                <a:schemeClr val="dk1"/>
              </a:solidFill>
              <a:latin typeface="Calibri"/>
              <a:ea typeface="Calibri"/>
              <a:cs typeface="Calibri"/>
              <a:sym typeface="Calibri"/>
            </a:endParaRPr>
          </a:p>
        </p:txBody>
      </p:sp>
      <p:sp>
        <p:nvSpPr>
          <p:cNvPr id="525" name="Google Shape;525;p12"/>
          <p:cNvSpPr/>
          <p:nvPr/>
        </p:nvSpPr>
        <p:spPr>
          <a:xfrm>
            <a:off x="15356219" y="5270500"/>
            <a:ext cx="8573572" cy="651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2"/>
          <p:cNvSpPr/>
          <p:nvPr/>
        </p:nvSpPr>
        <p:spPr>
          <a:xfrm>
            <a:off x="15356219" y="52705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2"/>
          <p:cNvSpPr/>
          <p:nvPr/>
        </p:nvSpPr>
        <p:spPr>
          <a:xfrm>
            <a:off x="15356219" y="5270500"/>
            <a:ext cx="3340518" cy="17653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2"/>
          <p:cNvSpPr/>
          <p:nvPr/>
        </p:nvSpPr>
        <p:spPr>
          <a:xfrm>
            <a:off x="16118315" y="5575300"/>
            <a:ext cx="2155036"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75%</a:t>
            </a:r>
            <a:endParaRPr b="0" i="0" sz="8000" u="none" cap="none" strike="noStrike">
              <a:solidFill>
                <a:schemeClr val="dk1"/>
              </a:solidFill>
              <a:latin typeface="Calibri"/>
              <a:ea typeface="Calibri"/>
              <a:cs typeface="Calibri"/>
              <a:sym typeface="Calibri"/>
            </a:endParaRPr>
          </a:p>
        </p:txBody>
      </p:sp>
      <p:sp>
        <p:nvSpPr>
          <p:cNvPr id="529" name="Google Shape;529;p12"/>
          <p:cNvSpPr/>
          <p:nvPr/>
        </p:nvSpPr>
        <p:spPr>
          <a:xfrm>
            <a:off x="18899962" y="5321300"/>
            <a:ext cx="5029829"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12"/>
          <p:cNvSpPr/>
          <p:nvPr/>
        </p:nvSpPr>
        <p:spPr>
          <a:xfrm>
            <a:off x="18899962" y="5321300"/>
            <a:ext cx="5182248"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Rokkitt"/>
                <a:ea typeface="Rokkitt"/>
                <a:cs typeface="Rokkitt"/>
                <a:sym typeface="Rokkitt"/>
              </a:rPr>
              <a:t>Enchanted Creatures</a:t>
            </a:r>
            <a:endParaRPr b="0" i="0" sz="3600" u="none" cap="none" strike="noStrike">
              <a:solidFill>
                <a:schemeClr val="dk1"/>
              </a:solidFill>
              <a:latin typeface="Calibri"/>
              <a:ea typeface="Calibri"/>
              <a:cs typeface="Calibri"/>
              <a:sym typeface="Calibri"/>
            </a:endParaRPr>
          </a:p>
        </p:txBody>
      </p:sp>
      <p:sp>
        <p:nvSpPr>
          <p:cNvPr id="531" name="Google Shape;531;p12"/>
          <p:cNvSpPr/>
          <p:nvPr/>
        </p:nvSpPr>
        <p:spPr>
          <a:xfrm>
            <a:off x="18899962" y="5943600"/>
            <a:ext cx="5165312"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532" name="Google Shape;532;p12"/>
          <p:cNvSpPr/>
          <p:nvPr/>
        </p:nvSpPr>
        <p:spPr>
          <a:xfrm>
            <a:off x="15356219" y="76454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12"/>
          <p:cNvSpPr/>
          <p:nvPr/>
        </p:nvSpPr>
        <p:spPr>
          <a:xfrm>
            <a:off x="15356219" y="7645400"/>
            <a:ext cx="3353219" cy="17653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2"/>
          <p:cNvSpPr/>
          <p:nvPr/>
        </p:nvSpPr>
        <p:spPr>
          <a:xfrm>
            <a:off x="16118315" y="7950200"/>
            <a:ext cx="216773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60%</a:t>
            </a:r>
            <a:endParaRPr b="0" i="0" sz="8000" u="none" cap="none" strike="noStrike">
              <a:solidFill>
                <a:schemeClr val="dk1"/>
              </a:solidFill>
              <a:latin typeface="Calibri"/>
              <a:ea typeface="Calibri"/>
              <a:cs typeface="Calibri"/>
              <a:sym typeface="Calibri"/>
            </a:endParaRPr>
          </a:p>
        </p:txBody>
      </p:sp>
      <p:sp>
        <p:nvSpPr>
          <p:cNvPr id="535" name="Google Shape;535;p12"/>
          <p:cNvSpPr/>
          <p:nvPr/>
        </p:nvSpPr>
        <p:spPr>
          <a:xfrm>
            <a:off x="18912664" y="7696200"/>
            <a:ext cx="5017127"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2"/>
          <p:cNvSpPr/>
          <p:nvPr/>
        </p:nvSpPr>
        <p:spPr>
          <a:xfrm>
            <a:off x="18912664" y="7696200"/>
            <a:ext cx="5169546" cy="11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Rokkitt"/>
                <a:ea typeface="Rokkitt"/>
                <a:cs typeface="Rokkitt"/>
                <a:sym typeface="Rokkitt"/>
              </a:rPr>
              <a:t>Magic-Wielding Individuals</a:t>
            </a:r>
            <a:endParaRPr b="0" i="0" sz="3600" u="none" cap="none" strike="noStrike">
              <a:solidFill>
                <a:schemeClr val="dk1"/>
              </a:solidFill>
              <a:latin typeface="Calibri"/>
              <a:ea typeface="Calibri"/>
              <a:cs typeface="Calibri"/>
              <a:sym typeface="Calibri"/>
            </a:endParaRPr>
          </a:p>
        </p:txBody>
      </p:sp>
      <p:sp>
        <p:nvSpPr>
          <p:cNvPr id="537" name="Google Shape;537;p12"/>
          <p:cNvSpPr/>
          <p:nvPr/>
        </p:nvSpPr>
        <p:spPr>
          <a:xfrm>
            <a:off x="18912664" y="8839200"/>
            <a:ext cx="5152611"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538" name="Google Shape;538;p12"/>
          <p:cNvSpPr/>
          <p:nvPr/>
        </p:nvSpPr>
        <p:spPr>
          <a:xfrm>
            <a:off x="15356219" y="100203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12"/>
          <p:cNvSpPr/>
          <p:nvPr/>
        </p:nvSpPr>
        <p:spPr>
          <a:xfrm>
            <a:off x="15356219" y="10020300"/>
            <a:ext cx="3353219" cy="17653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2"/>
          <p:cNvSpPr/>
          <p:nvPr/>
        </p:nvSpPr>
        <p:spPr>
          <a:xfrm>
            <a:off x="16118315" y="10325100"/>
            <a:ext cx="216773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90%</a:t>
            </a:r>
            <a:endParaRPr b="0" i="0" sz="8000" u="none" cap="none" strike="noStrike">
              <a:solidFill>
                <a:schemeClr val="dk1"/>
              </a:solidFill>
              <a:latin typeface="Calibri"/>
              <a:ea typeface="Calibri"/>
              <a:cs typeface="Calibri"/>
              <a:sym typeface="Calibri"/>
            </a:endParaRPr>
          </a:p>
        </p:txBody>
      </p:sp>
      <p:sp>
        <p:nvSpPr>
          <p:cNvPr id="541" name="Google Shape;541;p12"/>
          <p:cNvSpPr/>
          <p:nvPr/>
        </p:nvSpPr>
        <p:spPr>
          <a:xfrm>
            <a:off x="18912664" y="10071100"/>
            <a:ext cx="5017127"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12"/>
          <p:cNvSpPr/>
          <p:nvPr/>
        </p:nvSpPr>
        <p:spPr>
          <a:xfrm>
            <a:off x="18912664" y="10071100"/>
            <a:ext cx="5169546"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Rokkitt"/>
                <a:ea typeface="Rokkitt"/>
                <a:cs typeface="Rokkitt"/>
                <a:sym typeface="Rokkitt"/>
              </a:rPr>
              <a:t>Spells Cast</a:t>
            </a:r>
            <a:endParaRPr b="0" i="0" sz="3600" u="none" cap="none" strike="noStrike">
              <a:solidFill>
                <a:schemeClr val="dk1"/>
              </a:solidFill>
              <a:latin typeface="Calibri"/>
              <a:ea typeface="Calibri"/>
              <a:cs typeface="Calibri"/>
              <a:sym typeface="Calibri"/>
            </a:endParaRPr>
          </a:p>
        </p:txBody>
      </p:sp>
      <p:sp>
        <p:nvSpPr>
          <p:cNvPr id="543" name="Google Shape;543;p12"/>
          <p:cNvSpPr/>
          <p:nvPr/>
        </p:nvSpPr>
        <p:spPr>
          <a:xfrm>
            <a:off x="18912664" y="10693400"/>
            <a:ext cx="515261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8" name="Shape 548"/>
        <p:cNvGrpSpPr/>
        <p:nvPr/>
      </p:nvGrpSpPr>
      <p:grpSpPr>
        <a:xfrm>
          <a:off x="0" y="0"/>
          <a:ext cx="0" cy="0"/>
          <a:chOff x="0" y="0"/>
          <a:chExt cx="0" cy="0"/>
        </a:xfrm>
      </p:grpSpPr>
      <p:pic>
        <p:nvPicPr>
          <p:cNvPr descr="preencoded.png" id="549" name="Google Shape;549;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50" name="Google Shape;550;p13"/>
          <p:cNvPicPr preferRelativeResize="0"/>
          <p:nvPr/>
        </p:nvPicPr>
        <p:blipFill rotWithShape="1">
          <a:blip r:embed="rId4">
            <a:alphaModFix/>
          </a:blip>
          <a:srcRect b="0" l="0" r="0" t="0"/>
          <a:stretch/>
        </p:blipFill>
        <p:spPr>
          <a:xfrm>
            <a:off x="20118694" y="6415559"/>
            <a:ext cx="142611" cy="188788"/>
          </a:xfrm>
          <a:prstGeom prst="rect">
            <a:avLst/>
          </a:prstGeom>
          <a:noFill/>
          <a:ln>
            <a:noFill/>
          </a:ln>
        </p:spPr>
      </p:pic>
      <p:pic>
        <p:nvPicPr>
          <p:cNvPr descr="preencoded.png" id="551" name="Google Shape;551;p13"/>
          <p:cNvPicPr preferRelativeResize="0"/>
          <p:nvPr/>
        </p:nvPicPr>
        <p:blipFill rotWithShape="1">
          <a:blip r:embed="rId5">
            <a:alphaModFix/>
          </a:blip>
          <a:srcRect b="0" l="0" r="0" t="0"/>
          <a:stretch/>
        </p:blipFill>
        <p:spPr>
          <a:xfrm>
            <a:off x="3010276" y="1524000"/>
            <a:ext cx="17051549" cy="11645900"/>
          </a:xfrm>
          <a:prstGeom prst="rect">
            <a:avLst/>
          </a:prstGeom>
          <a:noFill/>
          <a:ln>
            <a:noFill/>
          </a:ln>
        </p:spPr>
      </p:pic>
      <p:pic>
        <p:nvPicPr>
          <p:cNvPr descr="preencoded.png" id="552" name="Google Shape;552;p13"/>
          <p:cNvPicPr preferRelativeResize="0"/>
          <p:nvPr/>
        </p:nvPicPr>
        <p:blipFill rotWithShape="1">
          <a:blip r:embed="rId6">
            <a:alphaModFix/>
          </a:blip>
          <a:srcRect b="0" l="0" r="0" t="0"/>
          <a:stretch/>
        </p:blipFill>
        <p:spPr>
          <a:xfrm>
            <a:off x="14743805" y="2598738"/>
            <a:ext cx="161139" cy="175332"/>
          </a:xfrm>
          <a:prstGeom prst="rect">
            <a:avLst/>
          </a:prstGeom>
          <a:noFill/>
          <a:ln>
            <a:noFill/>
          </a:ln>
        </p:spPr>
      </p:pic>
      <p:pic>
        <p:nvPicPr>
          <p:cNvPr descr="preencoded.png" id="553" name="Google Shape;553;p13"/>
          <p:cNvPicPr preferRelativeResize="0"/>
          <p:nvPr/>
        </p:nvPicPr>
        <p:blipFill rotWithShape="1">
          <a:blip r:embed="rId7">
            <a:alphaModFix/>
          </a:blip>
          <a:srcRect b="0" l="0" r="0" t="0"/>
          <a:stretch/>
        </p:blipFill>
        <p:spPr>
          <a:xfrm>
            <a:off x="6634951" y="1620937"/>
            <a:ext cx="11126287" cy="10610528"/>
          </a:xfrm>
          <a:prstGeom prst="rect">
            <a:avLst/>
          </a:prstGeom>
          <a:noFill/>
          <a:ln>
            <a:noFill/>
          </a:ln>
        </p:spPr>
      </p:pic>
      <p:pic>
        <p:nvPicPr>
          <p:cNvPr descr="preencoded.png" id="554" name="Google Shape;554;p13"/>
          <p:cNvPicPr preferRelativeResize="0"/>
          <p:nvPr/>
        </p:nvPicPr>
        <p:blipFill rotWithShape="1">
          <a:blip r:embed="rId8">
            <a:alphaModFix/>
          </a:blip>
          <a:srcRect b="0" l="0" r="0" t="0"/>
          <a:stretch/>
        </p:blipFill>
        <p:spPr>
          <a:xfrm>
            <a:off x="6541318" y="1528527"/>
            <a:ext cx="11313558" cy="10797815"/>
          </a:xfrm>
          <a:prstGeom prst="rect">
            <a:avLst/>
          </a:prstGeom>
          <a:noFill/>
          <a:ln>
            <a:noFill/>
          </a:ln>
        </p:spPr>
      </p:pic>
      <p:pic>
        <p:nvPicPr>
          <p:cNvPr descr="preencoded.png" id="555" name="Google Shape;555;p13"/>
          <p:cNvPicPr preferRelativeResize="0"/>
          <p:nvPr/>
        </p:nvPicPr>
        <p:blipFill rotWithShape="1">
          <a:blip r:embed="rId9">
            <a:alphaModFix/>
          </a:blip>
          <a:srcRect b="0" l="0" r="0" t="0"/>
          <a:stretch/>
        </p:blipFill>
        <p:spPr>
          <a:xfrm>
            <a:off x="3337472" y="10271547"/>
            <a:ext cx="3602088" cy="2743919"/>
          </a:xfrm>
          <a:prstGeom prst="rect">
            <a:avLst/>
          </a:prstGeom>
          <a:noFill/>
          <a:ln>
            <a:noFill/>
          </a:ln>
        </p:spPr>
      </p:pic>
      <p:pic>
        <p:nvPicPr>
          <p:cNvPr descr="preencoded.png" id="556" name="Google Shape;556;p13"/>
          <p:cNvPicPr preferRelativeResize="0"/>
          <p:nvPr/>
        </p:nvPicPr>
        <p:blipFill rotWithShape="1">
          <a:blip r:embed="rId10">
            <a:alphaModFix/>
          </a:blip>
          <a:srcRect b="0" l="0" r="0" t="0"/>
          <a:stretch/>
        </p:blipFill>
        <p:spPr>
          <a:xfrm>
            <a:off x="3315114" y="10248900"/>
            <a:ext cx="3646798" cy="2788927"/>
          </a:xfrm>
          <a:prstGeom prst="rect">
            <a:avLst/>
          </a:prstGeom>
          <a:noFill/>
          <a:ln>
            <a:noFill/>
          </a:ln>
        </p:spPr>
      </p:pic>
      <p:pic>
        <p:nvPicPr>
          <p:cNvPr descr="preencoded.png" id="557" name="Google Shape;557;p13"/>
          <p:cNvPicPr preferRelativeResize="0"/>
          <p:nvPr/>
        </p:nvPicPr>
        <p:blipFill rotWithShape="1">
          <a:blip r:embed="rId11">
            <a:alphaModFix/>
          </a:blip>
          <a:srcRect b="0" l="0" r="0" t="0"/>
          <a:stretch/>
        </p:blipFill>
        <p:spPr>
          <a:xfrm>
            <a:off x="4005723" y="10535890"/>
            <a:ext cx="2324000" cy="2248520"/>
          </a:xfrm>
          <a:prstGeom prst="rect">
            <a:avLst/>
          </a:prstGeom>
          <a:noFill/>
          <a:ln>
            <a:noFill/>
          </a:ln>
        </p:spPr>
      </p:pic>
      <p:pic>
        <p:nvPicPr>
          <p:cNvPr descr="preencoded.png" id="558" name="Google Shape;558;p13"/>
          <p:cNvPicPr preferRelativeResize="0"/>
          <p:nvPr/>
        </p:nvPicPr>
        <p:blipFill rotWithShape="1">
          <a:blip r:embed="rId12">
            <a:alphaModFix/>
          </a:blip>
          <a:srcRect b="0" l="0" r="0" t="0"/>
          <a:stretch/>
        </p:blipFill>
        <p:spPr>
          <a:xfrm>
            <a:off x="4005723" y="10535890"/>
            <a:ext cx="2324000" cy="2248520"/>
          </a:xfrm>
          <a:prstGeom prst="rect">
            <a:avLst/>
          </a:prstGeom>
          <a:noFill/>
          <a:ln>
            <a:noFill/>
          </a:ln>
        </p:spPr>
      </p:pic>
      <p:pic>
        <p:nvPicPr>
          <p:cNvPr descr="preencoded.png" id="559" name="Google Shape;559;p13"/>
          <p:cNvPicPr preferRelativeResize="0"/>
          <p:nvPr/>
        </p:nvPicPr>
        <p:blipFill rotWithShape="1">
          <a:blip r:embed="rId13">
            <a:alphaModFix/>
          </a:blip>
          <a:srcRect b="0" l="0" r="0" t="0"/>
          <a:stretch/>
        </p:blipFill>
        <p:spPr>
          <a:xfrm>
            <a:off x="5104162" y="10535270"/>
            <a:ext cx="492543" cy="508769"/>
          </a:xfrm>
          <a:prstGeom prst="rect">
            <a:avLst/>
          </a:prstGeom>
          <a:noFill/>
          <a:ln>
            <a:noFill/>
          </a:ln>
        </p:spPr>
      </p:pic>
      <p:pic>
        <p:nvPicPr>
          <p:cNvPr descr="preencoded.png" id="560" name="Google Shape;560;p13"/>
          <p:cNvPicPr preferRelativeResize="0"/>
          <p:nvPr/>
        </p:nvPicPr>
        <p:blipFill rotWithShape="1">
          <a:blip r:embed="rId14">
            <a:alphaModFix/>
          </a:blip>
          <a:srcRect b="0" l="0" r="0" t="0"/>
          <a:stretch/>
        </p:blipFill>
        <p:spPr>
          <a:xfrm>
            <a:off x="5838535" y="11452039"/>
            <a:ext cx="492540" cy="508769"/>
          </a:xfrm>
          <a:prstGeom prst="rect">
            <a:avLst/>
          </a:prstGeom>
          <a:noFill/>
          <a:ln>
            <a:noFill/>
          </a:ln>
        </p:spPr>
      </p:pic>
      <p:pic>
        <p:nvPicPr>
          <p:cNvPr descr="preencoded.png" id="561" name="Google Shape;561;p13"/>
          <p:cNvPicPr preferRelativeResize="0"/>
          <p:nvPr/>
        </p:nvPicPr>
        <p:blipFill rotWithShape="1">
          <a:blip r:embed="rId15">
            <a:alphaModFix/>
          </a:blip>
          <a:srcRect b="0" l="0" r="0" t="0"/>
          <a:stretch/>
        </p:blipFill>
        <p:spPr>
          <a:xfrm>
            <a:off x="16607754" y="2026084"/>
            <a:ext cx="3338009" cy="3182900"/>
          </a:xfrm>
          <a:prstGeom prst="rect">
            <a:avLst/>
          </a:prstGeom>
          <a:noFill/>
          <a:ln>
            <a:noFill/>
          </a:ln>
        </p:spPr>
      </p:pic>
      <p:pic>
        <p:nvPicPr>
          <p:cNvPr descr="preencoded.png" id="562" name="Google Shape;562;p13"/>
          <p:cNvPicPr preferRelativeResize="0"/>
          <p:nvPr/>
        </p:nvPicPr>
        <p:blipFill rotWithShape="1">
          <a:blip r:embed="rId16">
            <a:alphaModFix/>
          </a:blip>
          <a:srcRect b="0" l="0" r="0" t="0"/>
          <a:stretch/>
        </p:blipFill>
        <p:spPr>
          <a:xfrm>
            <a:off x="16575572" y="1993900"/>
            <a:ext cx="3402376" cy="3247492"/>
          </a:xfrm>
          <a:prstGeom prst="rect">
            <a:avLst/>
          </a:prstGeom>
          <a:noFill/>
          <a:ln>
            <a:noFill/>
          </a:ln>
        </p:spPr>
      </p:pic>
      <p:pic>
        <p:nvPicPr>
          <p:cNvPr descr="preencoded.png" id="563" name="Google Shape;563;p13"/>
          <p:cNvPicPr preferRelativeResize="0"/>
          <p:nvPr/>
        </p:nvPicPr>
        <p:blipFill rotWithShape="1">
          <a:blip r:embed="rId17">
            <a:alphaModFix/>
          </a:blip>
          <a:srcRect b="0" l="0" r="0" t="0"/>
          <a:stretch/>
        </p:blipFill>
        <p:spPr>
          <a:xfrm>
            <a:off x="17558658" y="2525080"/>
            <a:ext cx="1565973" cy="1496516"/>
          </a:xfrm>
          <a:prstGeom prst="rect">
            <a:avLst/>
          </a:prstGeom>
          <a:noFill/>
          <a:ln>
            <a:noFill/>
          </a:ln>
        </p:spPr>
      </p:pic>
      <p:pic>
        <p:nvPicPr>
          <p:cNvPr descr="preencoded.png" id="564" name="Google Shape;564;p13"/>
          <p:cNvPicPr preferRelativeResize="0"/>
          <p:nvPr/>
        </p:nvPicPr>
        <p:blipFill rotWithShape="1">
          <a:blip r:embed="rId18">
            <a:alphaModFix/>
          </a:blip>
          <a:srcRect b="0" l="0" r="0" t="0"/>
          <a:stretch/>
        </p:blipFill>
        <p:spPr>
          <a:xfrm>
            <a:off x="17526036" y="3054511"/>
            <a:ext cx="1630597" cy="999257"/>
          </a:xfrm>
          <a:prstGeom prst="rect">
            <a:avLst/>
          </a:prstGeom>
          <a:noFill/>
          <a:ln>
            <a:noFill/>
          </a:ln>
        </p:spPr>
      </p:pic>
      <p:sp>
        <p:nvSpPr>
          <p:cNvPr id="565" name="Google Shape;565;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6" name="Google Shape;566;p13"/>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sp>
        <p:nvSpPr>
          <p:cNvPr id="567" name="Google Shape;567;p13"/>
          <p:cNvSpPr/>
          <p:nvPr/>
        </p:nvSpPr>
        <p:spPr>
          <a:xfrm>
            <a:off x="4305838" y="4686300"/>
            <a:ext cx="15762670" cy="676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13"/>
          <p:cNvSpPr/>
          <p:nvPr/>
        </p:nvSpPr>
        <p:spPr>
          <a:xfrm>
            <a:off x="4305838" y="4686300"/>
            <a:ext cx="15762670" cy="53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9" name="Google Shape;569;p13"/>
          <p:cNvPicPr preferRelativeResize="0"/>
          <p:nvPr/>
        </p:nvPicPr>
        <p:blipFill rotWithShape="1">
          <a:blip r:embed="rId20">
            <a:alphaModFix/>
          </a:blip>
          <a:srcRect b="0" l="0" r="0" t="0"/>
          <a:stretch/>
        </p:blipFill>
        <p:spPr>
          <a:xfrm>
            <a:off x="6598475" y="4838700"/>
            <a:ext cx="11177397" cy="4076700"/>
          </a:xfrm>
          <a:prstGeom prst="rect">
            <a:avLst/>
          </a:prstGeom>
          <a:noFill/>
          <a:ln>
            <a:noFill/>
          </a:ln>
        </p:spPr>
      </p:pic>
      <p:sp>
        <p:nvSpPr>
          <p:cNvPr id="570" name="Google Shape;570;p13"/>
          <p:cNvSpPr/>
          <p:nvPr/>
        </p:nvSpPr>
        <p:spPr>
          <a:xfrm>
            <a:off x="7360570" y="4991100"/>
            <a:ext cx="10669334" cy="448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24000" u="none" cap="none" strike="noStrike">
                <a:solidFill>
                  <a:srgbClr val="FFFFFF"/>
                </a:solidFill>
                <a:latin typeface="Rokkitt"/>
                <a:ea typeface="Rokkitt"/>
                <a:cs typeface="Rokkitt"/>
                <a:sym typeface="Rokkitt"/>
              </a:rPr>
              <a:t>234,567</a:t>
            </a:r>
            <a:endParaRPr b="0" i="0" sz="24000" u="none" cap="none" strike="noStrike">
              <a:solidFill>
                <a:schemeClr val="dk1"/>
              </a:solidFill>
              <a:latin typeface="Calibri"/>
              <a:ea typeface="Calibri"/>
              <a:cs typeface="Calibri"/>
              <a:sym typeface="Calibri"/>
            </a:endParaRPr>
          </a:p>
        </p:txBody>
      </p:sp>
      <p:sp>
        <p:nvSpPr>
          <p:cNvPr id="571" name="Google Shape;571;p13"/>
          <p:cNvSpPr/>
          <p:nvPr/>
        </p:nvSpPr>
        <p:spPr>
          <a:xfrm>
            <a:off x="4170355" y="89662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572" name="Google Shape;572;p13"/>
          <p:cNvSpPr/>
          <p:nvPr/>
        </p:nvSpPr>
        <p:spPr>
          <a:xfrm>
            <a:off x="7483352" y="104140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7" name="Shape 577"/>
        <p:cNvGrpSpPr/>
        <p:nvPr/>
      </p:nvGrpSpPr>
      <p:grpSpPr>
        <a:xfrm>
          <a:off x="0" y="0"/>
          <a:ext cx="0" cy="0"/>
          <a:chOff x="0" y="0"/>
          <a:chExt cx="0" cy="0"/>
        </a:xfrm>
      </p:grpSpPr>
      <p:pic>
        <p:nvPicPr>
          <p:cNvPr descr="preencoded.png" id="578" name="Google Shape;578;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79" name="Google Shape;579;p14"/>
          <p:cNvPicPr preferRelativeResize="0"/>
          <p:nvPr/>
        </p:nvPicPr>
        <p:blipFill rotWithShape="1">
          <a:blip r:embed="rId4">
            <a:alphaModFix/>
          </a:blip>
          <a:srcRect b="0" l="0" r="0" t="0"/>
          <a:stretch/>
        </p:blipFill>
        <p:spPr>
          <a:xfrm>
            <a:off x="623060" y="11671771"/>
            <a:ext cx="2916000" cy="1669281"/>
          </a:xfrm>
          <a:prstGeom prst="rect">
            <a:avLst/>
          </a:prstGeom>
          <a:noFill/>
          <a:ln>
            <a:noFill/>
          </a:ln>
        </p:spPr>
      </p:pic>
      <p:pic>
        <p:nvPicPr>
          <p:cNvPr descr="preencoded.png" id="580" name="Google Shape;580;p14"/>
          <p:cNvPicPr preferRelativeResize="0"/>
          <p:nvPr/>
        </p:nvPicPr>
        <p:blipFill rotWithShape="1">
          <a:blip r:embed="rId4">
            <a:alphaModFix/>
          </a:blip>
          <a:srcRect b="0" l="0" r="0" t="0"/>
          <a:stretch/>
        </p:blipFill>
        <p:spPr>
          <a:xfrm>
            <a:off x="623060" y="11671771"/>
            <a:ext cx="2916000" cy="1669281"/>
          </a:xfrm>
          <a:prstGeom prst="rect">
            <a:avLst/>
          </a:prstGeom>
          <a:noFill/>
          <a:ln>
            <a:noFill/>
          </a:ln>
        </p:spPr>
      </p:pic>
      <p:pic>
        <p:nvPicPr>
          <p:cNvPr descr="preencoded.png" id="581" name="Google Shape;581;p14"/>
          <p:cNvPicPr preferRelativeResize="0"/>
          <p:nvPr/>
        </p:nvPicPr>
        <p:blipFill rotWithShape="1">
          <a:blip r:embed="rId5">
            <a:alphaModFix/>
          </a:blip>
          <a:srcRect b="0" l="0" r="0" t="0"/>
          <a:stretch/>
        </p:blipFill>
        <p:spPr>
          <a:xfrm>
            <a:off x="623060" y="11671771"/>
            <a:ext cx="2916000" cy="1669281"/>
          </a:xfrm>
          <a:prstGeom prst="rect">
            <a:avLst/>
          </a:prstGeom>
          <a:noFill/>
          <a:ln>
            <a:noFill/>
          </a:ln>
        </p:spPr>
      </p:pic>
      <p:pic>
        <p:nvPicPr>
          <p:cNvPr descr="preencoded.png" id="582" name="Google Shape;582;p14"/>
          <p:cNvPicPr preferRelativeResize="0"/>
          <p:nvPr/>
        </p:nvPicPr>
        <p:blipFill rotWithShape="1">
          <a:blip r:embed="rId4">
            <a:alphaModFix/>
          </a:blip>
          <a:srcRect b="0" l="0" r="0" t="0"/>
          <a:stretch/>
        </p:blipFill>
        <p:spPr>
          <a:xfrm>
            <a:off x="623060" y="11671771"/>
            <a:ext cx="2916000" cy="1669281"/>
          </a:xfrm>
          <a:prstGeom prst="rect">
            <a:avLst/>
          </a:prstGeom>
          <a:noFill/>
          <a:ln>
            <a:noFill/>
          </a:ln>
        </p:spPr>
      </p:pic>
      <p:pic>
        <p:nvPicPr>
          <p:cNvPr descr="preencoded.png" id="583" name="Google Shape;583;p14"/>
          <p:cNvPicPr preferRelativeResize="0"/>
          <p:nvPr/>
        </p:nvPicPr>
        <p:blipFill rotWithShape="1">
          <a:blip r:embed="rId6">
            <a:alphaModFix/>
          </a:blip>
          <a:srcRect b="0" l="0" r="0" t="0"/>
          <a:stretch/>
        </p:blipFill>
        <p:spPr>
          <a:xfrm>
            <a:off x="623060" y="12322001"/>
            <a:ext cx="2916000" cy="948804"/>
          </a:xfrm>
          <a:prstGeom prst="rect">
            <a:avLst/>
          </a:prstGeom>
          <a:noFill/>
          <a:ln>
            <a:noFill/>
          </a:ln>
        </p:spPr>
      </p:pic>
      <p:pic>
        <p:nvPicPr>
          <p:cNvPr descr="preencoded.png" id="584" name="Google Shape;584;p14"/>
          <p:cNvPicPr preferRelativeResize="0"/>
          <p:nvPr/>
        </p:nvPicPr>
        <p:blipFill rotWithShape="1">
          <a:blip r:embed="rId7">
            <a:alphaModFix/>
          </a:blip>
          <a:srcRect b="0" l="0" r="0" t="0"/>
          <a:stretch/>
        </p:blipFill>
        <p:spPr>
          <a:xfrm>
            <a:off x="622623" y="10598125"/>
            <a:ext cx="2916304" cy="1172840"/>
          </a:xfrm>
          <a:prstGeom prst="rect">
            <a:avLst/>
          </a:prstGeom>
          <a:noFill/>
          <a:ln>
            <a:noFill/>
          </a:ln>
        </p:spPr>
      </p:pic>
      <p:pic>
        <p:nvPicPr>
          <p:cNvPr descr="preencoded.png" id="585" name="Google Shape;585;p14"/>
          <p:cNvPicPr preferRelativeResize="0"/>
          <p:nvPr/>
        </p:nvPicPr>
        <p:blipFill rotWithShape="1">
          <a:blip r:embed="rId7">
            <a:alphaModFix/>
          </a:blip>
          <a:srcRect b="0" l="0" r="0" t="0"/>
          <a:stretch/>
        </p:blipFill>
        <p:spPr>
          <a:xfrm>
            <a:off x="622623" y="10598125"/>
            <a:ext cx="2916304" cy="1172840"/>
          </a:xfrm>
          <a:prstGeom prst="rect">
            <a:avLst/>
          </a:prstGeom>
          <a:noFill/>
          <a:ln>
            <a:noFill/>
          </a:ln>
        </p:spPr>
      </p:pic>
      <p:pic>
        <p:nvPicPr>
          <p:cNvPr descr="preencoded.png" id="586" name="Google Shape;586;p14"/>
          <p:cNvPicPr preferRelativeResize="0"/>
          <p:nvPr/>
        </p:nvPicPr>
        <p:blipFill rotWithShape="1">
          <a:blip r:embed="rId8">
            <a:alphaModFix/>
          </a:blip>
          <a:srcRect b="0" l="0" r="0" t="0"/>
          <a:stretch/>
        </p:blipFill>
        <p:spPr>
          <a:xfrm>
            <a:off x="622623" y="10598125"/>
            <a:ext cx="2916304" cy="1172840"/>
          </a:xfrm>
          <a:prstGeom prst="rect">
            <a:avLst/>
          </a:prstGeom>
          <a:noFill/>
          <a:ln>
            <a:noFill/>
          </a:ln>
        </p:spPr>
      </p:pic>
      <p:pic>
        <p:nvPicPr>
          <p:cNvPr descr="preencoded.png" id="587" name="Google Shape;587;p14"/>
          <p:cNvPicPr preferRelativeResize="0"/>
          <p:nvPr/>
        </p:nvPicPr>
        <p:blipFill rotWithShape="1">
          <a:blip r:embed="rId7">
            <a:alphaModFix/>
          </a:blip>
          <a:srcRect b="0" l="0" r="0" t="0"/>
          <a:stretch/>
        </p:blipFill>
        <p:spPr>
          <a:xfrm>
            <a:off x="622623" y="10598125"/>
            <a:ext cx="2916304" cy="1172840"/>
          </a:xfrm>
          <a:prstGeom prst="rect">
            <a:avLst/>
          </a:prstGeom>
          <a:noFill/>
          <a:ln>
            <a:noFill/>
          </a:ln>
        </p:spPr>
      </p:pic>
      <p:pic>
        <p:nvPicPr>
          <p:cNvPr descr="preencoded.png" id="588" name="Google Shape;588;p14"/>
          <p:cNvPicPr preferRelativeResize="0"/>
          <p:nvPr/>
        </p:nvPicPr>
        <p:blipFill rotWithShape="1">
          <a:blip r:embed="rId9">
            <a:alphaModFix/>
          </a:blip>
          <a:srcRect b="0" l="0" r="0" t="0"/>
          <a:stretch/>
        </p:blipFill>
        <p:spPr>
          <a:xfrm>
            <a:off x="596975" y="10572130"/>
            <a:ext cx="2967132" cy="1219547"/>
          </a:xfrm>
          <a:prstGeom prst="rect">
            <a:avLst/>
          </a:prstGeom>
          <a:noFill/>
          <a:ln>
            <a:noFill/>
          </a:ln>
        </p:spPr>
      </p:pic>
      <p:pic>
        <p:nvPicPr>
          <p:cNvPr descr="preencoded.png" id="589" name="Google Shape;589;p14"/>
          <p:cNvPicPr preferRelativeResize="0"/>
          <p:nvPr/>
        </p:nvPicPr>
        <p:blipFill rotWithShape="1">
          <a:blip r:embed="rId10">
            <a:alphaModFix/>
          </a:blip>
          <a:srcRect b="0" l="0" r="0" t="0"/>
          <a:stretch/>
        </p:blipFill>
        <p:spPr>
          <a:xfrm>
            <a:off x="659572" y="10502900"/>
            <a:ext cx="3088906" cy="1939454"/>
          </a:xfrm>
          <a:prstGeom prst="rect">
            <a:avLst/>
          </a:prstGeom>
          <a:noFill/>
          <a:ln>
            <a:noFill/>
          </a:ln>
        </p:spPr>
      </p:pic>
      <p:pic>
        <p:nvPicPr>
          <p:cNvPr descr="preencoded.png" id="590" name="Google Shape;590;p14"/>
          <p:cNvPicPr preferRelativeResize="0"/>
          <p:nvPr/>
        </p:nvPicPr>
        <p:blipFill rotWithShape="1">
          <a:blip r:embed="rId11">
            <a:alphaModFix/>
          </a:blip>
          <a:srcRect b="0" l="0" r="0" t="0"/>
          <a:stretch/>
        </p:blipFill>
        <p:spPr>
          <a:xfrm>
            <a:off x="1248210" y="10905852"/>
            <a:ext cx="1673273" cy="125016"/>
          </a:xfrm>
          <a:prstGeom prst="rect">
            <a:avLst/>
          </a:prstGeom>
          <a:noFill/>
          <a:ln>
            <a:noFill/>
          </a:ln>
        </p:spPr>
      </p:pic>
      <p:pic>
        <p:nvPicPr>
          <p:cNvPr descr="preencoded.png" id="591" name="Google Shape;591;p14"/>
          <p:cNvPicPr preferRelativeResize="0"/>
          <p:nvPr/>
        </p:nvPicPr>
        <p:blipFill rotWithShape="1">
          <a:blip r:embed="rId12">
            <a:alphaModFix/>
          </a:blip>
          <a:srcRect b="0" l="0" r="0" t="0"/>
          <a:stretch/>
        </p:blipFill>
        <p:spPr>
          <a:xfrm>
            <a:off x="1090118" y="11230620"/>
            <a:ext cx="1948483" cy="125016"/>
          </a:xfrm>
          <a:prstGeom prst="rect">
            <a:avLst/>
          </a:prstGeom>
          <a:noFill/>
          <a:ln>
            <a:noFill/>
          </a:ln>
        </p:spPr>
      </p:pic>
      <p:pic>
        <p:nvPicPr>
          <p:cNvPr descr="preencoded.png" id="592" name="Google Shape;592;p14"/>
          <p:cNvPicPr preferRelativeResize="0"/>
          <p:nvPr/>
        </p:nvPicPr>
        <p:blipFill rotWithShape="1">
          <a:blip r:embed="rId13">
            <a:alphaModFix/>
          </a:blip>
          <a:srcRect b="0" l="0" r="0" t="0"/>
          <a:stretch/>
        </p:blipFill>
        <p:spPr>
          <a:xfrm>
            <a:off x="1090118" y="11549534"/>
            <a:ext cx="1948483" cy="124668"/>
          </a:xfrm>
          <a:prstGeom prst="rect">
            <a:avLst/>
          </a:prstGeom>
          <a:noFill/>
          <a:ln>
            <a:noFill/>
          </a:ln>
        </p:spPr>
      </p:pic>
      <p:pic>
        <p:nvPicPr>
          <p:cNvPr descr="preencoded.png" id="593" name="Google Shape;593;p14"/>
          <p:cNvPicPr preferRelativeResize="0"/>
          <p:nvPr/>
        </p:nvPicPr>
        <p:blipFill rotWithShape="1">
          <a:blip r:embed="rId14">
            <a:alphaModFix/>
          </a:blip>
          <a:srcRect b="0" l="0" r="0" t="0"/>
          <a:stretch/>
        </p:blipFill>
        <p:spPr>
          <a:xfrm>
            <a:off x="1090118" y="11868100"/>
            <a:ext cx="1948483" cy="125016"/>
          </a:xfrm>
          <a:prstGeom prst="rect">
            <a:avLst/>
          </a:prstGeom>
          <a:noFill/>
          <a:ln>
            <a:noFill/>
          </a:ln>
        </p:spPr>
      </p:pic>
      <p:pic>
        <p:nvPicPr>
          <p:cNvPr descr="preencoded.png" id="594" name="Google Shape;594;p14"/>
          <p:cNvPicPr preferRelativeResize="0"/>
          <p:nvPr/>
        </p:nvPicPr>
        <p:blipFill rotWithShape="1">
          <a:blip r:embed="rId15">
            <a:alphaModFix/>
          </a:blip>
          <a:srcRect b="0" l="0" r="0" t="0"/>
          <a:stretch/>
        </p:blipFill>
        <p:spPr>
          <a:xfrm>
            <a:off x="1089764" y="12186667"/>
            <a:ext cx="1948492" cy="125016"/>
          </a:xfrm>
          <a:prstGeom prst="rect">
            <a:avLst/>
          </a:prstGeom>
          <a:noFill/>
          <a:ln>
            <a:noFill/>
          </a:ln>
        </p:spPr>
      </p:pic>
      <p:pic>
        <p:nvPicPr>
          <p:cNvPr descr="preencoded.png" id="595" name="Google Shape;595;p14"/>
          <p:cNvPicPr preferRelativeResize="0"/>
          <p:nvPr/>
        </p:nvPicPr>
        <p:blipFill rotWithShape="1">
          <a:blip r:embed="rId16">
            <a:alphaModFix/>
          </a:blip>
          <a:srcRect b="0" l="0" r="0" t="0"/>
          <a:stretch/>
        </p:blipFill>
        <p:spPr>
          <a:xfrm>
            <a:off x="1284721" y="10880378"/>
            <a:ext cx="1662252" cy="176684"/>
          </a:xfrm>
          <a:prstGeom prst="rect">
            <a:avLst/>
          </a:prstGeom>
          <a:noFill/>
          <a:ln>
            <a:noFill/>
          </a:ln>
        </p:spPr>
      </p:pic>
      <p:pic>
        <p:nvPicPr>
          <p:cNvPr descr="preencoded.png" id="596" name="Google Shape;596;p14"/>
          <p:cNvPicPr preferRelativeResize="0"/>
          <p:nvPr/>
        </p:nvPicPr>
        <p:blipFill rotWithShape="1">
          <a:blip r:embed="rId17">
            <a:alphaModFix/>
          </a:blip>
          <a:srcRect b="0" l="0" r="0" t="0"/>
          <a:stretch/>
        </p:blipFill>
        <p:spPr>
          <a:xfrm>
            <a:off x="597226" y="11648604"/>
            <a:ext cx="1789011" cy="1718270"/>
          </a:xfrm>
          <a:prstGeom prst="rect">
            <a:avLst/>
          </a:prstGeom>
          <a:noFill/>
          <a:ln>
            <a:noFill/>
          </a:ln>
        </p:spPr>
      </p:pic>
      <p:pic>
        <p:nvPicPr>
          <p:cNvPr descr="preencoded.png" id="597" name="Google Shape;597;p14"/>
          <p:cNvPicPr preferRelativeResize="0"/>
          <p:nvPr/>
        </p:nvPicPr>
        <p:blipFill rotWithShape="1">
          <a:blip r:embed="rId18">
            <a:alphaModFix/>
          </a:blip>
          <a:srcRect b="0" l="0" r="0" t="0"/>
          <a:stretch/>
        </p:blipFill>
        <p:spPr>
          <a:xfrm>
            <a:off x="3223555" y="11645602"/>
            <a:ext cx="341337" cy="1721272"/>
          </a:xfrm>
          <a:prstGeom prst="rect">
            <a:avLst/>
          </a:prstGeom>
          <a:noFill/>
          <a:ln>
            <a:noFill/>
          </a:ln>
        </p:spPr>
      </p:pic>
      <p:pic>
        <p:nvPicPr>
          <p:cNvPr descr="preencoded.png" id="598" name="Google Shape;598;p14"/>
          <p:cNvPicPr preferRelativeResize="0"/>
          <p:nvPr/>
        </p:nvPicPr>
        <p:blipFill rotWithShape="1">
          <a:blip r:embed="rId19">
            <a:alphaModFix/>
          </a:blip>
          <a:srcRect b="0" l="0" r="0" t="0"/>
          <a:stretch/>
        </p:blipFill>
        <p:spPr>
          <a:xfrm>
            <a:off x="20284103" y="1416199"/>
            <a:ext cx="2833645" cy="2833291"/>
          </a:xfrm>
          <a:prstGeom prst="rect">
            <a:avLst/>
          </a:prstGeom>
          <a:noFill/>
          <a:ln>
            <a:noFill/>
          </a:ln>
        </p:spPr>
      </p:pic>
      <p:pic>
        <p:nvPicPr>
          <p:cNvPr descr="preencoded.png" id="599" name="Google Shape;599;p14"/>
          <p:cNvPicPr preferRelativeResize="0"/>
          <p:nvPr/>
        </p:nvPicPr>
        <p:blipFill rotWithShape="1">
          <a:blip r:embed="rId20">
            <a:alphaModFix/>
          </a:blip>
          <a:srcRect b="0" l="0" r="0" t="0"/>
          <a:stretch/>
        </p:blipFill>
        <p:spPr>
          <a:xfrm>
            <a:off x="20245320" y="1377429"/>
            <a:ext cx="2911209" cy="2910855"/>
          </a:xfrm>
          <a:prstGeom prst="rect">
            <a:avLst/>
          </a:prstGeom>
          <a:noFill/>
          <a:ln>
            <a:noFill/>
          </a:ln>
        </p:spPr>
      </p:pic>
      <p:pic>
        <p:nvPicPr>
          <p:cNvPr descr="preencoded.png" id="600" name="Google Shape;600;p14"/>
          <p:cNvPicPr preferRelativeResize="0"/>
          <p:nvPr/>
        </p:nvPicPr>
        <p:blipFill rotWithShape="1">
          <a:blip r:embed="rId21">
            <a:alphaModFix/>
          </a:blip>
          <a:srcRect b="0" l="0" r="0" t="0"/>
          <a:stretch/>
        </p:blipFill>
        <p:spPr>
          <a:xfrm>
            <a:off x="20605746" y="1737792"/>
            <a:ext cx="2190388" cy="2190105"/>
          </a:xfrm>
          <a:prstGeom prst="rect">
            <a:avLst/>
          </a:prstGeom>
          <a:noFill/>
          <a:ln>
            <a:noFill/>
          </a:ln>
        </p:spPr>
      </p:pic>
      <p:pic>
        <p:nvPicPr>
          <p:cNvPr descr="preencoded.png" id="601" name="Google Shape;601;p14"/>
          <p:cNvPicPr preferRelativeResize="0"/>
          <p:nvPr/>
        </p:nvPicPr>
        <p:blipFill rotWithShape="1">
          <a:blip r:embed="rId22">
            <a:alphaModFix/>
          </a:blip>
          <a:srcRect b="0" l="0" r="0" t="0"/>
          <a:stretch/>
        </p:blipFill>
        <p:spPr>
          <a:xfrm>
            <a:off x="20566962" y="1699543"/>
            <a:ext cx="2251459" cy="2267669"/>
          </a:xfrm>
          <a:prstGeom prst="rect">
            <a:avLst/>
          </a:prstGeom>
          <a:noFill/>
          <a:ln>
            <a:noFill/>
          </a:ln>
        </p:spPr>
      </p:pic>
      <p:pic>
        <p:nvPicPr>
          <p:cNvPr descr="preencoded.png" id="602" name="Google Shape;602;p14"/>
          <p:cNvPicPr preferRelativeResize="0"/>
          <p:nvPr/>
        </p:nvPicPr>
        <p:blipFill rotWithShape="1">
          <a:blip r:embed="rId23">
            <a:alphaModFix/>
          </a:blip>
          <a:srcRect b="0" l="0" r="0" t="0"/>
          <a:stretch/>
        </p:blipFill>
        <p:spPr>
          <a:xfrm>
            <a:off x="21136794" y="2268786"/>
            <a:ext cx="1128289" cy="1128142"/>
          </a:xfrm>
          <a:prstGeom prst="rect">
            <a:avLst/>
          </a:prstGeom>
          <a:noFill/>
          <a:ln>
            <a:noFill/>
          </a:ln>
        </p:spPr>
      </p:pic>
      <p:pic>
        <p:nvPicPr>
          <p:cNvPr descr="preencoded.png" id="603" name="Google Shape;603;p14"/>
          <p:cNvPicPr preferRelativeResize="0"/>
          <p:nvPr/>
        </p:nvPicPr>
        <p:blipFill rotWithShape="1">
          <a:blip r:embed="rId24">
            <a:alphaModFix/>
          </a:blip>
          <a:srcRect b="0" l="0" r="0" t="0"/>
          <a:stretch/>
        </p:blipFill>
        <p:spPr>
          <a:xfrm>
            <a:off x="21416018" y="2547466"/>
            <a:ext cx="570868" cy="570805"/>
          </a:xfrm>
          <a:prstGeom prst="rect">
            <a:avLst/>
          </a:prstGeom>
          <a:noFill/>
          <a:ln>
            <a:noFill/>
          </a:ln>
        </p:spPr>
      </p:pic>
      <p:pic>
        <p:nvPicPr>
          <p:cNvPr descr="preencoded.png" id="604" name="Google Shape;604;p14"/>
          <p:cNvPicPr preferRelativeResize="0"/>
          <p:nvPr/>
        </p:nvPicPr>
        <p:blipFill rotWithShape="1">
          <a:blip r:embed="rId25">
            <a:alphaModFix/>
          </a:blip>
          <a:srcRect b="0" l="0" r="0" t="0"/>
          <a:stretch/>
        </p:blipFill>
        <p:spPr>
          <a:xfrm>
            <a:off x="19700308" y="1836018"/>
            <a:ext cx="1107606" cy="697979"/>
          </a:xfrm>
          <a:prstGeom prst="rect">
            <a:avLst/>
          </a:prstGeom>
          <a:noFill/>
          <a:ln>
            <a:noFill/>
          </a:ln>
        </p:spPr>
      </p:pic>
      <p:pic>
        <p:nvPicPr>
          <p:cNvPr descr="preencoded.png" id="605" name="Google Shape;605;p14"/>
          <p:cNvPicPr preferRelativeResize="0"/>
          <p:nvPr/>
        </p:nvPicPr>
        <p:blipFill rotWithShape="1">
          <a:blip r:embed="rId26">
            <a:alphaModFix/>
          </a:blip>
          <a:srcRect b="0" l="0" r="0" t="0"/>
          <a:stretch/>
        </p:blipFill>
        <p:spPr>
          <a:xfrm>
            <a:off x="19458832" y="2253258"/>
            <a:ext cx="1306685" cy="551656"/>
          </a:xfrm>
          <a:prstGeom prst="rect">
            <a:avLst/>
          </a:prstGeom>
          <a:noFill/>
          <a:ln>
            <a:noFill/>
          </a:ln>
        </p:spPr>
      </p:pic>
      <p:pic>
        <p:nvPicPr>
          <p:cNvPr descr="preencoded.png" id="606" name="Google Shape;606;p14"/>
          <p:cNvPicPr preferRelativeResize="0"/>
          <p:nvPr/>
        </p:nvPicPr>
        <p:blipFill rotWithShape="1">
          <a:blip r:embed="rId27">
            <a:alphaModFix/>
          </a:blip>
          <a:srcRect b="0" l="0" r="0" t="0"/>
          <a:stretch/>
        </p:blipFill>
        <p:spPr>
          <a:xfrm>
            <a:off x="19755121" y="2163812"/>
            <a:ext cx="1990918" cy="712192"/>
          </a:xfrm>
          <a:prstGeom prst="rect">
            <a:avLst/>
          </a:prstGeom>
          <a:noFill/>
          <a:ln>
            <a:noFill/>
          </a:ln>
        </p:spPr>
      </p:pic>
      <p:pic>
        <p:nvPicPr>
          <p:cNvPr descr="preencoded.png" id="607" name="Google Shape;607;p14"/>
          <p:cNvPicPr preferRelativeResize="0"/>
          <p:nvPr/>
        </p:nvPicPr>
        <p:blipFill rotWithShape="1">
          <a:blip r:embed="rId28">
            <a:alphaModFix/>
          </a:blip>
          <a:srcRect b="0" l="0" r="0" t="0"/>
          <a:stretch/>
        </p:blipFill>
        <p:spPr>
          <a:xfrm>
            <a:off x="22325065" y="470570"/>
            <a:ext cx="1692949" cy="284361"/>
          </a:xfrm>
          <a:prstGeom prst="rect">
            <a:avLst/>
          </a:prstGeom>
          <a:noFill/>
          <a:ln>
            <a:noFill/>
          </a:ln>
        </p:spPr>
      </p:pic>
      <p:pic>
        <p:nvPicPr>
          <p:cNvPr descr="preencoded.png" id="608" name="Google Shape;608;p14"/>
          <p:cNvPicPr preferRelativeResize="0"/>
          <p:nvPr/>
        </p:nvPicPr>
        <p:blipFill rotWithShape="1">
          <a:blip r:embed="rId29">
            <a:alphaModFix/>
          </a:blip>
          <a:srcRect b="0" l="0" r="0" t="0"/>
          <a:stretch/>
        </p:blipFill>
        <p:spPr>
          <a:xfrm>
            <a:off x="22325065" y="1025351"/>
            <a:ext cx="1692949" cy="284361"/>
          </a:xfrm>
          <a:prstGeom prst="rect">
            <a:avLst/>
          </a:prstGeom>
          <a:noFill/>
          <a:ln>
            <a:noFill/>
          </a:ln>
        </p:spPr>
      </p:pic>
      <p:pic>
        <p:nvPicPr>
          <p:cNvPr descr="preencoded.png" id="609" name="Google Shape;609;p14"/>
          <p:cNvPicPr preferRelativeResize="0"/>
          <p:nvPr/>
        </p:nvPicPr>
        <p:blipFill rotWithShape="1">
          <a:blip r:embed="rId30">
            <a:alphaModFix/>
          </a:blip>
          <a:srcRect b="0" l="0" r="0" t="0"/>
          <a:stretch/>
        </p:blipFill>
        <p:spPr>
          <a:xfrm>
            <a:off x="22428482" y="431800"/>
            <a:ext cx="1628312" cy="361925"/>
          </a:xfrm>
          <a:prstGeom prst="rect">
            <a:avLst/>
          </a:prstGeom>
          <a:noFill/>
          <a:ln>
            <a:noFill/>
          </a:ln>
        </p:spPr>
      </p:pic>
      <p:pic>
        <p:nvPicPr>
          <p:cNvPr descr="preencoded.png" id="610" name="Google Shape;610;p14"/>
          <p:cNvPicPr preferRelativeResize="0"/>
          <p:nvPr/>
        </p:nvPicPr>
        <p:blipFill rotWithShape="1">
          <a:blip r:embed="rId31">
            <a:alphaModFix/>
          </a:blip>
          <a:srcRect b="0" l="0" r="0" t="0"/>
          <a:stretch/>
        </p:blipFill>
        <p:spPr>
          <a:xfrm>
            <a:off x="22754237" y="986557"/>
            <a:ext cx="1302545" cy="361925"/>
          </a:xfrm>
          <a:prstGeom prst="rect">
            <a:avLst/>
          </a:prstGeom>
          <a:noFill/>
          <a:ln>
            <a:noFill/>
          </a:ln>
        </p:spPr>
      </p:pic>
      <p:sp>
        <p:nvSpPr>
          <p:cNvPr id="611" name="Google Shape;611;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2" name="Google Shape;612;p14"/>
          <p:cNvPicPr preferRelativeResize="0"/>
          <p:nvPr/>
        </p:nvPicPr>
        <p:blipFill rotWithShape="1">
          <a:blip r:embed="rId32">
            <a:alphaModFix/>
          </a:blip>
          <a:srcRect b="0" l="0" r="0" t="0"/>
          <a:stretch/>
        </p:blipFill>
        <p:spPr>
          <a:xfrm>
            <a:off x="23523340" y="10820400"/>
            <a:ext cx="711289" cy="2590800"/>
          </a:xfrm>
          <a:prstGeom prst="rect">
            <a:avLst/>
          </a:prstGeom>
          <a:noFill/>
          <a:ln>
            <a:noFill/>
          </a:ln>
        </p:spPr>
      </p:pic>
      <p:sp>
        <p:nvSpPr>
          <p:cNvPr id="613" name="Google Shape;613;p14"/>
          <p:cNvSpPr/>
          <p:nvPr/>
        </p:nvSpPr>
        <p:spPr>
          <a:xfrm>
            <a:off x="3391324" y="24765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14"/>
          <p:cNvSpPr/>
          <p:nvPr/>
        </p:nvSpPr>
        <p:spPr>
          <a:xfrm>
            <a:off x="3111889" y="2476500"/>
            <a:ext cx="8433854" cy="2463800"/>
          </a:xfrm>
          <a:prstGeom prst="rect">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14"/>
          <p:cNvSpPr/>
          <p:nvPr/>
        </p:nvSpPr>
        <p:spPr>
          <a:xfrm>
            <a:off x="3332050" y="2628900"/>
            <a:ext cx="7451700" cy="2396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US" sz="12800" u="none" cap="none" strike="noStrike">
                <a:solidFill>
                  <a:srgbClr val="FFFFFF"/>
                </a:solidFill>
                <a:latin typeface="Rokkitt"/>
                <a:ea typeface="Rokkitt"/>
                <a:cs typeface="Rokkitt"/>
                <a:sym typeface="Rokkitt"/>
              </a:rPr>
              <a:t>233 Coins</a:t>
            </a:r>
            <a:endParaRPr b="0" i="0" sz="12800" u="none" cap="none" strike="noStrike">
              <a:solidFill>
                <a:schemeClr val="dk1"/>
              </a:solidFill>
              <a:latin typeface="Calibri"/>
              <a:ea typeface="Calibri"/>
              <a:cs typeface="Calibri"/>
              <a:sym typeface="Calibri"/>
            </a:endParaRPr>
          </a:p>
        </p:txBody>
      </p:sp>
      <p:sp>
        <p:nvSpPr>
          <p:cNvPr id="616" name="Google Shape;616;p14"/>
          <p:cNvSpPr/>
          <p:nvPr/>
        </p:nvSpPr>
        <p:spPr>
          <a:xfrm>
            <a:off x="3391324" y="52451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14"/>
          <p:cNvSpPr/>
          <p:nvPr/>
        </p:nvSpPr>
        <p:spPr>
          <a:xfrm>
            <a:off x="3323582" y="52451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618" name="Google Shape;618;p14"/>
          <p:cNvSpPr/>
          <p:nvPr/>
        </p:nvSpPr>
        <p:spPr>
          <a:xfrm>
            <a:off x="3391324" y="72263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14"/>
          <p:cNvSpPr/>
          <p:nvPr/>
        </p:nvSpPr>
        <p:spPr>
          <a:xfrm>
            <a:off x="2991224" y="7226300"/>
            <a:ext cx="8675184" cy="24638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14"/>
          <p:cNvSpPr/>
          <p:nvPr/>
        </p:nvSpPr>
        <p:spPr>
          <a:xfrm>
            <a:off x="3211385" y="7378700"/>
            <a:ext cx="7692900" cy="2396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US" sz="12800" u="none" cap="none" strike="noStrike">
                <a:solidFill>
                  <a:srgbClr val="FFFFFF"/>
                </a:solidFill>
                <a:latin typeface="Rokkitt"/>
                <a:ea typeface="Rokkitt"/>
                <a:cs typeface="Rokkitt"/>
                <a:sym typeface="Rokkitt"/>
              </a:rPr>
              <a:t>456 Hours</a:t>
            </a:r>
            <a:endParaRPr b="0" i="0" sz="12800" u="none" cap="none" strike="noStrike">
              <a:solidFill>
                <a:schemeClr val="dk1"/>
              </a:solidFill>
              <a:latin typeface="Calibri"/>
              <a:ea typeface="Calibri"/>
              <a:cs typeface="Calibri"/>
              <a:sym typeface="Calibri"/>
            </a:endParaRPr>
          </a:p>
        </p:txBody>
      </p:sp>
      <p:sp>
        <p:nvSpPr>
          <p:cNvPr id="621" name="Google Shape;621;p14"/>
          <p:cNvSpPr/>
          <p:nvPr/>
        </p:nvSpPr>
        <p:spPr>
          <a:xfrm>
            <a:off x="3391324" y="99949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14"/>
          <p:cNvSpPr/>
          <p:nvPr/>
        </p:nvSpPr>
        <p:spPr>
          <a:xfrm>
            <a:off x="3323582" y="99949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623" name="Google Shape;623;p14"/>
          <p:cNvSpPr/>
          <p:nvPr/>
        </p:nvSpPr>
        <p:spPr>
          <a:xfrm>
            <a:off x="13552594" y="24765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14"/>
          <p:cNvSpPr/>
          <p:nvPr/>
        </p:nvSpPr>
        <p:spPr>
          <a:xfrm>
            <a:off x="15286361" y="2476500"/>
            <a:ext cx="4407451" cy="24638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14"/>
          <p:cNvSpPr/>
          <p:nvPr/>
        </p:nvSpPr>
        <p:spPr>
          <a:xfrm>
            <a:off x="15506521" y="2628900"/>
            <a:ext cx="3425100" cy="2396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US" sz="12800" u="none" cap="none" strike="noStrike">
                <a:solidFill>
                  <a:srgbClr val="FFFFFF"/>
                </a:solidFill>
                <a:latin typeface="Rokkitt"/>
                <a:ea typeface="Rokkitt"/>
                <a:cs typeface="Rokkitt"/>
                <a:sym typeface="Rokkitt"/>
              </a:rPr>
              <a:t>85%</a:t>
            </a:r>
            <a:endParaRPr b="0" i="0" sz="12800" u="none" cap="none" strike="noStrike">
              <a:solidFill>
                <a:schemeClr val="dk1"/>
              </a:solidFill>
              <a:latin typeface="Calibri"/>
              <a:ea typeface="Calibri"/>
              <a:cs typeface="Calibri"/>
              <a:sym typeface="Calibri"/>
            </a:endParaRPr>
          </a:p>
        </p:txBody>
      </p:sp>
      <p:sp>
        <p:nvSpPr>
          <p:cNvPr id="626" name="Google Shape;626;p14"/>
          <p:cNvSpPr/>
          <p:nvPr/>
        </p:nvSpPr>
        <p:spPr>
          <a:xfrm>
            <a:off x="13552594" y="52451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14"/>
          <p:cNvSpPr/>
          <p:nvPr/>
        </p:nvSpPr>
        <p:spPr>
          <a:xfrm>
            <a:off x="13484852" y="52451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628" name="Google Shape;628;p14"/>
          <p:cNvSpPr/>
          <p:nvPr/>
        </p:nvSpPr>
        <p:spPr>
          <a:xfrm>
            <a:off x="13552594" y="72263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14"/>
          <p:cNvSpPr/>
          <p:nvPr/>
        </p:nvSpPr>
        <p:spPr>
          <a:xfrm>
            <a:off x="14035254" y="7226300"/>
            <a:ext cx="6909664" cy="2463800"/>
          </a:xfrm>
          <a:prstGeom prst="rect">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14"/>
          <p:cNvSpPr/>
          <p:nvPr/>
        </p:nvSpPr>
        <p:spPr>
          <a:xfrm>
            <a:off x="14255415" y="7378700"/>
            <a:ext cx="5927400" cy="2396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US" sz="12800" u="none" cap="none" strike="noStrike">
                <a:solidFill>
                  <a:srgbClr val="FFFFFF"/>
                </a:solidFill>
                <a:latin typeface="Rokkitt"/>
                <a:ea typeface="Rokkitt"/>
                <a:cs typeface="Rokkitt"/>
                <a:sym typeface="Rokkitt"/>
              </a:rPr>
              <a:t>535 Km</a:t>
            </a:r>
            <a:endParaRPr b="0" i="0" sz="12800" u="none" cap="none" strike="noStrike">
              <a:solidFill>
                <a:schemeClr val="dk1"/>
              </a:solidFill>
              <a:latin typeface="Calibri"/>
              <a:ea typeface="Calibri"/>
              <a:cs typeface="Calibri"/>
              <a:sym typeface="Calibri"/>
            </a:endParaRPr>
          </a:p>
        </p:txBody>
      </p:sp>
      <p:sp>
        <p:nvSpPr>
          <p:cNvPr id="631" name="Google Shape;631;p14"/>
          <p:cNvSpPr/>
          <p:nvPr/>
        </p:nvSpPr>
        <p:spPr>
          <a:xfrm>
            <a:off x="13552594" y="99949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14"/>
          <p:cNvSpPr/>
          <p:nvPr/>
        </p:nvSpPr>
        <p:spPr>
          <a:xfrm>
            <a:off x="13484852" y="99949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7" name="Shape 637"/>
        <p:cNvGrpSpPr/>
        <p:nvPr/>
      </p:nvGrpSpPr>
      <p:grpSpPr>
        <a:xfrm>
          <a:off x="0" y="0"/>
          <a:ext cx="0" cy="0"/>
          <a:chOff x="0" y="0"/>
          <a:chExt cx="0" cy="0"/>
        </a:xfrm>
      </p:grpSpPr>
      <p:pic>
        <p:nvPicPr>
          <p:cNvPr descr="preencoded.png" id="638" name="Google Shape;638;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39" name="Google Shape;639;p15"/>
          <p:cNvPicPr preferRelativeResize="0"/>
          <p:nvPr/>
        </p:nvPicPr>
        <p:blipFill rotWithShape="1">
          <a:blip r:embed="rId4">
            <a:alphaModFix/>
          </a:blip>
          <a:srcRect b="0" l="0" r="0" t="0"/>
          <a:stretch/>
        </p:blipFill>
        <p:spPr>
          <a:xfrm>
            <a:off x="3018888" y="3401169"/>
            <a:ext cx="1176633" cy="1176486"/>
          </a:xfrm>
          <a:prstGeom prst="rect">
            <a:avLst/>
          </a:prstGeom>
          <a:noFill/>
          <a:ln>
            <a:noFill/>
          </a:ln>
        </p:spPr>
      </p:pic>
      <p:pic>
        <p:nvPicPr>
          <p:cNvPr descr="preencoded.png" id="640" name="Google Shape;640;p15"/>
          <p:cNvPicPr preferRelativeResize="0"/>
          <p:nvPr/>
        </p:nvPicPr>
        <p:blipFill rotWithShape="1">
          <a:blip r:embed="rId5">
            <a:alphaModFix/>
          </a:blip>
          <a:srcRect b="0" l="0" r="0" t="0"/>
          <a:stretch/>
        </p:blipFill>
        <p:spPr>
          <a:xfrm>
            <a:off x="3349855" y="3711327"/>
            <a:ext cx="96890" cy="204515"/>
          </a:xfrm>
          <a:prstGeom prst="rect">
            <a:avLst/>
          </a:prstGeom>
          <a:noFill/>
          <a:ln>
            <a:noFill/>
          </a:ln>
        </p:spPr>
      </p:pic>
      <p:pic>
        <p:nvPicPr>
          <p:cNvPr descr="preencoded.png" id="641" name="Google Shape;641;p15"/>
          <p:cNvPicPr preferRelativeResize="0"/>
          <p:nvPr/>
        </p:nvPicPr>
        <p:blipFill rotWithShape="1">
          <a:blip r:embed="rId6">
            <a:alphaModFix/>
          </a:blip>
          <a:srcRect b="0" l="0" r="0" t="0"/>
          <a:stretch/>
        </p:blipFill>
        <p:spPr>
          <a:xfrm>
            <a:off x="3766839" y="3711327"/>
            <a:ext cx="96890" cy="204515"/>
          </a:xfrm>
          <a:prstGeom prst="rect">
            <a:avLst/>
          </a:prstGeom>
          <a:noFill/>
          <a:ln>
            <a:noFill/>
          </a:ln>
        </p:spPr>
      </p:pic>
      <p:pic>
        <p:nvPicPr>
          <p:cNvPr descr="preencoded.png" id="642" name="Google Shape;642;p15"/>
          <p:cNvPicPr preferRelativeResize="0"/>
          <p:nvPr/>
        </p:nvPicPr>
        <p:blipFill rotWithShape="1">
          <a:blip r:embed="rId7">
            <a:alphaModFix/>
          </a:blip>
          <a:srcRect b="0" l="0" r="0" t="0"/>
          <a:stretch/>
        </p:blipFill>
        <p:spPr>
          <a:xfrm>
            <a:off x="3298899" y="4068688"/>
            <a:ext cx="615779" cy="308918"/>
          </a:xfrm>
          <a:prstGeom prst="rect">
            <a:avLst/>
          </a:prstGeom>
          <a:noFill/>
          <a:ln>
            <a:noFill/>
          </a:ln>
        </p:spPr>
      </p:pic>
      <p:pic>
        <p:nvPicPr>
          <p:cNvPr descr="preencoded.png" id="643" name="Google Shape;643;p15"/>
          <p:cNvPicPr preferRelativeResize="0"/>
          <p:nvPr/>
        </p:nvPicPr>
        <p:blipFill rotWithShape="1">
          <a:blip r:embed="rId8">
            <a:alphaModFix/>
          </a:blip>
          <a:srcRect b="0" l="0" r="0" t="0"/>
          <a:stretch/>
        </p:blipFill>
        <p:spPr>
          <a:xfrm>
            <a:off x="2991379" y="3374777"/>
            <a:ext cx="1230122" cy="1229965"/>
          </a:xfrm>
          <a:prstGeom prst="rect">
            <a:avLst/>
          </a:prstGeom>
          <a:noFill/>
          <a:ln>
            <a:noFill/>
          </a:ln>
        </p:spPr>
      </p:pic>
      <p:pic>
        <p:nvPicPr>
          <p:cNvPr descr="preencoded.png" id="644" name="Google Shape;644;p15"/>
          <p:cNvPicPr preferRelativeResize="0"/>
          <p:nvPr/>
        </p:nvPicPr>
        <p:blipFill rotWithShape="1">
          <a:blip r:embed="rId9">
            <a:alphaModFix/>
          </a:blip>
          <a:srcRect b="0" l="0" r="0" t="0"/>
          <a:stretch/>
        </p:blipFill>
        <p:spPr>
          <a:xfrm>
            <a:off x="2884795" y="725413"/>
            <a:ext cx="1553082" cy="1552897"/>
          </a:xfrm>
          <a:prstGeom prst="rect">
            <a:avLst/>
          </a:prstGeom>
          <a:noFill/>
          <a:ln>
            <a:noFill/>
          </a:ln>
        </p:spPr>
      </p:pic>
      <p:pic>
        <p:nvPicPr>
          <p:cNvPr descr="preencoded.png" id="645" name="Google Shape;645;p15"/>
          <p:cNvPicPr preferRelativeResize="0"/>
          <p:nvPr/>
        </p:nvPicPr>
        <p:blipFill rotWithShape="1">
          <a:blip r:embed="rId10">
            <a:alphaModFix/>
          </a:blip>
          <a:srcRect b="0" l="0" r="0" t="0"/>
          <a:stretch/>
        </p:blipFill>
        <p:spPr>
          <a:xfrm>
            <a:off x="3452134" y="922313"/>
            <a:ext cx="739145" cy="965845"/>
          </a:xfrm>
          <a:prstGeom prst="rect">
            <a:avLst/>
          </a:prstGeom>
          <a:noFill/>
          <a:ln>
            <a:noFill/>
          </a:ln>
        </p:spPr>
      </p:pic>
      <p:pic>
        <p:nvPicPr>
          <p:cNvPr descr="preencoded.png" id="646" name="Google Shape;646;p15"/>
          <p:cNvPicPr preferRelativeResize="0"/>
          <p:nvPr/>
        </p:nvPicPr>
        <p:blipFill rotWithShape="1">
          <a:blip r:embed="rId11">
            <a:alphaModFix/>
          </a:blip>
          <a:srcRect b="0" l="0" r="0" t="0"/>
          <a:stretch/>
        </p:blipFill>
        <p:spPr>
          <a:xfrm>
            <a:off x="3156807" y="1352252"/>
            <a:ext cx="339110" cy="554707"/>
          </a:xfrm>
          <a:prstGeom prst="rect">
            <a:avLst/>
          </a:prstGeom>
          <a:noFill/>
          <a:ln>
            <a:noFill/>
          </a:ln>
        </p:spPr>
      </p:pic>
      <p:pic>
        <p:nvPicPr>
          <p:cNvPr descr="preencoded.png" id="647" name="Google Shape;647;p15"/>
          <p:cNvPicPr preferRelativeResize="0"/>
          <p:nvPr/>
        </p:nvPicPr>
        <p:blipFill rotWithShape="1">
          <a:blip r:embed="rId12">
            <a:alphaModFix/>
          </a:blip>
          <a:srcRect b="0" l="0" r="0" t="0"/>
          <a:stretch/>
        </p:blipFill>
        <p:spPr>
          <a:xfrm>
            <a:off x="2857879" y="698500"/>
            <a:ext cx="1607269" cy="1606699"/>
          </a:xfrm>
          <a:prstGeom prst="rect">
            <a:avLst/>
          </a:prstGeom>
          <a:noFill/>
          <a:ln>
            <a:noFill/>
          </a:ln>
        </p:spPr>
      </p:pic>
      <p:pic>
        <p:nvPicPr>
          <p:cNvPr descr="preencoded.png" id="648" name="Google Shape;648;p15"/>
          <p:cNvPicPr preferRelativeResize="0"/>
          <p:nvPr/>
        </p:nvPicPr>
        <p:blipFill rotWithShape="1">
          <a:blip r:embed="rId13">
            <a:alphaModFix/>
          </a:blip>
          <a:srcRect b="0" l="0" r="0" t="0"/>
          <a:stretch/>
        </p:blipFill>
        <p:spPr>
          <a:xfrm>
            <a:off x="865218" y="2093516"/>
            <a:ext cx="1553082" cy="1552897"/>
          </a:xfrm>
          <a:prstGeom prst="rect">
            <a:avLst/>
          </a:prstGeom>
          <a:noFill/>
          <a:ln>
            <a:noFill/>
          </a:ln>
        </p:spPr>
      </p:pic>
      <p:pic>
        <p:nvPicPr>
          <p:cNvPr descr="preencoded.png" id="649" name="Google Shape;649;p15"/>
          <p:cNvPicPr preferRelativeResize="0"/>
          <p:nvPr/>
        </p:nvPicPr>
        <p:blipFill rotWithShape="1">
          <a:blip r:embed="rId14">
            <a:alphaModFix/>
          </a:blip>
          <a:srcRect b="0" l="0" r="0" t="0"/>
          <a:stretch/>
        </p:blipFill>
        <p:spPr>
          <a:xfrm>
            <a:off x="1218385" y="2608064"/>
            <a:ext cx="846758" cy="738039"/>
          </a:xfrm>
          <a:prstGeom prst="rect">
            <a:avLst/>
          </a:prstGeom>
          <a:noFill/>
          <a:ln>
            <a:noFill/>
          </a:ln>
        </p:spPr>
      </p:pic>
      <p:pic>
        <p:nvPicPr>
          <p:cNvPr descr="preencoded.png" id="650" name="Google Shape;650;p15"/>
          <p:cNvPicPr preferRelativeResize="0"/>
          <p:nvPr/>
        </p:nvPicPr>
        <p:blipFill rotWithShape="1">
          <a:blip r:embed="rId15">
            <a:alphaModFix/>
          </a:blip>
          <a:srcRect b="0" l="0" r="0" t="0"/>
          <a:stretch/>
        </p:blipFill>
        <p:spPr>
          <a:xfrm>
            <a:off x="838305" y="2066975"/>
            <a:ext cx="1493742" cy="1606699"/>
          </a:xfrm>
          <a:prstGeom prst="rect">
            <a:avLst/>
          </a:prstGeom>
          <a:noFill/>
          <a:ln>
            <a:noFill/>
          </a:ln>
        </p:spPr>
      </p:pic>
      <p:pic>
        <p:nvPicPr>
          <p:cNvPr descr="preencoded.png" id="651" name="Google Shape;651;p15"/>
          <p:cNvPicPr preferRelativeResize="0"/>
          <p:nvPr/>
        </p:nvPicPr>
        <p:blipFill rotWithShape="1">
          <a:blip r:embed="rId16">
            <a:alphaModFix/>
          </a:blip>
          <a:srcRect b="0" l="0" r="0" t="0"/>
          <a:stretch/>
        </p:blipFill>
        <p:spPr>
          <a:xfrm>
            <a:off x="19987036" y="10446246"/>
            <a:ext cx="3775820" cy="2876302"/>
          </a:xfrm>
          <a:prstGeom prst="rect">
            <a:avLst/>
          </a:prstGeom>
          <a:noFill/>
          <a:ln>
            <a:noFill/>
          </a:ln>
        </p:spPr>
      </p:pic>
      <p:pic>
        <p:nvPicPr>
          <p:cNvPr descr="preencoded.png" id="652" name="Google Shape;652;p15"/>
          <p:cNvPicPr preferRelativeResize="0"/>
          <p:nvPr/>
        </p:nvPicPr>
        <p:blipFill rotWithShape="1">
          <a:blip r:embed="rId17">
            <a:alphaModFix/>
          </a:blip>
          <a:srcRect b="0" l="0" r="0" t="0"/>
          <a:stretch/>
        </p:blipFill>
        <p:spPr>
          <a:xfrm>
            <a:off x="19941492" y="10401300"/>
            <a:ext cx="3866926" cy="2966219"/>
          </a:xfrm>
          <a:prstGeom prst="rect">
            <a:avLst/>
          </a:prstGeom>
          <a:noFill/>
          <a:ln>
            <a:noFill/>
          </a:ln>
        </p:spPr>
      </p:pic>
      <p:pic>
        <p:nvPicPr>
          <p:cNvPr descr="preencoded.png" id="653" name="Google Shape;653;p15"/>
          <p:cNvPicPr preferRelativeResize="0"/>
          <p:nvPr/>
        </p:nvPicPr>
        <p:blipFill rotWithShape="1">
          <a:blip r:embed="rId18">
            <a:alphaModFix/>
          </a:blip>
          <a:srcRect b="0" l="0" r="0" t="0"/>
          <a:stretch/>
        </p:blipFill>
        <p:spPr>
          <a:xfrm>
            <a:off x="20972554" y="11164912"/>
            <a:ext cx="1836545" cy="1600225"/>
          </a:xfrm>
          <a:prstGeom prst="rect">
            <a:avLst/>
          </a:prstGeom>
          <a:noFill/>
          <a:ln>
            <a:noFill/>
          </a:ln>
        </p:spPr>
      </p:pic>
      <p:pic>
        <p:nvPicPr>
          <p:cNvPr descr="preencoded.png" id="654" name="Google Shape;654;p15"/>
          <p:cNvPicPr preferRelativeResize="0"/>
          <p:nvPr/>
        </p:nvPicPr>
        <p:blipFill rotWithShape="1">
          <a:blip r:embed="rId19">
            <a:alphaModFix/>
          </a:blip>
          <a:srcRect b="0" l="0" r="0" t="0"/>
          <a:stretch/>
        </p:blipFill>
        <p:spPr>
          <a:xfrm>
            <a:off x="20972554" y="11164912"/>
            <a:ext cx="1836545" cy="1600225"/>
          </a:xfrm>
          <a:prstGeom prst="rect">
            <a:avLst/>
          </a:prstGeom>
          <a:noFill/>
          <a:ln>
            <a:noFill/>
          </a:ln>
        </p:spPr>
      </p:pic>
      <p:pic>
        <p:nvPicPr>
          <p:cNvPr descr="preencoded.png" id="655" name="Google Shape;655;p15"/>
          <p:cNvPicPr preferRelativeResize="0"/>
          <p:nvPr/>
        </p:nvPicPr>
        <p:blipFill rotWithShape="1">
          <a:blip r:embed="rId20">
            <a:alphaModFix/>
          </a:blip>
          <a:srcRect b="0" l="0" r="0" t="0"/>
          <a:stretch/>
        </p:blipFill>
        <p:spPr>
          <a:xfrm>
            <a:off x="21283715" y="11118850"/>
            <a:ext cx="1569868" cy="1691258"/>
          </a:xfrm>
          <a:prstGeom prst="rect">
            <a:avLst/>
          </a:prstGeom>
          <a:noFill/>
          <a:ln>
            <a:noFill/>
          </a:ln>
        </p:spPr>
      </p:pic>
      <p:sp>
        <p:nvSpPr>
          <p:cNvPr id="656" name="Google Shape;65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7" name="Google Shape;657;p15"/>
          <p:cNvPicPr preferRelativeResize="0"/>
          <p:nvPr/>
        </p:nvPicPr>
        <p:blipFill rotWithShape="1">
          <a:blip r:embed="rId21">
            <a:alphaModFix/>
          </a:blip>
          <a:srcRect b="0" l="0" r="0" t="0"/>
          <a:stretch/>
        </p:blipFill>
        <p:spPr>
          <a:xfrm>
            <a:off x="23523340" y="10820400"/>
            <a:ext cx="711289" cy="2590800"/>
          </a:xfrm>
          <a:prstGeom prst="rect">
            <a:avLst/>
          </a:prstGeom>
          <a:noFill/>
          <a:ln>
            <a:noFill/>
          </a:ln>
        </p:spPr>
      </p:pic>
      <p:pic>
        <p:nvPicPr>
          <p:cNvPr descr="preencoded.png" id="658" name="Google Shape;658;p15"/>
          <p:cNvPicPr preferRelativeResize="0"/>
          <p:nvPr/>
        </p:nvPicPr>
        <p:blipFill rotWithShape="1">
          <a:blip r:embed="rId22">
            <a:alphaModFix/>
          </a:blip>
          <a:srcRect b="0" l="0" r="0" t="0"/>
          <a:stretch/>
        </p:blipFill>
        <p:spPr>
          <a:xfrm>
            <a:off x="8725991" y="1295400"/>
            <a:ext cx="6935067" cy="1765300"/>
          </a:xfrm>
          <a:prstGeom prst="rect">
            <a:avLst/>
          </a:prstGeom>
          <a:noFill/>
          <a:ln>
            <a:noFill/>
          </a:ln>
        </p:spPr>
      </p:pic>
      <p:sp>
        <p:nvSpPr>
          <p:cNvPr id="659" name="Google Shape;659;p15"/>
          <p:cNvSpPr/>
          <p:nvPr/>
        </p:nvSpPr>
        <p:spPr>
          <a:xfrm>
            <a:off x="9488086" y="1447800"/>
            <a:ext cx="5749585"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Some Graph</a:t>
            </a:r>
            <a:endParaRPr b="0" i="0" sz="8000" u="none" cap="none" strike="noStrike">
              <a:solidFill>
                <a:schemeClr val="dk1"/>
              </a:solidFill>
              <a:latin typeface="Calibri"/>
              <a:ea typeface="Calibri"/>
              <a:cs typeface="Calibri"/>
              <a:sym typeface="Calibri"/>
            </a:endParaRPr>
          </a:p>
        </p:txBody>
      </p:sp>
      <p:sp>
        <p:nvSpPr>
          <p:cNvPr id="660" name="Google Shape;660;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662" name="Google Shape;662;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5076C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663" name="Google Shape;663;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5076C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664" name="Google Shape;664;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5076C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665" name="Google Shape;665;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5076C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666" name="Google Shape;666;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5076C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667" name="Google Shape;667;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5076C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668" name="Google Shape;668;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5076C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669" name="Google Shape;669;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5076C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670" name="Google Shape;670;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671" name="Google Shape;671;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672" name="Google Shape;672;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673" name="Google Shape;673;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674" name="Google Shape;674;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675" name="Google Shape;675;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676" name="Google Shape;676;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677" name="Google Shape;677;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678" name="Google Shape;678;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679" name="Google Shape;679;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5076C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680" name="Google Shape;680;p15"/>
          <p:cNvPicPr preferRelativeResize="0"/>
          <p:nvPr/>
        </p:nvPicPr>
        <p:blipFill rotWithShape="1">
          <a:blip r:embed="rId23">
            <a:alphaModFix/>
          </a:blip>
          <a:srcRect b="0" l="0" r="0" t="0"/>
          <a:stretch/>
        </p:blipFill>
        <p:spPr>
          <a:xfrm>
            <a:off x="3368467" y="3771900"/>
            <a:ext cx="8291591" cy="5511006"/>
          </a:xfrm>
          <a:prstGeom prst="rect">
            <a:avLst/>
          </a:prstGeom>
          <a:noFill/>
          <a:ln>
            <a:noFill/>
          </a:ln>
        </p:spPr>
      </p:pic>
      <p:pic>
        <p:nvPicPr>
          <p:cNvPr descr="preencoded.png" id="681" name="Google Shape;681;p15"/>
          <p:cNvPicPr preferRelativeResize="0"/>
          <p:nvPr/>
        </p:nvPicPr>
        <p:blipFill rotWithShape="1">
          <a:blip r:embed="rId24">
            <a:alphaModFix/>
          </a:blip>
          <a:srcRect b="0" l="0" r="0" t="0"/>
          <a:stretch/>
        </p:blipFill>
        <p:spPr>
          <a:xfrm>
            <a:off x="4512766" y="4185444"/>
            <a:ext cx="11567" cy="5258445"/>
          </a:xfrm>
          <a:prstGeom prst="rect">
            <a:avLst/>
          </a:prstGeom>
          <a:noFill/>
          <a:ln>
            <a:noFill/>
          </a:ln>
        </p:spPr>
      </p:pic>
      <p:pic>
        <p:nvPicPr>
          <p:cNvPr descr="preencoded.png" id="682" name="Google Shape;682;p15"/>
          <p:cNvPicPr preferRelativeResize="0"/>
          <p:nvPr/>
        </p:nvPicPr>
        <p:blipFill rotWithShape="1">
          <a:blip r:embed="rId25">
            <a:alphaModFix/>
          </a:blip>
          <a:srcRect b="0" l="0" r="0" t="0"/>
          <a:stretch/>
        </p:blipFill>
        <p:spPr>
          <a:xfrm>
            <a:off x="5651279" y="4185444"/>
            <a:ext cx="11567" cy="5258445"/>
          </a:xfrm>
          <a:prstGeom prst="rect">
            <a:avLst/>
          </a:prstGeom>
          <a:noFill/>
          <a:ln>
            <a:noFill/>
          </a:ln>
        </p:spPr>
      </p:pic>
      <p:pic>
        <p:nvPicPr>
          <p:cNvPr descr="preencoded.png" id="683" name="Google Shape;683;p15"/>
          <p:cNvPicPr preferRelativeResize="0"/>
          <p:nvPr/>
        </p:nvPicPr>
        <p:blipFill rotWithShape="1">
          <a:blip r:embed="rId26">
            <a:alphaModFix/>
          </a:blip>
          <a:srcRect b="0" l="0" r="0" t="0"/>
          <a:stretch/>
        </p:blipFill>
        <p:spPr>
          <a:xfrm>
            <a:off x="6789795" y="4185444"/>
            <a:ext cx="11567" cy="5258445"/>
          </a:xfrm>
          <a:prstGeom prst="rect">
            <a:avLst/>
          </a:prstGeom>
          <a:noFill/>
          <a:ln>
            <a:noFill/>
          </a:ln>
        </p:spPr>
      </p:pic>
      <p:pic>
        <p:nvPicPr>
          <p:cNvPr descr="preencoded.png" id="684" name="Google Shape;684;p15"/>
          <p:cNvPicPr preferRelativeResize="0"/>
          <p:nvPr/>
        </p:nvPicPr>
        <p:blipFill rotWithShape="1">
          <a:blip r:embed="rId27">
            <a:alphaModFix/>
          </a:blip>
          <a:srcRect b="0" l="0" r="0" t="0"/>
          <a:stretch/>
        </p:blipFill>
        <p:spPr>
          <a:xfrm>
            <a:off x="7928309" y="4185444"/>
            <a:ext cx="11567" cy="5258445"/>
          </a:xfrm>
          <a:prstGeom prst="rect">
            <a:avLst/>
          </a:prstGeom>
          <a:noFill/>
          <a:ln>
            <a:noFill/>
          </a:ln>
        </p:spPr>
      </p:pic>
      <p:pic>
        <p:nvPicPr>
          <p:cNvPr descr="preencoded.png" id="685" name="Google Shape;685;p15"/>
          <p:cNvPicPr preferRelativeResize="0"/>
          <p:nvPr/>
        </p:nvPicPr>
        <p:blipFill rotWithShape="1">
          <a:blip r:embed="rId28">
            <a:alphaModFix/>
          </a:blip>
          <a:srcRect b="0" l="0" r="0" t="0"/>
          <a:stretch/>
        </p:blipFill>
        <p:spPr>
          <a:xfrm>
            <a:off x="9066828" y="4185444"/>
            <a:ext cx="11567" cy="5258445"/>
          </a:xfrm>
          <a:prstGeom prst="rect">
            <a:avLst/>
          </a:prstGeom>
          <a:noFill/>
          <a:ln>
            <a:noFill/>
          </a:ln>
        </p:spPr>
      </p:pic>
      <p:pic>
        <p:nvPicPr>
          <p:cNvPr descr="preencoded.png" id="686" name="Google Shape;686;p15"/>
          <p:cNvPicPr preferRelativeResize="0"/>
          <p:nvPr/>
        </p:nvPicPr>
        <p:blipFill rotWithShape="1">
          <a:blip r:embed="rId29">
            <a:alphaModFix/>
          </a:blip>
          <a:srcRect b="0" l="0" r="0" t="0"/>
          <a:stretch/>
        </p:blipFill>
        <p:spPr>
          <a:xfrm>
            <a:off x="10205341" y="4185444"/>
            <a:ext cx="11567" cy="5258445"/>
          </a:xfrm>
          <a:prstGeom prst="rect">
            <a:avLst/>
          </a:prstGeom>
          <a:noFill/>
          <a:ln>
            <a:noFill/>
          </a:ln>
        </p:spPr>
      </p:pic>
      <p:pic>
        <p:nvPicPr>
          <p:cNvPr descr="preencoded.png" id="687" name="Google Shape;687;p15"/>
          <p:cNvPicPr preferRelativeResize="0"/>
          <p:nvPr/>
        </p:nvPicPr>
        <p:blipFill rotWithShape="1">
          <a:blip r:embed="rId30">
            <a:alphaModFix/>
          </a:blip>
          <a:srcRect b="0" l="0" r="0" t="0"/>
          <a:stretch/>
        </p:blipFill>
        <p:spPr>
          <a:xfrm>
            <a:off x="11343854" y="4185444"/>
            <a:ext cx="11567" cy="5258445"/>
          </a:xfrm>
          <a:prstGeom prst="rect">
            <a:avLst/>
          </a:prstGeom>
          <a:noFill/>
          <a:ln>
            <a:noFill/>
          </a:ln>
        </p:spPr>
      </p:pic>
      <p:pic>
        <p:nvPicPr>
          <p:cNvPr descr="preencoded.png" id="688" name="Google Shape;688;p15"/>
          <p:cNvPicPr preferRelativeResize="0"/>
          <p:nvPr/>
        </p:nvPicPr>
        <p:blipFill rotWithShape="1">
          <a:blip r:embed="rId31">
            <a:alphaModFix/>
          </a:blip>
          <a:srcRect b="0" l="0" r="0" t="0"/>
          <a:stretch/>
        </p:blipFill>
        <p:spPr>
          <a:xfrm>
            <a:off x="3355539" y="5483845"/>
            <a:ext cx="8050168" cy="2373585"/>
          </a:xfrm>
          <a:prstGeom prst="rect">
            <a:avLst/>
          </a:prstGeom>
          <a:noFill/>
          <a:ln>
            <a:noFill/>
          </a:ln>
        </p:spPr>
      </p:pic>
      <p:pic>
        <p:nvPicPr>
          <p:cNvPr descr="preencoded.png" id="689" name="Google Shape;689;p15"/>
          <p:cNvPicPr preferRelativeResize="0"/>
          <p:nvPr/>
        </p:nvPicPr>
        <p:blipFill rotWithShape="1">
          <a:blip r:embed="rId32">
            <a:alphaModFix/>
          </a:blip>
          <a:srcRect b="0" l="0" r="0" t="0"/>
          <a:stretch/>
        </p:blipFill>
        <p:spPr>
          <a:xfrm>
            <a:off x="3369143" y="6359525"/>
            <a:ext cx="8044031" cy="2268538"/>
          </a:xfrm>
          <a:prstGeom prst="rect">
            <a:avLst/>
          </a:prstGeom>
          <a:noFill/>
          <a:ln>
            <a:noFill/>
          </a:ln>
        </p:spPr>
      </p:pic>
      <p:pic>
        <p:nvPicPr>
          <p:cNvPr descr="preencoded.png" id="690" name="Google Shape;690;p15"/>
          <p:cNvPicPr preferRelativeResize="0"/>
          <p:nvPr/>
        </p:nvPicPr>
        <p:blipFill rotWithShape="1">
          <a:blip r:embed="rId33">
            <a:alphaModFix/>
          </a:blip>
          <a:srcRect b="0" l="0" r="0" t="0"/>
          <a:stretch/>
        </p:blipFill>
        <p:spPr>
          <a:xfrm>
            <a:off x="4441751" y="6055643"/>
            <a:ext cx="153591" cy="153566"/>
          </a:xfrm>
          <a:prstGeom prst="rect">
            <a:avLst/>
          </a:prstGeom>
          <a:noFill/>
          <a:ln>
            <a:noFill/>
          </a:ln>
        </p:spPr>
      </p:pic>
      <p:pic>
        <p:nvPicPr>
          <p:cNvPr descr="preencoded.png" id="691" name="Google Shape;691;p15"/>
          <p:cNvPicPr preferRelativeResize="0"/>
          <p:nvPr/>
        </p:nvPicPr>
        <p:blipFill rotWithShape="1">
          <a:blip r:embed="rId34">
            <a:alphaModFix/>
          </a:blip>
          <a:srcRect b="0" l="0" r="0" t="0"/>
          <a:stretch/>
        </p:blipFill>
        <p:spPr>
          <a:xfrm>
            <a:off x="4441751" y="6981130"/>
            <a:ext cx="153591" cy="153566"/>
          </a:xfrm>
          <a:prstGeom prst="rect">
            <a:avLst/>
          </a:prstGeom>
          <a:noFill/>
          <a:ln>
            <a:noFill/>
          </a:ln>
        </p:spPr>
      </p:pic>
      <p:pic>
        <p:nvPicPr>
          <p:cNvPr descr="preencoded.png" id="692" name="Google Shape;692;p15"/>
          <p:cNvPicPr preferRelativeResize="0"/>
          <p:nvPr/>
        </p:nvPicPr>
        <p:blipFill rotWithShape="1">
          <a:blip r:embed="rId35">
            <a:alphaModFix/>
          </a:blip>
          <a:srcRect b="0" l="0" r="0" t="0"/>
          <a:stretch/>
        </p:blipFill>
        <p:spPr>
          <a:xfrm>
            <a:off x="5580267" y="5651277"/>
            <a:ext cx="153591" cy="153566"/>
          </a:xfrm>
          <a:prstGeom prst="rect">
            <a:avLst/>
          </a:prstGeom>
          <a:noFill/>
          <a:ln>
            <a:noFill/>
          </a:ln>
        </p:spPr>
      </p:pic>
      <p:pic>
        <p:nvPicPr>
          <p:cNvPr descr="preencoded.png" id="693" name="Google Shape;693;p15"/>
          <p:cNvPicPr preferRelativeResize="0"/>
          <p:nvPr/>
        </p:nvPicPr>
        <p:blipFill rotWithShape="1">
          <a:blip r:embed="rId36">
            <a:alphaModFix/>
          </a:blip>
          <a:srcRect b="0" l="0" r="0" t="0"/>
          <a:stretch/>
        </p:blipFill>
        <p:spPr>
          <a:xfrm>
            <a:off x="5580267" y="7415510"/>
            <a:ext cx="153591" cy="153566"/>
          </a:xfrm>
          <a:prstGeom prst="rect">
            <a:avLst/>
          </a:prstGeom>
          <a:noFill/>
          <a:ln>
            <a:noFill/>
          </a:ln>
        </p:spPr>
      </p:pic>
      <p:pic>
        <p:nvPicPr>
          <p:cNvPr descr="preencoded.png" id="694" name="Google Shape;694;p15"/>
          <p:cNvPicPr preferRelativeResize="0"/>
          <p:nvPr/>
        </p:nvPicPr>
        <p:blipFill rotWithShape="1">
          <a:blip r:embed="rId37">
            <a:alphaModFix/>
          </a:blip>
          <a:srcRect b="0" l="0" r="0" t="0"/>
          <a:stretch/>
        </p:blipFill>
        <p:spPr>
          <a:xfrm>
            <a:off x="6718783" y="7732812"/>
            <a:ext cx="153591" cy="153566"/>
          </a:xfrm>
          <a:prstGeom prst="rect">
            <a:avLst/>
          </a:prstGeom>
          <a:noFill/>
          <a:ln>
            <a:noFill/>
          </a:ln>
        </p:spPr>
      </p:pic>
      <p:pic>
        <p:nvPicPr>
          <p:cNvPr descr="preencoded.png" id="695" name="Google Shape;695;p15"/>
          <p:cNvPicPr preferRelativeResize="0"/>
          <p:nvPr/>
        </p:nvPicPr>
        <p:blipFill rotWithShape="1">
          <a:blip r:embed="rId38">
            <a:alphaModFix/>
          </a:blip>
          <a:srcRect b="0" l="0" r="0" t="0"/>
          <a:stretch/>
        </p:blipFill>
        <p:spPr>
          <a:xfrm>
            <a:off x="6718783" y="6311826"/>
            <a:ext cx="153591" cy="153566"/>
          </a:xfrm>
          <a:prstGeom prst="rect">
            <a:avLst/>
          </a:prstGeom>
          <a:noFill/>
          <a:ln>
            <a:noFill/>
          </a:ln>
        </p:spPr>
      </p:pic>
      <p:pic>
        <p:nvPicPr>
          <p:cNvPr descr="preencoded.png" id="696" name="Google Shape;696;p15"/>
          <p:cNvPicPr preferRelativeResize="0"/>
          <p:nvPr/>
        </p:nvPicPr>
        <p:blipFill rotWithShape="1">
          <a:blip r:embed="rId39">
            <a:alphaModFix/>
          </a:blip>
          <a:srcRect b="0" l="0" r="0" t="0"/>
          <a:stretch/>
        </p:blipFill>
        <p:spPr>
          <a:xfrm>
            <a:off x="7861923" y="6733232"/>
            <a:ext cx="153591" cy="153566"/>
          </a:xfrm>
          <a:prstGeom prst="rect">
            <a:avLst/>
          </a:prstGeom>
          <a:noFill/>
          <a:ln>
            <a:noFill/>
          </a:ln>
        </p:spPr>
      </p:pic>
      <p:pic>
        <p:nvPicPr>
          <p:cNvPr descr="preencoded.png" id="697" name="Google Shape;697;p15"/>
          <p:cNvPicPr preferRelativeResize="0"/>
          <p:nvPr/>
        </p:nvPicPr>
        <p:blipFill rotWithShape="1">
          <a:blip r:embed="rId40">
            <a:alphaModFix/>
          </a:blip>
          <a:srcRect b="0" l="0" r="0" t="0"/>
          <a:stretch/>
        </p:blipFill>
        <p:spPr>
          <a:xfrm>
            <a:off x="7861923" y="6420644"/>
            <a:ext cx="153591" cy="153566"/>
          </a:xfrm>
          <a:prstGeom prst="rect">
            <a:avLst/>
          </a:prstGeom>
          <a:noFill/>
          <a:ln>
            <a:noFill/>
          </a:ln>
        </p:spPr>
      </p:pic>
      <p:pic>
        <p:nvPicPr>
          <p:cNvPr descr="preencoded.png" id="698" name="Google Shape;698;p15"/>
          <p:cNvPicPr preferRelativeResize="0"/>
          <p:nvPr/>
        </p:nvPicPr>
        <p:blipFill rotWithShape="1">
          <a:blip r:embed="rId41">
            <a:alphaModFix/>
          </a:blip>
          <a:srcRect b="0" l="0" r="0" t="0"/>
          <a:stretch/>
        </p:blipFill>
        <p:spPr>
          <a:xfrm>
            <a:off x="8995813" y="7667575"/>
            <a:ext cx="153591" cy="153566"/>
          </a:xfrm>
          <a:prstGeom prst="rect">
            <a:avLst/>
          </a:prstGeom>
          <a:noFill/>
          <a:ln>
            <a:noFill/>
          </a:ln>
        </p:spPr>
      </p:pic>
      <p:pic>
        <p:nvPicPr>
          <p:cNvPr descr="preencoded.png" id="699" name="Google Shape;699;p15"/>
          <p:cNvPicPr preferRelativeResize="0"/>
          <p:nvPr/>
        </p:nvPicPr>
        <p:blipFill rotWithShape="1">
          <a:blip r:embed="rId42">
            <a:alphaModFix/>
          </a:blip>
          <a:srcRect b="0" l="0" r="0" t="0"/>
          <a:stretch/>
        </p:blipFill>
        <p:spPr>
          <a:xfrm>
            <a:off x="8995813" y="7076877"/>
            <a:ext cx="153591" cy="153566"/>
          </a:xfrm>
          <a:prstGeom prst="rect">
            <a:avLst/>
          </a:prstGeom>
          <a:noFill/>
          <a:ln>
            <a:noFill/>
          </a:ln>
        </p:spPr>
      </p:pic>
      <p:pic>
        <p:nvPicPr>
          <p:cNvPr descr="preencoded.png" id="700" name="Google Shape;700;p15"/>
          <p:cNvPicPr preferRelativeResize="0"/>
          <p:nvPr/>
        </p:nvPicPr>
        <p:blipFill rotWithShape="1">
          <a:blip r:embed="rId43">
            <a:alphaModFix/>
          </a:blip>
          <a:srcRect b="0" l="0" r="0" t="0"/>
          <a:stretch/>
        </p:blipFill>
        <p:spPr>
          <a:xfrm>
            <a:off x="10138955" y="6972449"/>
            <a:ext cx="153591" cy="153566"/>
          </a:xfrm>
          <a:prstGeom prst="rect">
            <a:avLst/>
          </a:prstGeom>
          <a:noFill/>
          <a:ln>
            <a:noFill/>
          </a:ln>
        </p:spPr>
      </p:pic>
      <p:pic>
        <p:nvPicPr>
          <p:cNvPr descr="preencoded.png" id="701" name="Google Shape;701;p15"/>
          <p:cNvPicPr preferRelativeResize="0"/>
          <p:nvPr/>
        </p:nvPicPr>
        <p:blipFill rotWithShape="1">
          <a:blip r:embed="rId44">
            <a:alphaModFix/>
          </a:blip>
          <a:srcRect b="0" l="0" r="0" t="0"/>
          <a:stretch/>
        </p:blipFill>
        <p:spPr>
          <a:xfrm>
            <a:off x="10138955" y="6572771"/>
            <a:ext cx="153591" cy="153566"/>
          </a:xfrm>
          <a:prstGeom prst="rect">
            <a:avLst/>
          </a:prstGeom>
          <a:noFill/>
          <a:ln>
            <a:noFill/>
          </a:ln>
        </p:spPr>
      </p:pic>
      <p:sp>
        <p:nvSpPr>
          <p:cNvPr id="702" name="Google Shape;702;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4" name="Google Shape;704;p15"/>
          <p:cNvPicPr preferRelativeResize="0"/>
          <p:nvPr/>
        </p:nvPicPr>
        <p:blipFill rotWithShape="1">
          <a:blip r:embed="rId45">
            <a:alphaModFix/>
          </a:blip>
          <a:srcRect b="0" l="0" r="0" t="0"/>
          <a:stretch/>
        </p:blipFill>
        <p:spPr>
          <a:xfrm>
            <a:off x="14403600" y="4191000"/>
            <a:ext cx="5575997" cy="5575300"/>
          </a:xfrm>
          <a:prstGeom prst="rect">
            <a:avLst/>
          </a:prstGeom>
          <a:noFill/>
          <a:ln>
            <a:noFill/>
          </a:ln>
        </p:spPr>
      </p:pic>
      <p:pic>
        <p:nvPicPr>
          <p:cNvPr descr="preencoded.png" id="705" name="Google Shape;705;p15"/>
          <p:cNvPicPr preferRelativeResize="0"/>
          <p:nvPr/>
        </p:nvPicPr>
        <p:blipFill rotWithShape="1">
          <a:blip r:embed="rId46">
            <a:alphaModFix/>
          </a:blip>
          <a:srcRect b="0" l="0" r="0" t="0"/>
          <a:stretch/>
        </p:blipFill>
        <p:spPr>
          <a:xfrm>
            <a:off x="14403600" y="4191000"/>
            <a:ext cx="5575997" cy="5575300"/>
          </a:xfrm>
          <a:prstGeom prst="rect">
            <a:avLst/>
          </a:prstGeom>
          <a:noFill/>
          <a:ln>
            <a:noFill/>
          </a:ln>
        </p:spPr>
      </p:pic>
      <p:sp>
        <p:nvSpPr>
          <p:cNvPr id="706" name="Google Shape;706;p15"/>
          <p:cNvSpPr/>
          <p:nvPr/>
        </p:nvSpPr>
        <p:spPr>
          <a:xfrm>
            <a:off x="16359645" y="6365379"/>
            <a:ext cx="1676610"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15"/>
          <p:cNvSpPr/>
          <p:nvPr/>
        </p:nvSpPr>
        <p:spPr>
          <a:xfrm>
            <a:off x="16359645" y="6369050"/>
            <a:ext cx="1879835"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34.574</a:t>
            </a:r>
            <a:endParaRPr b="0" i="0" sz="4800" u="none" cap="none" strike="noStrike">
              <a:solidFill>
                <a:schemeClr val="dk1"/>
              </a:solidFill>
              <a:latin typeface="Calibri"/>
              <a:ea typeface="Calibri"/>
              <a:cs typeface="Calibri"/>
              <a:sym typeface="Calibri"/>
            </a:endParaRPr>
          </a:p>
        </p:txBody>
      </p:sp>
      <p:sp>
        <p:nvSpPr>
          <p:cNvPr id="708" name="Google Shape;708;p15"/>
          <p:cNvSpPr/>
          <p:nvPr/>
        </p:nvSpPr>
        <p:spPr>
          <a:xfrm>
            <a:off x="16791499" y="706755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709" name="Google Shape;709;p15"/>
          <p:cNvSpPr/>
          <p:nvPr/>
        </p:nvSpPr>
        <p:spPr>
          <a:xfrm>
            <a:off x="13260457" y="10515600"/>
            <a:ext cx="7874984"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15"/>
          <p:cNvSpPr/>
          <p:nvPr/>
        </p:nvSpPr>
        <p:spPr>
          <a:xfrm>
            <a:off x="13260457" y="10515600"/>
            <a:ext cx="7874984"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15"/>
          <p:cNvSpPr/>
          <p:nvPr/>
        </p:nvSpPr>
        <p:spPr>
          <a:xfrm>
            <a:off x="13158845"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Rokkitt"/>
                <a:ea typeface="Rokkitt"/>
                <a:cs typeface="Rokkitt"/>
                <a:sym typeface="Rokkitt"/>
              </a:rPr>
              <a:t>Treasure Found</a:t>
            </a:r>
            <a:endParaRPr b="0" i="0" sz="4800" u="none" cap="none" strike="noStrike">
              <a:solidFill>
                <a:schemeClr val="dk1"/>
              </a:solidFill>
              <a:latin typeface="Calibri"/>
              <a:ea typeface="Calibri"/>
              <a:cs typeface="Calibri"/>
              <a:sym typeface="Calibri"/>
            </a:endParaRPr>
          </a:p>
        </p:txBody>
      </p:sp>
      <p:sp>
        <p:nvSpPr>
          <p:cNvPr id="712" name="Google Shape;712;p15"/>
          <p:cNvSpPr/>
          <p:nvPr/>
        </p:nvSpPr>
        <p:spPr>
          <a:xfrm>
            <a:off x="13192716" y="113157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713" name="Google Shape;713;p15"/>
          <p:cNvSpPr/>
          <p:nvPr/>
        </p:nvSpPr>
        <p:spPr>
          <a:xfrm>
            <a:off x="3251606" y="10515600"/>
            <a:ext cx="7874984"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15"/>
          <p:cNvSpPr/>
          <p:nvPr/>
        </p:nvSpPr>
        <p:spPr>
          <a:xfrm>
            <a:off x="3251606" y="10515600"/>
            <a:ext cx="7874984"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15"/>
          <p:cNvSpPr/>
          <p:nvPr/>
        </p:nvSpPr>
        <p:spPr>
          <a:xfrm>
            <a:off x="3149994"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Rokkitt"/>
                <a:ea typeface="Rokkitt"/>
                <a:cs typeface="Rokkitt"/>
                <a:sym typeface="Rokkitt"/>
              </a:rPr>
              <a:t>Spellcasting Progress</a:t>
            </a:r>
            <a:endParaRPr b="0" i="0" sz="4800" u="none" cap="none" strike="noStrike">
              <a:solidFill>
                <a:schemeClr val="dk1"/>
              </a:solidFill>
              <a:latin typeface="Calibri"/>
              <a:ea typeface="Calibri"/>
              <a:cs typeface="Calibri"/>
              <a:sym typeface="Calibri"/>
            </a:endParaRPr>
          </a:p>
        </p:txBody>
      </p:sp>
      <p:sp>
        <p:nvSpPr>
          <p:cNvPr id="716" name="Google Shape;716;p15"/>
          <p:cNvSpPr/>
          <p:nvPr/>
        </p:nvSpPr>
        <p:spPr>
          <a:xfrm>
            <a:off x="3183865" y="113157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21" name="Shape 721"/>
        <p:cNvGrpSpPr/>
        <p:nvPr/>
      </p:nvGrpSpPr>
      <p:grpSpPr>
        <a:xfrm>
          <a:off x="0" y="0"/>
          <a:ext cx="0" cy="0"/>
          <a:chOff x="0" y="0"/>
          <a:chExt cx="0" cy="0"/>
        </a:xfrm>
      </p:grpSpPr>
      <p:pic>
        <p:nvPicPr>
          <p:cNvPr descr="preencoded.png" id="722" name="Google Shape;722;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723" name="Google Shape;723;p16"/>
          <p:cNvPicPr preferRelativeResize="0"/>
          <p:nvPr/>
        </p:nvPicPr>
        <p:blipFill rotWithShape="1">
          <a:blip r:embed="rId4">
            <a:alphaModFix/>
          </a:blip>
          <a:srcRect b="0" l="0" r="0" t="0"/>
          <a:stretch/>
        </p:blipFill>
        <p:spPr>
          <a:xfrm>
            <a:off x="623060" y="11671771"/>
            <a:ext cx="2916000" cy="1669281"/>
          </a:xfrm>
          <a:prstGeom prst="rect">
            <a:avLst/>
          </a:prstGeom>
          <a:noFill/>
          <a:ln>
            <a:noFill/>
          </a:ln>
        </p:spPr>
      </p:pic>
      <p:pic>
        <p:nvPicPr>
          <p:cNvPr descr="preencoded.png" id="724" name="Google Shape;724;p16"/>
          <p:cNvPicPr preferRelativeResize="0"/>
          <p:nvPr/>
        </p:nvPicPr>
        <p:blipFill rotWithShape="1">
          <a:blip r:embed="rId4">
            <a:alphaModFix/>
          </a:blip>
          <a:srcRect b="0" l="0" r="0" t="0"/>
          <a:stretch/>
        </p:blipFill>
        <p:spPr>
          <a:xfrm>
            <a:off x="623060" y="11671771"/>
            <a:ext cx="2916000" cy="1669281"/>
          </a:xfrm>
          <a:prstGeom prst="rect">
            <a:avLst/>
          </a:prstGeom>
          <a:noFill/>
          <a:ln>
            <a:noFill/>
          </a:ln>
        </p:spPr>
      </p:pic>
      <p:pic>
        <p:nvPicPr>
          <p:cNvPr descr="preencoded.png" id="725" name="Google Shape;725;p16"/>
          <p:cNvPicPr preferRelativeResize="0"/>
          <p:nvPr/>
        </p:nvPicPr>
        <p:blipFill rotWithShape="1">
          <a:blip r:embed="rId5">
            <a:alphaModFix/>
          </a:blip>
          <a:srcRect b="0" l="0" r="0" t="0"/>
          <a:stretch/>
        </p:blipFill>
        <p:spPr>
          <a:xfrm>
            <a:off x="623060" y="11671771"/>
            <a:ext cx="2916000" cy="1669281"/>
          </a:xfrm>
          <a:prstGeom prst="rect">
            <a:avLst/>
          </a:prstGeom>
          <a:noFill/>
          <a:ln>
            <a:noFill/>
          </a:ln>
        </p:spPr>
      </p:pic>
      <p:pic>
        <p:nvPicPr>
          <p:cNvPr descr="preencoded.png" id="726" name="Google Shape;726;p16"/>
          <p:cNvPicPr preferRelativeResize="0"/>
          <p:nvPr/>
        </p:nvPicPr>
        <p:blipFill rotWithShape="1">
          <a:blip r:embed="rId4">
            <a:alphaModFix/>
          </a:blip>
          <a:srcRect b="0" l="0" r="0" t="0"/>
          <a:stretch/>
        </p:blipFill>
        <p:spPr>
          <a:xfrm>
            <a:off x="623060" y="11671771"/>
            <a:ext cx="2916000" cy="1669281"/>
          </a:xfrm>
          <a:prstGeom prst="rect">
            <a:avLst/>
          </a:prstGeom>
          <a:noFill/>
          <a:ln>
            <a:noFill/>
          </a:ln>
        </p:spPr>
      </p:pic>
      <p:pic>
        <p:nvPicPr>
          <p:cNvPr descr="preencoded.png" id="727" name="Google Shape;727;p16"/>
          <p:cNvPicPr preferRelativeResize="0"/>
          <p:nvPr/>
        </p:nvPicPr>
        <p:blipFill rotWithShape="1">
          <a:blip r:embed="rId6">
            <a:alphaModFix/>
          </a:blip>
          <a:srcRect b="0" l="0" r="0" t="0"/>
          <a:stretch/>
        </p:blipFill>
        <p:spPr>
          <a:xfrm>
            <a:off x="623060" y="12322001"/>
            <a:ext cx="2916000" cy="948804"/>
          </a:xfrm>
          <a:prstGeom prst="rect">
            <a:avLst/>
          </a:prstGeom>
          <a:noFill/>
          <a:ln>
            <a:noFill/>
          </a:ln>
        </p:spPr>
      </p:pic>
      <p:pic>
        <p:nvPicPr>
          <p:cNvPr descr="preencoded.png" id="728" name="Google Shape;728;p16"/>
          <p:cNvPicPr preferRelativeResize="0"/>
          <p:nvPr/>
        </p:nvPicPr>
        <p:blipFill rotWithShape="1">
          <a:blip r:embed="rId7">
            <a:alphaModFix/>
          </a:blip>
          <a:srcRect b="0" l="0" r="0" t="0"/>
          <a:stretch/>
        </p:blipFill>
        <p:spPr>
          <a:xfrm>
            <a:off x="622623" y="10598125"/>
            <a:ext cx="2916304" cy="1172840"/>
          </a:xfrm>
          <a:prstGeom prst="rect">
            <a:avLst/>
          </a:prstGeom>
          <a:noFill/>
          <a:ln>
            <a:noFill/>
          </a:ln>
        </p:spPr>
      </p:pic>
      <p:pic>
        <p:nvPicPr>
          <p:cNvPr descr="preencoded.png" id="729" name="Google Shape;729;p16"/>
          <p:cNvPicPr preferRelativeResize="0"/>
          <p:nvPr/>
        </p:nvPicPr>
        <p:blipFill rotWithShape="1">
          <a:blip r:embed="rId7">
            <a:alphaModFix/>
          </a:blip>
          <a:srcRect b="0" l="0" r="0" t="0"/>
          <a:stretch/>
        </p:blipFill>
        <p:spPr>
          <a:xfrm>
            <a:off x="622623" y="10598125"/>
            <a:ext cx="2916304" cy="1172840"/>
          </a:xfrm>
          <a:prstGeom prst="rect">
            <a:avLst/>
          </a:prstGeom>
          <a:noFill/>
          <a:ln>
            <a:noFill/>
          </a:ln>
        </p:spPr>
      </p:pic>
      <p:pic>
        <p:nvPicPr>
          <p:cNvPr descr="preencoded.png" id="730" name="Google Shape;730;p16"/>
          <p:cNvPicPr preferRelativeResize="0"/>
          <p:nvPr/>
        </p:nvPicPr>
        <p:blipFill rotWithShape="1">
          <a:blip r:embed="rId8">
            <a:alphaModFix/>
          </a:blip>
          <a:srcRect b="0" l="0" r="0" t="0"/>
          <a:stretch/>
        </p:blipFill>
        <p:spPr>
          <a:xfrm>
            <a:off x="622623" y="10598125"/>
            <a:ext cx="2916304" cy="1172840"/>
          </a:xfrm>
          <a:prstGeom prst="rect">
            <a:avLst/>
          </a:prstGeom>
          <a:noFill/>
          <a:ln>
            <a:noFill/>
          </a:ln>
        </p:spPr>
      </p:pic>
      <p:pic>
        <p:nvPicPr>
          <p:cNvPr descr="preencoded.png" id="731" name="Google Shape;731;p16"/>
          <p:cNvPicPr preferRelativeResize="0"/>
          <p:nvPr/>
        </p:nvPicPr>
        <p:blipFill rotWithShape="1">
          <a:blip r:embed="rId7">
            <a:alphaModFix/>
          </a:blip>
          <a:srcRect b="0" l="0" r="0" t="0"/>
          <a:stretch/>
        </p:blipFill>
        <p:spPr>
          <a:xfrm>
            <a:off x="622623" y="10598125"/>
            <a:ext cx="2916304" cy="1172840"/>
          </a:xfrm>
          <a:prstGeom prst="rect">
            <a:avLst/>
          </a:prstGeom>
          <a:noFill/>
          <a:ln>
            <a:noFill/>
          </a:ln>
        </p:spPr>
      </p:pic>
      <p:pic>
        <p:nvPicPr>
          <p:cNvPr descr="preencoded.png" id="732" name="Google Shape;732;p16"/>
          <p:cNvPicPr preferRelativeResize="0"/>
          <p:nvPr/>
        </p:nvPicPr>
        <p:blipFill rotWithShape="1">
          <a:blip r:embed="rId9">
            <a:alphaModFix/>
          </a:blip>
          <a:srcRect b="0" l="0" r="0" t="0"/>
          <a:stretch/>
        </p:blipFill>
        <p:spPr>
          <a:xfrm>
            <a:off x="596975" y="10572130"/>
            <a:ext cx="2967132" cy="1219547"/>
          </a:xfrm>
          <a:prstGeom prst="rect">
            <a:avLst/>
          </a:prstGeom>
          <a:noFill/>
          <a:ln>
            <a:noFill/>
          </a:ln>
        </p:spPr>
      </p:pic>
      <p:pic>
        <p:nvPicPr>
          <p:cNvPr descr="preencoded.png" id="733" name="Google Shape;733;p16"/>
          <p:cNvPicPr preferRelativeResize="0"/>
          <p:nvPr/>
        </p:nvPicPr>
        <p:blipFill rotWithShape="1">
          <a:blip r:embed="rId10">
            <a:alphaModFix/>
          </a:blip>
          <a:srcRect b="0" l="0" r="0" t="0"/>
          <a:stretch/>
        </p:blipFill>
        <p:spPr>
          <a:xfrm>
            <a:off x="659572" y="10502900"/>
            <a:ext cx="3088906" cy="1939454"/>
          </a:xfrm>
          <a:prstGeom prst="rect">
            <a:avLst/>
          </a:prstGeom>
          <a:noFill/>
          <a:ln>
            <a:noFill/>
          </a:ln>
        </p:spPr>
      </p:pic>
      <p:pic>
        <p:nvPicPr>
          <p:cNvPr descr="preencoded.png" id="734" name="Google Shape;734;p16"/>
          <p:cNvPicPr preferRelativeResize="0"/>
          <p:nvPr/>
        </p:nvPicPr>
        <p:blipFill rotWithShape="1">
          <a:blip r:embed="rId11">
            <a:alphaModFix/>
          </a:blip>
          <a:srcRect b="0" l="0" r="0" t="0"/>
          <a:stretch/>
        </p:blipFill>
        <p:spPr>
          <a:xfrm>
            <a:off x="1248210" y="10905852"/>
            <a:ext cx="1673273" cy="125016"/>
          </a:xfrm>
          <a:prstGeom prst="rect">
            <a:avLst/>
          </a:prstGeom>
          <a:noFill/>
          <a:ln>
            <a:noFill/>
          </a:ln>
        </p:spPr>
      </p:pic>
      <p:pic>
        <p:nvPicPr>
          <p:cNvPr descr="preencoded.png" id="735" name="Google Shape;735;p16"/>
          <p:cNvPicPr preferRelativeResize="0"/>
          <p:nvPr/>
        </p:nvPicPr>
        <p:blipFill rotWithShape="1">
          <a:blip r:embed="rId12">
            <a:alphaModFix/>
          </a:blip>
          <a:srcRect b="0" l="0" r="0" t="0"/>
          <a:stretch/>
        </p:blipFill>
        <p:spPr>
          <a:xfrm>
            <a:off x="1090118" y="11230620"/>
            <a:ext cx="1948483" cy="125016"/>
          </a:xfrm>
          <a:prstGeom prst="rect">
            <a:avLst/>
          </a:prstGeom>
          <a:noFill/>
          <a:ln>
            <a:noFill/>
          </a:ln>
        </p:spPr>
      </p:pic>
      <p:pic>
        <p:nvPicPr>
          <p:cNvPr descr="preencoded.png" id="736" name="Google Shape;736;p16"/>
          <p:cNvPicPr preferRelativeResize="0"/>
          <p:nvPr/>
        </p:nvPicPr>
        <p:blipFill rotWithShape="1">
          <a:blip r:embed="rId13">
            <a:alphaModFix/>
          </a:blip>
          <a:srcRect b="0" l="0" r="0" t="0"/>
          <a:stretch/>
        </p:blipFill>
        <p:spPr>
          <a:xfrm>
            <a:off x="1090118" y="11549534"/>
            <a:ext cx="1948483" cy="124668"/>
          </a:xfrm>
          <a:prstGeom prst="rect">
            <a:avLst/>
          </a:prstGeom>
          <a:noFill/>
          <a:ln>
            <a:noFill/>
          </a:ln>
        </p:spPr>
      </p:pic>
      <p:pic>
        <p:nvPicPr>
          <p:cNvPr descr="preencoded.png" id="737" name="Google Shape;737;p16"/>
          <p:cNvPicPr preferRelativeResize="0"/>
          <p:nvPr/>
        </p:nvPicPr>
        <p:blipFill rotWithShape="1">
          <a:blip r:embed="rId14">
            <a:alphaModFix/>
          </a:blip>
          <a:srcRect b="0" l="0" r="0" t="0"/>
          <a:stretch/>
        </p:blipFill>
        <p:spPr>
          <a:xfrm>
            <a:off x="1090118" y="11868100"/>
            <a:ext cx="1948483" cy="125016"/>
          </a:xfrm>
          <a:prstGeom prst="rect">
            <a:avLst/>
          </a:prstGeom>
          <a:noFill/>
          <a:ln>
            <a:noFill/>
          </a:ln>
        </p:spPr>
      </p:pic>
      <p:pic>
        <p:nvPicPr>
          <p:cNvPr descr="preencoded.png" id="738" name="Google Shape;738;p16"/>
          <p:cNvPicPr preferRelativeResize="0"/>
          <p:nvPr/>
        </p:nvPicPr>
        <p:blipFill rotWithShape="1">
          <a:blip r:embed="rId15">
            <a:alphaModFix/>
          </a:blip>
          <a:srcRect b="0" l="0" r="0" t="0"/>
          <a:stretch/>
        </p:blipFill>
        <p:spPr>
          <a:xfrm>
            <a:off x="1089764" y="12186667"/>
            <a:ext cx="1948492" cy="125016"/>
          </a:xfrm>
          <a:prstGeom prst="rect">
            <a:avLst/>
          </a:prstGeom>
          <a:noFill/>
          <a:ln>
            <a:noFill/>
          </a:ln>
        </p:spPr>
      </p:pic>
      <p:pic>
        <p:nvPicPr>
          <p:cNvPr descr="preencoded.png" id="739" name="Google Shape;739;p16"/>
          <p:cNvPicPr preferRelativeResize="0"/>
          <p:nvPr/>
        </p:nvPicPr>
        <p:blipFill rotWithShape="1">
          <a:blip r:embed="rId16">
            <a:alphaModFix/>
          </a:blip>
          <a:srcRect b="0" l="0" r="0" t="0"/>
          <a:stretch/>
        </p:blipFill>
        <p:spPr>
          <a:xfrm>
            <a:off x="1284721" y="10880378"/>
            <a:ext cx="1662252" cy="176684"/>
          </a:xfrm>
          <a:prstGeom prst="rect">
            <a:avLst/>
          </a:prstGeom>
          <a:noFill/>
          <a:ln>
            <a:noFill/>
          </a:ln>
        </p:spPr>
      </p:pic>
      <p:pic>
        <p:nvPicPr>
          <p:cNvPr descr="preencoded.png" id="740" name="Google Shape;740;p16"/>
          <p:cNvPicPr preferRelativeResize="0"/>
          <p:nvPr/>
        </p:nvPicPr>
        <p:blipFill rotWithShape="1">
          <a:blip r:embed="rId17">
            <a:alphaModFix/>
          </a:blip>
          <a:srcRect b="0" l="0" r="0" t="0"/>
          <a:stretch/>
        </p:blipFill>
        <p:spPr>
          <a:xfrm>
            <a:off x="597226" y="11648604"/>
            <a:ext cx="1789011" cy="1718270"/>
          </a:xfrm>
          <a:prstGeom prst="rect">
            <a:avLst/>
          </a:prstGeom>
          <a:noFill/>
          <a:ln>
            <a:noFill/>
          </a:ln>
        </p:spPr>
      </p:pic>
      <p:pic>
        <p:nvPicPr>
          <p:cNvPr descr="preencoded.png" id="741" name="Google Shape;741;p16"/>
          <p:cNvPicPr preferRelativeResize="0"/>
          <p:nvPr/>
        </p:nvPicPr>
        <p:blipFill rotWithShape="1">
          <a:blip r:embed="rId18">
            <a:alphaModFix/>
          </a:blip>
          <a:srcRect b="0" l="0" r="0" t="0"/>
          <a:stretch/>
        </p:blipFill>
        <p:spPr>
          <a:xfrm>
            <a:off x="3223555" y="11645602"/>
            <a:ext cx="341337" cy="1721272"/>
          </a:xfrm>
          <a:prstGeom prst="rect">
            <a:avLst/>
          </a:prstGeom>
          <a:noFill/>
          <a:ln>
            <a:noFill/>
          </a:ln>
        </p:spPr>
      </p:pic>
      <p:pic>
        <p:nvPicPr>
          <p:cNvPr descr="preencoded.png" id="742" name="Google Shape;742;p16"/>
          <p:cNvPicPr preferRelativeResize="0"/>
          <p:nvPr/>
        </p:nvPicPr>
        <p:blipFill rotWithShape="1">
          <a:blip r:embed="rId19">
            <a:alphaModFix/>
          </a:blip>
          <a:srcRect b="0" l="0" r="0" t="0"/>
          <a:stretch/>
        </p:blipFill>
        <p:spPr>
          <a:xfrm>
            <a:off x="20284103" y="1416199"/>
            <a:ext cx="2833645" cy="2833291"/>
          </a:xfrm>
          <a:prstGeom prst="rect">
            <a:avLst/>
          </a:prstGeom>
          <a:noFill/>
          <a:ln>
            <a:noFill/>
          </a:ln>
        </p:spPr>
      </p:pic>
      <p:pic>
        <p:nvPicPr>
          <p:cNvPr descr="preencoded.png" id="743" name="Google Shape;743;p16"/>
          <p:cNvPicPr preferRelativeResize="0"/>
          <p:nvPr/>
        </p:nvPicPr>
        <p:blipFill rotWithShape="1">
          <a:blip r:embed="rId20">
            <a:alphaModFix/>
          </a:blip>
          <a:srcRect b="0" l="0" r="0" t="0"/>
          <a:stretch/>
        </p:blipFill>
        <p:spPr>
          <a:xfrm>
            <a:off x="20245320" y="1377429"/>
            <a:ext cx="2911209" cy="2910855"/>
          </a:xfrm>
          <a:prstGeom prst="rect">
            <a:avLst/>
          </a:prstGeom>
          <a:noFill/>
          <a:ln>
            <a:noFill/>
          </a:ln>
        </p:spPr>
      </p:pic>
      <p:pic>
        <p:nvPicPr>
          <p:cNvPr descr="preencoded.png" id="744" name="Google Shape;744;p16"/>
          <p:cNvPicPr preferRelativeResize="0"/>
          <p:nvPr/>
        </p:nvPicPr>
        <p:blipFill rotWithShape="1">
          <a:blip r:embed="rId21">
            <a:alphaModFix/>
          </a:blip>
          <a:srcRect b="0" l="0" r="0" t="0"/>
          <a:stretch/>
        </p:blipFill>
        <p:spPr>
          <a:xfrm>
            <a:off x="20605746" y="1737792"/>
            <a:ext cx="2190388" cy="2190105"/>
          </a:xfrm>
          <a:prstGeom prst="rect">
            <a:avLst/>
          </a:prstGeom>
          <a:noFill/>
          <a:ln>
            <a:noFill/>
          </a:ln>
        </p:spPr>
      </p:pic>
      <p:pic>
        <p:nvPicPr>
          <p:cNvPr descr="preencoded.png" id="745" name="Google Shape;745;p16"/>
          <p:cNvPicPr preferRelativeResize="0"/>
          <p:nvPr/>
        </p:nvPicPr>
        <p:blipFill rotWithShape="1">
          <a:blip r:embed="rId22">
            <a:alphaModFix/>
          </a:blip>
          <a:srcRect b="0" l="0" r="0" t="0"/>
          <a:stretch/>
        </p:blipFill>
        <p:spPr>
          <a:xfrm>
            <a:off x="20566962" y="1699543"/>
            <a:ext cx="2251459" cy="2267669"/>
          </a:xfrm>
          <a:prstGeom prst="rect">
            <a:avLst/>
          </a:prstGeom>
          <a:noFill/>
          <a:ln>
            <a:noFill/>
          </a:ln>
        </p:spPr>
      </p:pic>
      <p:pic>
        <p:nvPicPr>
          <p:cNvPr descr="preencoded.png" id="746" name="Google Shape;746;p16"/>
          <p:cNvPicPr preferRelativeResize="0"/>
          <p:nvPr/>
        </p:nvPicPr>
        <p:blipFill rotWithShape="1">
          <a:blip r:embed="rId23">
            <a:alphaModFix/>
          </a:blip>
          <a:srcRect b="0" l="0" r="0" t="0"/>
          <a:stretch/>
        </p:blipFill>
        <p:spPr>
          <a:xfrm>
            <a:off x="21136794" y="2268786"/>
            <a:ext cx="1128289" cy="1128142"/>
          </a:xfrm>
          <a:prstGeom prst="rect">
            <a:avLst/>
          </a:prstGeom>
          <a:noFill/>
          <a:ln>
            <a:noFill/>
          </a:ln>
        </p:spPr>
      </p:pic>
      <p:pic>
        <p:nvPicPr>
          <p:cNvPr descr="preencoded.png" id="747" name="Google Shape;747;p16"/>
          <p:cNvPicPr preferRelativeResize="0"/>
          <p:nvPr/>
        </p:nvPicPr>
        <p:blipFill rotWithShape="1">
          <a:blip r:embed="rId24">
            <a:alphaModFix/>
          </a:blip>
          <a:srcRect b="0" l="0" r="0" t="0"/>
          <a:stretch/>
        </p:blipFill>
        <p:spPr>
          <a:xfrm>
            <a:off x="21416018" y="2547466"/>
            <a:ext cx="570868" cy="570805"/>
          </a:xfrm>
          <a:prstGeom prst="rect">
            <a:avLst/>
          </a:prstGeom>
          <a:noFill/>
          <a:ln>
            <a:noFill/>
          </a:ln>
        </p:spPr>
      </p:pic>
      <p:pic>
        <p:nvPicPr>
          <p:cNvPr descr="preencoded.png" id="748" name="Google Shape;748;p16"/>
          <p:cNvPicPr preferRelativeResize="0"/>
          <p:nvPr/>
        </p:nvPicPr>
        <p:blipFill rotWithShape="1">
          <a:blip r:embed="rId25">
            <a:alphaModFix/>
          </a:blip>
          <a:srcRect b="0" l="0" r="0" t="0"/>
          <a:stretch/>
        </p:blipFill>
        <p:spPr>
          <a:xfrm>
            <a:off x="19700308" y="1836018"/>
            <a:ext cx="1107606" cy="697979"/>
          </a:xfrm>
          <a:prstGeom prst="rect">
            <a:avLst/>
          </a:prstGeom>
          <a:noFill/>
          <a:ln>
            <a:noFill/>
          </a:ln>
        </p:spPr>
      </p:pic>
      <p:pic>
        <p:nvPicPr>
          <p:cNvPr descr="preencoded.png" id="749" name="Google Shape;749;p16"/>
          <p:cNvPicPr preferRelativeResize="0"/>
          <p:nvPr/>
        </p:nvPicPr>
        <p:blipFill rotWithShape="1">
          <a:blip r:embed="rId26">
            <a:alphaModFix/>
          </a:blip>
          <a:srcRect b="0" l="0" r="0" t="0"/>
          <a:stretch/>
        </p:blipFill>
        <p:spPr>
          <a:xfrm>
            <a:off x="19458832" y="2253258"/>
            <a:ext cx="1306685" cy="551656"/>
          </a:xfrm>
          <a:prstGeom prst="rect">
            <a:avLst/>
          </a:prstGeom>
          <a:noFill/>
          <a:ln>
            <a:noFill/>
          </a:ln>
        </p:spPr>
      </p:pic>
      <p:pic>
        <p:nvPicPr>
          <p:cNvPr descr="preencoded.png" id="750" name="Google Shape;750;p16"/>
          <p:cNvPicPr preferRelativeResize="0"/>
          <p:nvPr/>
        </p:nvPicPr>
        <p:blipFill rotWithShape="1">
          <a:blip r:embed="rId27">
            <a:alphaModFix/>
          </a:blip>
          <a:srcRect b="0" l="0" r="0" t="0"/>
          <a:stretch/>
        </p:blipFill>
        <p:spPr>
          <a:xfrm>
            <a:off x="19755121" y="2163812"/>
            <a:ext cx="1990918" cy="712192"/>
          </a:xfrm>
          <a:prstGeom prst="rect">
            <a:avLst/>
          </a:prstGeom>
          <a:noFill/>
          <a:ln>
            <a:noFill/>
          </a:ln>
        </p:spPr>
      </p:pic>
      <p:pic>
        <p:nvPicPr>
          <p:cNvPr descr="preencoded.png" id="751" name="Google Shape;751;p16"/>
          <p:cNvPicPr preferRelativeResize="0"/>
          <p:nvPr/>
        </p:nvPicPr>
        <p:blipFill rotWithShape="1">
          <a:blip r:embed="rId28">
            <a:alphaModFix/>
          </a:blip>
          <a:srcRect b="0" l="0" r="0" t="0"/>
          <a:stretch/>
        </p:blipFill>
        <p:spPr>
          <a:xfrm>
            <a:off x="22325065" y="470570"/>
            <a:ext cx="1692949" cy="284361"/>
          </a:xfrm>
          <a:prstGeom prst="rect">
            <a:avLst/>
          </a:prstGeom>
          <a:noFill/>
          <a:ln>
            <a:noFill/>
          </a:ln>
        </p:spPr>
      </p:pic>
      <p:pic>
        <p:nvPicPr>
          <p:cNvPr descr="preencoded.png" id="752" name="Google Shape;752;p16"/>
          <p:cNvPicPr preferRelativeResize="0"/>
          <p:nvPr/>
        </p:nvPicPr>
        <p:blipFill rotWithShape="1">
          <a:blip r:embed="rId29">
            <a:alphaModFix/>
          </a:blip>
          <a:srcRect b="0" l="0" r="0" t="0"/>
          <a:stretch/>
        </p:blipFill>
        <p:spPr>
          <a:xfrm>
            <a:off x="22325065" y="1025351"/>
            <a:ext cx="1692949" cy="284361"/>
          </a:xfrm>
          <a:prstGeom prst="rect">
            <a:avLst/>
          </a:prstGeom>
          <a:noFill/>
          <a:ln>
            <a:noFill/>
          </a:ln>
        </p:spPr>
      </p:pic>
      <p:pic>
        <p:nvPicPr>
          <p:cNvPr descr="preencoded.png" id="753" name="Google Shape;753;p16"/>
          <p:cNvPicPr preferRelativeResize="0"/>
          <p:nvPr/>
        </p:nvPicPr>
        <p:blipFill rotWithShape="1">
          <a:blip r:embed="rId30">
            <a:alphaModFix/>
          </a:blip>
          <a:srcRect b="0" l="0" r="0" t="0"/>
          <a:stretch/>
        </p:blipFill>
        <p:spPr>
          <a:xfrm>
            <a:off x="22428482" y="431800"/>
            <a:ext cx="1628312" cy="361925"/>
          </a:xfrm>
          <a:prstGeom prst="rect">
            <a:avLst/>
          </a:prstGeom>
          <a:noFill/>
          <a:ln>
            <a:noFill/>
          </a:ln>
        </p:spPr>
      </p:pic>
      <p:pic>
        <p:nvPicPr>
          <p:cNvPr descr="preencoded.png" id="754" name="Google Shape;754;p16"/>
          <p:cNvPicPr preferRelativeResize="0"/>
          <p:nvPr/>
        </p:nvPicPr>
        <p:blipFill rotWithShape="1">
          <a:blip r:embed="rId31">
            <a:alphaModFix/>
          </a:blip>
          <a:srcRect b="0" l="0" r="0" t="0"/>
          <a:stretch/>
        </p:blipFill>
        <p:spPr>
          <a:xfrm>
            <a:off x="22754237" y="986557"/>
            <a:ext cx="1302545" cy="361925"/>
          </a:xfrm>
          <a:prstGeom prst="rect">
            <a:avLst/>
          </a:prstGeom>
          <a:noFill/>
          <a:ln>
            <a:noFill/>
          </a:ln>
        </p:spPr>
      </p:pic>
      <p:sp>
        <p:nvSpPr>
          <p:cNvPr id="755" name="Google Shape;755;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56" name="Google Shape;756;p16"/>
          <p:cNvPicPr preferRelativeResize="0"/>
          <p:nvPr/>
        </p:nvPicPr>
        <p:blipFill rotWithShape="1">
          <a:blip r:embed="rId32">
            <a:alphaModFix/>
          </a:blip>
          <a:srcRect b="0" l="0" r="0" t="0"/>
          <a:stretch/>
        </p:blipFill>
        <p:spPr>
          <a:xfrm>
            <a:off x="23523340" y="10820400"/>
            <a:ext cx="711289" cy="2590800"/>
          </a:xfrm>
          <a:prstGeom prst="rect">
            <a:avLst/>
          </a:prstGeom>
          <a:noFill/>
          <a:ln>
            <a:noFill/>
          </a:ln>
        </p:spPr>
      </p:pic>
      <p:sp>
        <p:nvSpPr>
          <p:cNvPr id="757" name="Google Shape;757;p16"/>
          <p:cNvSpPr/>
          <p:nvPr/>
        </p:nvSpPr>
        <p:spPr>
          <a:xfrm>
            <a:off x="2946768" y="4660900"/>
            <a:ext cx="8738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16"/>
          <p:cNvSpPr/>
          <p:nvPr/>
        </p:nvSpPr>
        <p:spPr>
          <a:xfrm>
            <a:off x="2946768" y="4660900"/>
            <a:ext cx="873869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16"/>
          <p:cNvSpPr/>
          <p:nvPr/>
        </p:nvSpPr>
        <p:spPr>
          <a:xfrm>
            <a:off x="2946768" y="4660900"/>
            <a:ext cx="8941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An mobile app</a:t>
            </a:r>
            <a:endParaRPr b="0" i="0" sz="4800" u="none" cap="none" strike="noStrike">
              <a:solidFill>
                <a:schemeClr val="dk1"/>
              </a:solidFill>
              <a:latin typeface="Calibri"/>
              <a:ea typeface="Calibri"/>
              <a:cs typeface="Calibri"/>
              <a:sym typeface="Calibri"/>
            </a:endParaRPr>
          </a:p>
        </p:txBody>
      </p:sp>
      <p:sp>
        <p:nvSpPr>
          <p:cNvPr id="760" name="Google Shape;760;p16"/>
          <p:cNvSpPr/>
          <p:nvPr/>
        </p:nvSpPr>
        <p:spPr>
          <a:xfrm>
            <a:off x="2946768" y="55626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761" name="Google Shape;761;p16"/>
          <p:cNvSpPr/>
          <p:nvPr/>
        </p:nvSpPr>
        <p:spPr>
          <a:xfrm>
            <a:off x="2946768"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pic>
        <p:nvPicPr>
          <p:cNvPr descr="preencoded.png" id="762" name="Google Shape;762;p16"/>
          <p:cNvPicPr preferRelativeResize="0"/>
          <p:nvPr/>
        </p:nvPicPr>
        <p:blipFill rotWithShape="1">
          <a:blip r:embed="rId33">
            <a:alphaModFix/>
          </a:blip>
          <a:srcRect b="0" l="0" r="0" t="0"/>
          <a:stretch/>
        </p:blipFill>
        <p:spPr>
          <a:xfrm>
            <a:off x="2895962" y="2006600"/>
            <a:ext cx="11253607" cy="1765300"/>
          </a:xfrm>
          <a:prstGeom prst="rect">
            <a:avLst/>
          </a:prstGeom>
          <a:noFill/>
          <a:ln>
            <a:noFill/>
          </a:ln>
        </p:spPr>
      </p:pic>
      <p:sp>
        <p:nvSpPr>
          <p:cNvPr id="763" name="Google Shape;763;p16"/>
          <p:cNvSpPr/>
          <p:nvPr/>
        </p:nvSpPr>
        <p:spPr>
          <a:xfrm>
            <a:off x="3658057" y="2159000"/>
            <a:ext cx="10068125"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The Future of Fantasy</a:t>
            </a:r>
            <a:endParaRPr b="0" i="0" sz="8000" u="none" cap="none" strike="noStrike">
              <a:solidFill>
                <a:schemeClr val="dk1"/>
              </a:solidFill>
              <a:latin typeface="Calibri"/>
              <a:ea typeface="Calibri"/>
              <a:cs typeface="Calibri"/>
              <a:sym typeface="Calibri"/>
            </a:endParaRPr>
          </a:p>
        </p:txBody>
      </p:sp>
      <p:pic>
        <p:nvPicPr>
          <p:cNvPr descr="preencoded.png" id="764" name="Google Shape;764;p16"/>
          <p:cNvPicPr preferRelativeResize="0"/>
          <p:nvPr/>
        </p:nvPicPr>
        <p:blipFill rotWithShape="1">
          <a:blip r:embed="rId34">
            <a:alphaModFix/>
          </a:blip>
          <a:srcRect b="0" l="0" r="0" t="0"/>
          <a:stretch/>
        </p:blipFill>
        <p:spPr>
          <a:xfrm>
            <a:off x="14721140" y="609600"/>
            <a:ext cx="6975671" cy="1239797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69" name="Shape 769"/>
        <p:cNvGrpSpPr/>
        <p:nvPr/>
      </p:nvGrpSpPr>
      <p:grpSpPr>
        <a:xfrm>
          <a:off x="0" y="0"/>
          <a:ext cx="0" cy="0"/>
          <a:chOff x="0" y="0"/>
          <a:chExt cx="0" cy="0"/>
        </a:xfrm>
      </p:grpSpPr>
      <p:pic>
        <p:nvPicPr>
          <p:cNvPr descr="preencoded.png" id="770" name="Google Shape;770;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71" name="Google Shape;77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72" name="Google Shape;772;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773" name="Google Shape;773;p17"/>
          <p:cNvPicPr preferRelativeResize="0"/>
          <p:nvPr/>
        </p:nvPicPr>
        <p:blipFill rotWithShape="1">
          <a:blip r:embed="rId5">
            <a:alphaModFix/>
          </a:blip>
          <a:srcRect b="0" l="0" r="0" t="0"/>
          <a:stretch/>
        </p:blipFill>
        <p:spPr>
          <a:xfrm>
            <a:off x="14797349" y="850900"/>
            <a:ext cx="8573572" cy="1765300"/>
          </a:xfrm>
          <a:prstGeom prst="rect">
            <a:avLst/>
          </a:prstGeom>
          <a:noFill/>
          <a:ln>
            <a:noFill/>
          </a:ln>
        </p:spPr>
      </p:pic>
      <p:sp>
        <p:nvSpPr>
          <p:cNvPr id="774" name="Google Shape;774;p17"/>
          <p:cNvSpPr/>
          <p:nvPr/>
        </p:nvSpPr>
        <p:spPr>
          <a:xfrm>
            <a:off x="15559445" y="1003300"/>
            <a:ext cx="7388090"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9" name="Shape 779"/>
        <p:cNvGrpSpPr/>
        <p:nvPr/>
      </p:nvGrpSpPr>
      <p:grpSpPr>
        <a:xfrm>
          <a:off x="0" y="0"/>
          <a:ext cx="0" cy="0"/>
          <a:chOff x="0" y="0"/>
          <a:chExt cx="0" cy="0"/>
        </a:xfrm>
      </p:grpSpPr>
      <p:pic>
        <p:nvPicPr>
          <p:cNvPr descr="preencoded.png" id="780" name="Google Shape;780;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81" name="Google Shape;78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82" name="Google Shape;782;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783" name="Google Shape;783;p18"/>
          <p:cNvPicPr preferRelativeResize="0"/>
          <p:nvPr/>
        </p:nvPicPr>
        <p:blipFill rotWithShape="1">
          <a:blip r:embed="rId5">
            <a:alphaModFix/>
          </a:blip>
          <a:srcRect b="0" l="0" r="0" t="0"/>
          <a:stretch/>
        </p:blipFill>
        <p:spPr>
          <a:xfrm>
            <a:off x="6363495" y="102443"/>
            <a:ext cx="11660057" cy="6485830"/>
          </a:xfrm>
          <a:prstGeom prst="rect">
            <a:avLst/>
          </a:prstGeom>
          <a:noFill/>
          <a:ln>
            <a:noFill/>
          </a:ln>
        </p:spPr>
      </p:pic>
      <p:sp>
        <p:nvSpPr>
          <p:cNvPr id="784" name="Google Shape;784;p18"/>
          <p:cNvSpPr/>
          <p:nvPr/>
        </p:nvSpPr>
        <p:spPr>
          <a:xfrm>
            <a:off x="1244756" y="72517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85" name="Google Shape;785;p18"/>
          <p:cNvPicPr preferRelativeResize="0"/>
          <p:nvPr/>
        </p:nvPicPr>
        <p:blipFill rotWithShape="1">
          <a:blip r:embed="rId6">
            <a:alphaModFix/>
          </a:blip>
          <a:srcRect b="0" l="0" r="0" t="0"/>
          <a:stretch/>
        </p:blipFill>
        <p:spPr>
          <a:xfrm>
            <a:off x="1244756" y="7251700"/>
            <a:ext cx="2070359" cy="2463800"/>
          </a:xfrm>
          <a:prstGeom prst="rect">
            <a:avLst/>
          </a:prstGeom>
          <a:noFill/>
          <a:ln>
            <a:noFill/>
          </a:ln>
        </p:spPr>
      </p:pic>
      <p:sp>
        <p:nvSpPr>
          <p:cNvPr id="786" name="Google Shape;786;p18"/>
          <p:cNvSpPr/>
          <p:nvPr/>
        </p:nvSpPr>
        <p:spPr>
          <a:xfrm>
            <a:off x="2006851" y="7404100"/>
            <a:ext cx="1088100" cy="239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FFFFFF"/>
                </a:solidFill>
                <a:latin typeface="Rokkitt"/>
                <a:ea typeface="Rokkitt"/>
                <a:cs typeface="Rokkitt"/>
                <a:sym typeface="Rokkitt"/>
              </a:rPr>
              <a:t>1</a:t>
            </a:r>
            <a:endParaRPr b="0" i="0" sz="12800" u="none" cap="none" strike="noStrike">
              <a:solidFill>
                <a:schemeClr val="dk1"/>
              </a:solidFill>
              <a:latin typeface="Calibri"/>
              <a:ea typeface="Calibri"/>
              <a:cs typeface="Calibri"/>
              <a:sym typeface="Calibri"/>
            </a:endParaRPr>
          </a:p>
        </p:txBody>
      </p:sp>
      <p:sp>
        <p:nvSpPr>
          <p:cNvPr id="787" name="Google Shape;787;p18"/>
          <p:cNvSpPr/>
          <p:nvPr/>
        </p:nvSpPr>
        <p:spPr>
          <a:xfrm>
            <a:off x="3518340" y="7562850"/>
            <a:ext cx="6287286"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18"/>
          <p:cNvSpPr/>
          <p:nvPr/>
        </p:nvSpPr>
        <p:spPr>
          <a:xfrm>
            <a:off x="3518340" y="7562850"/>
            <a:ext cx="64905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Discover the secrets</a:t>
            </a:r>
            <a:endParaRPr b="0" i="0" sz="4800" u="none" cap="none" strike="noStrike">
              <a:solidFill>
                <a:schemeClr val="dk1"/>
              </a:solidFill>
              <a:latin typeface="Calibri"/>
              <a:ea typeface="Calibri"/>
              <a:cs typeface="Calibri"/>
              <a:sym typeface="Calibri"/>
            </a:endParaRPr>
          </a:p>
        </p:txBody>
      </p:sp>
      <p:sp>
        <p:nvSpPr>
          <p:cNvPr id="789" name="Google Shape;789;p18"/>
          <p:cNvSpPr/>
          <p:nvPr/>
        </p:nvSpPr>
        <p:spPr>
          <a:xfrm>
            <a:off x="3518340" y="8362950"/>
            <a:ext cx="6422769"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790" name="Google Shape;790;p18"/>
          <p:cNvSpPr/>
          <p:nvPr/>
        </p:nvSpPr>
        <p:spPr>
          <a:xfrm>
            <a:off x="5525191" y="106680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91" name="Google Shape;791;p18"/>
          <p:cNvPicPr preferRelativeResize="0"/>
          <p:nvPr/>
        </p:nvPicPr>
        <p:blipFill rotWithShape="1">
          <a:blip r:embed="rId7">
            <a:alphaModFix/>
          </a:blip>
          <a:srcRect b="0" l="0" r="0" t="0"/>
          <a:stretch/>
        </p:blipFill>
        <p:spPr>
          <a:xfrm>
            <a:off x="5525191" y="10668000"/>
            <a:ext cx="2349794" cy="2463800"/>
          </a:xfrm>
          <a:prstGeom prst="rect">
            <a:avLst/>
          </a:prstGeom>
          <a:noFill/>
          <a:ln>
            <a:noFill/>
          </a:ln>
        </p:spPr>
      </p:pic>
      <p:sp>
        <p:nvSpPr>
          <p:cNvPr id="792" name="Google Shape;792;p18"/>
          <p:cNvSpPr/>
          <p:nvPr/>
        </p:nvSpPr>
        <p:spPr>
          <a:xfrm>
            <a:off x="6287286" y="10820400"/>
            <a:ext cx="1367400" cy="239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FFFFFF"/>
                </a:solidFill>
                <a:latin typeface="Rokkitt"/>
                <a:ea typeface="Rokkitt"/>
                <a:cs typeface="Rokkitt"/>
                <a:sym typeface="Rokkitt"/>
              </a:rPr>
              <a:t>3</a:t>
            </a:r>
            <a:endParaRPr b="0" i="0" sz="12800" u="none" cap="none" strike="noStrike">
              <a:solidFill>
                <a:schemeClr val="dk1"/>
              </a:solidFill>
              <a:latin typeface="Calibri"/>
              <a:ea typeface="Calibri"/>
              <a:cs typeface="Calibri"/>
              <a:sym typeface="Calibri"/>
            </a:endParaRPr>
          </a:p>
        </p:txBody>
      </p:sp>
      <p:sp>
        <p:nvSpPr>
          <p:cNvPr id="793" name="Google Shape;793;p18"/>
          <p:cNvSpPr/>
          <p:nvPr/>
        </p:nvSpPr>
        <p:spPr>
          <a:xfrm>
            <a:off x="8078210" y="10718800"/>
            <a:ext cx="6007851"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18"/>
          <p:cNvSpPr/>
          <p:nvPr/>
        </p:nvSpPr>
        <p:spPr>
          <a:xfrm>
            <a:off x="8078210" y="10718800"/>
            <a:ext cx="621107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Meet the creatures</a:t>
            </a:r>
            <a:endParaRPr b="0" i="0" sz="4800" u="none" cap="none" strike="noStrike">
              <a:solidFill>
                <a:schemeClr val="dk1"/>
              </a:solidFill>
              <a:latin typeface="Calibri"/>
              <a:ea typeface="Calibri"/>
              <a:cs typeface="Calibri"/>
              <a:sym typeface="Calibri"/>
            </a:endParaRPr>
          </a:p>
        </p:txBody>
      </p:sp>
      <p:sp>
        <p:nvSpPr>
          <p:cNvPr id="795" name="Google Shape;795;p18"/>
          <p:cNvSpPr/>
          <p:nvPr/>
        </p:nvSpPr>
        <p:spPr>
          <a:xfrm>
            <a:off x="8078210" y="115189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796" name="Google Shape;796;p18"/>
          <p:cNvSpPr/>
          <p:nvPr/>
        </p:nvSpPr>
        <p:spPr>
          <a:xfrm>
            <a:off x="14289286" y="106680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97" name="Google Shape;797;p18"/>
          <p:cNvPicPr preferRelativeResize="0"/>
          <p:nvPr/>
        </p:nvPicPr>
        <p:blipFill rotWithShape="1">
          <a:blip r:embed="rId8">
            <a:alphaModFix/>
          </a:blip>
          <a:srcRect b="0" l="0" r="0" t="0"/>
          <a:stretch/>
        </p:blipFill>
        <p:spPr>
          <a:xfrm>
            <a:off x="14289286" y="10668000"/>
            <a:ext cx="2413302" cy="2463800"/>
          </a:xfrm>
          <a:prstGeom prst="rect">
            <a:avLst/>
          </a:prstGeom>
          <a:noFill/>
          <a:ln>
            <a:noFill/>
          </a:ln>
        </p:spPr>
      </p:pic>
      <p:sp>
        <p:nvSpPr>
          <p:cNvPr id="798" name="Google Shape;798;p18"/>
          <p:cNvSpPr/>
          <p:nvPr/>
        </p:nvSpPr>
        <p:spPr>
          <a:xfrm>
            <a:off x="15051381" y="10820400"/>
            <a:ext cx="1431000" cy="239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FFFFFF"/>
                </a:solidFill>
                <a:latin typeface="Rokkitt"/>
                <a:ea typeface="Rokkitt"/>
                <a:cs typeface="Rokkitt"/>
                <a:sym typeface="Rokkitt"/>
              </a:rPr>
              <a:t>4</a:t>
            </a:r>
            <a:endParaRPr b="0" i="0" sz="12800" u="none" cap="none" strike="noStrike">
              <a:solidFill>
                <a:schemeClr val="dk1"/>
              </a:solidFill>
              <a:latin typeface="Calibri"/>
              <a:ea typeface="Calibri"/>
              <a:cs typeface="Calibri"/>
              <a:sym typeface="Calibri"/>
            </a:endParaRPr>
          </a:p>
        </p:txBody>
      </p:sp>
      <p:sp>
        <p:nvSpPr>
          <p:cNvPr id="799" name="Google Shape;799;p18"/>
          <p:cNvSpPr/>
          <p:nvPr/>
        </p:nvSpPr>
        <p:spPr>
          <a:xfrm>
            <a:off x="16905813" y="10718800"/>
            <a:ext cx="5944343"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18"/>
          <p:cNvSpPr/>
          <p:nvPr/>
        </p:nvSpPr>
        <p:spPr>
          <a:xfrm>
            <a:off x="16905813" y="10718800"/>
            <a:ext cx="614756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Uncover the magic</a:t>
            </a:r>
            <a:endParaRPr b="0" i="0" sz="4800" u="none" cap="none" strike="noStrike">
              <a:solidFill>
                <a:schemeClr val="dk1"/>
              </a:solidFill>
              <a:latin typeface="Calibri"/>
              <a:ea typeface="Calibri"/>
              <a:cs typeface="Calibri"/>
              <a:sym typeface="Calibri"/>
            </a:endParaRPr>
          </a:p>
        </p:txBody>
      </p:sp>
      <p:sp>
        <p:nvSpPr>
          <p:cNvPr id="801" name="Google Shape;801;p18"/>
          <p:cNvSpPr/>
          <p:nvPr/>
        </p:nvSpPr>
        <p:spPr>
          <a:xfrm>
            <a:off x="16905813" y="11518900"/>
            <a:ext cx="6079827"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802" name="Google Shape;802;p18"/>
          <p:cNvSpPr/>
          <p:nvPr/>
        </p:nvSpPr>
        <p:spPr>
          <a:xfrm>
            <a:off x="10008851" y="72517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03" name="Google Shape;803;p18"/>
          <p:cNvPicPr preferRelativeResize="0"/>
          <p:nvPr/>
        </p:nvPicPr>
        <p:blipFill rotWithShape="1">
          <a:blip r:embed="rId7">
            <a:alphaModFix/>
          </a:blip>
          <a:srcRect b="0" l="0" r="0" t="0"/>
          <a:stretch/>
        </p:blipFill>
        <p:spPr>
          <a:xfrm>
            <a:off x="10008851" y="7251700"/>
            <a:ext cx="2349794" cy="2463800"/>
          </a:xfrm>
          <a:prstGeom prst="rect">
            <a:avLst/>
          </a:prstGeom>
          <a:noFill/>
          <a:ln>
            <a:noFill/>
          </a:ln>
        </p:spPr>
      </p:pic>
      <p:sp>
        <p:nvSpPr>
          <p:cNvPr id="804" name="Google Shape;804;p18"/>
          <p:cNvSpPr/>
          <p:nvPr/>
        </p:nvSpPr>
        <p:spPr>
          <a:xfrm>
            <a:off x="10770946" y="7404100"/>
            <a:ext cx="1367400" cy="239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FFFFFF"/>
                </a:solidFill>
                <a:latin typeface="Rokkitt"/>
                <a:ea typeface="Rokkitt"/>
                <a:cs typeface="Rokkitt"/>
                <a:sym typeface="Rokkitt"/>
              </a:rPr>
              <a:t>2</a:t>
            </a:r>
            <a:endParaRPr b="0" i="0" sz="12800" u="none" cap="none" strike="noStrike">
              <a:solidFill>
                <a:schemeClr val="dk1"/>
              </a:solidFill>
              <a:latin typeface="Calibri"/>
              <a:ea typeface="Calibri"/>
              <a:cs typeface="Calibri"/>
              <a:sym typeface="Calibri"/>
            </a:endParaRPr>
          </a:p>
        </p:txBody>
      </p:sp>
      <p:sp>
        <p:nvSpPr>
          <p:cNvPr id="805" name="Google Shape;805;p18"/>
          <p:cNvSpPr/>
          <p:nvPr/>
        </p:nvSpPr>
        <p:spPr>
          <a:xfrm>
            <a:off x="12561870" y="7562850"/>
            <a:ext cx="6007851"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18"/>
          <p:cNvSpPr/>
          <p:nvPr/>
        </p:nvSpPr>
        <p:spPr>
          <a:xfrm>
            <a:off x="12561870" y="7562850"/>
            <a:ext cx="621107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Find your own path</a:t>
            </a:r>
            <a:endParaRPr b="0" i="0" sz="4800" u="none" cap="none" strike="noStrike">
              <a:solidFill>
                <a:schemeClr val="dk1"/>
              </a:solidFill>
              <a:latin typeface="Calibri"/>
              <a:ea typeface="Calibri"/>
              <a:cs typeface="Calibri"/>
              <a:sym typeface="Calibri"/>
            </a:endParaRPr>
          </a:p>
        </p:txBody>
      </p:sp>
      <p:sp>
        <p:nvSpPr>
          <p:cNvPr id="807" name="Google Shape;807;p18"/>
          <p:cNvSpPr/>
          <p:nvPr/>
        </p:nvSpPr>
        <p:spPr>
          <a:xfrm>
            <a:off x="12561870" y="8362950"/>
            <a:ext cx="614333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12" name="Shape 812"/>
        <p:cNvGrpSpPr/>
        <p:nvPr/>
      </p:nvGrpSpPr>
      <p:grpSpPr>
        <a:xfrm>
          <a:off x="0" y="0"/>
          <a:ext cx="0" cy="0"/>
          <a:chOff x="0" y="0"/>
          <a:chExt cx="0" cy="0"/>
        </a:xfrm>
      </p:grpSpPr>
      <p:pic>
        <p:nvPicPr>
          <p:cNvPr descr="preencoded.png" id="813" name="Google Shape;813;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814" name="Google Shape;814;p19"/>
          <p:cNvPicPr preferRelativeResize="0"/>
          <p:nvPr/>
        </p:nvPicPr>
        <p:blipFill rotWithShape="1">
          <a:blip r:embed="rId4">
            <a:alphaModFix/>
          </a:blip>
          <a:srcRect b="0" l="0" r="0" t="0"/>
          <a:stretch/>
        </p:blipFill>
        <p:spPr>
          <a:xfrm>
            <a:off x="20118694" y="6415559"/>
            <a:ext cx="142611" cy="188788"/>
          </a:xfrm>
          <a:prstGeom prst="rect">
            <a:avLst/>
          </a:prstGeom>
          <a:noFill/>
          <a:ln>
            <a:noFill/>
          </a:ln>
        </p:spPr>
      </p:pic>
      <p:pic>
        <p:nvPicPr>
          <p:cNvPr descr="preencoded.png" id="815" name="Google Shape;815;p19"/>
          <p:cNvPicPr preferRelativeResize="0"/>
          <p:nvPr/>
        </p:nvPicPr>
        <p:blipFill rotWithShape="1">
          <a:blip r:embed="rId5">
            <a:alphaModFix/>
          </a:blip>
          <a:srcRect b="0" l="0" r="0" t="0"/>
          <a:stretch/>
        </p:blipFill>
        <p:spPr>
          <a:xfrm>
            <a:off x="3010276" y="1524000"/>
            <a:ext cx="17051551" cy="11645900"/>
          </a:xfrm>
          <a:prstGeom prst="rect">
            <a:avLst/>
          </a:prstGeom>
          <a:noFill/>
          <a:ln>
            <a:noFill/>
          </a:ln>
        </p:spPr>
      </p:pic>
      <p:pic>
        <p:nvPicPr>
          <p:cNvPr descr="preencoded.png" id="816" name="Google Shape;816;p19"/>
          <p:cNvPicPr preferRelativeResize="0"/>
          <p:nvPr/>
        </p:nvPicPr>
        <p:blipFill rotWithShape="1">
          <a:blip r:embed="rId6">
            <a:alphaModFix/>
          </a:blip>
          <a:srcRect b="0" l="0" r="0" t="0"/>
          <a:stretch/>
        </p:blipFill>
        <p:spPr>
          <a:xfrm>
            <a:off x="14743805" y="2598738"/>
            <a:ext cx="161139" cy="175320"/>
          </a:xfrm>
          <a:prstGeom prst="rect">
            <a:avLst/>
          </a:prstGeom>
          <a:noFill/>
          <a:ln>
            <a:noFill/>
          </a:ln>
        </p:spPr>
      </p:pic>
      <p:pic>
        <p:nvPicPr>
          <p:cNvPr descr="preencoded.png" id="817" name="Google Shape;817;p19"/>
          <p:cNvPicPr preferRelativeResize="0"/>
          <p:nvPr/>
        </p:nvPicPr>
        <p:blipFill rotWithShape="1">
          <a:blip r:embed="rId7">
            <a:alphaModFix/>
          </a:blip>
          <a:srcRect b="0" l="0" r="0" t="0"/>
          <a:stretch/>
        </p:blipFill>
        <p:spPr>
          <a:xfrm>
            <a:off x="6634951" y="1620937"/>
            <a:ext cx="11126287" cy="10610528"/>
          </a:xfrm>
          <a:prstGeom prst="rect">
            <a:avLst/>
          </a:prstGeom>
          <a:noFill/>
          <a:ln>
            <a:noFill/>
          </a:ln>
        </p:spPr>
      </p:pic>
      <p:pic>
        <p:nvPicPr>
          <p:cNvPr descr="preencoded.png" id="818" name="Google Shape;818;p19"/>
          <p:cNvPicPr preferRelativeResize="0"/>
          <p:nvPr/>
        </p:nvPicPr>
        <p:blipFill rotWithShape="1">
          <a:blip r:embed="rId8">
            <a:alphaModFix/>
          </a:blip>
          <a:srcRect b="0" l="0" r="0" t="0"/>
          <a:stretch/>
        </p:blipFill>
        <p:spPr>
          <a:xfrm>
            <a:off x="6541318" y="1528539"/>
            <a:ext cx="11313558" cy="10797828"/>
          </a:xfrm>
          <a:prstGeom prst="rect">
            <a:avLst/>
          </a:prstGeom>
          <a:noFill/>
          <a:ln>
            <a:noFill/>
          </a:ln>
        </p:spPr>
      </p:pic>
      <p:pic>
        <p:nvPicPr>
          <p:cNvPr descr="preencoded.png" id="819" name="Google Shape;819;p19"/>
          <p:cNvPicPr preferRelativeResize="0"/>
          <p:nvPr/>
        </p:nvPicPr>
        <p:blipFill rotWithShape="1">
          <a:blip r:embed="rId9">
            <a:alphaModFix/>
          </a:blip>
          <a:srcRect b="0" l="0" r="0" t="0"/>
          <a:stretch/>
        </p:blipFill>
        <p:spPr>
          <a:xfrm>
            <a:off x="3337472" y="10271547"/>
            <a:ext cx="3602088" cy="2743919"/>
          </a:xfrm>
          <a:prstGeom prst="rect">
            <a:avLst/>
          </a:prstGeom>
          <a:noFill/>
          <a:ln>
            <a:noFill/>
          </a:ln>
        </p:spPr>
      </p:pic>
      <p:pic>
        <p:nvPicPr>
          <p:cNvPr descr="preencoded.png" id="820" name="Google Shape;820;p19"/>
          <p:cNvPicPr preferRelativeResize="0"/>
          <p:nvPr/>
        </p:nvPicPr>
        <p:blipFill rotWithShape="1">
          <a:blip r:embed="rId10">
            <a:alphaModFix/>
          </a:blip>
          <a:srcRect b="0" l="0" r="0" t="0"/>
          <a:stretch/>
        </p:blipFill>
        <p:spPr>
          <a:xfrm>
            <a:off x="3315114" y="10248900"/>
            <a:ext cx="3646798" cy="2788915"/>
          </a:xfrm>
          <a:prstGeom prst="rect">
            <a:avLst/>
          </a:prstGeom>
          <a:noFill/>
          <a:ln>
            <a:noFill/>
          </a:ln>
        </p:spPr>
      </p:pic>
      <p:pic>
        <p:nvPicPr>
          <p:cNvPr descr="preencoded.png" id="821" name="Google Shape;821;p19"/>
          <p:cNvPicPr preferRelativeResize="0"/>
          <p:nvPr/>
        </p:nvPicPr>
        <p:blipFill rotWithShape="1">
          <a:blip r:embed="rId11">
            <a:alphaModFix/>
          </a:blip>
          <a:srcRect b="0" l="0" r="0" t="0"/>
          <a:stretch/>
        </p:blipFill>
        <p:spPr>
          <a:xfrm>
            <a:off x="4005723" y="10535890"/>
            <a:ext cx="2324000" cy="2248520"/>
          </a:xfrm>
          <a:prstGeom prst="rect">
            <a:avLst/>
          </a:prstGeom>
          <a:noFill/>
          <a:ln>
            <a:noFill/>
          </a:ln>
        </p:spPr>
      </p:pic>
      <p:pic>
        <p:nvPicPr>
          <p:cNvPr descr="preencoded.png" id="822" name="Google Shape;822;p19"/>
          <p:cNvPicPr preferRelativeResize="0"/>
          <p:nvPr/>
        </p:nvPicPr>
        <p:blipFill rotWithShape="1">
          <a:blip r:embed="rId12">
            <a:alphaModFix/>
          </a:blip>
          <a:srcRect b="0" l="0" r="0" t="0"/>
          <a:stretch/>
        </p:blipFill>
        <p:spPr>
          <a:xfrm>
            <a:off x="4005723" y="10535890"/>
            <a:ext cx="2324000" cy="2248520"/>
          </a:xfrm>
          <a:prstGeom prst="rect">
            <a:avLst/>
          </a:prstGeom>
          <a:noFill/>
          <a:ln>
            <a:noFill/>
          </a:ln>
        </p:spPr>
      </p:pic>
      <p:pic>
        <p:nvPicPr>
          <p:cNvPr descr="preencoded.png" id="823" name="Google Shape;823;p19"/>
          <p:cNvPicPr preferRelativeResize="0"/>
          <p:nvPr/>
        </p:nvPicPr>
        <p:blipFill rotWithShape="1">
          <a:blip r:embed="rId13">
            <a:alphaModFix/>
          </a:blip>
          <a:srcRect b="0" l="0" r="0" t="0"/>
          <a:stretch/>
        </p:blipFill>
        <p:spPr>
          <a:xfrm>
            <a:off x="5104162" y="10535270"/>
            <a:ext cx="492543" cy="508769"/>
          </a:xfrm>
          <a:prstGeom prst="rect">
            <a:avLst/>
          </a:prstGeom>
          <a:noFill/>
          <a:ln>
            <a:noFill/>
          </a:ln>
        </p:spPr>
      </p:pic>
      <p:pic>
        <p:nvPicPr>
          <p:cNvPr descr="preencoded.png" id="824" name="Google Shape;824;p19"/>
          <p:cNvPicPr preferRelativeResize="0"/>
          <p:nvPr/>
        </p:nvPicPr>
        <p:blipFill rotWithShape="1">
          <a:blip r:embed="rId14">
            <a:alphaModFix/>
          </a:blip>
          <a:srcRect b="0" l="0" r="0" t="0"/>
          <a:stretch/>
        </p:blipFill>
        <p:spPr>
          <a:xfrm>
            <a:off x="5838535" y="11452051"/>
            <a:ext cx="492540" cy="508769"/>
          </a:xfrm>
          <a:prstGeom prst="rect">
            <a:avLst/>
          </a:prstGeom>
          <a:noFill/>
          <a:ln>
            <a:noFill/>
          </a:ln>
        </p:spPr>
      </p:pic>
      <p:pic>
        <p:nvPicPr>
          <p:cNvPr descr="preencoded.png" id="825" name="Google Shape;825;p19"/>
          <p:cNvPicPr preferRelativeResize="0"/>
          <p:nvPr/>
        </p:nvPicPr>
        <p:blipFill rotWithShape="1">
          <a:blip r:embed="rId15">
            <a:alphaModFix/>
          </a:blip>
          <a:srcRect b="0" l="0" r="0" t="0"/>
          <a:stretch/>
        </p:blipFill>
        <p:spPr>
          <a:xfrm>
            <a:off x="16607754" y="2026072"/>
            <a:ext cx="3338009" cy="3182913"/>
          </a:xfrm>
          <a:prstGeom prst="rect">
            <a:avLst/>
          </a:prstGeom>
          <a:noFill/>
          <a:ln>
            <a:noFill/>
          </a:ln>
        </p:spPr>
      </p:pic>
      <p:pic>
        <p:nvPicPr>
          <p:cNvPr descr="preencoded.png" id="826" name="Google Shape;826;p19"/>
          <p:cNvPicPr preferRelativeResize="0"/>
          <p:nvPr/>
        </p:nvPicPr>
        <p:blipFill rotWithShape="1">
          <a:blip r:embed="rId16">
            <a:alphaModFix/>
          </a:blip>
          <a:srcRect b="0" l="0" r="0" t="0"/>
          <a:stretch/>
        </p:blipFill>
        <p:spPr>
          <a:xfrm>
            <a:off x="16575572" y="1993900"/>
            <a:ext cx="3402376" cy="3247504"/>
          </a:xfrm>
          <a:prstGeom prst="rect">
            <a:avLst/>
          </a:prstGeom>
          <a:noFill/>
          <a:ln>
            <a:noFill/>
          </a:ln>
        </p:spPr>
      </p:pic>
      <p:pic>
        <p:nvPicPr>
          <p:cNvPr descr="preencoded.png" id="827" name="Google Shape;827;p19"/>
          <p:cNvPicPr preferRelativeResize="0"/>
          <p:nvPr/>
        </p:nvPicPr>
        <p:blipFill rotWithShape="1">
          <a:blip r:embed="rId17">
            <a:alphaModFix/>
          </a:blip>
          <a:srcRect b="0" l="0" r="0" t="0"/>
          <a:stretch/>
        </p:blipFill>
        <p:spPr>
          <a:xfrm>
            <a:off x="17558658" y="2525092"/>
            <a:ext cx="1565973" cy="1496516"/>
          </a:xfrm>
          <a:prstGeom prst="rect">
            <a:avLst/>
          </a:prstGeom>
          <a:noFill/>
          <a:ln>
            <a:noFill/>
          </a:ln>
        </p:spPr>
      </p:pic>
      <p:pic>
        <p:nvPicPr>
          <p:cNvPr descr="preencoded.png" id="828" name="Google Shape;828;p19"/>
          <p:cNvPicPr preferRelativeResize="0"/>
          <p:nvPr/>
        </p:nvPicPr>
        <p:blipFill rotWithShape="1">
          <a:blip r:embed="rId18">
            <a:alphaModFix/>
          </a:blip>
          <a:srcRect b="0" l="0" r="0" t="0"/>
          <a:stretch/>
        </p:blipFill>
        <p:spPr>
          <a:xfrm>
            <a:off x="17526036" y="3054524"/>
            <a:ext cx="1630597" cy="999257"/>
          </a:xfrm>
          <a:prstGeom prst="rect">
            <a:avLst/>
          </a:prstGeom>
          <a:noFill/>
          <a:ln>
            <a:noFill/>
          </a:ln>
        </p:spPr>
      </p:pic>
      <p:sp>
        <p:nvSpPr>
          <p:cNvPr id="829" name="Google Shape;82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0" name="Google Shape;830;p19"/>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sp>
        <p:nvSpPr>
          <p:cNvPr id="831" name="Google Shape;831;p19"/>
          <p:cNvSpPr/>
          <p:nvPr/>
        </p:nvSpPr>
        <p:spPr>
          <a:xfrm>
            <a:off x="6172972" y="825500"/>
            <a:ext cx="10923365" cy="11404600"/>
          </a:xfrm>
          <a:prstGeom prst="roundRect">
            <a:avLst>
              <a:gd fmla="val 116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2" name="Google Shape;832;p19"/>
          <p:cNvPicPr preferRelativeResize="0"/>
          <p:nvPr/>
        </p:nvPicPr>
        <p:blipFill rotWithShape="1">
          <a:blip r:embed="rId20">
            <a:alphaModFix/>
          </a:blip>
          <a:srcRect b="0" l="0" r="0" t="0"/>
          <a:stretch/>
        </p:blipFill>
        <p:spPr>
          <a:xfrm>
            <a:off x="6985873" y="1866900"/>
            <a:ext cx="9297562" cy="2921000"/>
          </a:xfrm>
          <a:prstGeom prst="rect">
            <a:avLst/>
          </a:prstGeom>
          <a:noFill/>
          <a:ln>
            <a:noFill/>
          </a:ln>
        </p:spPr>
      </p:pic>
      <p:sp>
        <p:nvSpPr>
          <p:cNvPr id="833" name="Google Shape;833;p19"/>
          <p:cNvSpPr/>
          <p:nvPr/>
        </p:nvSpPr>
        <p:spPr>
          <a:xfrm>
            <a:off x="7747968" y="1943100"/>
            <a:ext cx="8112081" cy="2650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choosing EaTemp</a:t>
            </a:r>
            <a:endParaRPr b="0" i="0" sz="8000" u="none" cap="none" strike="noStrike">
              <a:solidFill>
                <a:schemeClr val="dk1"/>
              </a:solidFill>
              <a:latin typeface="Calibri"/>
              <a:ea typeface="Calibri"/>
              <a:cs typeface="Calibri"/>
              <a:sym typeface="Calibri"/>
            </a:endParaRPr>
          </a:p>
        </p:txBody>
      </p:sp>
      <p:sp>
        <p:nvSpPr>
          <p:cNvPr id="834" name="Google Shape;834;p19"/>
          <p:cNvSpPr/>
          <p:nvPr/>
        </p:nvSpPr>
        <p:spPr>
          <a:xfrm>
            <a:off x="6985873" y="5168900"/>
            <a:ext cx="9433046"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35" name="Google Shape;835;p19"/>
          <p:cNvSpPr/>
          <p:nvPr/>
        </p:nvSpPr>
        <p:spPr>
          <a:xfrm>
            <a:off x="6985873" y="9410700"/>
            <a:ext cx="9043530"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19"/>
          <p:cNvSpPr/>
          <p:nvPr/>
        </p:nvSpPr>
        <p:spPr>
          <a:xfrm>
            <a:off x="6985873" y="9410700"/>
            <a:ext cx="3353219"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19"/>
          <p:cNvSpPr/>
          <p:nvPr/>
        </p:nvSpPr>
        <p:spPr>
          <a:xfrm>
            <a:off x="6985873" y="9410700"/>
            <a:ext cx="2514914"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8" name="Google Shape;838;p19"/>
          <p:cNvPicPr preferRelativeResize="0"/>
          <p:nvPr/>
        </p:nvPicPr>
        <p:blipFill rotWithShape="1">
          <a:blip r:embed="rId21">
            <a:alphaModFix/>
          </a:blip>
          <a:srcRect b="0" l="0" r="0" t="0"/>
          <a:stretch/>
        </p:blipFill>
        <p:spPr>
          <a:xfrm>
            <a:off x="6985873" y="9410700"/>
            <a:ext cx="812902" cy="812800"/>
          </a:xfrm>
          <a:prstGeom prst="rect">
            <a:avLst/>
          </a:prstGeom>
          <a:noFill/>
          <a:ln>
            <a:noFill/>
          </a:ln>
        </p:spPr>
      </p:pic>
      <p:pic>
        <p:nvPicPr>
          <p:cNvPr descr="preencoded.png" id="839" name="Google Shape;839;p19"/>
          <p:cNvPicPr preferRelativeResize="0"/>
          <p:nvPr/>
        </p:nvPicPr>
        <p:blipFill rotWithShape="1">
          <a:blip r:embed="rId22">
            <a:alphaModFix/>
          </a:blip>
          <a:srcRect b="0" l="0" r="0" t="0"/>
          <a:stretch/>
        </p:blipFill>
        <p:spPr>
          <a:xfrm>
            <a:off x="7282242" y="9707042"/>
            <a:ext cx="220160" cy="220142"/>
          </a:xfrm>
          <a:prstGeom prst="rect">
            <a:avLst/>
          </a:prstGeom>
          <a:noFill/>
          <a:ln>
            <a:noFill/>
          </a:ln>
        </p:spPr>
      </p:pic>
      <p:pic>
        <p:nvPicPr>
          <p:cNvPr descr="preencoded.png" id="840" name="Google Shape;840;p19"/>
          <p:cNvPicPr preferRelativeResize="0"/>
          <p:nvPr/>
        </p:nvPicPr>
        <p:blipFill rotWithShape="1">
          <a:blip r:embed="rId23">
            <a:alphaModFix/>
          </a:blip>
          <a:srcRect b="0" l="0" r="0" t="0"/>
          <a:stretch/>
        </p:blipFill>
        <p:spPr>
          <a:xfrm>
            <a:off x="7080977" y="9505280"/>
            <a:ext cx="622694" cy="623664"/>
          </a:xfrm>
          <a:prstGeom prst="rect">
            <a:avLst/>
          </a:prstGeom>
          <a:noFill/>
          <a:ln>
            <a:noFill/>
          </a:ln>
        </p:spPr>
      </p:pic>
      <p:sp>
        <p:nvSpPr>
          <p:cNvPr id="841" name="Google Shape;841;p19"/>
          <p:cNvSpPr/>
          <p:nvPr/>
        </p:nvSpPr>
        <p:spPr>
          <a:xfrm>
            <a:off x="8002000" y="9556750"/>
            <a:ext cx="1634271"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sng" cap="none" strike="noStrike">
                <a:solidFill>
                  <a:srgbClr val="0E0E0E"/>
                </a:solidFill>
                <a:latin typeface="Rajdhani"/>
                <a:ea typeface="Rajdhani"/>
                <a:cs typeface="Rajdhani"/>
                <a:sym typeface="Rajdhani"/>
                <a:hlinkClick r:id="rId24">
                  <a:extLst>
                    <a:ext uri="{A12FA001-AC4F-418D-AE19-62706E023703}">
                      <ahyp:hlinkClr val="tx"/>
                    </a:ext>
                  </a:extLst>
                </a:hlinkClick>
              </a:rPr>
              <a:t>eatemp._</a:t>
            </a:r>
            <a:endParaRPr b="0" i="0" sz="3200" u="none" cap="none" strike="noStrike">
              <a:solidFill>
                <a:schemeClr val="dk1"/>
              </a:solidFill>
              <a:latin typeface="Calibri"/>
              <a:ea typeface="Calibri"/>
              <a:cs typeface="Calibri"/>
              <a:sym typeface="Calibri"/>
            </a:endParaRPr>
          </a:p>
        </p:txBody>
      </p:sp>
      <p:sp>
        <p:nvSpPr>
          <p:cNvPr id="842" name="Google Shape;842;p19"/>
          <p:cNvSpPr/>
          <p:nvPr/>
        </p:nvSpPr>
        <p:spPr>
          <a:xfrm>
            <a:off x="6985873" y="10604500"/>
            <a:ext cx="3353219"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43" name="Google Shape;843;p19"/>
          <p:cNvPicPr preferRelativeResize="0"/>
          <p:nvPr/>
        </p:nvPicPr>
        <p:blipFill rotWithShape="1">
          <a:blip r:embed="rId21">
            <a:alphaModFix/>
          </a:blip>
          <a:srcRect b="0" l="0" r="0" t="0"/>
          <a:stretch/>
        </p:blipFill>
        <p:spPr>
          <a:xfrm>
            <a:off x="6985873" y="10604500"/>
            <a:ext cx="812902" cy="812800"/>
          </a:xfrm>
          <a:prstGeom prst="rect">
            <a:avLst/>
          </a:prstGeom>
          <a:noFill/>
          <a:ln>
            <a:noFill/>
          </a:ln>
        </p:spPr>
      </p:pic>
      <p:pic>
        <p:nvPicPr>
          <p:cNvPr descr="preencoded.png" id="844" name="Google Shape;844;p19"/>
          <p:cNvPicPr preferRelativeResize="0"/>
          <p:nvPr/>
        </p:nvPicPr>
        <p:blipFill rotWithShape="1">
          <a:blip r:embed="rId25">
            <a:alphaModFix/>
          </a:blip>
          <a:srcRect b="0" l="0" r="0" t="0"/>
          <a:stretch/>
        </p:blipFill>
        <p:spPr>
          <a:xfrm>
            <a:off x="7053614" y="10672242"/>
            <a:ext cx="677417" cy="677342"/>
          </a:xfrm>
          <a:prstGeom prst="rect">
            <a:avLst/>
          </a:prstGeom>
          <a:noFill/>
          <a:ln>
            <a:noFill/>
          </a:ln>
        </p:spPr>
      </p:pic>
      <p:sp>
        <p:nvSpPr>
          <p:cNvPr id="845" name="Google Shape;845;p19"/>
          <p:cNvSpPr/>
          <p:nvPr/>
        </p:nvSpPr>
        <p:spPr>
          <a:xfrm>
            <a:off x="8002000" y="10750550"/>
            <a:ext cx="2472576"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sng" cap="none" strike="noStrike">
                <a:solidFill>
                  <a:srgbClr val="0E0E0E"/>
                </a:solidFill>
                <a:latin typeface="Rajdhani"/>
                <a:ea typeface="Rajdhani"/>
                <a:cs typeface="Rajdhani"/>
                <a:sym typeface="Rajdhani"/>
                <a:hlinkClick r:id="rId26">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
        <p:nvSpPr>
          <p:cNvPr id="846" name="Google Shape;846;p19"/>
          <p:cNvSpPr/>
          <p:nvPr/>
        </p:nvSpPr>
        <p:spPr>
          <a:xfrm>
            <a:off x="12295137" y="9410700"/>
            <a:ext cx="37342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19"/>
          <p:cNvSpPr/>
          <p:nvPr/>
        </p:nvSpPr>
        <p:spPr>
          <a:xfrm>
            <a:off x="12295137" y="9410700"/>
            <a:ext cx="2591124"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48" name="Google Shape;848;p19"/>
          <p:cNvPicPr preferRelativeResize="0"/>
          <p:nvPr/>
        </p:nvPicPr>
        <p:blipFill rotWithShape="1">
          <a:blip r:embed="rId21">
            <a:alphaModFix/>
          </a:blip>
          <a:srcRect b="0" l="0" r="0" t="0"/>
          <a:stretch/>
        </p:blipFill>
        <p:spPr>
          <a:xfrm>
            <a:off x="12295137" y="9410700"/>
            <a:ext cx="812902" cy="812800"/>
          </a:xfrm>
          <a:prstGeom prst="rect">
            <a:avLst/>
          </a:prstGeom>
          <a:noFill/>
          <a:ln>
            <a:noFill/>
          </a:ln>
        </p:spPr>
      </p:pic>
      <p:pic>
        <p:nvPicPr>
          <p:cNvPr descr="preencoded.png" id="849" name="Google Shape;849;p19"/>
          <p:cNvPicPr preferRelativeResize="0"/>
          <p:nvPr/>
        </p:nvPicPr>
        <p:blipFill rotWithShape="1">
          <a:blip r:embed="rId27">
            <a:alphaModFix/>
          </a:blip>
          <a:srcRect b="0" l="0" r="0" t="0"/>
          <a:stretch/>
        </p:blipFill>
        <p:spPr>
          <a:xfrm>
            <a:off x="12362877" y="9580042"/>
            <a:ext cx="677417" cy="474142"/>
          </a:xfrm>
          <a:prstGeom prst="rect">
            <a:avLst/>
          </a:prstGeom>
          <a:noFill/>
          <a:ln>
            <a:noFill/>
          </a:ln>
        </p:spPr>
      </p:pic>
      <p:sp>
        <p:nvSpPr>
          <p:cNvPr id="850" name="Google Shape;850;p19"/>
          <p:cNvSpPr/>
          <p:nvPr/>
        </p:nvSpPr>
        <p:spPr>
          <a:xfrm>
            <a:off x="13311264" y="9556750"/>
            <a:ext cx="1710480"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sng" cap="none" strike="noStrike">
                <a:solidFill>
                  <a:srgbClr val="0E0E0E"/>
                </a:solidFill>
                <a:latin typeface="Rajdhani"/>
                <a:ea typeface="Rajdhani"/>
                <a:cs typeface="Rajdhani"/>
                <a:sym typeface="Rajdhani"/>
                <a:hlinkClick r:id="rId28">
                  <a:extLst>
                    <a:ext uri="{A12FA001-AC4F-418D-AE19-62706E023703}">
                      <ahyp:hlinkClr val="tx"/>
                    </a:ext>
                  </a:extLst>
                </a:hlinkClick>
              </a:rPr>
              <a:t>@eatemp</a:t>
            </a:r>
            <a:endParaRPr b="0" i="0" sz="3200" u="none" cap="none" strike="noStrike">
              <a:solidFill>
                <a:schemeClr val="dk1"/>
              </a:solidFill>
              <a:latin typeface="Calibri"/>
              <a:ea typeface="Calibri"/>
              <a:cs typeface="Calibri"/>
              <a:sym typeface="Calibri"/>
            </a:endParaRPr>
          </a:p>
        </p:txBody>
      </p:sp>
      <p:sp>
        <p:nvSpPr>
          <p:cNvPr id="851" name="Google Shape;851;p19"/>
          <p:cNvSpPr/>
          <p:nvPr/>
        </p:nvSpPr>
        <p:spPr>
          <a:xfrm>
            <a:off x="12295137" y="10604500"/>
            <a:ext cx="3734267"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52" name="Google Shape;852;p19"/>
          <p:cNvPicPr preferRelativeResize="0"/>
          <p:nvPr/>
        </p:nvPicPr>
        <p:blipFill rotWithShape="1">
          <a:blip r:embed="rId21">
            <a:alphaModFix/>
          </a:blip>
          <a:srcRect b="0" l="0" r="0" t="0"/>
          <a:stretch/>
        </p:blipFill>
        <p:spPr>
          <a:xfrm>
            <a:off x="12295137" y="10604500"/>
            <a:ext cx="812902" cy="812800"/>
          </a:xfrm>
          <a:prstGeom prst="rect">
            <a:avLst/>
          </a:prstGeom>
          <a:noFill/>
          <a:ln>
            <a:noFill/>
          </a:ln>
        </p:spPr>
      </p:pic>
      <p:pic>
        <p:nvPicPr>
          <p:cNvPr descr="preencoded.png" id="853" name="Google Shape;853;p19"/>
          <p:cNvPicPr preferRelativeResize="0"/>
          <p:nvPr/>
        </p:nvPicPr>
        <p:blipFill rotWithShape="1">
          <a:blip r:embed="rId29">
            <a:alphaModFix/>
          </a:blip>
          <a:srcRect b="0" l="0" r="0" t="0"/>
          <a:stretch/>
        </p:blipFill>
        <p:spPr>
          <a:xfrm>
            <a:off x="12436039" y="10706100"/>
            <a:ext cx="531094" cy="609600"/>
          </a:xfrm>
          <a:prstGeom prst="rect">
            <a:avLst/>
          </a:prstGeom>
          <a:noFill/>
          <a:ln>
            <a:noFill/>
          </a:ln>
        </p:spPr>
      </p:pic>
      <p:sp>
        <p:nvSpPr>
          <p:cNvPr id="854" name="Google Shape;854;p19"/>
          <p:cNvSpPr/>
          <p:nvPr/>
        </p:nvSpPr>
        <p:spPr>
          <a:xfrm>
            <a:off x="13311264" y="10750550"/>
            <a:ext cx="2853623"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sng" cap="none" strike="noStrike">
                <a:solidFill>
                  <a:srgbClr val="0E0E0E"/>
                </a:solidFill>
                <a:latin typeface="Rajdhani"/>
                <a:ea typeface="Rajdhani"/>
                <a:cs typeface="Rajdhani"/>
                <a:sym typeface="Rajdhani"/>
                <a:hlinkClick r:id="rId30">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
        <p:nvSpPr>
          <p:cNvPr id="855" name="Google Shape;855;p19"/>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31">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 name="Shape 46"/>
        <p:cNvGrpSpPr/>
        <p:nvPr/>
      </p:nvGrpSpPr>
      <p:grpSpPr>
        <a:xfrm>
          <a:off x="0" y="0"/>
          <a:ext cx="0" cy="0"/>
          <a:chOff x="0" y="0"/>
          <a:chExt cx="0" cy="0"/>
        </a:xfrm>
      </p:grpSpPr>
      <p:pic>
        <p:nvPicPr>
          <p:cNvPr descr="preencoded.png" id="47" name="Google Shape;47;p2"/>
          <p:cNvPicPr preferRelativeResize="0"/>
          <p:nvPr/>
        </p:nvPicPr>
        <p:blipFill rotWithShape="1">
          <a:blip r:embed="rId3">
            <a:alphaModFix/>
          </a:blip>
          <a:srcRect b="0" l="0" r="0" t="0"/>
          <a:stretch/>
        </p:blipFill>
        <p:spPr>
          <a:xfrm>
            <a:off x="4394749" y="0"/>
            <a:ext cx="19992299" cy="12611100"/>
          </a:xfrm>
          <a:prstGeom prst="rect">
            <a:avLst/>
          </a:prstGeom>
          <a:noFill/>
          <a:ln>
            <a:noFill/>
          </a:ln>
        </p:spPr>
      </p:pic>
      <p:pic>
        <p:nvPicPr>
          <p:cNvPr descr="preencoded.png" id="48" name="Google Shape;48;p2"/>
          <p:cNvPicPr preferRelativeResize="0"/>
          <p:nvPr/>
        </p:nvPicPr>
        <p:blipFill rotWithShape="1">
          <a:blip r:embed="rId4">
            <a:alphaModFix/>
          </a:blip>
          <a:srcRect b="0" l="0" r="0" t="0"/>
          <a:stretch/>
        </p:blipFill>
        <p:spPr>
          <a:xfrm>
            <a:off x="7405026" y="419100"/>
            <a:ext cx="16982022" cy="11645900"/>
          </a:xfrm>
          <a:prstGeom prst="rect">
            <a:avLst/>
          </a:prstGeom>
          <a:noFill/>
          <a:ln>
            <a:noFill/>
          </a:ln>
        </p:spPr>
      </p:pic>
      <p:pic>
        <p:nvPicPr>
          <p:cNvPr descr="preencoded.png" id="49" name="Google Shape;49;p2"/>
          <p:cNvPicPr preferRelativeResize="0"/>
          <p:nvPr/>
        </p:nvPicPr>
        <p:blipFill rotWithShape="1">
          <a:blip r:embed="rId5">
            <a:alphaModFix/>
          </a:blip>
          <a:srcRect b="0" l="0" r="0" t="0"/>
          <a:stretch/>
        </p:blipFill>
        <p:spPr>
          <a:xfrm>
            <a:off x="19138554" y="1493843"/>
            <a:ext cx="161139" cy="175327"/>
          </a:xfrm>
          <a:prstGeom prst="rect">
            <a:avLst/>
          </a:prstGeom>
          <a:noFill/>
          <a:ln>
            <a:noFill/>
          </a:ln>
        </p:spPr>
      </p:pic>
      <p:pic>
        <p:nvPicPr>
          <p:cNvPr descr="preencoded.png" id="50" name="Google Shape;50;p2"/>
          <p:cNvPicPr preferRelativeResize="0"/>
          <p:nvPr/>
        </p:nvPicPr>
        <p:blipFill rotWithShape="1">
          <a:blip r:embed="rId6">
            <a:alphaModFix/>
          </a:blip>
          <a:srcRect b="0" l="0" r="0" t="0"/>
          <a:stretch/>
        </p:blipFill>
        <p:spPr>
          <a:xfrm>
            <a:off x="11029701" y="516034"/>
            <a:ext cx="11126287" cy="10610533"/>
          </a:xfrm>
          <a:prstGeom prst="rect">
            <a:avLst/>
          </a:prstGeom>
          <a:noFill/>
          <a:ln>
            <a:noFill/>
          </a:ln>
        </p:spPr>
      </p:pic>
      <p:pic>
        <p:nvPicPr>
          <p:cNvPr descr="preencoded.png" id="51" name="Google Shape;51;p2"/>
          <p:cNvPicPr preferRelativeResize="0"/>
          <p:nvPr/>
        </p:nvPicPr>
        <p:blipFill rotWithShape="1">
          <a:blip r:embed="rId7">
            <a:alphaModFix/>
          </a:blip>
          <a:srcRect b="0" l="0" r="0" t="0"/>
          <a:stretch/>
        </p:blipFill>
        <p:spPr>
          <a:xfrm>
            <a:off x="10936067" y="423630"/>
            <a:ext cx="11313558" cy="10797818"/>
          </a:xfrm>
          <a:prstGeom prst="rect">
            <a:avLst/>
          </a:prstGeom>
          <a:noFill/>
          <a:ln>
            <a:noFill/>
          </a:ln>
        </p:spPr>
      </p:pic>
      <p:pic>
        <p:nvPicPr>
          <p:cNvPr descr="preencoded.png" id="52" name="Google Shape;52;p2"/>
          <p:cNvPicPr preferRelativeResize="0"/>
          <p:nvPr/>
        </p:nvPicPr>
        <p:blipFill rotWithShape="1">
          <a:blip r:embed="rId8">
            <a:alphaModFix/>
          </a:blip>
          <a:srcRect b="0" l="0" r="0" t="0"/>
          <a:stretch/>
        </p:blipFill>
        <p:spPr>
          <a:xfrm>
            <a:off x="21002503" y="921179"/>
            <a:ext cx="3338009" cy="3182903"/>
          </a:xfrm>
          <a:prstGeom prst="rect">
            <a:avLst/>
          </a:prstGeom>
          <a:noFill/>
          <a:ln>
            <a:noFill/>
          </a:ln>
        </p:spPr>
      </p:pic>
      <p:pic>
        <p:nvPicPr>
          <p:cNvPr descr="preencoded.png" id="53" name="Google Shape;53;p2"/>
          <p:cNvPicPr preferRelativeResize="0"/>
          <p:nvPr/>
        </p:nvPicPr>
        <p:blipFill rotWithShape="1">
          <a:blip r:embed="rId9">
            <a:alphaModFix/>
          </a:blip>
          <a:srcRect b="0" l="0" r="0" t="0"/>
          <a:stretch/>
        </p:blipFill>
        <p:spPr>
          <a:xfrm>
            <a:off x="20970321" y="889000"/>
            <a:ext cx="3402376" cy="3247492"/>
          </a:xfrm>
          <a:prstGeom prst="rect">
            <a:avLst/>
          </a:prstGeom>
          <a:noFill/>
          <a:ln>
            <a:noFill/>
          </a:ln>
        </p:spPr>
      </p:pic>
      <p:pic>
        <p:nvPicPr>
          <p:cNvPr descr="preencoded.png" id="54" name="Google Shape;54;p2"/>
          <p:cNvPicPr preferRelativeResize="0"/>
          <p:nvPr/>
        </p:nvPicPr>
        <p:blipFill rotWithShape="1">
          <a:blip r:embed="rId10">
            <a:alphaModFix/>
          </a:blip>
          <a:srcRect b="0" l="0" r="0" t="0"/>
          <a:stretch/>
        </p:blipFill>
        <p:spPr>
          <a:xfrm>
            <a:off x="21953407" y="1420182"/>
            <a:ext cx="1565973" cy="1496516"/>
          </a:xfrm>
          <a:prstGeom prst="rect">
            <a:avLst/>
          </a:prstGeom>
          <a:noFill/>
          <a:ln>
            <a:noFill/>
          </a:ln>
        </p:spPr>
      </p:pic>
      <p:pic>
        <p:nvPicPr>
          <p:cNvPr descr="preencoded.png" id="55" name="Google Shape;55;p2"/>
          <p:cNvPicPr preferRelativeResize="0"/>
          <p:nvPr/>
        </p:nvPicPr>
        <p:blipFill rotWithShape="1">
          <a:blip r:embed="rId11">
            <a:alphaModFix/>
          </a:blip>
          <a:srcRect b="0" l="0" r="0" t="0"/>
          <a:stretch/>
        </p:blipFill>
        <p:spPr>
          <a:xfrm>
            <a:off x="21920785" y="1949614"/>
            <a:ext cx="1630597" cy="999261"/>
          </a:xfrm>
          <a:prstGeom prst="rect">
            <a:avLst/>
          </a:prstGeom>
          <a:noFill/>
          <a:ln>
            <a:noFill/>
          </a:ln>
        </p:spPr>
      </p:pic>
      <p:sp>
        <p:nvSpPr>
          <p:cNvPr id="56" name="Google Shape;56;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 name="Google Shape;57;p2"/>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preencoded.png" id="58" name="Google Shape;58;p2"/>
          <p:cNvPicPr preferRelativeResize="0"/>
          <p:nvPr/>
        </p:nvPicPr>
        <p:blipFill rotWithShape="1">
          <a:blip r:embed="rId13">
            <a:alphaModFix/>
          </a:blip>
          <a:srcRect b="0" l="0" r="0" t="0"/>
          <a:stretch/>
        </p:blipFill>
        <p:spPr>
          <a:xfrm>
            <a:off x="12942918" y="3987800"/>
            <a:ext cx="7913089" cy="2463800"/>
          </a:xfrm>
          <a:prstGeom prst="rect">
            <a:avLst/>
          </a:prstGeom>
          <a:noFill/>
          <a:ln>
            <a:noFill/>
          </a:ln>
        </p:spPr>
      </p:pic>
      <p:sp>
        <p:nvSpPr>
          <p:cNvPr id="59" name="Google Shape;59;p2"/>
          <p:cNvSpPr/>
          <p:nvPr/>
        </p:nvSpPr>
        <p:spPr>
          <a:xfrm>
            <a:off x="13705013" y="4292600"/>
            <a:ext cx="6930833"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Rokkitt"/>
                <a:ea typeface="Rokkitt"/>
                <a:cs typeface="Rokkitt"/>
                <a:sym typeface="Rokkitt"/>
              </a:rPr>
              <a:t>Welcome</a:t>
            </a:r>
            <a:endParaRPr b="0" i="0" sz="12800" u="none" cap="none" strike="noStrike">
              <a:solidFill>
                <a:schemeClr val="dk1"/>
              </a:solidFill>
              <a:latin typeface="Calibri"/>
              <a:ea typeface="Calibri"/>
              <a:cs typeface="Calibri"/>
              <a:sym typeface="Calibri"/>
            </a:endParaRPr>
          </a:p>
        </p:txBody>
      </p:sp>
      <p:sp>
        <p:nvSpPr>
          <p:cNvPr id="60" name="Google Shape;60;p2"/>
          <p:cNvSpPr/>
          <p:nvPr/>
        </p:nvSpPr>
        <p:spPr>
          <a:xfrm>
            <a:off x="12125782" y="7061200"/>
            <a:ext cx="9280627"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preencoded.png" id="61" name="Google Shape;61;p2"/>
          <p:cNvPicPr preferRelativeResize="0"/>
          <p:nvPr/>
        </p:nvPicPr>
        <p:blipFill rotWithShape="1">
          <a:blip r:embed="rId14">
            <a:alphaModFix/>
          </a:blip>
          <a:srcRect b="0" l="0" r="0" t="0"/>
          <a:stretch/>
        </p:blipFill>
        <p:spPr>
          <a:xfrm>
            <a:off x="0" y="2933700"/>
            <a:ext cx="11872995" cy="785304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 name="Shape 66"/>
        <p:cNvGrpSpPr/>
        <p:nvPr/>
      </p:nvGrpSpPr>
      <p:grpSpPr>
        <a:xfrm>
          <a:off x="0" y="0"/>
          <a:ext cx="0" cy="0"/>
          <a:chOff x="0" y="0"/>
          <a:chExt cx="0" cy="0"/>
        </a:xfrm>
      </p:grpSpPr>
      <p:pic>
        <p:nvPicPr>
          <p:cNvPr descr="preencoded.png" id="67" name="Google Shape;67;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8" name="Google Shape;68;p3"/>
          <p:cNvPicPr preferRelativeResize="0"/>
          <p:nvPr/>
        </p:nvPicPr>
        <p:blipFill rotWithShape="1">
          <a:blip r:embed="rId4">
            <a:alphaModFix/>
          </a:blip>
          <a:srcRect b="0" l="0" r="0" t="0"/>
          <a:stretch/>
        </p:blipFill>
        <p:spPr>
          <a:xfrm>
            <a:off x="20284103" y="1416211"/>
            <a:ext cx="2833645" cy="2833291"/>
          </a:xfrm>
          <a:prstGeom prst="rect">
            <a:avLst/>
          </a:prstGeom>
          <a:noFill/>
          <a:ln>
            <a:noFill/>
          </a:ln>
        </p:spPr>
      </p:pic>
      <p:pic>
        <p:nvPicPr>
          <p:cNvPr descr="preencoded.png" id="69" name="Google Shape;69;p3"/>
          <p:cNvPicPr preferRelativeResize="0"/>
          <p:nvPr/>
        </p:nvPicPr>
        <p:blipFill rotWithShape="1">
          <a:blip r:embed="rId5">
            <a:alphaModFix/>
          </a:blip>
          <a:srcRect b="0" l="0" r="0" t="0"/>
          <a:stretch/>
        </p:blipFill>
        <p:spPr>
          <a:xfrm>
            <a:off x="20245320" y="1377435"/>
            <a:ext cx="2911209" cy="2910846"/>
          </a:xfrm>
          <a:prstGeom prst="rect">
            <a:avLst/>
          </a:prstGeom>
          <a:noFill/>
          <a:ln>
            <a:noFill/>
          </a:ln>
        </p:spPr>
      </p:pic>
      <p:pic>
        <p:nvPicPr>
          <p:cNvPr descr="preencoded.png" id="70" name="Google Shape;70;p3"/>
          <p:cNvPicPr preferRelativeResize="0"/>
          <p:nvPr/>
        </p:nvPicPr>
        <p:blipFill rotWithShape="1">
          <a:blip r:embed="rId6">
            <a:alphaModFix/>
          </a:blip>
          <a:srcRect b="0" l="0" r="0" t="0"/>
          <a:stretch/>
        </p:blipFill>
        <p:spPr>
          <a:xfrm>
            <a:off x="20605746" y="1737804"/>
            <a:ext cx="2190388" cy="2190114"/>
          </a:xfrm>
          <a:prstGeom prst="rect">
            <a:avLst/>
          </a:prstGeom>
          <a:noFill/>
          <a:ln>
            <a:noFill/>
          </a:ln>
        </p:spPr>
      </p:pic>
      <p:pic>
        <p:nvPicPr>
          <p:cNvPr descr="preencoded.png" id="71" name="Google Shape;71;p3"/>
          <p:cNvPicPr preferRelativeResize="0"/>
          <p:nvPr/>
        </p:nvPicPr>
        <p:blipFill rotWithShape="1">
          <a:blip r:embed="rId7">
            <a:alphaModFix/>
          </a:blip>
          <a:srcRect b="0" l="0" r="0" t="0"/>
          <a:stretch/>
        </p:blipFill>
        <p:spPr>
          <a:xfrm>
            <a:off x="20566962" y="1699540"/>
            <a:ext cx="2251459" cy="2267666"/>
          </a:xfrm>
          <a:prstGeom prst="rect">
            <a:avLst/>
          </a:prstGeom>
          <a:noFill/>
          <a:ln>
            <a:noFill/>
          </a:ln>
        </p:spPr>
      </p:pic>
      <p:pic>
        <p:nvPicPr>
          <p:cNvPr descr="preencoded.png" id="72" name="Google Shape;72;p3"/>
          <p:cNvPicPr preferRelativeResize="0"/>
          <p:nvPr/>
        </p:nvPicPr>
        <p:blipFill rotWithShape="1">
          <a:blip r:embed="rId8">
            <a:alphaModFix/>
          </a:blip>
          <a:srcRect b="0" l="0" r="0" t="0"/>
          <a:stretch/>
        </p:blipFill>
        <p:spPr>
          <a:xfrm>
            <a:off x="21136794" y="2268786"/>
            <a:ext cx="1128289" cy="1128145"/>
          </a:xfrm>
          <a:prstGeom prst="rect">
            <a:avLst/>
          </a:prstGeom>
          <a:noFill/>
          <a:ln>
            <a:noFill/>
          </a:ln>
        </p:spPr>
      </p:pic>
      <p:pic>
        <p:nvPicPr>
          <p:cNvPr descr="preencoded.png" id="73" name="Google Shape;73;p3"/>
          <p:cNvPicPr preferRelativeResize="0"/>
          <p:nvPr/>
        </p:nvPicPr>
        <p:blipFill rotWithShape="1">
          <a:blip r:embed="rId9">
            <a:alphaModFix/>
          </a:blip>
          <a:srcRect b="0" l="0" r="0" t="0"/>
          <a:stretch/>
        </p:blipFill>
        <p:spPr>
          <a:xfrm>
            <a:off x="21416018" y="2547460"/>
            <a:ext cx="570868" cy="570793"/>
          </a:xfrm>
          <a:prstGeom prst="rect">
            <a:avLst/>
          </a:prstGeom>
          <a:noFill/>
          <a:ln>
            <a:noFill/>
          </a:ln>
        </p:spPr>
      </p:pic>
      <p:pic>
        <p:nvPicPr>
          <p:cNvPr descr="preencoded.png" id="74" name="Google Shape;74;p3"/>
          <p:cNvPicPr preferRelativeResize="0"/>
          <p:nvPr/>
        </p:nvPicPr>
        <p:blipFill rotWithShape="1">
          <a:blip r:embed="rId10">
            <a:alphaModFix/>
          </a:blip>
          <a:srcRect b="0" l="0" r="0" t="0"/>
          <a:stretch/>
        </p:blipFill>
        <p:spPr>
          <a:xfrm>
            <a:off x="19700308" y="1836037"/>
            <a:ext cx="1107606" cy="697982"/>
          </a:xfrm>
          <a:prstGeom prst="rect">
            <a:avLst/>
          </a:prstGeom>
          <a:noFill/>
          <a:ln>
            <a:noFill/>
          </a:ln>
        </p:spPr>
      </p:pic>
      <p:pic>
        <p:nvPicPr>
          <p:cNvPr descr="preencoded.png" id="75" name="Google Shape;75;p3"/>
          <p:cNvPicPr preferRelativeResize="0"/>
          <p:nvPr/>
        </p:nvPicPr>
        <p:blipFill rotWithShape="1">
          <a:blip r:embed="rId11">
            <a:alphaModFix/>
          </a:blip>
          <a:srcRect b="0" l="0" r="0" t="0"/>
          <a:stretch/>
        </p:blipFill>
        <p:spPr>
          <a:xfrm>
            <a:off x="19458832" y="2253273"/>
            <a:ext cx="1306685" cy="551666"/>
          </a:xfrm>
          <a:prstGeom prst="rect">
            <a:avLst/>
          </a:prstGeom>
          <a:noFill/>
          <a:ln>
            <a:noFill/>
          </a:ln>
        </p:spPr>
      </p:pic>
      <p:pic>
        <p:nvPicPr>
          <p:cNvPr descr="preencoded.png" id="76" name="Google Shape;76;p3"/>
          <p:cNvPicPr preferRelativeResize="0"/>
          <p:nvPr/>
        </p:nvPicPr>
        <p:blipFill rotWithShape="1">
          <a:blip r:embed="rId12">
            <a:alphaModFix/>
          </a:blip>
          <a:srcRect b="0" l="0" r="0" t="0"/>
          <a:stretch/>
        </p:blipFill>
        <p:spPr>
          <a:xfrm>
            <a:off x="19755121" y="2163831"/>
            <a:ext cx="1990918" cy="712201"/>
          </a:xfrm>
          <a:prstGeom prst="rect">
            <a:avLst/>
          </a:prstGeom>
          <a:noFill/>
          <a:ln>
            <a:noFill/>
          </a:ln>
        </p:spPr>
      </p:pic>
      <p:pic>
        <p:nvPicPr>
          <p:cNvPr descr="preencoded.png" id="77" name="Google Shape;77;p3"/>
          <p:cNvPicPr preferRelativeResize="0"/>
          <p:nvPr/>
        </p:nvPicPr>
        <p:blipFill rotWithShape="1">
          <a:blip r:embed="rId13">
            <a:alphaModFix/>
          </a:blip>
          <a:srcRect b="0" l="0" r="0" t="0"/>
          <a:stretch/>
        </p:blipFill>
        <p:spPr>
          <a:xfrm>
            <a:off x="22325065" y="470576"/>
            <a:ext cx="1692949" cy="284364"/>
          </a:xfrm>
          <a:prstGeom prst="rect">
            <a:avLst/>
          </a:prstGeom>
          <a:noFill/>
          <a:ln>
            <a:noFill/>
          </a:ln>
        </p:spPr>
      </p:pic>
      <p:pic>
        <p:nvPicPr>
          <p:cNvPr descr="preencoded.png" id="78" name="Google Shape;78;p3"/>
          <p:cNvPicPr preferRelativeResize="0"/>
          <p:nvPr/>
        </p:nvPicPr>
        <p:blipFill rotWithShape="1">
          <a:blip r:embed="rId14">
            <a:alphaModFix/>
          </a:blip>
          <a:srcRect b="0" l="0" r="0" t="0"/>
          <a:stretch/>
        </p:blipFill>
        <p:spPr>
          <a:xfrm>
            <a:off x="22325065" y="1025342"/>
            <a:ext cx="1692949" cy="284364"/>
          </a:xfrm>
          <a:prstGeom prst="rect">
            <a:avLst/>
          </a:prstGeom>
          <a:noFill/>
          <a:ln>
            <a:noFill/>
          </a:ln>
        </p:spPr>
      </p:pic>
      <p:pic>
        <p:nvPicPr>
          <p:cNvPr descr="preencoded.png" id="79" name="Google Shape;79;p3"/>
          <p:cNvPicPr preferRelativeResize="0"/>
          <p:nvPr/>
        </p:nvPicPr>
        <p:blipFill rotWithShape="1">
          <a:blip r:embed="rId15">
            <a:alphaModFix/>
          </a:blip>
          <a:srcRect b="0" l="0" r="0" t="0"/>
          <a:stretch/>
        </p:blipFill>
        <p:spPr>
          <a:xfrm>
            <a:off x="22428482" y="431800"/>
            <a:ext cx="1628312" cy="361916"/>
          </a:xfrm>
          <a:prstGeom prst="rect">
            <a:avLst/>
          </a:prstGeom>
          <a:noFill/>
          <a:ln>
            <a:noFill/>
          </a:ln>
        </p:spPr>
      </p:pic>
      <p:pic>
        <p:nvPicPr>
          <p:cNvPr descr="preencoded.png" id="80" name="Google Shape;80;p3"/>
          <p:cNvPicPr preferRelativeResize="0"/>
          <p:nvPr/>
        </p:nvPicPr>
        <p:blipFill rotWithShape="1">
          <a:blip r:embed="rId16">
            <a:alphaModFix/>
          </a:blip>
          <a:srcRect b="0" l="0" r="0" t="0"/>
          <a:stretch/>
        </p:blipFill>
        <p:spPr>
          <a:xfrm>
            <a:off x="22754237" y="986566"/>
            <a:ext cx="1302545" cy="361916"/>
          </a:xfrm>
          <a:prstGeom prst="rect">
            <a:avLst/>
          </a:prstGeom>
          <a:noFill/>
          <a:ln>
            <a:noFill/>
          </a:ln>
        </p:spPr>
      </p:pic>
      <p:pic>
        <p:nvPicPr>
          <p:cNvPr descr="preencoded.png" id="81" name="Google Shape;81;p3"/>
          <p:cNvPicPr preferRelativeResize="0"/>
          <p:nvPr/>
        </p:nvPicPr>
        <p:blipFill rotWithShape="1">
          <a:blip r:embed="rId17">
            <a:alphaModFix/>
          </a:blip>
          <a:srcRect b="0" l="0" r="0" t="0"/>
          <a:stretch/>
        </p:blipFill>
        <p:spPr>
          <a:xfrm>
            <a:off x="12053807" y="4724400"/>
            <a:ext cx="12332500" cy="7617724"/>
          </a:xfrm>
          <a:prstGeom prst="rect">
            <a:avLst/>
          </a:prstGeom>
          <a:noFill/>
          <a:ln>
            <a:noFill/>
          </a:ln>
        </p:spPr>
      </p:pic>
      <p:sp>
        <p:nvSpPr>
          <p:cNvPr id="82" name="Google Shape;8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 name="Google Shape;83;p3"/>
          <p:cNvPicPr preferRelativeResize="0"/>
          <p:nvPr/>
        </p:nvPicPr>
        <p:blipFill rotWithShape="1">
          <a:blip r:embed="rId18">
            <a:alphaModFix/>
          </a:blip>
          <a:srcRect b="0" l="0" r="0" t="0"/>
          <a:stretch/>
        </p:blipFill>
        <p:spPr>
          <a:xfrm>
            <a:off x="23523340" y="10820400"/>
            <a:ext cx="711289" cy="2590800"/>
          </a:xfrm>
          <a:prstGeom prst="rect">
            <a:avLst/>
          </a:prstGeom>
          <a:noFill/>
          <a:ln>
            <a:noFill/>
          </a:ln>
        </p:spPr>
      </p:pic>
      <p:pic>
        <p:nvPicPr>
          <p:cNvPr descr="preencoded.png" id="84" name="Google Shape;84;p3"/>
          <p:cNvPicPr preferRelativeResize="0"/>
          <p:nvPr/>
        </p:nvPicPr>
        <p:blipFill rotWithShape="1">
          <a:blip r:embed="rId19">
            <a:alphaModFix/>
          </a:blip>
          <a:srcRect b="0" l="0" r="0" t="0"/>
          <a:stretch/>
        </p:blipFill>
        <p:spPr>
          <a:xfrm>
            <a:off x="5207651" y="939800"/>
            <a:ext cx="13984448" cy="2463800"/>
          </a:xfrm>
          <a:prstGeom prst="rect">
            <a:avLst/>
          </a:prstGeom>
          <a:noFill/>
          <a:ln>
            <a:noFill/>
          </a:ln>
        </p:spPr>
      </p:pic>
      <p:sp>
        <p:nvSpPr>
          <p:cNvPr id="85" name="Google Shape;85;p3"/>
          <p:cNvSpPr/>
          <p:nvPr/>
        </p:nvSpPr>
        <p:spPr>
          <a:xfrm>
            <a:off x="5969746" y="1016000"/>
            <a:ext cx="13002192"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FFFFFF"/>
                </a:solidFill>
                <a:latin typeface="Rokkitt"/>
                <a:ea typeface="Rokkitt"/>
                <a:cs typeface="Rokkitt"/>
                <a:sym typeface="Rokkitt"/>
              </a:rPr>
              <a:t>Table of Contents</a:t>
            </a:r>
            <a:endParaRPr b="0" i="0" sz="12800" u="none" cap="none" strike="noStrike">
              <a:solidFill>
                <a:schemeClr val="dk1"/>
              </a:solidFill>
              <a:latin typeface="Calibri"/>
              <a:ea typeface="Calibri"/>
              <a:cs typeface="Calibri"/>
              <a:sym typeface="Calibri"/>
            </a:endParaRPr>
          </a:p>
        </p:txBody>
      </p:sp>
      <p:sp>
        <p:nvSpPr>
          <p:cNvPr id="86" name="Google Shape;86;p3"/>
          <p:cNvSpPr/>
          <p:nvPr/>
        </p:nvSpPr>
        <p:spPr>
          <a:xfrm>
            <a:off x="749394" y="4572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749394" y="4572000"/>
            <a:ext cx="1625803" cy="1625600"/>
          </a:xfrm>
          <a:prstGeom prst="roundRect">
            <a:avLst>
              <a:gd fmla="val 781313" name="adj"/>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187598" y="4933950"/>
            <a:ext cx="74939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01</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2578422" y="47244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2578422" y="47244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Introduction</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2578422" y="55245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92" name="Google Shape;92;p3"/>
          <p:cNvSpPr/>
          <p:nvPr/>
        </p:nvSpPr>
        <p:spPr>
          <a:xfrm>
            <a:off x="7150994" y="4572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
          <p:cNvSpPr/>
          <p:nvPr/>
        </p:nvSpPr>
        <p:spPr>
          <a:xfrm>
            <a:off x="7150994" y="4572000"/>
            <a:ext cx="1625803" cy="16256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7532041" y="4933950"/>
            <a:ext cx="86370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02</a:t>
            </a:r>
            <a:endParaRPr b="0" i="0" sz="4800" u="none" cap="none" strike="noStrike">
              <a:solidFill>
                <a:schemeClr val="dk1"/>
              </a:solidFill>
              <a:latin typeface="Calibri"/>
              <a:ea typeface="Calibri"/>
              <a:cs typeface="Calibri"/>
              <a:sym typeface="Calibri"/>
            </a:endParaRPr>
          </a:p>
        </p:txBody>
      </p:sp>
      <p:sp>
        <p:nvSpPr>
          <p:cNvPr id="95" name="Google Shape;95;p3"/>
          <p:cNvSpPr/>
          <p:nvPr/>
        </p:nvSpPr>
        <p:spPr>
          <a:xfrm>
            <a:off x="8980022" y="47244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8980022" y="47244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Encounters</a:t>
            </a:r>
            <a:endParaRPr b="0" i="0" sz="4800" u="none" cap="none" strike="noStrike">
              <a:solidFill>
                <a:schemeClr val="dk1"/>
              </a:solidFill>
              <a:latin typeface="Calibri"/>
              <a:ea typeface="Calibri"/>
              <a:cs typeface="Calibri"/>
              <a:sym typeface="Calibri"/>
            </a:endParaRPr>
          </a:p>
        </p:txBody>
      </p:sp>
      <p:sp>
        <p:nvSpPr>
          <p:cNvPr id="97" name="Google Shape;97;p3"/>
          <p:cNvSpPr/>
          <p:nvPr/>
        </p:nvSpPr>
        <p:spPr>
          <a:xfrm>
            <a:off x="8980022" y="55245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98" name="Google Shape;98;p3"/>
          <p:cNvSpPr/>
          <p:nvPr/>
        </p:nvSpPr>
        <p:spPr>
          <a:xfrm>
            <a:off x="749394" y="75946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749394" y="7594600"/>
            <a:ext cx="1625803" cy="1625600"/>
          </a:xfrm>
          <a:prstGeom prst="rect">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3"/>
          <p:cNvSpPr/>
          <p:nvPr/>
        </p:nvSpPr>
        <p:spPr>
          <a:xfrm>
            <a:off x="1130441" y="7956550"/>
            <a:ext cx="86370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03</a:t>
            </a:r>
            <a:endParaRPr b="0" i="0" sz="4800" u="none" cap="none" strike="noStrike">
              <a:solidFill>
                <a:schemeClr val="dk1"/>
              </a:solidFill>
              <a:latin typeface="Calibri"/>
              <a:ea typeface="Calibri"/>
              <a:cs typeface="Calibri"/>
              <a:sym typeface="Calibri"/>
            </a:endParaRPr>
          </a:p>
        </p:txBody>
      </p:sp>
      <p:sp>
        <p:nvSpPr>
          <p:cNvPr id="101" name="Google Shape;101;p3"/>
          <p:cNvSpPr/>
          <p:nvPr/>
        </p:nvSpPr>
        <p:spPr>
          <a:xfrm>
            <a:off x="2578422" y="77470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3"/>
          <p:cNvSpPr/>
          <p:nvPr/>
        </p:nvSpPr>
        <p:spPr>
          <a:xfrm>
            <a:off x="2578422" y="77470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Wonders</a:t>
            </a:r>
            <a:endParaRPr b="0" i="0" sz="4800" u="none" cap="none" strike="noStrike">
              <a:solidFill>
                <a:schemeClr val="dk1"/>
              </a:solidFill>
              <a:latin typeface="Calibri"/>
              <a:ea typeface="Calibri"/>
              <a:cs typeface="Calibri"/>
              <a:sym typeface="Calibri"/>
            </a:endParaRPr>
          </a:p>
        </p:txBody>
      </p:sp>
      <p:sp>
        <p:nvSpPr>
          <p:cNvPr id="103" name="Google Shape;103;p3"/>
          <p:cNvSpPr/>
          <p:nvPr/>
        </p:nvSpPr>
        <p:spPr>
          <a:xfrm>
            <a:off x="2578422" y="85471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104" name="Google Shape;104;p3"/>
          <p:cNvSpPr/>
          <p:nvPr/>
        </p:nvSpPr>
        <p:spPr>
          <a:xfrm>
            <a:off x="7150994" y="75946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3"/>
          <p:cNvSpPr/>
          <p:nvPr/>
        </p:nvSpPr>
        <p:spPr>
          <a:xfrm>
            <a:off x="7150994" y="7594600"/>
            <a:ext cx="1625803" cy="1625600"/>
          </a:xfrm>
          <a:prstGeom prst="roundRect">
            <a:avLst>
              <a:gd fmla="val 781313" name="adj"/>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
          <p:cNvSpPr/>
          <p:nvPr/>
        </p:nvSpPr>
        <p:spPr>
          <a:xfrm>
            <a:off x="7525691" y="7956550"/>
            <a:ext cx="876410"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04</a:t>
            </a:r>
            <a:endParaRPr b="0" i="0" sz="4800" u="none" cap="none" strike="noStrike">
              <a:solidFill>
                <a:schemeClr val="dk1"/>
              </a:solidFill>
              <a:latin typeface="Calibri"/>
              <a:ea typeface="Calibri"/>
              <a:cs typeface="Calibri"/>
              <a:sym typeface="Calibri"/>
            </a:endParaRPr>
          </a:p>
        </p:txBody>
      </p:sp>
      <p:sp>
        <p:nvSpPr>
          <p:cNvPr id="107" name="Google Shape;107;p3"/>
          <p:cNvSpPr/>
          <p:nvPr/>
        </p:nvSpPr>
        <p:spPr>
          <a:xfrm>
            <a:off x="8980022" y="77470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
          <p:cNvSpPr/>
          <p:nvPr/>
        </p:nvSpPr>
        <p:spPr>
          <a:xfrm>
            <a:off x="8980022" y="77470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Magic</a:t>
            </a:r>
            <a:endParaRPr b="0" i="0" sz="4800" u="none" cap="none" strike="noStrike">
              <a:solidFill>
                <a:schemeClr val="dk1"/>
              </a:solidFill>
              <a:latin typeface="Calibri"/>
              <a:ea typeface="Calibri"/>
              <a:cs typeface="Calibri"/>
              <a:sym typeface="Calibri"/>
            </a:endParaRPr>
          </a:p>
        </p:txBody>
      </p:sp>
      <p:sp>
        <p:nvSpPr>
          <p:cNvPr id="109" name="Google Shape;109;p3"/>
          <p:cNvSpPr/>
          <p:nvPr/>
        </p:nvSpPr>
        <p:spPr>
          <a:xfrm>
            <a:off x="8980022" y="85471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110" name="Google Shape;110;p3"/>
          <p:cNvSpPr/>
          <p:nvPr/>
        </p:nvSpPr>
        <p:spPr>
          <a:xfrm>
            <a:off x="749394" y="10617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3"/>
          <p:cNvSpPr/>
          <p:nvPr/>
        </p:nvSpPr>
        <p:spPr>
          <a:xfrm>
            <a:off x="749394" y="10617200"/>
            <a:ext cx="1625803" cy="1625600"/>
          </a:xfrm>
          <a:prstGeom prst="roundRect">
            <a:avLst>
              <a:gd fmla="val 781313" name="adj"/>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3"/>
          <p:cNvSpPr/>
          <p:nvPr/>
        </p:nvSpPr>
        <p:spPr>
          <a:xfrm>
            <a:off x="1130441" y="10979150"/>
            <a:ext cx="86370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05</a:t>
            </a:r>
            <a:endParaRPr b="0" i="0" sz="4800" u="none" cap="none" strike="noStrike">
              <a:solidFill>
                <a:schemeClr val="dk1"/>
              </a:solidFill>
              <a:latin typeface="Calibri"/>
              <a:ea typeface="Calibri"/>
              <a:cs typeface="Calibri"/>
              <a:sym typeface="Calibri"/>
            </a:endParaRPr>
          </a:p>
        </p:txBody>
      </p:sp>
      <p:sp>
        <p:nvSpPr>
          <p:cNvPr id="113" name="Google Shape;113;p3"/>
          <p:cNvSpPr/>
          <p:nvPr/>
        </p:nvSpPr>
        <p:spPr>
          <a:xfrm>
            <a:off x="2578422" y="10769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3"/>
          <p:cNvSpPr/>
          <p:nvPr/>
        </p:nvSpPr>
        <p:spPr>
          <a:xfrm>
            <a:off x="2578422" y="10769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Adventure</a:t>
            </a:r>
            <a:endParaRPr b="0" i="0" sz="4800" u="none" cap="none" strike="noStrike">
              <a:solidFill>
                <a:schemeClr val="dk1"/>
              </a:solidFill>
              <a:latin typeface="Calibri"/>
              <a:ea typeface="Calibri"/>
              <a:cs typeface="Calibri"/>
              <a:sym typeface="Calibri"/>
            </a:endParaRPr>
          </a:p>
        </p:txBody>
      </p:sp>
      <p:sp>
        <p:nvSpPr>
          <p:cNvPr id="115" name="Google Shape;115;p3"/>
          <p:cNvSpPr/>
          <p:nvPr/>
        </p:nvSpPr>
        <p:spPr>
          <a:xfrm>
            <a:off x="2578422" y="11569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116" name="Google Shape;116;p3"/>
          <p:cNvSpPr/>
          <p:nvPr/>
        </p:nvSpPr>
        <p:spPr>
          <a:xfrm>
            <a:off x="7150994" y="10617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3"/>
          <p:cNvSpPr/>
          <p:nvPr/>
        </p:nvSpPr>
        <p:spPr>
          <a:xfrm>
            <a:off x="7150994" y="10617200"/>
            <a:ext cx="1625803" cy="16256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3"/>
          <p:cNvSpPr/>
          <p:nvPr/>
        </p:nvSpPr>
        <p:spPr>
          <a:xfrm>
            <a:off x="7544743" y="10979150"/>
            <a:ext cx="838305"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06</a:t>
            </a:r>
            <a:endParaRPr b="0" i="0" sz="4800" u="none" cap="none" strike="noStrike">
              <a:solidFill>
                <a:schemeClr val="dk1"/>
              </a:solidFill>
              <a:latin typeface="Calibri"/>
              <a:ea typeface="Calibri"/>
              <a:cs typeface="Calibri"/>
              <a:sym typeface="Calibri"/>
            </a:endParaRPr>
          </a:p>
        </p:txBody>
      </p:sp>
      <p:sp>
        <p:nvSpPr>
          <p:cNvPr id="119" name="Google Shape;119;p3"/>
          <p:cNvSpPr/>
          <p:nvPr/>
        </p:nvSpPr>
        <p:spPr>
          <a:xfrm>
            <a:off x="8980022" y="10769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3"/>
          <p:cNvSpPr/>
          <p:nvPr/>
        </p:nvSpPr>
        <p:spPr>
          <a:xfrm>
            <a:off x="8980022" y="10769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Conclusion</a:t>
            </a:r>
            <a:endParaRPr b="0" i="0" sz="4800" u="none" cap="none" strike="noStrike">
              <a:solidFill>
                <a:schemeClr val="dk1"/>
              </a:solidFill>
              <a:latin typeface="Calibri"/>
              <a:ea typeface="Calibri"/>
              <a:cs typeface="Calibri"/>
              <a:sym typeface="Calibri"/>
            </a:endParaRPr>
          </a:p>
        </p:txBody>
      </p:sp>
      <p:sp>
        <p:nvSpPr>
          <p:cNvPr id="121" name="Google Shape;121;p3"/>
          <p:cNvSpPr/>
          <p:nvPr/>
        </p:nvSpPr>
        <p:spPr>
          <a:xfrm>
            <a:off x="8980022" y="11569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6" name="Shape 126"/>
        <p:cNvGrpSpPr/>
        <p:nvPr/>
      </p:nvGrpSpPr>
      <p:grpSpPr>
        <a:xfrm>
          <a:off x="0" y="0"/>
          <a:ext cx="0" cy="0"/>
          <a:chOff x="0" y="0"/>
          <a:chExt cx="0" cy="0"/>
        </a:xfrm>
      </p:grpSpPr>
      <p:pic>
        <p:nvPicPr>
          <p:cNvPr descr="preencoded.png" id="127" name="Google Shape;127;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28" name="Google Shape;128;p4"/>
          <p:cNvPicPr preferRelativeResize="0"/>
          <p:nvPr/>
        </p:nvPicPr>
        <p:blipFill rotWithShape="1">
          <a:blip r:embed="rId4">
            <a:alphaModFix/>
          </a:blip>
          <a:srcRect b="0" l="0" r="0" t="0"/>
          <a:stretch/>
        </p:blipFill>
        <p:spPr>
          <a:xfrm>
            <a:off x="3018888" y="3401182"/>
            <a:ext cx="1176633" cy="1176486"/>
          </a:xfrm>
          <a:prstGeom prst="rect">
            <a:avLst/>
          </a:prstGeom>
          <a:noFill/>
          <a:ln>
            <a:noFill/>
          </a:ln>
        </p:spPr>
      </p:pic>
      <p:pic>
        <p:nvPicPr>
          <p:cNvPr descr="preencoded.png" id="129" name="Google Shape;129;p4"/>
          <p:cNvPicPr preferRelativeResize="0"/>
          <p:nvPr/>
        </p:nvPicPr>
        <p:blipFill rotWithShape="1">
          <a:blip r:embed="rId5">
            <a:alphaModFix/>
          </a:blip>
          <a:srcRect b="0" l="0" r="0" t="0"/>
          <a:stretch/>
        </p:blipFill>
        <p:spPr>
          <a:xfrm>
            <a:off x="3349855" y="3711349"/>
            <a:ext cx="96890" cy="204518"/>
          </a:xfrm>
          <a:prstGeom prst="rect">
            <a:avLst/>
          </a:prstGeom>
          <a:noFill/>
          <a:ln>
            <a:noFill/>
          </a:ln>
        </p:spPr>
      </p:pic>
      <p:pic>
        <p:nvPicPr>
          <p:cNvPr descr="preencoded.png" id="130" name="Google Shape;130;p4"/>
          <p:cNvPicPr preferRelativeResize="0"/>
          <p:nvPr/>
        </p:nvPicPr>
        <p:blipFill rotWithShape="1">
          <a:blip r:embed="rId6">
            <a:alphaModFix/>
          </a:blip>
          <a:srcRect b="0" l="0" r="0" t="0"/>
          <a:stretch/>
        </p:blipFill>
        <p:spPr>
          <a:xfrm>
            <a:off x="3766839" y="3711349"/>
            <a:ext cx="96890" cy="204518"/>
          </a:xfrm>
          <a:prstGeom prst="rect">
            <a:avLst/>
          </a:prstGeom>
          <a:noFill/>
          <a:ln>
            <a:noFill/>
          </a:ln>
        </p:spPr>
      </p:pic>
      <p:pic>
        <p:nvPicPr>
          <p:cNvPr descr="preencoded.png" id="131" name="Google Shape;131;p4"/>
          <p:cNvPicPr preferRelativeResize="0"/>
          <p:nvPr/>
        </p:nvPicPr>
        <p:blipFill rotWithShape="1">
          <a:blip r:embed="rId7">
            <a:alphaModFix/>
          </a:blip>
          <a:srcRect b="0" l="0" r="0" t="0"/>
          <a:stretch/>
        </p:blipFill>
        <p:spPr>
          <a:xfrm>
            <a:off x="3298899" y="4068713"/>
            <a:ext cx="615779" cy="308927"/>
          </a:xfrm>
          <a:prstGeom prst="rect">
            <a:avLst/>
          </a:prstGeom>
          <a:noFill/>
          <a:ln>
            <a:noFill/>
          </a:ln>
        </p:spPr>
      </p:pic>
      <p:pic>
        <p:nvPicPr>
          <p:cNvPr descr="preencoded.png" id="132" name="Google Shape;132;p4"/>
          <p:cNvPicPr preferRelativeResize="0"/>
          <p:nvPr/>
        </p:nvPicPr>
        <p:blipFill rotWithShape="1">
          <a:blip r:embed="rId8">
            <a:alphaModFix/>
          </a:blip>
          <a:srcRect b="0" l="0" r="0" t="0"/>
          <a:stretch/>
        </p:blipFill>
        <p:spPr>
          <a:xfrm>
            <a:off x="2991379" y="3374792"/>
            <a:ext cx="1230122" cy="1229968"/>
          </a:xfrm>
          <a:prstGeom prst="rect">
            <a:avLst/>
          </a:prstGeom>
          <a:noFill/>
          <a:ln>
            <a:noFill/>
          </a:ln>
        </p:spPr>
      </p:pic>
      <p:pic>
        <p:nvPicPr>
          <p:cNvPr descr="preencoded.png" id="133" name="Google Shape;133;p4"/>
          <p:cNvPicPr preferRelativeResize="0"/>
          <p:nvPr/>
        </p:nvPicPr>
        <p:blipFill rotWithShape="1">
          <a:blip r:embed="rId9">
            <a:alphaModFix/>
          </a:blip>
          <a:srcRect b="0" l="0" r="0" t="0"/>
          <a:stretch/>
        </p:blipFill>
        <p:spPr>
          <a:xfrm>
            <a:off x="2884795" y="725410"/>
            <a:ext cx="1553082" cy="1552888"/>
          </a:xfrm>
          <a:prstGeom prst="rect">
            <a:avLst/>
          </a:prstGeom>
          <a:noFill/>
          <a:ln>
            <a:noFill/>
          </a:ln>
        </p:spPr>
      </p:pic>
      <p:pic>
        <p:nvPicPr>
          <p:cNvPr descr="preencoded.png" id="134" name="Google Shape;134;p4"/>
          <p:cNvPicPr preferRelativeResize="0"/>
          <p:nvPr/>
        </p:nvPicPr>
        <p:blipFill rotWithShape="1">
          <a:blip r:embed="rId10">
            <a:alphaModFix/>
          </a:blip>
          <a:srcRect b="0" l="0" r="0" t="0"/>
          <a:stretch/>
        </p:blipFill>
        <p:spPr>
          <a:xfrm>
            <a:off x="3452134" y="922306"/>
            <a:ext cx="739145" cy="965854"/>
          </a:xfrm>
          <a:prstGeom prst="rect">
            <a:avLst/>
          </a:prstGeom>
          <a:noFill/>
          <a:ln>
            <a:noFill/>
          </a:ln>
        </p:spPr>
      </p:pic>
      <p:pic>
        <p:nvPicPr>
          <p:cNvPr descr="preencoded.png" id="135" name="Google Shape;135;p4"/>
          <p:cNvPicPr preferRelativeResize="0"/>
          <p:nvPr/>
        </p:nvPicPr>
        <p:blipFill rotWithShape="1">
          <a:blip r:embed="rId11">
            <a:alphaModFix/>
          </a:blip>
          <a:srcRect b="0" l="0" r="0" t="0"/>
          <a:stretch/>
        </p:blipFill>
        <p:spPr>
          <a:xfrm>
            <a:off x="3156807" y="1352237"/>
            <a:ext cx="339110" cy="554707"/>
          </a:xfrm>
          <a:prstGeom prst="rect">
            <a:avLst/>
          </a:prstGeom>
          <a:noFill/>
          <a:ln>
            <a:noFill/>
          </a:ln>
        </p:spPr>
      </p:pic>
      <p:pic>
        <p:nvPicPr>
          <p:cNvPr descr="preencoded.png" id="136" name="Google Shape;136;p4"/>
          <p:cNvPicPr preferRelativeResize="0"/>
          <p:nvPr/>
        </p:nvPicPr>
        <p:blipFill rotWithShape="1">
          <a:blip r:embed="rId12">
            <a:alphaModFix/>
          </a:blip>
          <a:srcRect b="0" l="0" r="0" t="0"/>
          <a:stretch/>
        </p:blipFill>
        <p:spPr>
          <a:xfrm>
            <a:off x="2857879" y="698500"/>
            <a:ext cx="1607269" cy="1606708"/>
          </a:xfrm>
          <a:prstGeom prst="rect">
            <a:avLst/>
          </a:prstGeom>
          <a:noFill/>
          <a:ln>
            <a:noFill/>
          </a:ln>
        </p:spPr>
      </p:pic>
      <p:pic>
        <p:nvPicPr>
          <p:cNvPr descr="preencoded.png" id="137" name="Google Shape;137;p4"/>
          <p:cNvPicPr preferRelativeResize="0"/>
          <p:nvPr/>
        </p:nvPicPr>
        <p:blipFill rotWithShape="1">
          <a:blip r:embed="rId13">
            <a:alphaModFix/>
          </a:blip>
          <a:srcRect b="0" l="0" r="0" t="0"/>
          <a:stretch/>
        </p:blipFill>
        <p:spPr>
          <a:xfrm>
            <a:off x="865218" y="2093516"/>
            <a:ext cx="1553082" cy="1552888"/>
          </a:xfrm>
          <a:prstGeom prst="rect">
            <a:avLst/>
          </a:prstGeom>
          <a:noFill/>
          <a:ln>
            <a:noFill/>
          </a:ln>
        </p:spPr>
      </p:pic>
      <p:pic>
        <p:nvPicPr>
          <p:cNvPr descr="preencoded.png" id="138" name="Google Shape;138;p4"/>
          <p:cNvPicPr preferRelativeResize="0"/>
          <p:nvPr/>
        </p:nvPicPr>
        <p:blipFill rotWithShape="1">
          <a:blip r:embed="rId14">
            <a:alphaModFix/>
          </a:blip>
          <a:srcRect b="0" l="0" r="0" t="0"/>
          <a:stretch/>
        </p:blipFill>
        <p:spPr>
          <a:xfrm>
            <a:off x="1218385" y="2608061"/>
            <a:ext cx="846758" cy="738029"/>
          </a:xfrm>
          <a:prstGeom prst="rect">
            <a:avLst/>
          </a:prstGeom>
          <a:noFill/>
          <a:ln>
            <a:noFill/>
          </a:ln>
        </p:spPr>
      </p:pic>
      <p:pic>
        <p:nvPicPr>
          <p:cNvPr descr="preencoded.png" id="139" name="Google Shape;139;p4"/>
          <p:cNvPicPr preferRelativeResize="0"/>
          <p:nvPr/>
        </p:nvPicPr>
        <p:blipFill rotWithShape="1">
          <a:blip r:embed="rId15">
            <a:alphaModFix/>
          </a:blip>
          <a:srcRect b="0" l="0" r="0" t="0"/>
          <a:stretch/>
        </p:blipFill>
        <p:spPr>
          <a:xfrm>
            <a:off x="838305" y="2066965"/>
            <a:ext cx="1493742" cy="1606708"/>
          </a:xfrm>
          <a:prstGeom prst="rect">
            <a:avLst/>
          </a:prstGeom>
          <a:noFill/>
          <a:ln>
            <a:noFill/>
          </a:ln>
        </p:spPr>
      </p:pic>
      <p:pic>
        <p:nvPicPr>
          <p:cNvPr descr="preencoded.png" id="140" name="Google Shape;140;p4"/>
          <p:cNvPicPr preferRelativeResize="0"/>
          <p:nvPr/>
        </p:nvPicPr>
        <p:blipFill rotWithShape="1">
          <a:blip r:embed="rId16">
            <a:alphaModFix/>
          </a:blip>
          <a:srcRect b="0" l="0" r="0" t="0"/>
          <a:stretch/>
        </p:blipFill>
        <p:spPr>
          <a:xfrm>
            <a:off x="19987036" y="10446252"/>
            <a:ext cx="3775820" cy="2876308"/>
          </a:xfrm>
          <a:prstGeom prst="rect">
            <a:avLst/>
          </a:prstGeom>
          <a:noFill/>
          <a:ln>
            <a:noFill/>
          </a:ln>
        </p:spPr>
      </p:pic>
      <p:pic>
        <p:nvPicPr>
          <p:cNvPr descr="preencoded.png" id="141" name="Google Shape;141;p4"/>
          <p:cNvPicPr preferRelativeResize="0"/>
          <p:nvPr/>
        </p:nvPicPr>
        <p:blipFill rotWithShape="1">
          <a:blip r:embed="rId17">
            <a:alphaModFix/>
          </a:blip>
          <a:srcRect b="0" l="0" r="0" t="0"/>
          <a:stretch/>
        </p:blipFill>
        <p:spPr>
          <a:xfrm>
            <a:off x="19941492" y="10401300"/>
            <a:ext cx="3866926" cy="2966213"/>
          </a:xfrm>
          <a:prstGeom prst="rect">
            <a:avLst/>
          </a:prstGeom>
          <a:noFill/>
          <a:ln>
            <a:noFill/>
          </a:ln>
        </p:spPr>
      </p:pic>
      <p:pic>
        <p:nvPicPr>
          <p:cNvPr descr="preencoded.png" id="142" name="Google Shape;142;p4"/>
          <p:cNvPicPr preferRelativeResize="0"/>
          <p:nvPr/>
        </p:nvPicPr>
        <p:blipFill rotWithShape="1">
          <a:blip r:embed="rId18">
            <a:alphaModFix/>
          </a:blip>
          <a:srcRect b="0" l="0" r="0" t="0"/>
          <a:stretch/>
        </p:blipFill>
        <p:spPr>
          <a:xfrm>
            <a:off x="20972554" y="11164925"/>
            <a:ext cx="1836545" cy="1600231"/>
          </a:xfrm>
          <a:prstGeom prst="rect">
            <a:avLst/>
          </a:prstGeom>
          <a:noFill/>
          <a:ln>
            <a:noFill/>
          </a:ln>
        </p:spPr>
      </p:pic>
      <p:pic>
        <p:nvPicPr>
          <p:cNvPr descr="preencoded.png" id="143" name="Google Shape;143;p4"/>
          <p:cNvPicPr preferRelativeResize="0"/>
          <p:nvPr/>
        </p:nvPicPr>
        <p:blipFill rotWithShape="1">
          <a:blip r:embed="rId19">
            <a:alphaModFix/>
          </a:blip>
          <a:srcRect b="0" l="0" r="0" t="0"/>
          <a:stretch/>
        </p:blipFill>
        <p:spPr>
          <a:xfrm>
            <a:off x="20972554" y="11164925"/>
            <a:ext cx="1836545" cy="1600231"/>
          </a:xfrm>
          <a:prstGeom prst="rect">
            <a:avLst/>
          </a:prstGeom>
          <a:noFill/>
          <a:ln>
            <a:noFill/>
          </a:ln>
        </p:spPr>
      </p:pic>
      <p:pic>
        <p:nvPicPr>
          <p:cNvPr descr="preencoded.png" id="144" name="Google Shape;144;p4"/>
          <p:cNvPicPr preferRelativeResize="0"/>
          <p:nvPr/>
        </p:nvPicPr>
        <p:blipFill rotWithShape="1">
          <a:blip r:embed="rId20">
            <a:alphaModFix/>
          </a:blip>
          <a:srcRect b="0" l="0" r="0" t="0"/>
          <a:stretch/>
        </p:blipFill>
        <p:spPr>
          <a:xfrm>
            <a:off x="21283715" y="11118856"/>
            <a:ext cx="1569868" cy="1691246"/>
          </a:xfrm>
          <a:prstGeom prst="rect">
            <a:avLst/>
          </a:prstGeom>
          <a:noFill/>
          <a:ln>
            <a:noFill/>
          </a:ln>
        </p:spPr>
      </p:pic>
      <p:sp>
        <p:nvSpPr>
          <p:cNvPr id="145" name="Google Shape;14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6" name="Google Shape;146;p4"/>
          <p:cNvPicPr preferRelativeResize="0"/>
          <p:nvPr/>
        </p:nvPicPr>
        <p:blipFill rotWithShape="1">
          <a:blip r:embed="rId21">
            <a:alphaModFix/>
          </a:blip>
          <a:srcRect b="0" l="0" r="0" t="0"/>
          <a:stretch/>
        </p:blipFill>
        <p:spPr>
          <a:xfrm>
            <a:off x="23523340" y="10820400"/>
            <a:ext cx="711289" cy="2590800"/>
          </a:xfrm>
          <a:prstGeom prst="rect">
            <a:avLst/>
          </a:prstGeom>
          <a:noFill/>
          <a:ln>
            <a:noFill/>
          </a:ln>
        </p:spPr>
      </p:pic>
      <p:pic>
        <p:nvPicPr>
          <p:cNvPr descr="preencoded.png" id="147" name="Google Shape;147;p4"/>
          <p:cNvPicPr preferRelativeResize="0"/>
          <p:nvPr/>
        </p:nvPicPr>
        <p:blipFill rotWithShape="1">
          <a:blip r:embed="rId22">
            <a:alphaModFix/>
          </a:blip>
          <a:srcRect b="0" l="0" r="0" t="0"/>
          <a:stretch/>
        </p:blipFill>
        <p:spPr>
          <a:xfrm>
            <a:off x="2959470" y="2933700"/>
            <a:ext cx="15394324" cy="1765300"/>
          </a:xfrm>
          <a:prstGeom prst="rect">
            <a:avLst/>
          </a:prstGeom>
          <a:noFill/>
          <a:ln>
            <a:noFill/>
          </a:ln>
        </p:spPr>
      </p:pic>
      <p:sp>
        <p:nvSpPr>
          <p:cNvPr id="148" name="Google Shape;148;p4"/>
          <p:cNvSpPr/>
          <p:nvPr/>
        </p:nvSpPr>
        <p:spPr>
          <a:xfrm>
            <a:off x="3721565" y="3086100"/>
            <a:ext cx="14208843"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The Realm of the Extraordinary</a:t>
            </a:r>
            <a:endParaRPr b="0" i="0" sz="8000" u="none" cap="none" strike="noStrike">
              <a:solidFill>
                <a:schemeClr val="dk1"/>
              </a:solidFill>
              <a:latin typeface="Calibri"/>
              <a:ea typeface="Calibri"/>
              <a:cs typeface="Calibri"/>
              <a:sym typeface="Calibri"/>
            </a:endParaRPr>
          </a:p>
        </p:txBody>
      </p:sp>
      <p:sp>
        <p:nvSpPr>
          <p:cNvPr id="149" name="Google Shape;149;p4"/>
          <p:cNvSpPr/>
          <p:nvPr/>
        </p:nvSpPr>
        <p:spPr>
          <a:xfrm>
            <a:off x="2959470" y="57150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50" name="Google Shape;150;p4"/>
          <p:cNvSpPr/>
          <p:nvPr/>
        </p:nvSpPr>
        <p:spPr>
          <a:xfrm>
            <a:off x="12701588" y="57150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5" name="Shape 155"/>
        <p:cNvGrpSpPr/>
        <p:nvPr/>
      </p:nvGrpSpPr>
      <p:grpSpPr>
        <a:xfrm>
          <a:off x="0" y="0"/>
          <a:ext cx="0" cy="0"/>
          <a:chOff x="0" y="0"/>
          <a:chExt cx="0" cy="0"/>
        </a:xfrm>
      </p:grpSpPr>
      <p:pic>
        <p:nvPicPr>
          <p:cNvPr descr="preencoded.png" id="156" name="Google Shape;156;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57" name="Google Shape;157;p5"/>
          <p:cNvPicPr preferRelativeResize="0"/>
          <p:nvPr/>
        </p:nvPicPr>
        <p:blipFill rotWithShape="1">
          <a:blip r:embed="rId4">
            <a:alphaModFix/>
          </a:blip>
          <a:srcRect b="0" l="0" r="0" t="0"/>
          <a:stretch/>
        </p:blipFill>
        <p:spPr>
          <a:xfrm>
            <a:off x="21853633" y="10780030"/>
            <a:ext cx="2049520" cy="1978106"/>
          </a:xfrm>
          <a:prstGeom prst="rect">
            <a:avLst/>
          </a:prstGeom>
          <a:noFill/>
          <a:ln>
            <a:noFill/>
          </a:ln>
        </p:spPr>
      </p:pic>
      <p:pic>
        <p:nvPicPr>
          <p:cNvPr descr="preencoded.png" id="158" name="Google Shape;158;p5"/>
          <p:cNvPicPr preferRelativeResize="0"/>
          <p:nvPr/>
        </p:nvPicPr>
        <p:blipFill rotWithShape="1">
          <a:blip r:embed="rId5">
            <a:alphaModFix/>
          </a:blip>
          <a:srcRect b="0" l="0" r="0" t="0"/>
          <a:stretch/>
        </p:blipFill>
        <p:spPr>
          <a:xfrm>
            <a:off x="20688408" y="11976088"/>
            <a:ext cx="1466909" cy="1495667"/>
          </a:xfrm>
          <a:prstGeom prst="rect">
            <a:avLst/>
          </a:prstGeom>
          <a:noFill/>
          <a:ln>
            <a:noFill/>
          </a:ln>
        </p:spPr>
      </p:pic>
      <p:pic>
        <p:nvPicPr>
          <p:cNvPr descr="preencoded.png" id="159" name="Google Shape;159;p5"/>
          <p:cNvPicPr preferRelativeResize="0"/>
          <p:nvPr/>
        </p:nvPicPr>
        <p:blipFill rotWithShape="1">
          <a:blip r:embed="rId6">
            <a:alphaModFix/>
          </a:blip>
          <a:srcRect b="0" l="0" r="0" t="0"/>
          <a:stretch/>
        </p:blipFill>
        <p:spPr>
          <a:xfrm>
            <a:off x="21828794" y="10755089"/>
            <a:ext cx="2100993" cy="2028583"/>
          </a:xfrm>
          <a:prstGeom prst="rect">
            <a:avLst/>
          </a:prstGeom>
          <a:noFill/>
          <a:ln>
            <a:noFill/>
          </a:ln>
        </p:spPr>
      </p:pic>
      <p:pic>
        <p:nvPicPr>
          <p:cNvPr descr="preencoded.png" id="160" name="Google Shape;160;p5"/>
          <p:cNvPicPr preferRelativeResize="0"/>
          <p:nvPr/>
        </p:nvPicPr>
        <p:blipFill rotWithShape="1">
          <a:blip r:embed="rId7">
            <a:alphaModFix/>
          </a:blip>
          <a:srcRect b="0" l="0" r="0" t="0"/>
          <a:stretch/>
        </p:blipFill>
        <p:spPr>
          <a:xfrm>
            <a:off x="20664199" y="11950402"/>
            <a:ext cx="1517033" cy="1546541"/>
          </a:xfrm>
          <a:prstGeom prst="rect">
            <a:avLst/>
          </a:prstGeom>
          <a:noFill/>
          <a:ln>
            <a:noFill/>
          </a:ln>
        </p:spPr>
      </p:pic>
      <p:pic>
        <p:nvPicPr>
          <p:cNvPr descr="preencoded.png" id="161" name="Google Shape;161;p5"/>
          <p:cNvPicPr preferRelativeResize="0"/>
          <p:nvPr/>
        </p:nvPicPr>
        <p:blipFill rotWithShape="1">
          <a:blip r:embed="rId8">
            <a:alphaModFix/>
          </a:blip>
          <a:srcRect b="0" l="0" r="0" t="0"/>
          <a:stretch/>
        </p:blipFill>
        <p:spPr>
          <a:xfrm>
            <a:off x="1434482" y="4599006"/>
            <a:ext cx="697638" cy="608143"/>
          </a:xfrm>
          <a:prstGeom prst="rect">
            <a:avLst/>
          </a:prstGeom>
          <a:noFill/>
          <a:ln>
            <a:noFill/>
          </a:ln>
        </p:spPr>
      </p:pic>
      <p:pic>
        <p:nvPicPr>
          <p:cNvPr descr="preencoded.png" id="162" name="Google Shape;162;p5"/>
          <p:cNvPicPr preferRelativeResize="0"/>
          <p:nvPr/>
        </p:nvPicPr>
        <p:blipFill rotWithShape="1">
          <a:blip r:embed="rId9">
            <a:alphaModFix/>
          </a:blip>
          <a:srcRect b="0" l="0" r="0" t="0"/>
          <a:stretch/>
        </p:blipFill>
        <p:spPr>
          <a:xfrm>
            <a:off x="1434482" y="4599006"/>
            <a:ext cx="697638" cy="608143"/>
          </a:xfrm>
          <a:prstGeom prst="rect">
            <a:avLst/>
          </a:prstGeom>
          <a:noFill/>
          <a:ln>
            <a:noFill/>
          </a:ln>
        </p:spPr>
      </p:pic>
      <p:pic>
        <p:nvPicPr>
          <p:cNvPr descr="preencoded.png" id="163" name="Google Shape;163;p5"/>
          <p:cNvPicPr preferRelativeResize="0"/>
          <p:nvPr/>
        </p:nvPicPr>
        <p:blipFill rotWithShape="1">
          <a:blip r:embed="rId10">
            <a:alphaModFix/>
          </a:blip>
          <a:srcRect b="0" l="0" r="0" t="0"/>
          <a:stretch/>
        </p:blipFill>
        <p:spPr>
          <a:xfrm>
            <a:off x="508805" y="2375706"/>
            <a:ext cx="697651" cy="608143"/>
          </a:xfrm>
          <a:prstGeom prst="rect">
            <a:avLst/>
          </a:prstGeom>
          <a:noFill/>
          <a:ln>
            <a:noFill/>
          </a:ln>
        </p:spPr>
      </p:pic>
      <p:pic>
        <p:nvPicPr>
          <p:cNvPr descr="preencoded.png" id="164" name="Google Shape;164;p5"/>
          <p:cNvPicPr preferRelativeResize="0"/>
          <p:nvPr/>
        </p:nvPicPr>
        <p:blipFill rotWithShape="1">
          <a:blip r:embed="rId11">
            <a:alphaModFix/>
          </a:blip>
          <a:srcRect b="0" l="0" r="0" t="0"/>
          <a:stretch/>
        </p:blipFill>
        <p:spPr>
          <a:xfrm>
            <a:off x="508805" y="2375706"/>
            <a:ext cx="697651" cy="608143"/>
          </a:xfrm>
          <a:prstGeom prst="rect">
            <a:avLst/>
          </a:prstGeom>
          <a:noFill/>
          <a:ln>
            <a:noFill/>
          </a:ln>
        </p:spPr>
      </p:pic>
      <p:pic>
        <p:nvPicPr>
          <p:cNvPr descr="preencoded.png" id="165" name="Google Shape;165;p5"/>
          <p:cNvPicPr preferRelativeResize="0"/>
          <p:nvPr/>
        </p:nvPicPr>
        <p:blipFill rotWithShape="1">
          <a:blip r:embed="rId12">
            <a:alphaModFix/>
          </a:blip>
          <a:srcRect b="0" l="0" r="0" t="0"/>
          <a:stretch/>
        </p:blipFill>
        <p:spPr>
          <a:xfrm>
            <a:off x="1769397" y="2935591"/>
            <a:ext cx="711205" cy="711113"/>
          </a:xfrm>
          <a:prstGeom prst="rect">
            <a:avLst/>
          </a:prstGeom>
          <a:noFill/>
          <a:ln>
            <a:noFill/>
          </a:ln>
        </p:spPr>
      </p:pic>
      <p:pic>
        <p:nvPicPr>
          <p:cNvPr descr="preencoded.png" id="166" name="Google Shape;166;p5"/>
          <p:cNvPicPr preferRelativeResize="0"/>
          <p:nvPr/>
        </p:nvPicPr>
        <p:blipFill rotWithShape="1">
          <a:blip r:embed="rId13">
            <a:alphaModFix/>
          </a:blip>
          <a:srcRect b="0" l="0" r="0" t="0"/>
          <a:stretch/>
        </p:blipFill>
        <p:spPr>
          <a:xfrm>
            <a:off x="1969763" y="3122544"/>
            <a:ext cx="58807" cy="123825"/>
          </a:xfrm>
          <a:prstGeom prst="rect">
            <a:avLst/>
          </a:prstGeom>
          <a:noFill/>
          <a:ln>
            <a:noFill/>
          </a:ln>
        </p:spPr>
      </p:pic>
      <p:pic>
        <p:nvPicPr>
          <p:cNvPr descr="preencoded.png" id="167" name="Google Shape;167;p5"/>
          <p:cNvPicPr preferRelativeResize="0"/>
          <p:nvPr/>
        </p:nvPicPr>
        <p:blipFill rotWithShape="1">
          <a:blip r:embed="rId14">
            <a:alphaModFix/>
          </a:blip>
          <a:srcRect b="0" l="0" r="0" t="0"/>
          <a:stretch/>
        </p:blipFill>
        <p:spPr>
          <a:xfrm>
            <a:off x="2221947" y="3122544"/>
            <a:ext cx="58807" cy="123825"/>
          </a:xfrm>
          <a:prstGeom prst="rect">
            <a:avLst/>
          </a:prstGeom>
          <a:noFill/>
          <a:ln>
            <a:noFill/>
          </a:ln>
        </p:spPr>
      </p:pic>
      <p:pic>
        <p:nvPicPr>
          <p:cNvPr descr="preencoded.png" id="168" name="Google Shape;168;p5"/>
          <p:cNvPicPr preferRelativeResize="0"/>
          <p:nvPr/>
        </p:nvPicPr>
        <p:blipFill rotWithShape="1">
          <a:blip r:embed="rId15">
            <a:alphaModFix/>
          </a:blip>
          <a:srcRect b="0" l="0" r="0" t="0"/>
          <a:stretch/>
        </p:blipFill>
        <p:spPr>
          <a:xfrm>
            <a:off x="1939327" y="3338717"/>
            <a:ext cx="372210" cy="186773"/>
          </a:xfrm>
          <a:prstGeom prst="rect">
            <a:avLst/>
          </a:prstGeom>
          <a:noFill/>
          <a:ln>
            <a:noFill/>
          </a:ln>
        </p:spPr>
      </p:pic>
      <p:pic>
        <p:nvPicPr>
          <p:cNvPr descr="preencoded.png" id="169" name="Google Shape;169;p5"/>
          <p:cNvPicPr preferRelativeResize="0"/>
          <p:nvPr/>
        </p:nvPicPr>
        <p:blipFill rotWithShape="1">
          <a:blip r:embed="rId16">
            <a:alphaModFix/>
          </a:blip>
          <a:srcRect b="0" l="0" r="0" t="0"/>
          <a:stretch/>
        </p:blipFill>
        <p:spPr>
          <a:xfrm>
            <a:off x="1743525" y="2909137"/>
            <a:ext cx="763447" cy="763352"/>
          </a:xfrm>
          <a:prstGeom prst="rect">
            <a:avLst/>
          </a:prstGeom>
          <a:noFill/>
          <a:ln>
            <a:noFill/>
          </a:ln>
        </p:spPr>
      </p:pic>
      <p:pic>
        <p:nvPicPr>
          <p:cNvPr descr="preencoded.png" id="170" name="Google Shape;170;p5"/>
          <p:cNvPicPr preferRelativeResize="0"/>
          <p:nvPr/>
        </p:nvPicPr>
        <p:blipFill rotWithShape="1">
          <a:blip r:embed="rId17">
            <a:alphaModFix/>
          </a:blip>
          <a:srcRect b="0" l="0" r="0" t="0"/>
          <a:stretch/>
        </p:blipFill>
        <p:spPr>
          <a:xfrm>
            <a:off x="1646325" y="609426"/>
            <a:ext cx="1169997" cy="1118195"/>
          </a:xfrm>
          <a:prstGeom prst="rect">
            <a:avLst/>
          </a:prstGeom>
          <a:noFill/>
          <a:ln>
            <a:noFill/>
          </a:ln>
        </p:spPr>
      </p:pic>
      <p:pic>
        <p:nvPicPr>
          <p:cNvPr descr="preencoded.png" id="171" name="Google Shape;171;p5"/>
          <p:cNvPicPr preferRelativeResize="0"/>
          <p:nvPr/>
        </p:nvPicPr>
        <p:blipFill rotWithShape="1">
          <a:blip r:embed="rId18">
            <a:alphaModFix/>
          </a:blip>
          <a:srcRect b="0" l="0" r="0" t="0"/>
          <a:stretch/>
        </p:blipFill>
        <p:spPr>
          <a:xfrm>
            <a:off x="3072559" y="3290639"/>
            <a:ext cx="737567" cy="704906"/>
          </a:xfrm>
          <a:prstGeom prst="rect">
            <a:avLst/>
          </a:prstGeom>
          <a:noFill/>
          <a:ln>
            <a:noFill/>
          </a:ln>
        </p:spPr>
      </p:pic>
      <p:pic>
        <p:nvPicPr>
          <p:cNvPr descr="preencoded.png" id="172" name="Google Shape;172;p5"/>
          <p:cNvPicPr preferRelativeResize="0"/>
          <p:nvPr/>
        </p:nvPicPr>
        <p:blipFill rotWithShape="1">
          <a:blip r:embed="rId19">
            <a:alphaModFix/>
          </a:blip>
          <a:srcRect b="0" l="0" r="0" t="0"/>
          <a:stretch/>
        </p:blipFill>
        <p:spPr>
          <a:xfrm>
            <a:off x="1408775" y="4573556"/>
            <a:ext cx="692956" cy="658837"/>
          </a:xfrm>
          <a:prstGeom prst="rect">
            <a:avLst/>
          </a:prstGeom>
          <a:noFill/>
          <a:ln>
            <a:noFill/>
          </a:ln>
        </p:spPr>
      </p:pic>
      <p:pic>
        <p:nvPicPr>
          <p:cNvPr descr="preencoded.png" id="173" name="Google Shape;173;p5"/>
          <p:cNvPicPr preferRelativeResize="0"/>
          <p:nvPr/>
        </p:nvPicPr>
        <p:blipFill rotWithShape="1">
          <a:blip r:embed="rId20">
            <a:alphaModFix/>
          </a:blip>
          <a:srcRect b="0" l="0" r="0" t="0"/>
          <a:stretch/>
        </p:blipFill>
        <p:spPr>
          <a:xfrm>
            <a:off x="482660" y="2349915"/>
            <a:ext cx="749850" cy="541244"/>
          </a:xfrm>
          <a:prstGeom prst="rect">
            <a:avLst/>
          </a:prstGeom>
          <a:noFill/>
          <a:ln>
            <a:noFill/>
          </a:ln>
        </p:spPr>
      </p:pic>
      <p:pic>
        <p:nvPicPr>
          <p:cNvPr descr="preencoded.png" id="174" name="Google Shape;174;p5"/>
          <p:cNvPicPr preferRelativeResize="0"/>
          <p:nvPr/>
        </p:nvPicPr>
        <p:blipFill rotWithShape="1">
          <a:blip r:embed="rId21">
            <a:alphaModFix/>
          </a:blip>
          <a:srcRect b="0" l="0" r="0" t="0"/>
          <a:stretch/>
        </p:blipFill>
        <p:spPr>
          <a:xfrm>
            <a:off x="3046964" y="3572191"/>
            <a:ext cx="651031" cy="448946"/>
          </a:xfrm>
          <a:prstGeom prst="rect">
            <a:avLst/>
          </a:prstGeom>
          <a:noFill/>
          <a:ln>
            <a:noFill/>
          </a:ln>
        </p:spPr>
      </p:pic>
      <p:pic>
        <p:nvPicPr>
          <p:cNvPr descr="preencoded.png" id="175" name="Google Shape;175;p5"/>
          <p:cNvPicPr preferRelativeResize="0"/>
          <p:nvPr/>
        </p:nvPicPr>
        <p:blipFill rotWithShape="1">
          <a:blip r:embed="rId22">
            <a:alphaModFix/>
          </a:blip>
          <a:srcRect b="0" l="0" r="0" t="0"/>
          <a:stretch/>
        </p:blipFill>
        <p:spPr>
          <a:xfrm>
            <a:off x="1620045" y="584200"/>
            <a:ext cx="1222329" cy="1170056"/>
          </a:xfrm>
          <a:prstGeom prst="rect">
            <a:avLst/>
          </a:prstGeom>
          <a:noFill/>
          <a:ln>
            <a:noFill/>
          </a:ln>
        </p:spPr>
      </p:pic>
      <p:pic>
        <p:nvPicPr>
          <p:cNvPr descr="preencoded.png" id="176" name="Google Shape;176;p5"/>
          <p:cNvPicPr preferRelativeResize="0"/>
          <p:nvPr/>
        </p:nvPicPr>
        <p:blipFill rotWithShape="1">
          <a:blip r:embed="rId23">
            <a:alphaModFix/>
          </a:blip>
          <a:srcRect b="0" l="0" r="0" t="0"/>
          <a:stretch/>
        </p:blipFill>
        <p:spPr>
          <a:xfrm>
            <a:off x="6274584" y="0"/>
            <a:ext cx="18112464" cy="13716000"/>
          </a:xfrm>
          <a:prstGeom prst="rect">
            <a:avLst/>
          </a:prstGeom>
          <a:noFill/>
          <a:ln>
            <a:noFill/>
          </a:ln>
        </p:spPr>
      </p:pic>
      <p:sp>
        <p:nvSpPr>
          <p:cNvPr id="177" name="Google Shape;17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8" name="Google Shape;178;p5"/>
          <p:cNvPicPr preferRelativeResize="0"/>
          <p:nvPr/>
        </p:nvPicPr>
        <p:blipFill rotWithShape="1">
          <a:blip r:embed="rId24">
            <a:alphaModFix/>
          </a:blip>
          <a:srcRect b="0" l="0" r="0" t="0"/>
          <a:stretch/>
        </p:blipFill>
        <p:spPr>
          <a:xfrm>
            <a:off x="23523340" y="10820400"/>
            <a:ext cx="711289" cy="2590800"/>
          </a:xfrm>
          <a:prstGeom prst="rect">
            <a:avLst/>
          </a:prstGeom>
          <a:noFill/>
          <a:ln>
            <a:noFill/>
          </a:ln>
        </p:spPr>
      </p:pic>
      <p:sp>
        <p:nvSpPr>
          <p:cNvPr id="179" name="Google Shape;179;p5"/>
          <p:cNvSpPr/>
          <p:nvPr/>
        </p:nvSpPr>
        <p:spPr>
          <a:xfrm>
            <a:off x="1778222" y="1435100"/>
            <a:ext cx="7874984" cy="54229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0" name="Google Shape;180;p5"/>
          <p:cNvPicPr preferRelativeResize="0"/>
          <p:nvPr/>
        </p:nvPicPr>
        <p:blipFill rotWithShape="1">
          <a:blip r:embed="rId25">
            <a:alphaModFix/>
          </a:blip>
          <a:srcRect b="0" l="0" r="0" t="0"/>
          <a:stretch/>
        </p:blipFill>
        <p:spPr>
          <a:xfrm>
            <a:off x="4893383" y="1739900"/>
            <a:ext cx="1644663" cy="1625600"/>
          </a:xfrm>
          <a:prstGeom prst="rect">
            <a:avLst/>
          </a:prstGeom>
          <a:noFill/>
          <a:ln>
            <a:noFill/>
          </a:ln>
        </p:spPr>
      </p:pic>
      <p:sp>
        <p:nvSpPr>
          <p:cNvPr id="181" name="Google Shape;181;p5"/>
          <p:cNvSpPr/>
          <p:nvPr/>
        </p:nvSpPr>
        <p:spPr>
          <a:xfrm>
            <a:off x="2184673" y="3670300"/>
            <a:ext cx="7062083"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5"/>
          <p:cNvSpPr/>
          <p:nvPr/>
        </p:nvSpPr>
        <p:spPr>
          <a:xfrm>
            <a:off x="2083060" y="3670300"/>
            <a:ext cx="7265308"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Unicorn Sightings</a:t>
            </a:r>
            <a:endParaRPr b="0" i="0" sz="4800" u="none" cap="none" strike="noStrike">
              <a:solidFill>
                <a:schemeClr val="dk1"/>
              </a:solidFill>
              <a:latin typeface="Calibri"/>
              <a:ea typeface="Calibri"/>
              <a:cs typeface="Calibri"/>
              <a:sym typeface="Calibri"/>
            </a:endParaRPr>
          </a:p>
        </p:txBody>
      </p:sp>
      <p:sp>
        <p:nvSpPr>
          <p:cNvPr id="183" name="Google Shape;183;p5"/>
          <p:cNvSpPr/>
          <p:nvPr/>
        </p:nvSpPr>
        <p:spPr>
          <a:xfrm>
            <a:off x="2116931" y="44704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84" name="Google Shape;184;p5"/>
          <p:cNvSpPr/>
          <p:nvPr/>
        </p:nvSpPr>
        <p:spPr>
          <a:xfrm>
            <a:off x="1778222" y="7797800"/>
            <a:ext cx="7874984" cy="49022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5" name="Google Shape;185;p5"/>
          <p:cNvPicPr preferRelativeResize="0"/>
          <p:nvPr/>
        </p:nvPicPr>
        <p:blipFill rotWithShape="1">
          <a:blip r:embed="rId26">
            <a:alphaModFix/>
          </a:blip>
          <a:srcRect b="0" l="0" r="0" t="0"/>
          <a:stretch/>
        </p:blipFill>
        <p:spPr>
          <a:xfrm>
            <a:off x="4890744" y="8102600"/>
            <a:ext cx="1649938" cy="1625600"/>
          </a:xfrm>
          <a:prstGeom prst="rect">
            <a:avLst/>
          </a:prstGeom>
          <a:noFill/>
          <a:ln>
            <a:noFill/>
          </a:ln>
        </p:spPr>
      </p:pic>
      <p:sp>
        <p:nvSpPr>
          <p:cNvPr id="186" name="Google Shape;186;p5"/>
          <p:cNvSpPr/>
          <p:nvPr/>
        </p:nvSpPr>
        <p:spPr>
          <a:xfrm>
            <a:off x="2184673" y="10033000"/>
            <a:ext cx="7062083"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5"/>
          <p:cNvSpPr/>
          <p:nvPr/>
        </p:nvSpPr>
        <p:spPr>
          <a:xfrm>
            <a:off x="2083060" y="10033000"/>
            <a:ext cx="7265308"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Rokkitt"/>
                <a:ea typeface="Rokkitt"/>
                <a:cs typeface="Rokkitt"/>
                <a:sym typeface="Rokkitt"/>
              </a:rPr>
              <a:t>Dragon Taming</a:t>
            </a:r>
            <a:endParaRPr b="0" i="0" sz="4800" u="none" cap="none" strike="noStrike">
              <a:solidFill>
                <a:schemeClr val="dk1"/>
              </a:solidFill>
              <a:latin typeface="Calibri"/>
              <a:ea typeface="Calibri"/>
              <a:cs typeface="Calibri"/>
              <a:sym typeface="Calibri"/>
            </a:endParaRPr>
          </a:p>
        </p:txBody>
      </p:sp>
      <p:sp>
        <p:nvSpPr>
          <p:cNvPr id="188" name="Google Shape;188;p5"/>
          <p:cNvSpPr/>
          <p:nvPr/>
        </p:nvSpPr>
        <p:spPr>
          <a:xfrm>
            <a:off x="2116931" y="108331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3" name="Shape 193"/>
        <p:cNvGrpSpPr/>
        <p:nvPr/>
      </p:nvGrpSpPr>
      <p:grpSpPr>
        <a:xfrm>
          <a:off x="0" y="0"/>
          <a:ext cx="0" cy="0"/>
          <a:chOff x="0" y="0"/>
          <a:chExt cx="0" cy="0"/>
        </a:xfrm>
      </p:grpSpPr>
      <p:pic>
        <p:nvPicPr>
          <p:cNvPr descr="preencoded.png" id="194" name="Google Shape;194;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95" name="Google Shape;195;p6"/>
          <p:cNvPicPr preferRelativeResize="0"/>
          <p:nvPr/>
        </p:nvPicPr>
        <p:blipFill rotWithShape="1">
          <a:blip r:embed="rId4">
            <a:alphaModFix/>
          </a:blip>
          <a:srcRect b="0" l="0" r="0" t="0"/>
          <a:stretch/>
        </p:blipFill>
        <p:spPr>
          <a:xfrm>
            <a:off x="0" y="12019428"/>
            <a:ext cx="2917021" cy="1696572"/>
          </a:xfrm>
          <a:prstGeom prst="rect">
            <a:avLst/>
          </a:prstGeom>
          <a:noFill/>
          <a:ln>
            <a:noFill/>
          </a:ln>
        </p:spPr>
      </p:pic>
      <p:pic>
        <p:nvPicPr>
          <p:cNvPr descr="preencoded.png" id="196" name="Google Shape;196;p6"/>
          <p:cNvPicPr preferRelativeResize="0"/>
          <p:nvPr/>
        </p:nvPicPr>
        <p:blipFill rotWithShape="1">
          <a:blip r:embed="rId4">
            <a:alphaModFix/>
          </a:blip>
          <a:srcRect b="0" l="0" r="0" t="0"/>
          <a:stretch/>
        </p:blipFill>
        <p:spPr>
          <a:xfrm>
            <a:off x="0" y="12019428"/>
            <a:ext cx="2917021" cy="1696572"/>
          </a:xfrm>
          <a:prstGeom prst="rect">
            <a:avLst/>
          </a:prstGeom>
          <a:noFill/>
          <a:ln>
            <a:noFill/>
          </a:ln>
        </p:spPr>
      </p:pic>
      <p:pic>
        <p:nvPicPr>
          <p:cNvPr descr="preencoded.png" id="197" name="Google Shape;197;p6"/>
          <p:cNvPicPr preferRelativeResize="0"/>
          <p:nvPr/>
        </p:nvPicPr>
        <p:blipFill rotWithShape="1">
          <a:blip r:embed="rId5">
            <a:alphaModFix/>
          </a:blip>
          <a:srcRect b="0" l="0" r="0" t="0"/>
          <a:stretch/>
        </p:blipFill>
        <p:spPr>
          <a:xfrm>
            <a:off x="0" y="12019428"/>
            <a:ext cx="2917021" cy="1696572"/>
          </a:xfrm>
          <a:prstGeom prst="rect">
            <a:avLst/>
          </a:prstGeom>
          <a:noFill/>
          <a:ln>
            <a:noFill/>
          </a:ln>
        </p:spPr>
      </p:pic>
      <p:pic>
        <p:nvPicPr>
          <p:cNvPr descr="preencoded.png" id="198" name="Google Shape;198;p6"/>
          <p:cNvPicPr preferRelativeResize="0"/>
          <p:nvPr/>
        </p:nvPicPr>
        <p:blipFill rotWithShape="1">
          <a:blip r:embed="rId4">
            <a:alphaModFix/>
          </a:blip>
          <a:srcRect b="0" l="0" r="0" t="0"/>
          <a:stretch/>
        </p:blipFill>
        <p:spPr>
          <a:xfrm>
            <a:off x="0" y="12019428"/>
            <a:ext cx="2917021" cy="1696572"/>
          </a:xfrm>
          <a:prstGeom prst="rect">
            <a:avLst/>
          </a:prstGeom>
          <a:noFill/>
          <a:ln>
            <a:noFill/>
          </a:ln>
        </p:spPr>
      </p:pic>
      <p:pic>
        <p:nvPicPr>
          <p:cNvPr descr="preencoded.png" id="199" name="Google Shape;199;p6"/>
          <p:cNvPicPr preferRelativeResize="0"/>
          <p:nvPr/>
        </p:nvPicPr>
        <p:blipFill rotWithShape="1">
          <a:blip r:embed="rId6">
            <a:alphaModFix/>
          </a:blip>
          <a:srcRect b="0" l="0" r="0" t="0"/>
          <a:stretch/>
        </p:blipFill>
        <p:spPr>
          <a:xfrm>
            <a:off x="0" y="12716607"/>
            <a:ext cx="2917021" cy="999393"/>
          </a:xfrm>
          <a:prstGeom prst="rect">
            <a:avLst/>
          </a:prstGeom>
          <a:noFill/>
          <a:ln>
            <a:noFill/>
          </a:ln>
        </p:spPr>
      </p:pic>
      <p:pic>
        <p:nvPicPr>
          <p:cNvPr descr="preencoded.png" id="200" name="Google Shape;200;p6"/>
          <p:cNvPicPr preferRelativeResize="0"/>
          <p:nvPr/>
        </p:nvPicPr>
        <p:blipFill rotWithShape="1">
          <a:blip r:embed="rId7">
            <a:alphaModFix/>
          </a:blip>
          <a:srcRect b="0" l="0" r="0" t="0"/>
          <a:stretch/>
        </p:blipFill>
        <p:spPr>
          <a:xfrm>
            <a:off x="0" y="10868242"/>
            <a:ext cx="2916878" cy="1257536"/>
          </a:xfrm>
          <a:prstGeom prst="rect">
            <a:avLst/>
          </a:prstGeom>
          <a:noFill/>
          <a:ln>
            <a:noFill/>
          </a:ln>
        </p:spPr>
      </p:pic>
      <p:pic>
        <p:nvPicPr>
          <p:cNvPr descr="preencoded.png" id="201" name="Google Shape;201;p6"/>
          <p:cNvPicPr preferRelativeResize="0"/>
          <p:nvPr/>
        </p:nvPicPr>
        <p:blipFill rotWithShape="1">
          <a:blip r:embed="rId7">
            <a:alphaModFix/>
          </a:blip>
          <a:srcRect b="0" l="0" r="0" t="0"/>
          <a:stretch/>
        </p:blipFill>
        <p:spPr>
          <a:xfrm>
            <a:off x="0" y="10868242"/>
            <a:ext cx="2916878" cy="1257536"/>
          </a:xfrm>
          <a:prstGeom prst="rect">
            <a:avLst/>
          </a:prstGeom>
          <a:noFill/>
          <a:ln>
            <a:noFill/>
          </a:ln>
        </p:spPr>
      </p:pic>
      <p:pic>
        <p:nvPicPr>
          <p:cNvPr descr="preencoded.png" id="202" name="Google Shape;202;p6"/>
          <p:cNvPicPr preferRelativeResize="0"/>
          <p:nvPr/>
        </p:nvPicPr>
        <p:blipFill rotWithShape="1">
          <a:blip r:embed="rId8">
            <a:alphaModFix/>
          </a:blip>
          <a:srcRect b="0" l="0" r="0" t="0"/>
          <a:stretch/>
        </p:blipFill>
        <p:spPr>
          <a:xfrm>
            <a:off x="0" y="10868242"/>
            <a:ext cx="2916878" cy="1257536"/>
          </a:xfrm>
          <a:prstGeom prst="rect">
            <a:avLst/>
          </a:prstGeom>
          <a:noFill/>
          <a:ln>
            <a:noFill/>
          </a:ln>
        </p:spPr>
      </p:pic>
      <p:pic>
        <p:nvPicPr>
          <p:cNvPr descr="preencoded.png" id="203" name="Google Shape;203;p6"/>
          <p:cNvPicPr preferRelativeResize="0"/>
          <p:nvPr/>
        </p:nvPicPr>
        <p:blipFill rotWithShape="1">
          <a:blip r:embed="rId7">
            <a:alphaModFix/>
          </a:blip>
          <a:srcRect b="0" l="0" r="0" t="0"/>
          <a:stretch/>
        </p:blipFill>
        <p:spPr>
          <a:xfrm>
            <a:off x="0" y="10868242"/>
            <a:ext cx="2916878" cy="1257536"/>
          </a:xfrm>
          <a:prstGeom prst="rect">
            <a:avLst/>
          </a:prstGeom>
          <a:noFill/>
          <a:ln>
            <a:noFill/>
          </a:ln>
        </p:spPr>
      </p:pic>
      <p:pic>
        <p:nvPicPr>
          <p:cNvPr descr="preencoded.png" id="204" name="Google Shape;204;p6"/>
          <p:cNvPicPr preferRelativeResize="0"/>
          <p:nvPr/>
        </p:nvPicPr>
        <p:blipFill rotWithShape="1">
          <a:blip r:embed="rId9">
            <a:alphaModFix/>
          </a:blip>
          <a:srcRect b="0" l="0" r="0" t="0"/>
          <a:stretch/>
        </p:blipFill>
        <p:spPr>
          <a:xfrm>
            <a:off x="0" y="10840362"/>
            <a:ext cx="2943869" cy="1307641"/>
          </a:xfrm>
          <a:prstGeom prst="rect">
            <a:avLst/>
          </a:prstGeom>
          <a:noFill/>
          <a:ln>
            <a:noFill/>
          </a:ln>
        </p:spPr>
      </p:pic>
      <p:pic>
        <p:nvPicPr>
          <p:cNvPr descr="preencoded.png" id="205" name="Google Shape;205;p6"/>
          <p:cNvPicPr preferRelativeResize="0"/>
          <p:nvPr/>
        </p:nvPicPr>
        <p:blipFill rotWithShape="1">
          <a:blip r:embed="rId10">
            <a:alphaModFix/>
          </a:blip>
          <a:srcRect b="0" l="0" r="0" t="0"/>
          <a:stretch/>
        </p:blipFill>
        <p:spPr>
          <a:xfrm>
            <a:off x="0" y="10766140"/>
            <a:ext cx="3141491" cy="2079532"/>
          </a:xfrm>
          <a:prstGeom prst="rect">
            <a:avLst/>
          </a:prstGeom>
          <a:noFill/>
          <a:ln>
            <a:noFill/>
          </a:ln>
        </p:spPr>
      </p:pic>
      <p:pic>
        <p:nvPicPr>
          <p:cNvPr descr="preencoded.png" id="206" name="Google Shape;206;p6"/>
          <p:cNvPicPr preferRelativeResize="0"/>
          <p:nvPr/>
        </p:nvPicPr>
        <p:blipFill rotWithShape="1">
          <a:blip r:embed="rId11">
            <a:alphaModFix/>
          </a:blip>
          <a:srcRect b="0" l="0" r="0" t="0"/>
          <a:stretch/>
        </p:blipFill>
        <p:spPr>
          <a:xfrm>
            <a:off x="461513" y="11198182"/>
            <a:ext cx="1793540" cy="134045"/>
          </a:xfrm>
          <a:prstGeom prst="rect">
            <a:avLst/>
          </a:prstGeom>
          <a:noFill/>
          <a:ln>
            <a:noFill/>
          </a:ln>
        </p:spPr>
      </p:pic>
      <p:pic>
        <p:nvPicPr>
          <p:cNvPr descr="preencoded.png" id="207" name="Google Shape;207;p6"/>
          <p:cNvPicPr preferRelativeResize="0"/>
          <p:nvPr/>
        </p:nvPicPr>
        <p:blipFill rotWithShape="1">
          <a:blip r:embed="rId12">
            <a:alphaModFix/>
          </a:blip>
          <a:srcRect b="0" l="0" r="0" t="0"/>
          <a:stretch/>
        </p:blipFill>
        <p:spPr>
          <a:xfrm>
            <a:off x="292059" y="11546402"/>
            <a:ext cx="2088527" cy="134045"/>
          </a:xfrm>
          <a:prstGeom prst="rect">
            <a:avLst/>
          </a:prstGeom>
          <a:noFill/>
          <a:ln>
            <a:noFill/>
          </a:ln>
        </p:spPr>
      </p:pic>
      <p:pic>
        <p:nvPicPr>
          <p:cNvPr descr="preencoded.png" id="208" name="Google Shape;208;p6"/>
          <p:cNvPicPr preferRelativeResize="0"/>
          <p:nvPr/>
        </p:nvPicPr>
        <p:blipFill rotWithShape="1">
          <a:blip r:embed="rId13">
            <a:alphaModFix/>
          </a:blip>
          <a:srcRect b="0" l="0" r="0" t="0"/>
          <a:stretch/>
        </p:blipFill>
        <p:spPr>
          <a:xfrm>
            <a:off x="292059" y="11888341"/>
            <a:ext cx="2088527" cy="133672"/>
          </a:xfrm>
          <a:prstGeom prst="rect">
            <a:avLst/>
          </a:prstGeom>
          <a:noFill/>
          <a:ln>
            <a:noFill/>
          </a:ln>
        </p:spPr>
      </p:pic>
      <p:pic>
        <p:nvPicPr>
          <p:cNvPr descr="preencoded.png" id="209" name="Google Shape;209;p6"/>
          <p:cNvPicPr preferRelativeResize="0"/>
          <p:nvPr/>
        </p:nvPicPr>
        <p:blipFill rotWithShape="1">
          <a:blip r:embed="rId14">
            <a:alphaModFix/>
          </a:blip>
          <a:srcRect b="0" l="0" r="0" t="0"/>
          <a:stretch/>
        </p:blipFill>
        <p:spPr>
          <a:xfrm>
            <a:off x="292059" y="12229914"/>
            <a:ext cx="2088527" cy="134045"/>
          </a:xfrm>
          <a:prstGeom prst="rect">
            <a:avLst/>
          </a:prstGeom>
          <a:noFill/>
          <a:ln>
            <a:noFill/>
          </a:ln>
        </p:spPr>
      </p:pic>
      <p:pic>
        <p:nvPicPr>
          <p:cNvPr descr="preencoded.png" id="210" name="Google Shape;210;p6"/>
          <p:cNvPicPr preferRelativeResize="0"/>
          <p:nvPr/>
        </p:nvPicPr>
        <p:blipFill rotWithShape="1">
          <a:blip r:embed="rId15">
            <a:alphaModFix/>
          </a:blip>
          <a:srcRect b="0" l="0" r="0" t="0"/>
          <a:stretch/>
        </p:blipFill>
        <p:spPr>
          <a:xfrm>
            <a:off x="291681" y="12571487"/>
            <a:ext cx="2088540" cy="134045"/>
          </a:xfrm>
          <a:prstGeom prst="rect">
            <a:avLst/>
          </a:prstGeom>
          <a:noFill/>
          <a:ln>
            <a:noFill/>
          </a:ln>
        </p:spPr>
      </p:pic>
      <p:pic>
        <p:nvPicPr>
          <p:cNvPr descr="preencoded.png" id="211" name="Google Shape;211;p6"/>
          <p:cNvPicPr preferRelativeResize="0"/>
          <p:nvPr/>
        </p:nvPicPr>
        <p:blipFill rotWithShape="1">
          <a:blip r:embed="rId16">
            <a:alphaModFix/>
          </a:blip>
          <a:srcRect b="0" l="0" r="0" t="0"/>
          <a:stretch/>
        </p:blipFill>
        <p:spPr>
          <a:xfrm>
            <a:off x="500649" y="11170853"/>
            <a:ext cx="1781726" cy="189433"/>
          </a:xfrm>
          <a:prstGeom prst="rect">
            <a:avLst/>
          </a:prstGeom>
          <a:noFill/>
          <a:ln>
            <a:noFill/>
          </a:ln>
        </p:spPr>
      </p:pic>
      <p:pic>
        <p:nvPicPr>
          <p:cNvPr descr="preencoded.png" id="212" name="Google Shape;212;p6"/>
          <p:cNvPicPr preferRelativeResize="0"/>
          <p:nvPr/>
        </p:nvPicPr>
        <p:blipFill rotWithShape="1">
          <a:blip r:embed="rId17">
            <a:alphaModFix/>
          </a:blip>
          <a:srcRect b="0" l="0" r="0" t="0"/>
          <a:stretch/>
        </p:blipFill>
        <p:spPr>
          <a:xfrm>
            <a:off x="0" y="11994592"/>
            <a:ext cx="1681339" cy="1721408"/>
          </a:xfrm>
          <a:prstGeom prst="rect">
            <a:avLst/>
          </a:prstGeom>
          <a:noFill/>
          <a:ln>
            <a:noFill/>
          </a:ln>
        </p:spPr>
      </p:pic>
      <p:pic>
        <p:nvPicPr>
          <p:cNvPr descr="preencoded.png" id="213" name="Google Shape;213;p6"/>
          <p:cNvPicPr preferRelativeResize="0"/>
          <p:nvPr/>
        </p:nvPicPr>
        <p:blipFill rotWithShape="1">
          <a:blip r:embed="rId18">
            <a:alphaModFix/>
          </a:blip>
          <a:srcRect b="0" l="0" r="0" t="0"/>
          <a:stretch/>
        </p:blipFill>
        <p:spPr>
          <a:xfrm>
            <a:off x="2578838" y="11991367"/>
            <a:ext cx="365871" cy="1724633"/>
          </a:xfrm>
          <a:prstGeom prst="rect">
            <a:avLst/>
          </a:prstGeom>
          <a:noFill/>
          <a:ln>
            <a:noFill/>
          </a:ln>
        </p:spPr>
      </p:pic>
      <p:pic>
        <p:nvPicPr>
          <p:cNvPr descr="preencoded.png" id="214" name="Google Shape;214;p6"/>
          <p:cNvPicPr preferRelativeResize="0"/>
          <p:nvPr/>
        </p:nvPicPr>
        <p:blipFill rotWithShape="1">
          <a:blip r:embed="rId19">
            <a:alphaModFix/>
          </a:blip>
          <a:srcRect b="0" l="0" r="0" t="0"/>
          <a:stretch/>
        </p:blipFill>
        <p:spPr>
          <a:xfrm>
            <a:off x="20865613" y="1023200"/>
            <a:ext cx="3037317" cy="3037917"/>
          </a:xfrm>
          <a:prstGeom prst="rect">
            <a:avLst/>
          </a:prstGeom>
          <a:noFill/>
          <a:ln>
            <a:noFill/>
          </a:ln>
        </p:spPr>
      </p:pic>
      <p:pic>
        <p:nvPicPr>
          <p:cNvPr descr="preencoded.png" id="215" name="Google Shape;215;p6"/>
          <p:cNvPicPr preferRelativeResize="0"/>
          <p:nvPr/>
        </p:nvPicPr>
        <p:blipFill rotWithShape="1">
          <a:blip r:embed="rId20">
            <a:alphaModFix/>
          </a:blip>
          <a:srcRect b="0" l="0" r="0" t="0"/>
          <a:stretch/>
        </p:blipFill>
        <p:spPr>
          <a:xfrm>
            <a:off x="20824042" y="981621"/>
            <a:ext cx="3120451" cy="3121075"/>
          </a:xfrm>
          <a:prstGeom prst="rect">
            <a:avLst/>
          </a:prstGeom>
          <a:noFill/>
          <a:ln>
            <a:noFill/>
          </a:ln>
        </p:spPr>
      </p:pic>
      <p:pic>
        <p:nvPicPr>
          <p:cNvPr descr="preencoded.png" id="216" name="Google Shape;216;p6"/>
          <p:cNvPicPr preferRelativeResize="0"/>
          <p:nvPr/>
        </p:nvPicPr>
        <p:blipFill rotWithShape="1">
          <a:blip r:embed="rId21">
            <a:alphaModFix/>
          </a:blip>
          <a:srcRect b="0" l="0" r="0" t="0"/>
          <a:stretch/>
        </p:blipFill>
        <p:spPr>
          <a:xfrm>
            <a:off x="21210374" y="1368016"/>
            <a:ext cx="2347821" cy="2348291"/>
          </a:xfrm>
          <a:prstGeom prst="rect">
            <a:avLst/>
          </a:prstGeom>
          <a:noFill/>
          <a:ln>
            <a:noFill/>
          </a:ln>
        </p:spPr>
      </p:pic>
      <p:pic>
        <p:nvPicPr>
          <p:cNvPr descr="preencoded.png" id="217" name="Google Shape;217;p6"/>
          <p:cNvPicPr preferRelativeResize="0"/>
          <p:nvPr/>
        </p:nvPicPr>
        <p:blipFill rotWithShape="1">
          <a:blip r:embed="rId22">
            <a:alphaModFix/>
          </a:blip>
          <a:srcRect b="0" l="0" r="0" t="0"/>
          <a:stretch/>
        </p:blipFill>
        <p:spPr>
          <a:xfrm>
            <a:off x="21168802" y="1326989"/>
            <a:ext cx="2413283" cy="2431442"/>
          </a:xfrm>
          <a:prstGeom prst="rect">
            <a:avLst/>
          </a:prstGeom>
          <a:noFill/>
          <a:ln>
            <a:noFill/>
          </a:ln>
        </p:spPr>
      </p:pic>
      <p:pic>
        <p:nvPicPr>
          <p:cNvPr descr="preencoded.png" id="218" name="Google Shape;218;p6"/>
          <p:cNvPicPr preferRelativeResize="0"/>
          <p:nvPr/>
        </p:nvPicPr>
        <p:blipFill rotWithShape="1">
          <a:blip r:embed="rId23">
            <a:alphaModFix/>
          </a:blip>
          <a:srcRect b="0" l="0" r="0" t="0"/>
          <a:stretch/>
        </p:blipFill>
        <p:spPr>
          <a:xfrm>
            <a:off x="21779591" y="1937345"/>
            <a:ext cx="1209386" cy="1209625"/>
          </a:xfrm>
          <a:prstGeom prst="rect">
            <a:avLst/>
          </a:prstGeom>
          <a:noFill/>
          <a:ln>
            <a:noFill/>
          </a:ln>
        </p:spPr>
      </p:pic>
      <p:pic>
        <p:nvPicPr>
          <p:cNvPr descr="preencoded.png" id="219" name="Google Shape;219;p6"/>
          <p:cNvPicPr preferRelativeResize="0"/>
          <p:nvPr/>
        </p:nvPicPr>
        <p:blipFill rotWithShape="1">
          <a:blip r:embed="rId24">
            <a:alphaModFix/>
          </a:blip>
          <a:srcRect b="0" l="0" r="0" t="0"/>
          <a:stretch/>
        </p:blipFill>
        <p:spPr>
          <a:xfrm>
            <a:off x="22078882" y="2236149"/>
            <a:ext cx="611900" cy="612018"/>
          </a:xfrm>
          <a:prstGeom prst="rect">
            <a:avLst/>
          </a:prstGeom>
          <a:noFill/>
          <a:ln>
            <a:noFill/>
          </a:ln>
        </p:spPr>
      </p:pic>
      <p:pic>
        <p:nvPicPr>
          <p:cNvPr descr="preencoded.png" id="220" name="Google Shape;220;p6"/>
          <p:cNvPicPr preferRelativeResize="0"/>
          <p:nvPr/>
        </p:nvPicPr>
        <p:blipFill rotWithShape="1">
          <a:blip r:embed="rId25">
            <a:alphaModFix/>
          </a:blip>
          <a:srcRect b="0" l="0" r="0" t="0"/>
          <a:stretch/>
        </p:blipFill>
        <p:spPr>
          <a:xfrm>
            <a:off x="20239856" y="1473343"/>
            <a:ext cx="1187214" cy="748395"/>
          </a:xfrm>
          <a:prstGeom prst="rect">
            <a:avLst/>
          </a:prstGeom>
          <a:noFill/>
          <a:ln>
            <a:noFill/>
          </a:ln>
        </p:spPr>
      </p:pic>
      <p:pic>
        <p:nvPicPr>
          <p:cNvPr descr="preencoded.png" id="221" name="Google Shape;221;p6"/>
          <p:cNvPicPr preferRelativeResize="0"/>
          <p:nvPr/>
        </p:nvPicPr>
        <p:blipFill rotWithShape="1">
          <a:blip r:embed="rId26">
            <a:alphaModFix/>
          </a:blip>
          <a:srcRect b="0" l="0" r="0" t="0"/>
          <a:stretch/>
        </p:blipFill>
        <p:spPr>
          <a:xfrm>
            <a:off x="19981024" y="1920714"/>
            <a:ext cx="1400601" cy="591505"/>
          </a:xfrm>
          <a:prstGeom prst="rect">
            <a:avLst/>
          </a:prstGeom>
          <a:noFill/>
          <a:ln>
            <a:noFill/>
          </a:ln>
        </p:spPr>
      </p:pic>
      <p:pic>
        <p:nvPicPr>
          <p:cNvPr descr="preencoded.png" id="222" name="Google Shape;222;p6"/>
          <p:cNvPicPr preferRelativeResize="0"/>
          <p:nvPr/>
        </p:nvPicPr>
        <p:blipFill rotWithShape="1">
          <a:blip r:embed="rId27">
            <a:alphaModFix/>
          </a:blip>
          <a:srcRect b="0" l="0" r="0" t="0"/>
          <a:stretch/>
        </p:blipFill>
        <p:spPr>
          <a:xfrm>
            <a:off x="20298613" y="1824813"/>
            <a:ext cx="2134016" cy="763637"/>
          </a:xfrm>
          <a:prstGeom prst="rect">
            <a:avLst/>
          </a:prstGeom>
          <a:noFill/>
          <a:ln>
            <a:noFill/>
          </a:ln>
        </p:spPr>
      </p:pic>
      <p:pic>
        <p:nvPicPr>
          <p:cNvPr descr="preencoded.png" id="223" name="Google Shape;223;p6"/>
          <p:cNvPicPr preferRelativeResize="0"/>
          <p:nvPr/>
        </p:nvPicPr>
        <p:blipFill rotWithShape="1">
          <a:blip r:embed="rId28">
            <a:alphaModFix/>
          </a:blip>
          <a:srcRect b="0" l="0" r="0" t="0"/>
          <a:stretch/>
        </p:blipFill>
        <p:spPr>
          <a:xfrm>
            <a:off x="23053270" y="9265"/>
            <a:ext cx="1333778" cy="304899"/>
          </a:xfrm>
          <a:prstGeom prst="rect">
            <a:avLst/>
          </a:prstGeom>
          <a:noFill/>
          <a:ln>
            <a:noFill/>
          </a:ln>
        </p:spPr>
      </p:pic>
      <p:pic>
        <p:nvPicPr>
          <p:cNvPr descr="preencoded.png" id="224" name="Google Shape;224;p6"/>
          <p:cNvPicPr preferRelativeResize="0"/>
          <p:nvPr/>
        </p:nvPicPr>
        <p:blipFill rotWithShape="1">
          <a:blip r:embed="rId29">
            <a:alphaModFix/>
          </a:blip>
          <a:srcRect b="0" l="0" r="0" t="0"/>
          <a:stretch/>
        </p:blipFill>
        <p:spPr>
          <a:xfrm>
            <a:off x="23053270" y="604093"/>
            <a:ext cx="1333778" cy="304899"/>
          </a:xfrm>
          <a:prstGeom prst="rect">
            <a:avLst/>
          </a:prstGeom>
          <a:noFill/>
          <a:ln>
            <a:noFill/>
          </a:ln>
        </p:spPr>
      </p:pic>
      <p:pic>
        <p:nvPicPr>
          <p:cNvPr descr="preencoded.png" id="225" name="Google Shape;225;p6"/>
          <p:cNvPicPr preferRelativeResize="0"/>
          <p:nvPr/>
        </p:nvPicPr>
        <p:blipFill rotWithShape="1">
          <a:blip r:embed="rId30">
            <a:alphaModFix/>
          </a:blip>
          <a:srcRect b="0" l="0" r="0" t="0"/>
          <a:stretch/>
        </p:blipFill>
        <p:spPr>
          <a:xfrm>
            <a:off x="23164117" y="0"/>
            <a:ext cx="1222931" cy="355743"/>
          </a:xfrm>
          <a:prstGeom prst="rect">
            <a:avLst/>
          </a:prstGeom>
          <a:noFill/>
          <a:ln>
            <a:noFill/>
          </a:ln>
        </p:spPr>
      </p:pic>
      <p:pic>
        <p:nvPicPr>
          <p:cNvPr descr="preencoded.png" id="226" name="Google Shape;226;p6"/>
          <p:cNvPicPr preferRelativeResize="0"/>
          <p:nvPr/>
        </p:nvPicPr>
        <p:blipFill rotWithShape="1">
          <a:blip r:embed="rId31">
            <a:alphaModFix/>
          </a:blip>
          <a:srcRect b="0" l="0" r="0" t="0"/>
          <a:stretch/>
        </p:blipFill>
        <p:spPr>
          <a:xfrm>
            <a:off x="23513287" y="562521"/>
            <a:ext cx="873761" cy="388057"/>
          </a:xfrm>
          <a:prstGeom prst="rect">
            <a:avLst/>
          </a:prstGeom>
          <a:noFill/>
          <a:ln>
            <a:noFill/>
          </a:ln>
        </p:spPr>
      </p:pic>
      <p:sp>
        <p:nvSpPr>
          <p:cNvPr id="227" name="Google Shape;22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8" name="Google Shape;228;p6"/>
          <p:cNvPicPr preferRelativeResize="0"/>
          <p:nvPr/>
        </p:nvPicPr>
        <p:blipFill rotWithShape="1">
          <a:blip r:embed="rId32">
            <a:alphaModFix/>
          </a:blip>
          <a:srcRect b="0" l="0" r="0" t="0"/>
          <a:stretch/>
        </p:blipFill>
        <p:spPr>
          <a:xfrm>
            <a:off x="23523340" y="10820400"/>
            <a:ext cx="711289" cy="2590800"/>
          </a:xfrm>
          <a:prstGeom prst="rect">
            <a:avLst/>
          </a:prstGeom>
          <a:noFill/>
          <a:ln>
            <a:noFill/>
          </a:ln>
        </p:spPr>
      </p:pic>
      <p:sp>
        <p:nvSpPr>
          <p:cNvPr id="229" name="Google Shape;229;p6"/>
          <p:cNvSpPr/>
          <p:nvPr/>
        </p:nvSpPr>
        <p:spPr>
          <a:xfrm>
            <a:off x="2934067" y="2514600"/>
            <a:ext cx="8129016" cy="913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0" name="Google Shape;230;p6"/>
          <p:cNvPicPr preferRelativeResize="0"/>
          <p:nvPr/>
        </p:nvPicPr>
        <p:blipFill rotWithShape="1">
          <a:blip r:embed="rId33">
            <a:alphaModFix/>
          </a:blip>
          <a:srcRect b="0" l="0" r="0" t="0"/>
          <a:stretch/>
        </p:blipFill>
        <p:spPr>
          <a:xfrm>
            <a:off x="2934067" y="2514600"/>
            <a:ext cx="8129016" cy="5562600"/>
          </a:xfrm>
          <a:prstGeom prst="rect">
            <a:avLst/>
          </a:prstGeom>
          <a:noFill/>
          <a:ln>
            <a:noFill/>
          </a:ln>
        </p:spPr>
      </p:pic>
      <p:sp>
        <p:nvSpPr>
          <p:cNvPr id="231" name="Google Shape;231;p6"/>
          <p:cNvSpPr/>
          <p:nvPr/>
        </p:nvSpPr>
        <p:spPr>
          <a:xfrm>
            <a:off x="2934067" y="8839200"/>
            <a:ext cx="8129100" cy="13080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6"/>
          <p:cNvSpPr/>
          <p:nvPr/>
        </p:nvSpPr>
        <p:spPr>
          <a:xfrm>
            <a:off x="3696162" y="8991600"/>
            <a:ext cx="4953619"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FFFFF"/>
                </a:solidFill>
                <a:latin typeface="Rokkitt"/>
                <a:ea typeface="Rokkitt"/>
                <a:cs typeface="Rokkitt"/>
                <a:sym typeface="Rokkitt"/>
              </a:rPr>
              <a:t>Unicorn Sightings</a:t>
            </a:r>
            <a:endParaRPr b="0" i="0" sz="4800" u="none" cap="none" strike="noStrike">
              <a:solidFill>
                <a:schemeClr val="dk1"/>
              </a:solidFill>
              <a:latin typeface="Calibri"/>
              <a:ea typeface="Calibri"/>
              <a:cs typeface="Calibri"/>
              <a:sym typeface="Calibri"/>
            </a:endParaRPr>
          </a:p>
        </p:txBody>
      </p:sp>
      <p:sp>
        <p:nvSpPr>
          <p:cNvPr id="233" name="Google Shape;233;p6"/>
          <p:cNvSpPr/>
          <p:nvPr/>
        </p:nvSpPr>
        <p:spPr>
          <a:xfrm>
            <a:off x="2934067" y="106045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6"/>
          <p:cNvSpPr/>
          <p:nvPr/>
        </p:nvSpPr>
        <p:spPr>
          <a:xfrm>
            <a:off x="2934067" y="106045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235" name="Google Shape;235;p6"/>
          <p:cNvSpPr/>
          <p:nvPr/>
        </p:nvSpPr>
        <p:spPr>
          <a:xfrm>
            <a:off x="13323965" y="2514600"/>
            <a:ext cx="8129016" cy="913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6" name="Google Shape;236;p6"/>
          <p:cNvPicPr preferRelativeResize="0"/>
          <p:nvPr/>
        </p:nvPicPr>
        <p:blipFill rotWithShape="1">
          <a:blip r:embed="rId34">
            <a:alphaModFix/>
          </a:blip>
          <a:srcRect b="0" l="0" r="0" t="0"/>
          <a:stretch/>
        </p:blipFill>
        <p:spPr>
          <a:xfrm>
            <a:off x="13323965" y="2514600"/>
            <a:ext cx="8129016" cy="5562600"/>
          </a:xfrm>
          <a:prstGeom prst="rect">
            <a:avLst/>
          </a:prstGeom>
          <a:noFill/>
          <a:ln>
            <a:noFill/>
          </a:ln>
        </p:spPr>
      </p:pic>
      <p:sp>
        <p:nvSpPr>
          <p:cNvPr id="237" name="Google Shape;237;p6"/>
          <p:cNvSpPr/>
          <p:nvPr/>
        </p:nvSpPr>
        <p:spPr>
          <a:xfrm>
            <a:off x="13323965" y="8839200"/>
            <a:ext cx="8129100" cy="1308000"/>
          </a:xfrm>
          <a:prstGeom prst="rect">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6"/>
          <p:cNvSpPr/>
          <p:nvPr/>
        </p:nvSpPr>
        <p:spPr>
          <a:xfrm>
            <a:off x="14086061" y="8991600"/>
            <a:ext cx="43312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FFFFF"/>
                </a:solidFill>
                <a:latin typeface="Rokkitt"/>
                <a:ea typeface="Rokkitt"/>
                <a:cs typeface="Rokkitt"/>
                <a:sym typeface="Rokkitt"/>
              </a:rPr>
              <a:t>Dragon Taming</a:t>
            </a:r>
            <a:endParaRPr b="0" i="0" sz="4800" u="none" cap="none" strike="noStrike">
              <a:solidFill>
                <a:schemeClr val="dk1"/>
              </a:solidFill>
              <a:latin typeface="Calibri"/>
              <a:ea typeface="Calibri"/>
              <a:cs typeface="Calibri"/>
              <a:sym typeface="Calibri"/>
            </a:endParaRPr>
          </a:p>
        </p:txBody>
      </p:sp>
      <p:sp>
        <p:nvSpPr>
          <p:cNvPr id="239" name="Google Shape;239;p6"/>
          <p:cNvSpPr/>
          <p:nvPr/>
        </p:nvSpPr>
        <p:spPr>
          <a:xfrm>
            <a:off x="13323965" y="106045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6"/>
          <p:cNvSpPr/>
          <p:nvPr/>
        </p:nvSpPr>
        <p:spPr>
          <a:xfrm>
            <a:off x="13323965" y="106045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5" name="Shape 245"/>
        <p:cNvGrpSpPr/>
        <p:nvPr/>
      </p:nvGrpSpPr>
      <p:grpSpPr>
        <a:xfrm>
          <a:off x="0" y="0"/>
          <a:ext cx="0" cy="0"/>
          <a:chOff x="0" y="0"/>
          <a:chExt cx="0" cy="0"/>
        </a:xfrm>
      </p:grpSpPr>
      <p:pic>
        <p:nvPicPr>
          <p:cNvPr descr="preencoded.png" id="246" name="Google Shape;246;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47" name="Google Shape;247;p7"/>
          <p:cNvPicPr preferRelativeResize="0"/>
          <p:nvPr/>
        </p:nvPicPr>
        <p:blipFill rotWithShape="1">
          <a:blip r:embed="rId4">
            <a:alphaModFix/>
          </a:blip>
          <a:srcRect b="0" l="0" r="0" t="0"/>
          <a:stretch/>
        </p:blipFill>
        <p:spPr>
          <a:xfrm>
            <a:off x="20118694" y="6415565"/>
            <a:ext cx="142611" cy="188795"/>
          </a:xfrm>
          <a:prstGeom prst="rect">
            <a:avLst/>
          </a:prstGeom>
          <a:noFill/>
          <a:ln>
            <a:noFill/>
          </a:ln>
        </p:spPr>
      </p:pic>
      <p:pic>
        <p:nvPicPr>
          <p:cNvPr descr="preencoded.png" id="248" name="Google Shape;248;p7"/>
          <p:cNvPicPr preferRelativeResize="0"/>
          <p:nvPr/>
        </p:nvPicPr>
        <p:blipFill rotWithShape="1">
          <a:blip r:embed="rId5">
            <a:alphaModFix/>
          </a:blip>
          <a:srcRect b="0" l="0" r="0" t="0"/>
          <a:stretch/>
        </p:blipFill>
        <p:spPr>
          <a:xfrm>
            <a:off x="3010276" y="1524000"/>
            <a:ext cx="17051549" cy="11645900"/>
          </a:xfrm>
          <a:prstGeom prst="rect">
            <a:avLst/>
          </a:prstGeom>
          <a:noFill/>
          <a:ln>
            <a:noFill/>
          </a:ln>
        </p:spPr>
      </p:pic>
      <p:pic>
        <p:nvPicPr>
          <p:cNvPr descr="preencoded.png" id="249" name="Google Shape;249;p7"/>
          <p:cNvPicPr preferRelativeResize="0"/>
          <p:nvPr/>
        </p:nvPicPr>
        <p:blipFill rotWithShape="1">
          <a:blip r:embed="rId6">
            <a:alphaModFix/>
          </a:blip>
          <a:srcRect b="0" l="0" r="0" t="0"/>
          <a:stretch/>
        </p:blipFill>
        <p:spPr>
          <a:xfrm>
            <a:off x="14743805" y="2598744"/>
            <a:ext cx="161139" cy="175326"/>
          </a:xfrm>
          <a:prstGeom prst="rect">
            <a:avLst/>
          </a:prstGeom>
          <a:noFill/>
          <a:ln>
            <a:noFill/>
          </a:ln>
        </p:spPr>
      </p:pic>
      <p:pic>
        <p:nvPicPr>
          <p:cNvPr descr="preencoded.png" id="250" name="Google Shape;250;p7"/>
          <p:cNvPicPr preferRelativeResize="0"/>
          <p:nvPr/>
        </p:nvPicPr>
        <p:blipFill rotWithShape="1">
          <a:blip r:embed="rId7">
            <a:alphaModFix/>
          </a:blip>
          <a:srcRect b="0" l="0" r="0" t="0"/>
          <a:stretch/>
        </p:blipFill>
        <p:spPr>
          <a:xfrm>
            <a:off x="6634951" y="1620931"/>
            <a:ext cx="11126287" cy="10610534"/>
          </a:xfrm>
          <a:prstGeom prst="rect">
            <a:avLst/>
          </a:prstGeom>
          <a:noFill/>
          <a:ln>
            <a:noFill/>
          </a:ln>
        </p:spPr>
      </p:pic>
      <p:pic>
        <p:nvPicPr>
          <p:cNvPr descr="preencoded.png" id="251" name="Google Shape;251;p7"/>
          <p:cNvPicPr preferRelativeResize="0"/>
          <p:nvPr/>
        </p:nvPicPr>
        <p:blipFill rotWithShape="1">
          <a:blip r:embed="rId8">
            <a:alphaModFix/>
          </a:blip>
          <a:srcRect b="0" l="0" r="0" t="0"/>
          <a:stretch/>
        </p:blipFill>
        <p:spPr>
          <a:xfrm>
            <a:off x="6541318" y="1528527"/>
            <a:ext cx="11313558" cy="10797815"/>
          </a:xfrm>
          <a:prstGeom prst="rect">
            <a:avLst/>
          </a:prstGeom>
          <a:noFill/>
          <a:ln>
            <a:noFill/>
          </a:ln>
        </p:spPr>
      </p:pic>
      <p:pic>
        <p:nvPicPr>
          <p:cNvPr descr="preencoded.png" id="252" name="Google Shape;252;p7"/>
          <p:cNvPicPr preferRelativeResize="0"/>
          <p:nvPr/>
        </p:nvPicPr>
        <p:blipFill rotWithShape="1">
          <a:blip r:embed="rId9">
            <a:alphaModFix/>
          </a:blip>
          <a:srcRect b="0" l="0" r="0" t="0"/>
          <a:stretch/>
        </p:blipFill>
        <p:spPr>
          <a:xfrm>
            <a:off x="3337472" y="10271553"/>
            <a:ext cx="3602088" cy="2743926"/>
          </a:xfrm>
          <a:prstGeom prst="rect">
            <a:avLst/>
          </a:prstGeom>
          <a:noFill/>
          <a:ln>
            <a:noFill/>
          </a:ln>
        </p:spPr>
      </p:pic>
      <p:pic>
        <p:nvPicPr>
          <p:cNvPr descr="preencoded.png" id="253" name="Google Shape;253;p7"/>
          <p:cNvPicPr preferRelativeResize="0"/>
          <p:nvPr/>
        </p:nvPicPr>
        <p:blipFill rotWithShape="1">
          <a:blip r:embed="rId10">
            <a:alphaModFix/>
          </a:blip>
          <a:srcRect b="0" l="0" r="0" t="0"/>
          <a:stretch/>
        </p:blipFill>
        <p:spPr>
          <a:xfrm>
            <a:off x="3315114" y="10248900"/>
            <a:ext cx="3646798" cy="2788927"/>
          </a:xfrm>
          <a:prstGeom prst="rect">
            <a:avLst/>
          </a:prstGeom>
          <a:noFill/>
          <a:ln>
            <a:noFill/>
          </a:ln>
        </p:spPr>
      </p:pic>
      <p:pic>
        <p:nvPicPr>
          <p:cNvPr descr="preencoded.png" id="254" name="Google Shape;254;p7"/>
          <p:cNvPicPr preferRelativeResize="0"/>
          <p:nvPr/>
        </p:nvPicPr>
        <p:blipFill rotWithShape="1">
          <a:blip r:embed="rId11">
            <a:alphaModFix/>
          </a:blip>
          <a:srcRect b="0" l="0" r="0" t="0"/>
          <a:stretch/>
        </p:blipFill>
        <p:spPr>
          <a:xfrm>
            <a:off x="4005723" y="10535896"/>
            <a:ext cx="2324000" cy="2248526"/>
          </a:xfrm>
          <a:prstGeom prst="rect">
            <a:avLst/>
          </a:prstGeom>
          <a:noFill/>
          <a:ln>
            <a:noFill/>
          </a:ln>
        </p:spPr>
      </p:pic>
      <p:pic>
        <p:nvPicPr>
          <p:cNvPr descr="preencoded.png" id="255" name="Google Shape;255;p7"/>
          <p:cNvPicPr preferRelativeResize="0"/>
          <p:nvPr/>
        </p:nvPicPr>
        <p:blipFill rotWithShape="1">
          <a:blip r:embed="rId12">
            <a:alphaModFix/>
          </a:blip>
          <a:srcRect b="0" l="0" r="0" t="0"/>
          <a:stretch/>
        </p:blipFill>
        <p:spPr>
          <a:xfrm>
            <a:off x="4005723" y="10535896"/>
            <a:ext cx="2324000" cy="2248526"/>
          </a:xfrm>
          <a:prstGeom prst="rect">
            <a:avLst/>
          </a:prstGeom>
          <a:noFill/>
          <a:ln>
            <a:noFill/>
          </a:ln>
        </p:spPr>
      </p:pic>
      <p:pic>
        <p:nvPicPr>
          <p:cNvPr descr="preencoded.png" id="256" name="Google Shape;256;p7"/>
          <p:cNvPicPr preferRelativeResize="0"/>
          <p:nvPr/>
        </p:nvPicPr>
        <p:blipFill rotWithShape="1">
          <a:blip r:embed="rId13">
            <a:alphaModFix/>
          </a:blip>
          <a:srcRect b="0" l="0" r="0" t="0"/>
          <a:stretch/>
        </p:blipFill>
        <p:spPr>
          <a:xfrm>
            <a:off x="5104162" y="10535270"/>
            <a:ext cx="492543" cy="508775"/>
          </a:xfrm>
          <a:prstGeom prst="rect">
            <a:avLst/>
          </a:prstGeom>
          <a:noFill/>
          <a:ln>
            <a:noFill/>
          </a:ln>
        </p:spPr>
      </p:pic>
      <p:pic>
        <p:nvPicPr>
          <p:cNvPr descr="preencoded.png" id="257" name="Google Shape;257;p7"/>
          <p:cNvPicPr preferRelativeResize="0"/>
          <p:nvPr/>
        </p:nvPicPr>
        <p:blipFill rotWithShape="1">
          <a:blip r:embed="rId14">
            <a:alphaModFix/>
          </a:blip>
          <a:srcRect b="0" l="0" r="0" t="0"/>
          <a:stretch/>
        </p:blipFill>
        <p:spPr>
          <a:xfrm>
            <a:off x="5838535" y="11452039"/>
            <a:ext cx="492540" cy="508769"/>
          </a:xfrm>
          <a:prstGeom prst="rect">
            <a:avLst/>
          </a:prstGeom>
          <a:noFill/>
          <a:ln>
            <a:noFill/>
          </a:ln>
        </p:spPr>
      </p:pic>
      <p:pic>
        <p:nvPicPr>
          <p:cNvPr descr="preencoded.png" id="258" name="Google Shape;258;p7"/>
          <p:cNvPicPr preferRelativeResize="0"/>
          <p:nvPr/>
        </p:nvPicPr>
        <p:blipFill rotWithShape="1">
          <a:blip r:embed="rId15">
            <a:alphaModFix/>
          </a:blip>
          <a:srcRect b="0" l="0" r="0" t="0"/>
          <a:stretch/>
        </p:blipFill>
        <p:spPr>
          <a:xfrm>
            <a:off x="16607754" y="2026078"/>
            <a:ext cx="3338009" cy="3182900"/>
          </a:xfrm>
          <a:prstGeom prst="rect">
            <a:avLst/>
          </a:prstGeom>
          <a:noFill/>
          <a:ln>
            <a:noFill/>
          </a:ln>
        </p:spPr>
      </p:pic>
      <p:pic>
        <p:nvPicPr>
          <p:cNvPr descr="preencoded.png" id="259" name="Google Shape;259;p7"/>
          <p:cNvPicPr preferRelativeResize="0"/>
          <p:nvPr/>
        </p:nvPicPr>
        <p:blipFill rotWithShape="1">
          <a:blip r:embed="rId16">
            <a:alphaModFix/>
          </a:blip>
          <a:srcRect b="0" l="0" r="0" t="0"/>
          <a:stretch/>
        </p:blipFill>
        <p:spPr>
          <a:xfrm>
            <a:off x="16575572" y="1993900"/>
            <a:ext cx="3402376" cy="3247492"/>
          </a:xfrm>
          <a:prstGeom prst="rect">
            <a:avLst/>
          </a:prstGeom>
          <a:noFill/>
          <a:ln>
            <a:noFill/>
          </a:ln>
        </p:spPr>
      </p:pic>
      <p:pic>
        <p:nvPicPr>
          <p:cNvPr descr="preencoded.png" id="260" name="Google Shape;260;p7"/>
          <p:cNvPicPr preferRelativeResize="0"/>
          <p:nvPr/>
        </p:nvPicPr>
        <p:blipFill rotWithShape="1">
          <a:blip r:embed="rId17">
            <a:alphaModFix/>
          </a:blip>
          <a:srcRect b="0" l="0" r="0" t="0"/>
          <a:stretch/>
        </p:blipFill>
        <p:spPr>
          <a:xfrm>
            <a:off x="17558658" y="2525080"/>
            <a:ext cx="1565973" cy="1496516"/>
          </a:xfrm>
          <a:prstGeom prst="rect">
            <a:avLst/>
          </a:prstGeom>
          <a:noFill/>
          <a:ln>
            <a:noFill/>
          </a:ln>
        </p:spPr>
      </p:pic>
      <p:pic>
        <p:nvPicPr>
          <p:cNvPr descr="preencoded.png" id="261" name="Google Shape;261;p7"/>
          <p:cNvPicPr preferRelativeResize="0"/>
          <p:nvPr/>
        </p:nvPicPr>
        <p:blipFill rotWithShape="1">
          <a:blip r:embed="rId18">
            <a:alphaModFix/>
          </a:blip>
          <a:srcRect b="0" l="0" r="0" t="0"/>
          <a:stretch/>
        </p:blipFill>
        <p:spPr>
          <a:xfrm>
            <a:off x="17526036" y="3054517"/>
            <a:ext cx="1630597" cy="999263"/>
          </a:xfrm>
          <a:prstGeom prst="rect">
            <a:avLst/>
          </a:prstGeom>
          <a:noFill/>
          <a:ln>
            <a:noFill/>
          </a:ln>
        </p:spPr>
      </p:pic>
      <p:sp>
        <p:nvSpPr>
          <p:cNvPr id="262" name="Google Shape;26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3" name="Google Shape;263;p7"/>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pic>
        <p:nvPicPr>
          <p:cNvPr descr="preencoded.png" id="264" name="Google Shape;264;p7"/>
          <p:cNvPicPr preferRelativeResize="0"/>
          <p:nvPr/>
        </p:nvPicPr>
        <p:blipFill rotWithShape="1">
          <a:blip r:embed="rId20">
            <a:alphaModFix/>
          </a:blip>
          <a:srcRect b="0" l="0" r="0" t="0"/>
          <a:stretch/>
        </p:blipFill>
        <p:spPr>
          <a:xfrm>
            <a:off x="2019552" y="1845630"/>
            <a:ext cx="6169923" cy="4675057"/>
          </a:xfrm>
          <a:prstGeom prst="rect">
            <a:avLst/>
          </a:prstGeom>
          <a:noFill/>
          <a:ln>
            <a:noFill/>
          </a:ln>
        </p:spPr>
      </p:pic>
      <p:sp>
        <p:nvSpPr>
          <p:cNvPr id="265" name="Google Shape;265;p7"/>
          <p:cNvSpPr/>
          <p:nvPr/>
        </p:nvSpPr>
        <p:spPr>
          <a:xfrm>
            <a:off x="7303413" y="5334000"/>
            <a:ext cx="9780222" cy="5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7"/>
          <p:cNvSpPr/>
          <p:nvPr/>
        </p:nvSpPr>
        <p:spPr>
          <a:xfrm>
            <a:off x="7303413" y="5334000"/>
            <a:ext cx="9983448" cy="509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Rokkitt"/>
                <a:ea typeface="Rokkitt"/>
                <a:cs typeface="Rokkitt"/>
                <a:sym typeface="Rokkit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67" name="Google Shape;267;p7"/>
          <p:cNvSpPr/>
          <p:nvPr/>
        </p:nvSpPr>
        <p:spPr>
          <a:xfrm>
            <a:off x="13260457" y="10528300"/>
            <a:ext cx="3975597"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Rokkitt"/>
                <a:ea typeface="Rokkitt"/>
                <a:cs typeface="Rokkitt"/>
                <a:sym typeface="Rokkit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2" name="Shape 272"/>
        <p:cNvGrpSpPr/>
        <p:nvPr/>
      </p:nvGrpSpPr>
      <p:grpSpPr>
        <a:xfrm>
          <a:off x="0" y="0"/>
          <a:ext cx="0" cy="0"/>
          <a:chOff x="0" y="0"/>
          <a:chExt cx="0" cy="0"/>
        </a:xfrm>
      </p:grpSpPr>
      <p:pic>
        <p:nvPicPr>
          <p:cNvPr descr="preencoded.png" id="273" name="Google Shape;273;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74" name="Google Shape;274;p8"/>
          <p:cNvPicPr preferRelativeResize="0"/>
          <p:nvPr/>
        </p:nvPicPr>
        <p:blipFill rotWithShape="1">
          <a:blip r:embed="rId4">
            <a:alphaModFix/>
          </a:blip>
          <a:srcRect b="0" l="0" r="0" t="0"/>
          <a:stretch/>
        </p:blipFill>
        <p:spPr>
          <a:xfrm>
            <a:off x="1528008" y="2837842"/>
            <a:ext cx="1367833" cy="1368214"/>
          </a:xfrm>
          <a:prstGeom prst="rect">
            <a:avLst/>
          </a:prstGeom>
          <a:noFill/>
          <a:ln>
            <a:noFill/>
          </a:ln>
        </p:spPr>
      </p:pic>
      <p:pic>
        <p:nvPicPr>
          <p:cNvPr descr="preencoded.png" id="275" name="Google Shape;275;p8"/>
          <p:cNvPicPr preferRelativeResize="0"/>
          <p:nvPr/>
        </p:nvPicPr>
        <p:blipFill rotWithShape="1">
          <a:blip r:embed="rId5">
            <a:alphaModFix/>
          </a:blip>
          <a:srcRect b="0" l="0" r="0" t="0"/>
          <a:stretch/>
        </p:blipFill>
        <p:spPr>
          <a:xfrm>
            <a:off x="1912758" y="3198552"/>
            <a:ext cx="112634" cy="237840"/>
          </a:xfrm>
          <a:prstGeom prst="rect">
            <a:avLst/>
          </a:prstGeom>
          <a:noFill/>
          <a:ln>
            <a:noFill/>
          </a:ln>
        </p:spPr>
      </p:pic>
      <p:pic>
        <p:nvPicPr>
          <p:cNvPr descr="preencoded.png" id="276" name="Google Shape;276;p8"/>
          <p:cNvPicPr preferRelativeResize="0"/>
          <p:nvPr/>
        </p:nvPicPr>
        <p:blipFill rotWithShape="1">
          <a:blip r:embed="rId6">
            <a:alphaModFix/>
          </a:blip>
          <a:srcRect b="0" l="0" r="0" t="0"/>
          <a:stretch/>
        </p:blipFill>
        <p:spPr>
          <a:xfrm>
            <a:off x="2397502" y="3198552"/>
            <a:ext cx="112634" cy="237840"/>
          </a:xfrm>
          <a:prstGeom prst="rect">
            <a:avLst/>
          </a:prstGeom>
          <a:noFill/>
          <a:ln>
            <a:noFill/>
          </a:ln>
        </p:spPr>
      </p:pic>
      <p:pic>
        <p:nvPicPr>
          <p:cNvPr descr="preencoded.png" id="277" name="Google Shape;277;p8"/>
          <p:cNvPicPr preferRelativeResize="0"/>
          <p:nvPr/>
        </p:nvPicPr>
        <p:blipFill rotWithShape="1">
          <a:blip r:embed="rId7">
            <a:alphaModFix/>
          </a:blip>
          <a:srcRect b="0" l="0" r="0" t="0"/>
          <a:stretch/>
        </p:blipFill>
        <p:spPr>
          <a:xfrm>
            <a:off x="1853523" y="3614155"/>
            <a:ext cx="715841" cy="359271"/>
          </a:xfrm>
          <a:prstGeom prst="rect">
            <a:avLst/>
          </a:prstGeom>
          <a:noFill/>
          <a:ln>
            <a:noFill/>
          </a:ln>
        </p:spPr>
      </p:pic>
      <p:pic>
        <p:nvPicPr>
          <p:cNvPr descr="preencoded.png" id="278" name="Google Shape;278;p8"/>
          <p:cNvPicPr preferRelativeResize="0"/>
          <p:nvPr/>
        </p:nvPicPr>
        <p:blipFill rotWithShape="1">
          <a:blip r:embed="rId8">
            <a:alphaModFix/>
          </a:blip>
          <a:srcRect b="0" l="0" r="0" t="0"/>
          <a:stretch/>
        </p:blipFill>
        <p:spPr>
          <a:xfrm>
            <a:off x="1496031" y="2807146"/>
            <a:ext cx="1430014" cy="1430412"/>
          </a:xfrm>
          <a:prstGeom prst="rect">
            <a:avLst/>
          </a:prstGeom>
          <a:noFill/>
          <a:ln>
            <a:noFill/>
          </a:ln>
        </p:spPr>
      </p:pic>
      <p:pic>
        <p:nvPicPr>
          <p:cNvPr descr="preencoded.png" id="279" name="Google Shape;279;p8"/>
          <p:cNvPicPr preferRelativeResize="0"/>
          <p:nvPr/>
        </p:nvPicPr>
        <p:blipFill rotWithShape="1">
          <a:blip r:embed="rId9">
            <a:alphaModFix/>
          </a:blip>
          <a:srcRect b="0" l="0" r="0" t="0"/>
          <a:stretch/>
        </p:blipFill>
        <p:spPr>
          <a:xfrm>
            <a:off x="1372125" y="0"/>
            <a:ext cx="1805458" cy="1531975"/>
          </a:xfrm>
          <a:prstGeom prst="rect">
            <a:avLst/>
          </a:prstGeom>
          <a:noFill/>
          <a:ln>
            <a:noFill/>
          </a:ln>
        </p:spPr>
      </p:pic>
      <p:pic>
        <p:nvPicPr>
          <p:cNvPr descr="preencoded.png" id="280" name="Google Shape;280;p8"/>
          <p:cNvPicPr preferRelativeResize="0"/>
          <p:nvPr/>
        </p:nvPicPr>
        <p:blipFill rotWithShape="1">
          <a:blip r:embed="rId10">
            <a:alphaModFix/>
          </a:blip>
          <a:srcRect b="0" l="0" r="0" t="0"/>
          <a:stretch/>
        </p:blipFill>
        <p:spPr>
          <a:xfrm>
            <a:off x="2031656" y="0"/>
            <a:ext cx="859255" cy="1078260"/>
          </a:xfrm>
          <a:prstGeom prst="rect">
            <a:avLst/>
          </a:prstGeom>
          <a:noFill/>
          <a:ln>
            <a:noFill/>
          </a:ln>
        </p:spPr>
      </p:pic>
      <p:pic>
        <p:nvPicPr>
          <p:cNvPr descr="preencoded.png" id="281" name="Google Shape;281;p8"/>
          <p:cNvPicPr preferRelativeResize="0"/>
          <p:nvPr/>
        </p:nvPicPr>
        <p:blipFill rotWithShape="1">
          <a:blip r:embed="rId11">
            <a:alphaModFix/>
          </a:blip>
          <a:srcRect b="0" l="0" r="0" t="0"/>
          <a:stretch/>
        </p:blipFill>
        <p:spPr>
          <a:xfrm>
            <a:off x="1688337" y="454992"/>
            <a:ext cx="394214" cy="645108"/>
          </a:xfrm>
          <a:prstGeom prst="rect">
            <a:avLst/>
          </a:prstGeom>
          <a:noFill/>
          <a:ln>
            <a:noFill/>
          </a:ln>
        </p:spPr>
      </p:pic>
      <p:pic>
        <p:nvPicPr>
          <p:cNvPr descr="preencoded.png" id="282" name="Google Shape;282;p8"/>
          <p:cNvPicPr preferRelativeResize="0"/>
          <p:nvPr/>
        </p:nvPicPr>
        <p:blipFill rotWithShape="1">
          <a:blip r:embed="rId12">
            <a:alphaModFix/>
          </a:blip>
          <a:srcRect b="0" l="0" r="0" t="0"/>
          <a:stretch/>
        </p:blipFill>
        <p:spPr>
          <a:xfrm>
            <a:off x="1340836" y="0"/>
            <a:ext cx="1868451" cy="1563266"/>
          </a:xfrm>
          <a:prstGeom prst="rect">
            <a:avLst/>
          </a:prstGeom>
          <a:noFill/>
          <a:ln>
            <a:noFill/>
          </a:ln>
        </p:spPr>
      </p:pic>
      <p:pic>
        <p:nvPicPr>
          <p:cNvPr descr="preencoded.png" id="283" name="Google Shape;283;p8"/>
          <p:cNvPicPr preferRelativeResize="0"/>
          <p:nvPr/>
        </p:nvPicPr>
        <p:blipFill rotWithShape="1">
          <a:blip r:embed="rId13">
            <a:alphaModFix/>
          </a:blip>
          <a:srcRect b="0" l="0" r="0" t="0"/>
          <a:stretch/>
        </p:blipFill>
        <p:spPr>
          <a:xfrm>
            <a:off x="0" y="1317079"/>
            <a:ext cx="829825" cy="1805955"/>
          </a:xfrm>
          <a:prstGeom prst="rect">
            <a:avLst/>
          </a:prstGeom>
          <a:noFill/>
          <a:ln>
            <a:noFill/>
          </a:ln>
        </p:spPr>
      </p:pic>
      <p:pic>
        <p:nvPicPr>
          <p:cNvPr descr="preencoded.png" id="284" name="Google Shape;284;p8"/>
          <p:cNvPicPr preferRelativeResize="0"/>
          <p:nvPr/>
        </p:nvPicPr>
        <p:blipFill rotWithShape="1">
          <a:blip r:embed="rId14">
            <a:alphaModFix/>
          </a:blip>
          <a:srcRect b="0" l="0" r="0" t="0"/>
          <a:stretch/>
        </p:blipFill>
        <p:spPr>
          <a:xfrm>
            <a:off x="0" y="1915468"/>
            <a:ext cx="419283" cy="858304"/>
          </a:xfrm>
          <a:prstGeom prst="rect">
            <a:avLst/>
          </a:prstGeom>
          <a:noFill/>
          <a:ln>
            <a:noFill/>
          </a:ln>
        </p:spPr>
      </p:pic>
      <p:pic>
        <p:nvPicPr>
          <p:cNvPr descr="preencoded.png" id="285" name="Google Shape;285;p8"/>
          <p:cNvPicPr preferRelativeResize="0"/>
          <p:nvPr/>
        </p:nvPicPr>
        <p:blipFill rotWithShape="1">
          <a:blip r:embed="rId15">
            <a:alphaModFix/>
          </a:blip>
          <a:srcRect b="0" l="0" r="0" t="0"/>
          <a:stretch/>
        </p:blipFill>
        <p:spPr>
          <a:xfrm>
            <a:off x="0" y="1286197"/>
            <a:ext cx="729558" cy="1868537"/>
          </a:xfrm>
          <a:prstGeom prst="rect">
            <a:avLst/>
          </a:prstGeom>
          <a:noFill/>
          <a:ln>
            <a:noFill/>
          </a:ln>
        </p:spPr>
      </p:pic>
      <p:pic>
        <p:nvPicPr>
          <p:cNvPr descr="preencoded.png" id="286" name="Google Shape;286;p8"/>
          <p:cNvPicPr preferRelativeResize="0"/>
          <p:nvPr/>
        </p:nvPicPr>
        <p:blipFill rotWithShape="1">
          <a:blip r:embed="rId16">
            <a:alphaModFix/>
          </a:blip>
          <a:srcRect b="0" l="0" r="0" t="0"/>
          <a:stretch/>
        </p:blipFill>
        <p:spPr>
          <a:xfrm>
            <a:off x="21253483" y="11031004"/>
            <a:ext cx="3133565" cy="2684996"/>
          </a:xfrm>
          <a:prstGeom prst="rect">
            <a:avLst/>
          </a:prstGeom>
          <a:noFill/>
          <a:ln>
            <a:noFill/>
          </a:ln>
        </p:spPr>
      </p:pic>
      <p:pic>
        <p:nvPicPr>
          <p:cNvPr descr="preencoded.png" id="287" name="Google Shape;287;p8"/>
          <p:cNvPicPr preferRelativeResize="0"/>
          <p:nvPr/>
        </p:nvPicPr>
        <p:blipFill rotWithShape="1">
          <a:blip r:embed="rId17">
            <a:alphaModFix/>
          </a:blip>
          <a:srcRect b="0" l="0" r="0" t="0"/>
          <a:stretch/>
        </p:blipFill>
        <p:spPr>
          <a:xfrm>
            <a:off x="21200537" y="10978728"/>
            <a:ext cx="3186511" cy="2737272"/>
          </a:xfrm>
          <a:prstGeom prst="rect">
            <a:avLst/>
          </a:prstGeom>
          <a:noFill/>
          <a:ln>
            <a:noFill/>
          </a:ln>
        </p:spPr>
      </p:pic>
      <p:pic>
        <p:nvPicPr>
          <p:cNvPr descr="preencoded.png" id="288" name="Google Shape;288;p8"/>
          <p:cNvPicPr preferRelativeResize="0"/>
          <p:nvPr/>
        </p:nvPicPr>
        <p:blipFill rotWithShape="1">
          <a:blip r:embed="rId18">
            <a:alphaModFix/>
          </a:blip>
          <a:srcRect b="0" l="0" r="0" t="0"/>
          <a:stretch/>
        </p:blipFill>
        <p:spPr>
          <a:xfrm>
            <a:off x="22399147" y="11866798"/>
            <a:ext cx="1987901" cy="1849202"/>
          </a:xfrm>
          <a:prstGeom prst="rect">
            <a:avLst/>
          </a:prstGeom>
          <a:noFill/>
          <a:ln>
            <a:noFill/>
          </a:ln>
        </p:spPr>
      </p:pic>
      <p:pic>
        <p:nvPicPr>
          <p:cNvPr descr="preencoded.png" id="289" name="Google Shape;289;p8"/>
          <p:cNvPicPr preferRelativeResize="0"/>
          <p:nvPr/>
        </p:nvPicPr>
        <p:blipFill rotWithShape="1">
          <a:blip r:embed="rId19">
            <a:alphaModFix/>
          </a:blip>
          <a:srcRect b="0" l="0" r="0" t="0"/>
          <a:stretch/>
        </p:blipFill>
        <p:spPr>
          <a:xfrm>
            <a:off x="22399147" y="11866798"/>
            <a:ext cx="1987901" cy="1849202"/>
          </a:xfrm>
          <a:prstGeom prst="rect">
            <a:avLst/>
          </a:prstGeom>
          <a:noFill/>
          <a:ln>
            <a:noFill/>
          </a:ln>
        </p:spPr>
      </p:pic>
      <p:pic>
        <p:nvPicPr>
          <p:cNvPr descr="preencoded.png" id="290" name="Google Shape;290;p8"/>
          <p:cNvPicPr preferRelativeResize="0"/>
          <p:nvPr/>
        </p:nvPicPr>
        <p:blipFill rotWithShape="1">
          <a:blip r:embed="rId20">
            <a:alphaModFix/>
          </a:blip>
          <a:srcRect b="0" l="0" r="0" t="0"/>
          <a:stretch/>
        </p:blipFill>
        <p:spPr>
          <a:xfrm>
            <a:off x="22760870" y="11813220"/>
            <a:ext cx="1626178" cy="1902780"/>
          </a:xfrm>
          <a:prstGeom prst="rect">
            <a:avLst/>
          </a:prstGeom>
          <a:noFill/>
          <a:ln>
            <a:noFill/>
          </a:ln>
        </p:spPr>
      </p:pic>
      <p:pic>
        <p:nvPicPr>
          <p:cNvPr descr="preencoded.png" id="291" name="Google Shape;291;p8"/>
          <p:cNvPicPr preferRelativeResize="0"/>
          <p:nvPr/>
        </p:nvPicPr>
        <p:blipFill rotWithShape="1">
          <a:blip r:embed="rId21">
            <a:alphaModFix/>
          </a:blip>
          <a:srcRect b="0" l="0" r="0" t="0"/>
          <a:stretch/>
        </p:blipFill>
        <p:spPr>
          <a:xfrm>
            <a:off x="16270734" y="5727700"/>
            <a:ext cx="7049381" cy="6400800"/>
          </a:xfrm>
          <a:prstGeom prst="rect">
            <a:avLst/>
          </a:prstGeom>
          <a:noFill/>
          <a:ln>
            <a:noFill/>
          </a:ln>
        </p:spPr>
      </p:pic>
      <p:pic>
        <p:nvPicPr>
          <p:cNvPr descr="preencoded.png" id="292" name="Google Shape;292;p8"/>
          <p:cNvPicPr preferRelativeResize="0"/>
          <p:nvPr/>
        </p:nvPicPr>
        <p:blipFill rotWithShape="1">
          <a:blip r:embed="rId22">
            <a:alphaModFix/>
          </a:blip>
          <a:srcRect b="0" l="0" r="0" t="0"/>
          <a:stretch/>
        </p:blipFill>
        <p:spPr>
          <a:xfrm>
            <a:off x="889111" y="5727700"/>
            <a:ext cx="14835454" cy="6400800"/>
          </a:xfrm>
          <a:prstGeom prst="rect">
            <a:avLst/>
          </a:prstGeom>
          <a:noFill/>
          <a:ln>
            <a:noFill/>
          </a:ln>
        </p:spPr>
      </p:pic>
      <p:sp>
        <p:nvSpPr>
          <p:cNvPr id="293" name="Google Shape;293;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4" name="Google Shape;294;p8"/>
          <p:cNvPicPr preferRelativeResize="0"/>
          <p:nvPr/>
        </p:nvPicPr>
        <p:blipFill rotWithShape="1">
          <a:blip r:embed="rId23">
            <a:alphaModFix/>
          </a:blip>
          <a:srcRect b="0" l="0" r="0" t="0"/>
          <a:stretch/>
        </p:blipFill>
        <p:spPr>
          <a:xfrm>
            <a:off x="23523340" y="10820400"/>
            <a:ext cx="711289" cy="2590800"/>
          </a:xfrm>
          <a:prstGeom prst="rect">
            <a:avLst/>
          </a:prstGeom>
          <a:noFill/>
          <a:ln>
            <a:noFill/>
          </a:ln>
        </p:spPr>
      </p:pic>
      <p:sp>
        <p:nvSpPr>
          <p:cNvPr id="295" name="Google Shape;295;p8"/>
          <p:cNvSpPr/>
          <p:nvPr/>
        </p:nvSpPr>
        <p:spPr>
          <a:xfrm>
            <a:off x="1079635" y="2247900"/>
            <a:ext cx="7049381"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8"/>
          <p:cNvSpPr/>
          <p:nvPr/>
        </p:nvSpPr>
        <p:spPr>
          <a:xfrm>
            <a:off x="1079635" y="2247900"/>
            <a:ext cx="7049381" cy="1308100"/>
          </a:xfrm>
          <a:prstGeom prst="rect">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8"/>
          <p:cNvSpPr/>
          <p:nvPr/>
        </p:nvSpPr>
        <p:spPr>
          <a:xfrm>
            <a:off x="1841730" y="2552700"/>
            <a:ext cx="43312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FFFFF"/>
                </a:solidFill>
                <a:latin typeface="Rokkitt"/>
                <a:ea typeface="Rokkitt"/>
                <a:cs typeface="Rokkitt"/>
                <a:sym typeface="Rokkitt"/>
              </a:rPr>
              <a:t>Dragon Taming </a:t>
            </a:r>
            <a:endParaRPr b="0" i="0" sz="4800" u="none" cap="none" strike="noStrike">
              <a:solidFill>
                <a:schemeClr val="dk1"/>
              </a:solidFill>
              <a:latin typeface="Calibri"/>
              <a:ea typeface="Calibri"/>
              <a:cs typeface="Calibri"/>
              <a:sym typeface="Calibri"/>
            </a:endParaRPr>
          </a:p>
        </p:txBody>
      </p:sp>
      <p:sp>
        <p:nvSpPr>
          <p:cNvPr id="298" name="Google Shape;298;p8"/>
          <p:cNvSpPr/>
          <p:nvPr/>
        </p:nvSpPr>
        <p:spPr>
          <a:xfrm>
            <a:off x="1079635" y="38608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99" name="Google Shape;299;p8"/>
          <p:cNvSpPr/>
          <p:nvPr/>
        </p:nvSpPr>
        <p:spPr>
          <a:xfrm>
            <a:off x="8675184" y="2247900"/>
            <a:ext cx="7049381"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8"/>
          <p:cNvSpPr/>
          <p:nvPr/>
        </p:nvSpPr>
        <p:spPr>
          <a:xfrm>
            <a:off x="8675184" y="2247900"/>
            <a:ext cx="7049381" cy="1308100"/>
          </a:xfrm>
          <a:prstGeom prst="rect">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8"/>
          <p:cNvSpPr/>
          <p:nvPr/>
        </p:nvSpPr>
        <p:spPr>
          <a:xfrm>
            <a:off x="9437280" y="2552700"/>
            <a:ext cx="5194949"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FFFFF"/>
                </a:solidFill>
                <a:latin typeface="Rokkitt"/>
                <a:ea typeface="Rokkitt"/>
                <a:cs typeface="Rokkitt"/>
                <a:sym typeface="Rokkitt"/>
              </a:rPr>
              <a:t>The Art of Unicorn</a:t>
            </a:r>
            <a:endParaRPr b="0" i="0" sz="4800" u="none" cap="none" strike="noStrike">
              <a:solidFill>
                <a:schemeClr val="dk1"/>
              </a:solidFill>
              <a:latin typeface="Calibri"/>
              <a:ea typeface="Calibri"/>
              <a:cs typeface="Calibri"/>
              <a:sym typeface="Calibri"/>
            </a:endParaRPr>
          </a:p>
        </p:txBody>
      </p:sp>
      <p:sp>
        <p:nvSpPr>
          <p:cNvPr id="302" name="Google Shape;302;p8"/>
          <p:cNvSpPr/>
          <p:nvPr/>
        </p:nvSpPr>
        <p:spPr>
          <a:xfrm>
            <a:off x="8675184" y="38608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303" name="Google Shape;303;p8"/>
          <p:cNvSpPr/>
          <p:nvPr/>
        </p:nvSpPr>
        <p:spPr>
          <a:xfrm>
            <a:off x="16270734" y="2247900"/>
            <a:ext cx="7049381"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8"/>
          <p:cNvSpPr/>
          <p:nvPr/>
        </p:nvSpPr>
        <p:spPr>
          <a:xfrm>
            <a:off x="16270734" y="2247900"/>
            <a:ext cx="7049381" cy="1308100"/>
          </a:xfrm>
          <a:prstGeom prst="rect">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8"/>
          <p:cNvSpPr/>
          <p:nvPr/>
        </p:nvSpPr>
        <p:spPr>
          <a:xfrm>
            <a:off x="17032829" y="2552700"/>
            <a:ext cx="43312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FFFFF"/>
                </a:solidFill>
                <a:latin typeface="Rokkitt"/>
                <a:ea typeface="Rokkitt"/>
                <a:cs typeface="Rokkitt"/>
                <a:sym typeface="Rokkitt"/>
              </a:rPr>
              <a:t>Dragon Taming </a:t>
            </a:r>
            <a:endParaRPr b="0" i="0" sz="4800" u="none" cap="none" strike="noStrike">
              <a:solidFill>
                <a:schemeClr val="dk1"/>
              </a:solidFill>
              <a:latin typeface="Calibri"/>
              <a:ea typeface="Calibri"/>
              <a:cs typeface="Calibri"/>
              <a:sym typeface="Calibri"/>
            </a:endParaRPr>
          </a:p>
        </p:txBody>
      </p:sp>
      <p:sp>
        <p:nvSpPr>
          <p:cNvPr id="306" name="Google Shape;306;p8"/>
          <p:cNvSpPr/>
          <p:nvPr/>
        </p:nvSpPr>
        <p:spPr>
          <a:xfrm>
            <a:off x="16270734" y="38608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1" name="Shape 311"/>
        <p:cNvGrpSpPr/>
        <p:nvPr/>
      </p:nvGrpSpPr>
      <p:grpSpPr>
        <a:xfrm>
          <a:off x="0" y="0"/>
          <a:ext cx="0" cy="0"/>
          <a:chOff x="0" y="0"/>
          <a:chExt cx="0" cy="0"/>
        </a:xfrm>
      </p:grpSpPr>
      <p:pic>
        <p:nvPicPr>
          <p:cNvPr descr="preencoded.png" id="312" name="Google Shape;312;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13" name="Google Shape;313;p9"/>
          <p:cNvPicPr preferRelativeResize="0"/>
          <p:nvPr/>
        </p:nvPicPr>
        <p:blipFill rotWithShape="1">
          <a:blip r:embed="rId4">
            <a:alphaModFix/>
          </a:blip>
          <a:srcRect b="0" l="0" r="0" t="0"/>
          <a:stretch/>
        </p:blipFill>
        <p:spPr>
          <a:xfrm>
            <a:off x="21853633" y="10780030"/>
            <a:ext cx="2049520" cy="1978112"/>
          </a:xfrm>
          <a:prstGeom prst="rect">
            <a:avLst/>
          </a:prstGeom>
          <a:noFill/>
          <a:ln>
            <a:noFill/>
          </a:ln>
        </p:spPr>
      </p:pic>
      <p:pic>
        <p:nvPicPr>
          <p:cNvPr descr="preencoded.png" id="314" name="Google Shape;314;p9"/>
          <p:cNvPicPr preferRelativeResize="0"/>
          <p:nvPr/>
        </p:nvPicPr>
        <p:blipFill rotWithShape="1">
          <a:blip r:embed="rId5">
            <a:alphaModFix/>
          </a:blip>
          <a:srcRect b="0" l="0" r="0" t="0"/>
          <a:stretch/>
        </p:blipFill>
        <p:spPr>
          <a:xfrm>
            <a:off x="20688408" y="11976088"/>
            <a:ext cx="1466909" cy="1495661"/>
          </a:xfrm>
          <a:prstGeom prst="rect">
            <a:avLst/>
          </a:prstGeom>
          <a:noFill/>
          <a:ln>
            <a:noFill/>
          </a:ln>
        </p:spPr>
      </p:pic>
      <p:pic>
        <p:nvPicPr>
          <p:cNvPr descr="preencoded.png" id="315" name="Google Shape;315;p9"/>
          <p:cNvPicPr preferRelativeResize="0"/>
          <p:nvPr/>
        </p:nvPicPr>
        <p:blipFill rotWithShape="1">
          <a:blip r:embed="rId6">
            <a:alphaModFix/>
          </a:blip>
          <a:srcRect b="0" l="0" r="0" t="0"/>
          <a:stretch/>
        </p:blipFill>
        <p:spPr>
          <a:xfrm>
            <a:off x="21828794" y="10755089"/>
            <a:ext cx="2100993" cy="2028577"/>
          </a:xfrm>
          <a:prstGeom prst="rect">
            <a:avLst/>
          </a:prstGeom>
          <a:noFill/>
          <a:ln>
            <a:noFill/>
          </a:ln>
        </p:spPr>
      </p:pic>
      <p:pic>
        <p:nvPicPr>
          <p:cNvPr descr="preencoded.png" id="316" name="Google Shape;316;p9"/>
          <p:cNvPicPr preferRelativeResize="0"/>
          <p:nvPr/>
        </p:nvPicPr>
        <p:blipFill rotWithShape="1">
          <a:blip r:embed="rId7">
            <a:alphaModFix/>
          </a:blip>
          <a:srcRect b="0" l="0" r="0" t="0"/>
          <a:stretch/>
        </p:blipFill>
        <p:spPr>
          <a:xfrm>
            <a:off x="20664199" y="11950402"/>
            <a:ext cx="1517033" cy="1546547"/>
          </a:xfrm>
          <a:prstGeom prst="rect">
            <a:avLst/>
          </a:prstGeom>
          <a:noFill/>
          <a:ln>
            <a:noFill/>
          </a:ln>
        </p:spPr>
      </p:pic>
      <p:pic>
        <p:nvPicPr>
          <p:cNvPr descr="preencoded.png" id="317" name="Google Shape;317;p9"/>
          <p:cNvPicPr preferRelativeResize="0"/>
          <p:nvPr/>
        </p:nvPicPr>
        <p:blipFill rotWithShape="1">
          <a:blip r:embed="rId8">
            <a:alphaModFix/>
          </a:blip>
          <a:srcRect b="0" l="0" r="0" t="0"/>
          <a:stretch/>
        </p:blipFill>
        <p:spPr>
          <a:xfrm>
            <a:off x="1434482" y="4599012"/>
            <a:ext cx="697638" cy="608149"/>
          </a:xfrm>
          <a:prstGeom prst="rect">
            <a:avLst/>
          </a:prstGeom>
          <a:noFill/>
          <a:ln>
            <a:noFill/>
          </a:ln>
        </p:spPr>
      </p:pic>
      <p:pic>
        <p:nvPicPr>
          <p:cNvPr descr="preencoded.png" id="318" name="Google Shape;318;p9"/>
          <p:cNvPicPr preferRelativeResize="0"/>
          <p:nvPr/>
        </p:nvPicPr>
        <p:blipFill rotWithShape="1">
          <a:blip r:embed="rId9">
            <a:alphaModFix/>
          </a:blip>
          <a:srcRect b="0" l="0" r="0" t="0"/>
          <a:stretch/>
        </p:blipFill>
        <p:spPr>
          <a:xfrm>
            <a:off x="1434482" y="4599012"/>
            <a:ext cx="697638" cy="608149"/>
          </a:xfrm>
          <a:prstGeom prst="rect">
            <a:avLst/>
          </a:prstGeom>
          <a:noFill/>
          <a:ln>
            <a:noFill/>
          </a:ln>
        </p:spPr>
      </p:pic>
      <p:pic>
        <p:nvPicPr>
          <p:cNvPr descr="preencoded.png" id="319" name="Google Shape;319;p9"/>
          <p:cNvPicPr preferRelativeResize="0"/>
          <p:nvPr/>
        </p:nvPicPr>
        <p:blipFill rotWithShape="1">
          <a:blip r:embed="rId10">
            <a:alphaModFix/>
          </a:blip>
          <a:srcRect b="0" l="0" r="0" t="0"/>
          <a:stretch/>
        </p:blipFill>
        <p:spPr>
          <a:xfrm>
            <a:off x="508805" y="2375706"/>
            <a:ext cx="697651" cy="608149"/>
          </a:xfrm>
          <a:prstGeom prst="rect">
            <a:avLst/>
          </a:prstGeom>
          <a:noFill/>
          <a:ln>
            <a:noFill/>
          </a:ln>
        </p:spPr>
      </p:pic>
      <p:pic>
        <p:nvPicPr>
          <p:cNvPr descr="preencoded.png" id="320" name="Google Shape;320;p9"/>
          <p:cNvPicPr preferRelativeResize="0"/>
          <p:nvPr/>
        </p:nvPicPr>
        <p:blipFill rotWithShape="1">
          <a:blip r:embed="rId11">
            <a:alphaModFix/>
          </a:blip>
          <a:srcRect b="0" l="0" r="0" t="0"/>
          <a:stretch/>
        </p:blipFill>
        <p:spPr>
          <a:xfrm>
            <a:off x="508805" y="2375706"/>
            <a:ext cx="697651" cy="608149"/>
          </a:xfrm>
          <a:prstGeom prst="rect">
            <a:avLst/>
          </a:prstGeom>
          <a:noFill/>
          <a:ln>
            <a:noFill/>
          </a:ln>
        </p:spPr>
      </p:pic>
      <p:pic>
        <p:nvPicPr>
          <p:cNvPr descr="preencoded.png" id="321" name="Google Shape;321;p9"/>
          <p:cNvPicPr preferRelativeResize="0"/>
          <p:nvPr/>
        </p:nvPicPr>
        <p:blipFill rotWithShape="1">
          <a:blip r:embed="rId12">
            <a:alphaModFix/>
          </a:blip>
          <a:srcRect b="0" l="0" r="0" t="0"/>
          <a:stretch/>
        </p:blipFill>
        <p:spPr>
          <a:xfrm>
            <a:off x="1769397" y="2935598"/>
            <a:ext cx="711205" cy="711126"/>
          </a:xfrm>
          <a:prstGeom prst="rect">
            <a:avLst/>
          </a:prstGeom>
          <a:noFill/>
          <a:ln>
            <a:noFill/>
          </a:ln>
        </p:spPr>
      </p:pic>
      <p:pic>
        <p:nvPicPr>
          <p:cNvPr descr="preencoded.png" id="322" name="Google Shape;322;p9"/>
          <p:cNvPicPr preferRelativeResize="0"/>
          <p:nvPr/>
        </p:nvPicPr>
        <p:blipFill rotWithShape="1">
          <a:blip r:embed="rId13">
            <a:alphaModFix/>
          </a:blip>
          <a:srcRect b="0" l="0" r="0" t="0"/>
          <a:stretch/>
        </p:blipFill>
        <p:spPr>
          <a:xfrm>
            <a:off x="1969763" y="3122550"/>
            <a:ext cx="58807" cy="123825"/>
          </a:xfrm>
          <a:prstGeom prst="rect">
            <a:avLst/>
          </a:prstGeom>
          <a:noFill/>
          <a:ln>
            <a:noFill/>
          </a:ln>
        </p:spPr>
      </p:pic>
      <p:pic>
        <p:nvPicPr>
          <p:cNvPr descr="preencoded.png" id="323" name="Google Shape;323;p9"/>
          <p:cNvPicPr preferRelativeResize="0"/>
          <p:nvPr/>
        </p:nvPicPr>
        <p:blipFill rotWithShape="1">
          <a:blip r:embed="rId14">
            <a:alphaModFix/>
          </a:blip>
          <a:srcRect b="0" l="0" r="0" t="0"/>
          <a:stretch/>
        </p:blipFill>
        <p:spPr>
          <a:xfrm>
            <a:off x="2221947" y="3122550"/>
            <a:ext cx="58807" cy="123825"/>
          </a:xfrm>
          <a:prstGeom prst="rect">
            <a:avLst/>
          </a:prstGeom>
          <a:noFill/>
          <a:ln>
            <a:noFill/>
          </a:ln>
        </p:spPr>
      </p:pic>
      <p:pic>
        <p:nvPicPr>
          <p:cNvPr descr="preencoded.png" id="324" name="Google Shape;324;p9"/>
          <p:cNvPicPr preferRelativeResize="0"/>
          <p:nvPr/>
        </p:nvPicPr>
        <p:blipFill rotWithShape="1">
          <a:blip r:embed="rId15">
            <a:alphaModFix/>
          </a:blip>
          <a:srcRect b="0" l="0" r="0" t="0"/>
          <a:stretch/>
        </p:blipFill>
        <p:spPr>
          <a:xfrm>
            <a:off x="1939327" y="3338723"/>
            <a:ext cx="372210" cy="186779"/>
          </a:xfrm>
          <a:prstGeom prst="rect">
            <a:avLst/>
          </a:prstGeom>
          <a:noFill/>
          <a:ln>
            <a:noFill/>
          </a:ln>
        </p:spPr>
      </p:pic>
      <p:pic>
        <p:nvPicPr>
          <p:cNvPr descr="preencoded.png" id="325" name="Google Shape;325;p9"/>
          <p:cNvPicPr preferRelativeResize="0"/>
          <p:nvPr/>
        </p:nvPicPr>
        <p:blipFill rotWithShape="1">
          <a:blip r:embed="rId16">
            <a:alphaModFix/>
          </a:blip>
          <a:srcRect b="0" l="0" r="0" t="0"/>
          <a:stretch/>
        </p:blipFill>
        <p:spPr>
          <a:xfrm>
            <a:off x="1743525" y="2909143"/>
            <a:ext cx="763447" cy="763352"/>
          </a:xfrm>
          <a:prstGeom prst="rect">
            <a:avLst/>
          </a:prstGeom>
          <a:noFill/>
          <a:ln>
            <a:noFill/>
          </a:ln>
        </p:spPr>
      </p:pic>
      <p:pic>
        <p:nvPicPr>
          <p:cNvPr descr="preencoded.png" id="326" name="Google Shape;326;p9"/>
          <p:cNvPicPr preferRelativeResize="0"/>
          <p:nvPr/>
        </p:nvPicPr>
        <p:blipFill rotWithShape="1">
          <a:blip r:embed="rId17">
            <a:alphaModFix/>
          </a:blip>
          <a:srcRect b="0" l="0" r="0" t="0"/>
          <a:stretch/>
        </p:blipFill>
        <p:spPr>
          <a:xfrm>
            <a:off x="1646325" y="609426"/>
            <a:ext cx="1169997" cy="1118195"/>
          </a:xfrm>
          <a:prstGeom prst="rect">
            <a:avLst/>
          </a:prstGeom>
          <a:noFill/>
          <a:ln>
            <a:noFill/>
          </a:ln>
        </p:spPr>
      </p:pic>
      <p:pic>
        <p:nvPicPr>
          <p:cNvPr descr="preencoded.png" id="327" name="Google Shape;327;p9"/>
          <p:cNvPicPr preferRelativeResize="0"/>
          <p:nvPr/>
        </p:nvPicPr>
        <p:blipFill rotWithShape="1">
          <a:blip r:embed="rId18">
            <a:alphaModFix/>
          </a:blip>
          <a:srcRect b="0" l="0" r="0" t="0"/>
          <a:stretch/>
        </p:blipFill>
        <p:spPr>
          <a:xfrm>
            <a:off x="3072559" y="3290639"/>
            <a:ext cx="737567" cy="704912"/>
          </a:xfrm>
          <a:prstGeom prst="rect">
            <a:avLst/>
          </a:prstGeom>
          <a:noFill/>
          <a:ln>
            <a:noFill/>
          </a:ln>
        </p:spPr>
      </p:pic>
      <p:pic>
        <p:nvPicPr>
          <p:cNvPr descr="preencoded.png" id="328" name="Google Shape;328;p9"/>
          <p:cNvPicPr preferRelativeResize="0"/>
          <p:nvPr/>
        </p:nvPicPr>
        <p:blipFill rotWithShape="1">
          <a:blip r:embed="rId19">
            <a:alphaModFix/>
          </a:blip>
          <a:srcRect b="0" l="0" r="0" t="0"/>
          <a:stretch/>
        </p:blipFill>
        <p:spPr>
          <a:xfrm>
            <a:off x="1408775" y="4573563"/>
            <a:ext cx="692956" cy="658837"/>
          </a:xfrm>
          <a:prstGeom prst="rect">
            <a:avLst/>
          </a:prstGeom>
          <a:noFill/>
          <a:ln>
            <a:noFill/>
          </a:ln>
        </p:spPr>
      </p:pic>
      <p:pic>
        <p:nvPicPr>
          <p:cNvPr descr="preencoded.png" id="329" name="Google Shape;329;p9"/>
          <p:cNvPicPr preferRelativeResize="0"/>
          <p:nvPr/>
        </p:nvPicPr>
        <p:blipFill rotWithShape="1">
          <a:blip r:embed="rId20">
            <a:alphaModFix/>
          </a:blip>
          <a:srcRect b="0" l="0" r="0" t="0"/>
          <a:stretch/>
        </p:blipFill>
        <p:spPr>
          <a:xfrm>
            <a:off x="482660" y="2349909"/>
            <a:ext cx="749850" cy="541238"/>
          </a:xfrm>
          <a:prstGeom prst="rect">
            <a:avLst/>
          </a:prstGeom>
          <a:noFill/>
          <a:ln>
            <a:noFill/>
          </a:ln>
        </p:spPr>
      </p:pic>
      <p:pic>
        <p:nvPicPr>
          <p:cNvPr descr="preencoded.png" id="330" name="Google Shape;330;p9"/>
          <p:cNvPicPr preferRelativeResize="0"/>
          <p:nvPr/>
        </p:nvPicPr>
        <p:blipFill rotWithShape="1">
          <a:blip r:embed="rId21">
            <a:alphaModFix/>
          </a:blip>
          <a:srcRect b="0" l="0" r="0" t="0"/>
          <a:stretch/>
        </p:blipFill>
        <p:spPr>
          <a:xfrm>
            <a:off x="3046964" y="3572185"/>
            <a:ext cx="651031" cy="448952"/>
          </a:xfrm>
          <a:prstGeom prst="rect">
            <a:avLst/>
          </a:prstGeom>
          <a:noFill/>
          <a:ln>
            <a:noFill/>
          </a:ln>
        </p:spPr>
      </p:pic>
      <p:pic>
        <p:nvPicPr>
          <p:cNvPr descr="preencoded.png" id="331" name="Google Shape;331;p9"/>
          <p:cNvPicPr preferRelativeResize="0"/>
          <p:nvPr/>
        </p:nvPicPr>
        <p:blipFill rotWithShape="1">
          <a:blip r:embed="rId22">
            <a:alphaModFix/>
          </a:blip>
          <a:srcRect b="0" l="0" r="0" t="0"/>
          <a:stretch/>
        </p:blipFill>
        <p:spPr>
          <a:xfrm>
            <a:off x="1620045" y="584200"/>
            <a:ext cx="1222329" cy="1170050"/>
          </a:xfrm>
          <a:prstGeom prst="rect">
            <a:avLst/>
          </a:prstGeom>
          <a:noFill/>
          <a:ln>
            <a:noFill/>
          </a:ln>
        </p:spPr>
      </p:pic>
      <p:pic>
        <p:nvPicPr>
          <p:cNvPr descr="preencoded.png" id="332" name="Google Shape;332;p9"/>
          <p:cNvPicPr preferRelativeResize="0"/>
          <p:nvPr/>
        </p:nvPicPr>
        <p:blipFill rotWithShape="1">
          <a:blip r:embed="rId23">
            <a:alphaModFix/>
          </a:blip>
          <a:srcRect b="0" l="0" r="0" t="0"/>
          <a:stretch/>
        </p:blipFill>
        <p:spPr>
          <a:xfrm>
            <a:off x="3854932" y="1092200"/>
            <a:ext cx="16702588" cy="1765300"/>
          </a:xfrm>
          <a:prstGeom prst="rect">
            <a:avLst/>
          </a:prstGeom>
          <a:noFill/>
          <a:ln>
            <a:noFill/>
          </a:ln>
        </p:spPr>
      </p:pic>
      <p:sp>
        <p:nvSpPr>
          <p:cNvPr id="333" name="Google Shape;333;p9"/>
          <p:cNvSpPr/>
          <p:nvPr/>
        </p:nvSpPr>
        <p:spPr>
          <a:xfrm>
            <a:off x="4617027" y="1244600"/>
            <a:ext cx="15517200" cy="149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Rokkitt"/>
                <a:ea typeface="Rokkitt"/>
                <a:cs typeface="Rokkitt"/>
                <a:sym typeface="Rokkitt"/>
              </a:rPr>
              <a:t>The Magic of Dragons: A Research</a:t>
            </a:r>
            <a:endParaRPr b="0" i="0" sz="8000" u="none" cap="none" strike="noStrike">
              <a:solidFill>
                <a:schemeClr val="dk1"/>
              </a:solidFill>
              <a:latin typeface="Calibri"/>
              <a:ea typeface="Calibri"/>
              <a:cs typeface="Calibri"/>
              <a:sym typeface="Calibri"/>
            </a:endParaRPr>
          </a:p>
        </p:txBody>
      </p:sp>
      <p:sp>
        <p:nvSpPr>
          <p:cNvPr id="334" name="Google Shape;334;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9"/>
          <p:cNvSpPr/>
          <p:nvPr/>
        </p:nvSpPr>
        <p:spPr>
          <a:xfrm>
            <a:off x="14200375" y="4406900"/>
            <a:ext cx="8205226" cy="8204200"/>
          </a:xfrm>
          <a:prstGeom prst="ellipse">
            <a:avLst/>
          </a:prstGeom>
          <a:solidFill>
            <a:srgbClr val="5076C7"/>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9"/>
          <p:cNvSpPr/>
          <p:nvPr/>
        </p:nvSpPr>
        <p:spPr>
          <a:xfrm>
            <a:off x="15229203" y="6299200"/>
            <a:ext cx="6160270" cy="6159500"/>
          </a:xfrm>
          <a:prstGeom prst="ellipse">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9"/>
          <p:cNvSpPr/>
          <p:nvPr/>
        </p:nvSpPr>
        <p:spPr>
          <a:xfrm>
            <a:off x="16258032" y="8178800"/>
            <a:ext cx="4089911" cy="4089400"/>
          </a:xfrm>
          <a:prstGeom prst="ellipse">
            <a:avLst/>
          </a:prstGeom>
          <a:solidFill>
            <a:srgbClr val="F86E6D"/>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9"/>
          <p:cNvSpPr/>
          <p:nvPr/>
        </p:nvSpPr>
        <p:spPr>
          <a:xfrm>
            <a:off x="17604400" y="4965700"/>
            <a:ext cx="1371771"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272727"/>
                </a:solidFill>
                <a:latin typeface="Rokkitt"/>
                <a:ea typeface="Rokkitt"/>
                <a:cs typeface="Rokkitt"/>
                <a:sym typeface="Rokkitt"/>
              </a:rPr>
              <a:t>6.7M</a:t>
            </a:r>
            <a:endParaRPr b="0" i="0" sz="4800" u="none" cap="none" strike="noStrike">
              <a:solidFill>
                <a:schemeClr val="dk1"/>
              </a:solidFill>
              <a:latin typeface="Calibri"/>
              <a:ea typeface="Calibri"/>
              <a:cs typeface="Calibri"/>
              <a:sym typeface="Calibri"/>
            </a:endParaRPr>
          </a:p>
        </p:txBody>
      </p:sp>
      <p:sp>
        <p:nvSpPr>
          <p:cNvPr id="339" name="Google Shape;339;p9"/>
          <p:cNvSpPr/>
          <p:nvPr/>
        </p:nvSpPr>
        <p:spPr>
          <a:xfrm>
            <a:off x="17591699" y="9779000"/>
            <a:ext cx="142257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272727"/>
                </a:solidFill>
                <a:latin typeface="Rokkitt"/>
                <a:ea typeface="Rokkitt"/>
                <a:cs typeface="Rokkitt"/>
                <a:sym typeface="Rokkitt"/>
              </a:rPr>
              <a:t>2.3M</a:t>
            </a:r>
            <a:endParaRPr b="0" i="0" sz="4800" u="none" cap="none" strike="noStrike">
              <a:solidFill>
                <a:schemeClr val="dk1"/>
              </a:solidFill>
              <a:latin typeface="Calibri"/>
              <a:ea typeface="Calibri"/>
              <a:cs typeface="Calibri"/>
              <a:sym typeface="Calibri"/>
            </a:endParaRPr>
          </a:p>
        </p:txBody>
      </p:sp>
      <p:sp>
        <p:nvSpPr>
          <p:cNvPr id="340" name="Google Shape;340;p9"/>
          <p:cNvSpPr/>
          <p:nvPr/>
        </p:nvSpPr>
        <p:spPr>
          <a:xfrm>
            <a:off x="17578997" y="6845300"/>
            <a:ext cx="1447981"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272727"/>
                </a:solidFill>
                <a:latin typeface="Rokkitt"/>
                <a:ea typeface="Rokkitt"/>
                <a:cs typeface="Rokkitt"/>
                <a:sym typeface="Rokkitt"/>
              </a:rPr>
              <a:t>4.4M</a:t>
            </a:r>
            <a:endParaRPr b="0" i="0" sz="4800" u="none" cap="none" strike="noStrike">
              <a:solidFill>
                <a:schemeClr val="dk1"/>
              </a:solidFill>
              <a:latin typeface="Calibri"/>
              <a:ea typeface="Calibri"/>
              <a:cs typeface="Calibri"/>
              <a:sym typeface="Calibri"/>
            </a:endParaRPr>
          </a:p>
        </p:txBody>
      </p:sp>
      <p:sp>
        <p:nvSpPr>
          <p:cNvPr id="341" name="Google Shape;341;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2" name="Google Shape;342;p9"/>
          <p:cNvPicPr preferRelativeResize="0"/>
          <p:nvPr/>
        </p:nvPicPr>
        <p:blipFill rotWithShape="1">
          <a:blip r:embed="rId24">
            <a:alphaModFix/>
          </a:blip>
          <a:srcRect b="0" l="0" r="0" t="0"/>
          <a:stretch/>
        </p:blipFill>
        <p:spPr>
          <a:xfrm>
            <a:off x="23523340" y="10820400"/>
            <a:ext cx="711289" cy="2590800"/>
          </a:xfrm>
          <a:prstGeom prst="rect">
            <a:avLst/>
          </a:prstGeom>
          <a:noFill/>
          <a:ln>
            <a:noFill/>
          </a:ln>
        </p:spPr>
      </p:pic>
      <p:sp>
        <p:nvSpPr>
          <p:cNvPr id="343" name="Google Shape;343;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4" name="Google Shape;344;p9"/>
          <p:cNvPicPr preferRelativeResize="0"/>
          <p:nvPr/>
        </p:nvPicPr>
        <p:blipFill rotWithShape="1">
          <a:blip r:embed="rId25">
            <a:alphaModFix/>
          </a:blip>
          <a:srcRect b="0" l="0" r="0" t="0"/>
          <a:stretch/>
        </p:blipFill>
        <p:spPr>
          <a:xfrm>
            <a:off x="3734267" y="3594100"/>
            <a:ext cx="1029598" cy="1016000"/>
          </a:xfrm>
          <a:prstGeom prst="rect">
            <a:avLst/>
          </a:prstGeom>
          <a:noFill/>
          <a:ln>
            <a:noFill/>
          </a:ln>
        </p:spPr>
      </p:pic>
      <p:sp>
        <p:nvSpPr>
          <p:cNvPr id="345" name="Google Shape;345;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347" name="Google Shape;347;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8" name="Google Shape;348;p9"/>
          <p:cNvPicPr preferRelativeResize="0"/>
          <p:nvPr/>
        </p:nvPicPr>
        <p:blipFill rotWithShape="1">
          <a:blip r:embed="rId26">
            <a:alphaModFix/>
          </a:blip>
          <a:srcRect b="0" l="0" r="0" t="0"/>
          <a:stretch/>
        </p:blipFill>
        <p:spPr>
          <a:xfrm>
            <a:off x="3734267" y="6946900"/>
            <a:ext cx="1026239" cy="1016000"/>
          </a:xfrm>
          <a:prstGeom prst="rect">
            <a:avLst/>
          </a:prstGeom>
          <a:noFill/>
          <a:ln>
            <a:noFill/>
          </a:ln>
        </p:spPr>
      </p:pic>
      <p:sp>
        <p:nvSpPr>
          <p:cNvPr id="349" name="Google Shape;349;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351" name="Google Shape;351;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2" name="Google Shape;352;p9"/>
          <p:cNvPicPr preferRelativeResize="0"/>
          <p:nvPr/>
        </p:nvPicPr>
        <p:blipFill rotWithShape="1">
          <a:blip r:embed="rId27">
            <a:alphaModFix/>
          </a:blip>
          <a:srcRect b="0" l="0" r="0" t="0"/>
          <a:stretch/>
        </p:blipFill>
        <p:spPr>
          <a:xfrm>
            <a:off x="3734267" y="10299700"/>
            <a:ext cx="1028063" cy="1016000"/>
          </a:xfrm>
          <a:prstGeom prst="rect">
            <a:avLst/>
          </a:prstGeom>
          <a:noFill/>
          <a:ln>
            <a:noFill/>
          </a:ln>
        </p:spPr>
      </p:pic>
      <p:sp>
        <p:nvSpPr>
          <p:cNvPr id="353" name="Google Shape;353;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2023-06-12T03:46:45Z</dcterms:created>
  <dc:creator>PptxGenJS</dc:creator>
</cp:coreProperties>
</file>