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95" r:id="rId2"/>
    <p:sldId id="279" r:id="rId3"/>
    <p:sldId id="294" r:id="rId4"/>
    <p:sldId id="286" r:id="rId5"/>
    <p:sldId id="293" r:id="rId6"/>
    <p:sldId id="289" r:id="rId7"/>
    <p:sldId id="2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510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5511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5961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5849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25678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14309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190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996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86304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90944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987169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9019566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AD7E106F-7802-44BF-8423-B0A8940F00D7}" type="datetimeFigureOut">
              <a:rPr lang="en-US" smtClean="0"/>
              <a:t>14/05/2025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66359D93-DF82-4750-A60B-D676CA6388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74391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th&#225;nh%20ca%20PDF/C&#7843;m%20t&#7841;%20h&#7891;ng%20&#226;n.pdf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endParaRPr lang="en-US" sz="6000" b="1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936302" y="4682062"/>
            <a:ext cx="2696646" cy="457201"/>
          </a:xfrm>
        </p:spPr>
        <p:txBody>
          <a:bodyPr>
            <a:normAutofit/>
          </a:bodyPr>
          <a:lstStyle/>
          <a:p>
            <a:pPr algn="l"/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Tác </a:t>
            </a:r>
            <a:r>
              <a:rPr lang="en-US" dirty="0" err="1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giả</a:t>
            </a:r>
            <a:r>
              <a:rPr lang="en-US" dirty="0">
                <a:latin typeface="Roboto" panose="02000000000000000000" pitchFamily="2" charset="0"/>
                <a:ea typeface="Roboto" panose="02000000000000000000" pitchFamily="2" charset="0"/>
                <a:hlinkClick r:id="rId2" action="ppaction://hlinkfile"/>
              </a:rPr>
              <a:t>: THẾ THÔNG</a:t>
            </a:r>
            <a:endParaRPr lang="en-US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0767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92700" y="368655"/>
            <a:ext cx="11379200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5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5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9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ba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mãi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tràn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Cảm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chứa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dương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vi-VN" sz="5900" b="1" dirty="0">
                <a:latin typeface="Arial" panose="020B0604020202020204" pitchFamily="34" charset="0"/>
                <a:cs typeface="Arial" panose="020B0604020202020204" pitchFamily="34" charset="0"/>
              </a:rPr>
              <a:t>Ơ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n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phước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dư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đầy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thỏa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long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mong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ngóng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khôn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nguôi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lộc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nơi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muôn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b="1" dirty="0" err="1"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59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59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71671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26308"/>
            <a:ext cx="1137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Ban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031052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5483" y="-133564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153867"/>
            <a:ext cx="11379200" cy="66479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Này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mau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biến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cuộc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Trở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về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Cha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dấu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yêu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luôn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chờ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ta.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bước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đàng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không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màng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quý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vinh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Giũ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bụi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vui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sống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hải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hà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6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vi-VN" sz="60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5428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26308"/>
            <a:ext cx="1137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Ban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6251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242520"/>
            <a:ext cx="113792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0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</a:t>
            </a:r>
            <a:r>
              <a:rPr lang="vi-VN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0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Lòng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tạ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thánh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chan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hòa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Cùng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ngàn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lộc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la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Hoa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lá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reo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cười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bừng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trong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nắng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xuân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tươi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Biết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bao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Hồng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nhân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Tình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vô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000" b="1" dirty="0" err="1">
                <a:latin typeface="Arial" panose="020B0604020202020204" pitchFamily="34" charset="0"/>
                <a:cs typeface="Arial" panose="020B0604020202020204" pitchFamily="34" charset="0"/>
              </a:rPr>
              <a:t>vàn</a:t>
            </a:r>
            <a:r>
              <a:rPr lang="en-US" sz="60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000" b="1" i="0" dirty="0"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737953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2756" y="-146443"/>
            <a:ext cx="12575567" cy="710971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06400" y="526308"/>
            <a:ext cx="11379200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6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ĐK</a:t>
            </a:r>
            <a:r>
              <a:rPr lang="vi-VN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6400" b="1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Hãy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cất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tụng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ca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ngợi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khen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Danh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Chúa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đã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thương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con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trần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gian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Ban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phúc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cho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đổi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thay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thế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giới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tuyệt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vời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Tâm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thành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xin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cám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ơn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6400" b="1" dirty="0" err="1">
                <a:effectLst/>
                <a:latin typeface="Arial" panose="020B0604020202020204" pitchFamily="34" charset="0"/>
                <a:cs typeface="Arial" panose="020B0604020202020204" pitchFamily="34" charset="0"/>
              </a:rPr>
              <a:t>Người</a:t>
            </a:r>
            <a:r>
              <a:rPr lang="en-US" sz="6400" b="1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vi-VN" sz="6400" b="1" i="0" dirty="0">
              <a:solidFill>
                <a:srgbClr val="333333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787908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85</TotalTime>
  <Words>271</Words>
  <Application>Microsoft Office PowerPoint</Application>
  <PresentationFormat>Widescreen</PresentationFormat>
  <Paragraphs>8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Roboto</vt:lpstr>
      <vt:lpstr>Savon</vt:lpstr>
      <vt:lpstr>Cảm tạ hồng ân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TỪ PHƯƠNG ĐÔNG</dc:title>
  <dc:creator>Admin</dc:creator>
  <cp:lastModifiedBy>Admin</cp:lastModifiedBy>
  <cp:revision>53</cp:revision>
  <dcterms:created xsi:type="dcterms:W3CDTF">2024-12-09T09:39:37Z</dcterms:created>
  <dcterms:modified xsi:type="dcterms:W3CDTF">2025-05-14T15:04:08Z</dcterms:modified>
</cp:coreProperties>
</file>