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78" r:id="rId2"/>
    <p:sldId id="276" r:id="rId3"/>
    <p:sldId id="277" r:id="rId4"/>
    <p:sldId id="260" r:id="rId5"/>
    <p:sldId id="279" r:id="rId6"/>
    <p:sldId id="281" r:id="rId7"/>
    <p:sldId id="282" r:id="rId8"/>
    <p:sldId id="283" r:id="rId9"/>
    <p:sldId id="287" r:id="rId10"/>
    <p:sldId id="288" r:id="rId11"/>
    <p:sldId id="289" r:id="rId12"/>
    <p:sldId id="284" r:id="rId13"/>
    <p:sldId id="286" r:id="rId14"/>
    <p:sldId id="285" r:id="rId15"/>
    <p:sldId id="280"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BF6"/>
    <a:srgbClr val="5FD4EB"/>
    <a:srgbClr val="1DC0E1"/>
    <a:srgbClr val="18A2BC"/>
    <a:srgbClr val="0275AB"/>
    <a:srgbClr val="4472C4"/>
    <a:srgbClr val="0187AD"/>
    <a:srgbClr val="52C2CD"/>
    <a:srgbClr val="327AB4"/>
    <a:srgbClr val="2861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4291" autoAdjust="0"/>
  </p:normalViewPr>
  <p:slideViewPr>
    <p:cSldViewPr snapToGrid="0">
      <p:cViewPr varScale="1">
        <p:scale>
          <a:sx n="79" d="100"/>
          <a:sy n="79" d="100"/>
        </p:scale>
        <p:origin x="114" y="6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198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DF-412C-A3E8-215FE482D2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DF-412C-A3E8-215FE482D2D7}"/>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17B5-45FC-A597-8AE088D0332A}"/>
              </c:ext>
            </c:extLst>
          </c:dPt>
          <c:dPt>
            <c:idx val="3"/>
            <c:bubble3D val="0"/>
            <c:spPr>
              <a:solidFill>
                <a:srgbClr val="0275AB"/>
              </a:solidFill>
              <a:ln w="19050">
                <a:solidFill>
                  <a:schemeClr val="lt1"/>
                </a:solidFill>
              </a:ln>
              <a:effectLst/>
            </c:spPr>
            <c:extLst>
              <c:ext xmlns:c16="http://schemas.microsoft.com/office/drawing/2014/chart" uri="{C3380CC4-5D6E-409C-BE32-E72D297353CC}">
                <c16:uniqueId val="{00000001-17B5-45FC-A597-8AE088D0332A}"/>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2">
                  <c:v>30</c:v>
                </c:pt>
                <c:pt idx="3">
                  <c:v>70</c:v>
                </c:pt>
              </c:numCache>
            </c:numRef>
          </c:val>
          <c:extLst>
            <c:ext xmlns:c16="http://schemas.microsoft.com/office/drawing/2014/chart" uri="{C3380CC4-5D6E-409C-BE32-E72D297353CC}">
              <c16:uniqueId val="{00000000-17B5-45FC-A597-8AE088D03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3A-4B8D-BC3F-9C1EDDD3E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3A-4B8D-BC3F-9C1EDDD3EE78}"/>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17B5-45FC-A597-8AE088D0332A}"/>
              </c:ext>
            </c:extLst>
          </c:dPt>
          <c:dPt>
            <c:idx val="3"/>
            <c:bubble3D val="0"/>
            <c:spPr>
              <a:solidFill>
                <a:srgbClr val="18A2BC"/>
              </a:solidFill>
              <a:ln w="19050">
                <a:solidFill>
                  <a:schemeClr val="lt1"/>
                </a:solidFill>
              </a:ln>
              <a:effectLst/>
            </c:spPr>
            <c:extLst>
              <c:ext xmlns:c16="http://schemas.microsoft.com/office/drawing/2014/chart" uri="{C3380CC4-5D6E-409C-BE32-E72D297353CC}">
                <c16:uniqueId val="{00000001-17B5-45FC-A597-8AE088D0332A}"/>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2">
                  <c:v>40</c:v>
                </c:pt>
                <c:pt idx="3">
                  <c:v>60</c:v>
                </c:pt>
              </c:numCache>
            </c:numRef>
          </c:val>
          <c:extLst>
            <c:ext xmlns:c16="http://schemas.microsoft.com/office/drawing/2014/chart" uri="{C3380CC4-5D6E-409C-BE32-E72D297353CC}">
              <c16:uniqueId val="{00000000-17B5-45FC-A597-8AE088D03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3A-4B8D-BC3F-9C1EDDD3E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3A-4B8D-BC3F-9C1EDDD3EE78}"/>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17B5-45FC-A597-8AE088D0332A}"/>
              </c:ext>
            </c:extLst>
          </c:dPt>
          <c:dPt>
            <c:idx val="3"/>
            <c:bubble3D val="0"/>
            <c:spPr>
              <a:solidFill>
                <a:srgbClr val="0187AD"/>
              </a:solidFill>
              <a:ln w="19050">
                <a:solidFill>
                  <a:schemeClr val="lt1"/>
                </a:solidFill>
              </a:ln>
              <a:effectLst/>
            </c:spPr>
            <c:extLst>
              <c:ext xmlns:c16="http://schemas.microsoft.com/office/drawing/2014/chart" uri="{C3380CC4-5D6E-409C-BE32-E72D297353CC}">
                <c16:uniqueId val="{00000001-17B5-45FC-A597-8AE088D0332A}"/>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2">
                  <c:v>80</c:v>
                </c:pt>
                <c:pt idx="3">
                  <c:v>20</c:v>
                </c:pt>
              </c:numCache>
            </c:numRef>
          </c:val>
          <c:extLst>
            <c:ext xmlns:c16="http://schemas.microsoft.com/office/drawing/2014/chart" uri="{C3380CC4-5D6E-409C-BE32-E72D297353CC}">
              <c16:uniqueId val="{00000000-17B5-45FC-A597-8AE088D03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3A-4B8D-BC3F-9C1EDDD3EE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3A-4B8D-BC3F-9C1EDDD3EE78}"/>
              </c:ext>
            </c:extLst>
          </c:dPt>
          <c:dPt>
            <c:idx val="2"/>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2-17B5-45FC-A597-8AE088D0332A}"/>
              </c:ext>
            </c:extLst>
          </c:dPt>
          <c:dPt>
            <c:idx val="3"/>
            <c:bubble3D val="0"/>
            <c:spPr>
              <a:solidFill>
                <a:srgbClr val="4472C4"/>
              </a:solidFill>
              <a:ln w="19050">
                <a:solidFill>
                  <a:schemeClr val="lt1"/>
                </a:solidFill>
              </a:ln>
              <a:effectLst/>
            </c:spPr>
            <c:extLst>
              <c:ext xmlns:c16="http://schemas.microsoft.com/office/drawing/2014/chart" uri="{C3380CC4-5D6E-409C-BE32-E72D297353CC}">
                <c16:uniqueId val="{00000001-17B5-45FC-A597-8AE088D0332A}"/>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2">
                  <c:v>50</c:v>
                </c:pt>
                <c:pt idx="3">
                  <c:v>50</c:v>
                </c:pt>
              </c:numCache>
            </c:numRef>
          </c:val>
          <c:extLst>
            <c:ext xmlns:c16="http://schemas.microsoft.com/office/drawing/2014/chart" uri="{C3380CC4-5D6E-409C-BE32-E72D297353CC}">
              <c16:uniqueId val="{00000000-17B5-45FC-A597-8AE088D03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02/10/2023</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‹N°›</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02/10/2023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‹N°›</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911683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47185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3248467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403950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415101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374072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151299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1030617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Espace réservé du numéro de diapositive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276142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20022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27654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379602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20584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600119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fld id="{50C9BA4B-2665-43AF-924D-33D39E081787}" type="datetime1">
              <a:rPr lang="fr-FR" smtClean="0"/>
              <a:t>02/10/2023</a:t>
            </a:fld>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02/10/2023</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02/10/2023</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fld id="{D4DB88D4-25ED-4281-BA26-745929DE7A1E}" type="datetime1">
              <a:rPr lang="fr-FR" smtClean="0"/>
              <a:t>02/10/2023</a:t>
            </a:fld>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94AC6A9-20D3-462F-BC6B-3920C76CB2E3}"/>
              </a:ext>
            </a:extLst>
          </p:cNvPr>
          <p:cNvSpPr>
            <a:spLocks noGrp="1"/>
          </p:cNvSpPr>
          <p:nvPr>
            <p:ph type="pic" sz="quarter" idx="10"/>
          </p:nvPr>
        </p:nvSpPr>
        <p:spPr>
          <a:xfrm>
            <a:off x="6096000" y="0"/>
            <a:ext cx="6096000" cy="6857999"/>
          </a:xfrm>
        </p:spPr>
        <p:txBody>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2AF5706-CDE6-46EE-AEA1-B66A0795672F}"/>
              </a:ext>
            </a:extLst>
          </p:cNvPr>
          <p:cNvSpPr>
            <a:spLocks noGrp="1"/>
          </p:cNvSpPr>
          <p:nvPr>
            <p:ph type="pic" sz="quarter" idx="13"/>
          </p:nvPr>
        </p:nvSpPr>
        <p:spPr>
          <a:xfrm>
            <a:off x="1076446" y="1717325"/>
            <a:ext cx="3921588" cy="3921589"/>
          </a:xfrm>
          <a:custGeom>
            <a:avLst/>
            <a:gdLst>
              <a:gd name="connsiteX0" fmla="*/ 1960795 w 3921588"/>
              <a:gd name="connsiteY0" fmla="*/ 0 h 3921589"/>
              <a:gd name="connsiteX1" fmla="*/ 2322959 w 3921588"/>
              <a:gd name="connsiteY1" fmla="*/ 150014 h 3921589"/>
              <a:gd name="connsiteX2" fmla="*/ 3771575 w 3921588"/>
              <a:gd name="connsiteY2" fmla="*/ 1598630 h 3921589"/>
              <a:gd name="connsiteX3" fmla="*/ 3771575 w 3921588"/>
              <a:gd name="connsiteY3" fmla="*/ 2322959 h 3921589"/>
              <a:gd name="connsiteX4" fmla="*/ 2322959 w 3921588"/>
              <a:gd name="connsiteY4" fmla="*/ 3771576 h 3921589"/>
              <a:gd name="connsiteX5" fmla="*/ 1598630 w 3921588"/>
              <a:gd name="connsiteY5" fmla="*/ 3771576 h 3921589"/>
              <a:gd name="connsiteX6" fmla="*/ 150014 w 3921588"/>
              <a:gd name="connsiteY6" fmla="*/ 2322959 h 3921589"/>
              <a:gd name="connsiteX7" fmla="*/ 150014 w 3921588"/>
              <a:gd name="connsiteY7" fmla="*/ 1598630 h 3921589"/>
              <a:gd name="connsiteX8" fmla="*/ 1598630 w 3921588"/>
              <a:gd name="connsiteY8" fmla="*/ 150014 h 3921589"/>
              <a:gd name="connsiteX9" fmla="*/ 1960795 w 3921588"/>
              <a:gd name="connsiteY9" fmla="*/ 0 h 392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21588" h="3921589">
                <a:moveTo>
                  <a:pt x="1960795" y="0"/>
                </a:moveTo>
                <a:cubicBezTo>
                  <a:pt x="2091873" y="0"/>
                  <a:pt x="2222950" y="50005"/>
                  <a:pt x="2322959" y="150014"/>
                </a:cubicBezTo>
                <a:lnTo>
                  <a:pt x="3771575" y="1598630"/>
                </a:lnTo>
                <a:cubicBezTo>
                  <a:pt x="3971593" y="1798648"/>
                  <a:pt x="3971593" y="2122941"/>
                  <a:pt x="3771575" y="2322959"/>
                </a:cubicBezTo>
                <a:lnTo>
                  <a:pt x="2322959" y="3771576"/>
                </a:lnTo>
                <a:cubicBezTo>
                  <a:pt x="2122941" y="3971594"/>
                  <a:pt x="1798648" y="3971594"/>
                  <a:pt x="1598630" y="3771576"/>
                </a:cubicBezTo>
                <a:lnTo>
                  <a:pt x="150014" y="2322959"/>
                </a:lnTo>
                <a:cubicBezTo>
                  <a:pt x="-50004" y="2122941"/>
                  <a:pt x="-50004" y="1798648"/>
                  <a:pt x="150014" y="1598630"/>
                </a:cubicBezTo>
                <a:lnTo>
                  <a:pt x="1598630" y="150014"/>
                </a:lnTo>
                <a:cubicBezTo>
                  <a:pt x="1698639" y="50005"/>
                  <a:pt x="1829717" y="0"/>
                  <a:pt x="1960795" y="0"/>
                </a:cubicBezTo>
                <a:close/>
              </a:path>
            </a:pathLst>
          </a:custGeom>
        </p:spPr>
        <p:txBody>
          <a:bodyPr wrap="square">
            <a:noAutofit/>
          </a:bodyPr>
          <a:lstStyle/>
          <a:p>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8C4F27B-0599-41FD-B840-8C6275FA49B7}"/>
              </a:ext>
            </a:extLst>
          </p:cNvPr>
          <p:cNvSpPr>
            <a:spLocks noGrp="1"/>
          </p:cNvSpPr>
          <p:nvPr>
            <p:ph type="pic" sz="quarter" idx="10"/>
          </p:nvPr>
        </p:nvSpPr>
        <p:spPr>
          <a:xfrm>
            <a:off x="362856"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
        <p:nvSpPr>
          <p:cNvPr id="14" name="Picture Placeholder 13">
            <a:extLst>
              <a:ext uri="{FF2B5EF4-FFF2-40B4-BE49-F238E27FC236}">
                <a16:creationId xmlns:a16="http://schemas.microsoft.com/office/drawing/2014/main" id="{0E545123-29D0-4CF7-86C1-B90BA61D442D}"/>
              </a:ext>
            </a:extLst>
          </p:cNvPr>
          <p:cNvSpPr>
            <a:spLocks noGrp="1"/>
          </p:cNvSpPr>
          <p:nvPr>
            <p:ph type="pic" sz="quarter" idx="11"/>
          </p:nvPr>
        </p:nvSpPr>
        <p:spPr>
          <a:xfrm>
            <a:off x="4399224"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
        <p:nvSpPr>
          <p:cNvPr id="15" name="Picture Placeholder 14">
            <a:extLst>
              <a:ext uri="{FF2B5EF4-FFF2-40B4-BE49-F238E27FC236}">
                <a16:creationId xmlns:a16="http://schemas.microsoft.com/office/drawing/2014/main" id="{C745DEEE-F43F-4C20-AE68-3E8E2605AEF1}"/>
              </a:ext>
            </a:extLst>
          </p:cNvPr>
          <p:cNvSpPr>
            <a:spLocks noGrp="1"/>
          </p:cNvSpPr>
          <p:nvPr>
            <p:ph type="pic" sz="quarter" idx="12"/>
          </p:nvPr>
        </p:nvSpPr>
        <p:spPr>
          <a:xfrm>
            <a:off x="8435592" y="1732225"/>
            <a:ext cx="3393551" cy="3393550"/>
          </a:xfrm>
          <a:custGeom>
            <a:avLst/>
            <a:gdLst>
              <a:gd name="connsiteX0" fmla="*/ 1696776 w 3393551"/>
              <a:gd name="connsiteY0" fmla="*/ 0 h 3393550"/>
              <a:gd name="connsiteX1" fmla="*/ 2010176 w 3393551"/>
              <a:gd name="connsiteY1" fmla="*/ 129814 h 3393550"/>
              <a:gd name="connsiteX2" fmla="*/ 3263738 w 3393551"/>
              <a:gd name="connsiteY2" fmla="*/ 1383376 h 3393550"/>
              <a:gd name="connsiteX3" fmla="*/ 3263738 w 3393551"/>
              <a:gd name="connsiteY3" fmla="*/ 2010175 h 3393550"/>
              <a:gd name="connsiteX4" fmla="*/ 2010176 w 3393551"/>
              <a:gd name="connsiteY4" fmla="*/ 3263737 h 3393550"/>
              <a:gd name="connsiteX5" fmla="*/ 1383377 w 3393551"/>
              <a:gd name="connsiteY5" fmla="*/ 3263737 h 3393550"/>
              <a:gd name="connsiteX6" fmla="*/ 129815 w 3393551"/>
              <a:gd name="connsiteY6" fmla="*/ 2010175 h 3393550"/>
              <a:gd name="connsiteX7" fmla="*/ 129815 w 3393551"/>
              <a:gd name="connsiteY7" fmla="*/ 1383376 h 3393550"/>
              <a:gd name="connsiteX8" fmla="*/ 1383377 w 3393551"/>
              <a:gd name="connsiteY8" fmla="*/ 129814 h 3393550"/>
              <a:gd name="connsiteX9" fmla="*/ 1696776 w 3393551"/>
              <a:gd name="connsiteY9" fmla="*/ 0 h 339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3551" h="3393550">
                <a:moveTo>
                  <a:pt x="1696776" y="0"/>
                </a:moveTo>
                <a:cubicBezTo>
                  <a:pt x="1810205" y="0"/>
                  <a:pt x="1923633" y="43271"/>
                  <a:pt x="2010176" y="129814"/>
                </a:cubicBezTo>
                <a:lnTo>
                  <a:pt x="3263738" y="1383376"/>
                </a:lnTo>
                <a:cubicBezTo>
                  <a:pt x="3436823" y="1556461"/>
                  <a:pt x="3436823" y="1837089"/>
                  <a:pt x="3263738" y="2010175"/>
                </a:cubicBezTo>
                <a:lnTo>
                  <a:pt x="2010176" y="3263737"/>
                </a:lnTo>
                <a:cubicBezTo>
                  <a:pt x="1837090" y="3436822"/>
                  <a:pt x="1556462" y="3436822"/>
                  <a:pt x="1383377" y="3263737"/>
                </a:cubicBezTo>
                <a:lnTo>
                  <a:pt x="129815" y="2010175"/>
                </a:lnTo>
                <a:cubicBezTo>
                  <a:pt x="-43271" y="1837089"/>
                  <a:pt x="-43271" y="1556461"/>
                  <a:pt x="129815" y="1383376"/>
                </a:cubicBezTo>
                <a:lnTo>
                  <a:pt x="1383377" y="129814"/>
                </a:lnTo>
                <a:cubicBezTo>
                  <a:pt x="1469920" y="43271"/>
                  <a:pt x="1583348" y="0"/>
                  <a:pt x="1696776" y="0"/>
                </a:cubicBezTo>
                <a:close/>
              </a:path>
            </a:pathLst>
          </a:custGeom>
        </p:spPr>
        <p:txBody>
          <a:bodyPr wrap="square">
            <a:noAutofit/>
          </a:bodyPr>
          <a:lstStyle/>
          <a:p>
            <a:endParaRPr lang="fr-FR" dirty="0"/>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0ACFA2E-B1AD-4A15-9382-12247FF88E34}"/>
              </a:ext>
            </a:extLst>
          </p:cNvPr>
          <p:cNvSpPr>
            <a:spLocks noGrp="1"/>
          </p:cNvSpPr>
          <p:nvPr>
            <p:ph type="pic" sz="quarter" idx="10"/>
          </p:nvPr>
        </p:nvSpPr>
        <p:spPr>
          <a:xfrm>
            <a:off x="8768661" y="5662"/>
            <a:ext cx="3606221" cy="6846679"/>
          </a:xfrm>
          <a:custGeom>
            <a:avLst/>
            <a:gdLst>
              <a:gd name="connsiteX0" fmla="*/ 3423341 w 3606221"/>
              <a:gd name="connsiteY0" fmla="*/ 0 h 6846679"/>
              <a:gd name="connsiteX1" fmla="*/ 3594130 w 3606221"/>
              <a:gd name="connsiteY1" fmla="*/ 16369 h 6846679"/>
              <a:gd name="connsiteX2" fmla="*/ 3606221 w 3606221"/>
              <a:gd name="connsiteY2" fmla="*/ 19952 h 6846679"/>
              <a:gd name="connsiteX3" fmla="*/ 3606221 w 3606221"/>
              <a:gd name="connsiteY3" fmla="*/ 6826727 h 6846679"/>
              <a:gd name="connsiteX4" fmla="*/ 3594130 w 3606221"/>
              <a:gd name="connsiteY4" fmla="*/ 6830310 h 6846679"/>
              <a:gd name="connsiteX5" fmla="*/ 2791039 w 3606221"/>
              <a:gd name="connsiteY5" fmla="*/ 6584772 h 6846679"/>
              <a:gd name="connsiteX6" fmla="*/ 261909 w 3606221"/>
              <a:gd name="connsiteY6" fmla="*/ 4055642 h 6846679"/>
              <a:gd name="connsiteX7" fmla="*/ 261909 w 3606221"/>
              <a:gd name="connsiteY7" fmla="*/ 2791038 h 6846679"/>
              <a:gd name="connsiteX8" fmla="*/ 2791039 w 3606221"/>
              <a:gd name="connsiteY8" fmla="*/ 261908 h 6846679"/>
              <a:gd name="connsiteX9" fmla="*/ 3423341 w 3606221"/>
              <a:gd name="connsiteY9" fmla="*/ 0 h 684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06221" h="6846679">
                <a:moveTo>
                  <a:pt x="3423341" y="0"/>
                </a:moveTo>
                <a:cubicBezTo>
                  <a:pt x="3480553" y="0"/>
                  <a:pt x="3537765" y="5456"/>
                  <a:pt x="3594130" y="16369"/>
                </a:cubicBezTo>
                <a:lnTo>
                  <a:pt x="3606221" y="19952"/>
                </a:lnTo>
                <a:lnTo>
                  <a:pt x="3606221" y="6826727"/>
                </a:lnTo>
                <a:lnTo>
                  <a:pt x="3594130" y="6830310"/>
                </a:lnTo>
                <a:cubicBezTo>
                  <a:pt x="3312307" y="6884875"/>
                  <a:pt x="3009296" y="6803029"/>
                  <a:pt x="2791039" y="6584772"/>
                </a:cubicBezTo>
                <a:lnTo>
                  <a:pt x="261909" y="4055642"/>
                </a:lnTo>
                <a:cubicBezTo>
                  <a:pt x="-87302" y="3706431"/>
                  <a:pt x="-87302" y="3140249"/>
                  <a:pt x="261909" y="2791038"/>
                </a:cubicBezTo>
                <a:lnTo>
                  <a:pt x="2791039" y="261908"/>
                </a:lnTo>
                <a:cubicBezTo>
                  <a:pt x="2965645" y="87302"/>
                  <a:pt x="3194493" y="0"/>
                  <a:pt x="3423341" y="0"/>
                </a:cubicBezTo>
                <a:close/>
              </a:path>
            </a:pathLst>
          </a:custGeom>
        </p:spPr>
        <p:txBody>
          <a:bodyPr wrap="square">
            <a:noAutofit/>
          </a:bodyPr>
          <a:lstStyle/>
          <a:p>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02/10/2023</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02/10/2023</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02/10/2023</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‹N°›</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powerpo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02/10/2023</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‹N°›</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0" y="7070271"/>
            <a:ext cx="4114800" cy="369332"/>
          </a:xfrm>
          <a:prstGeom prst="rect">
            <a:avLst/>
          </a:prstGeom>
          <a:noFill/>
        </p:spPr>
        <p:txBody>
          <a:bodyPr wrap="square" rtlCol="0">
            <a:spAutoFit/>
          </a:bodyPr>
          <a:lstStyle/>
          <a:p>
            <a:r>
              <a:rPr lang="fr-FR" dirty="0">
                <a:hlinkClick r:id="rId13"/>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F3012F13-5266-4F73-259D-945695BAE6BA}"/>
              </a:ext>
            </a:extLst>
          </p:cNvPr>
          <p:cNvPicPr>
            <a:picLocks noChangeAspect="1"/>
          </p:cNvPicPr>
          <p:nvPr/>
        </p:nvPicPr>
        <p:blipFill rotWithShape="1">
          <a:blip r:embed="rId3">
            <a:extLst>
              <a:ext uri="{28A0092B-C50C-407E-A947-70E740481C1C}">
                <a14:useLocalDpi xmlns:a14="http://schemas.microsoft.com/office/drawing/2010/main" val="0"/>
              </a:ext>
            </a:extLst>
          </a:blip>
          <a:srcRect t="13843"/>
          <a:stretch/>
        </p:blipFill>
        <p:spPr>
          <a:xfrm>
            <a:off x="-1" y="-1"/>
            <a:ext cx="12182023" cy="6858561"/>
          </a:xfrm>
          <a:prstGeom prst="rect">
            <a:avLst/>
          </a:prstGeom>
        </p:spPr>
      </p:pic>
      <p:sp>
        <p:nvSpPr>
          <p:cNvPr id="14" name="Rectangle 13">
            <a:extLst>
              <a:ext uri="{FF2B5EF4-FFF2-40B4-BE49-F238E27FC236}">
                <a16:creationId xmlns:a16="http://schemas.microsoft.com/office/drawing/2014/main" id="{BDB7A307-B1C9-3476-05ED-39E5E7A75825}"/>
              </a:ext>
            </a:extLst>
          </p:cNvPr>
          <p:cNvSpPr/>
          <p:nvPr/>
        </p:nvSpPr>
        <p:spPr>
          <a:xfrm>
            <a:off x="-1" y="-1"/>
            <a:ext cx="12192001" cy="6858001"/>
          </a:xfrm>
          <a:prstGeom prst="rect">
            <a:avLst/>
          </a:prstGeom>
          <a:solidFill>
            <a:srgbClr val="286190">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464CEBC-86D0-452B-8115-C66A6B6276DF}"/>
              </a:ext>
            </a:extLst>
          </p:cNvPr>
          <p:cNvSpPr/>
          <p:nvPr/>
        </p:nvSpPr>
        <p:spPr>
          <a:xfrm>
            <a:off x="220754" y="2274838"/>
            <a:ext cx="492474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fr-FR" sz="7200" b="1" dirty="0">
                <a:solidFill>
                  <a:schemeClr val="bg1"/>
                </a:solidFill>
                <a:ea typeface="Open Sans" panose="020B0606030504020204" pitchFamily="34" charset="0"/>
                <a:cs typeface="Arial" panose="020B0604020202020204" pitchFamily="34" charset="0"/>
              </a:rPr>
              <a:t>MARKETING</a:t>
            </a:r>
          </a:p>
          <a:p>
            <a:r>
              <a:rPr lang="fr-FR" sz="7200" b="1" dirty="0">
                <a:solidFill>
                  <a:schemeClr val="bg1"/>
                </a:solidFill>
                <a:ea typeface="Open Sans" panose="020B0606030504020204" pitchFamily="34" charset="0"/>
                <a:cs typeface="Arial" panose="020B0604020202020204" pitchFamily="34" charset="0"/>
              </a:rPr>
              <a:t>DIGITAL</a:t>
            </a:r>
          </a:p>
        </p:txBody>
      </p:sp>
    </p:spTree>
    <p:extLst>
      <p:ext uri="{BB962C8B-B14F-4D97-AF65-F5344CB8AC3E}">
        <p14:creationId xmlns:p14="http://schemas.microsoft.com/office/powerpoint/2010/main" val="421226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10</a:t>
            </a:fld>
            <a:endParaRPr lang="fr-FR" sz="24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4576196" y="124696"/>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GRAPHIQUE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grpSp>
        <p:nvGrpSpPr>
          <p:cNvPr id="33" name="Groupe 32">
            <a:extLst>
              <a:ext uri="{FF2B5EF4-FFF2-40B4-BE49-F238E27FC236}">
                <a16:creationId xmlns:a16="http://schemas.microsoft.com/office/drawing/2014/main" id="{6AFED6F9-F6E3-2241-714E-BA33177876E9}"/>
              </a:ext>
            </a:extLst>
          </p:cNvPr>
          <p:cNvGrpSpPr/>
          <p:nvPr/>
        </p:nvGrpSpPr>
        <p:grpSpPr>
          <a:xfrm>
            <a:off x="277938" y="1539429"/>
            <a:ext cx="3246315" cy="4350642"/>
            <a:chOff x="277938" y="1550540"/>
            <a:chExt cx="3246315" cy="4350642"/>
          </a:xfrm>
        </p:grpSpPr>
        <p:graphicFrame>
          <p:nvGraphicFramePr>
            <p:cNvPr id="13" name="Graphique 12">
              <a:extLst>
                <a:ext uri="{FF2B5EF4-FFF2-40B4-BE49-F238E27FC236}">
                  <a16:creationId xmlns:a16="http://schemas.microsoft.com/office/drawing/2014/main" id="{01A5CEA2-B64E-EA3A-5042-970F90B4D628}"/>
                </a:ext>
              </a:extLst>
            </p:cNvPr>
            <p:cNvGraphicFramePr/>
            <p:nvPr>
              <p:extLst>
                <p:ext uri="{D42A27DB-BD31-4B8C-83A1-F6EECF244321}">
                  <p14:modId xmlns:p14="http://schemas.microsoft.com/office/powerpoint/2010/main" val="319529663"/>
                </p:ext>
              </p:extLst>
            </p:nvPr>
          </p:nvGraphicFramePr>
          <p:xfrm>
            <a:off x="277938" y="1550540"/>
            <a:ext cx="3246315" cy="216421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87ED423C-25A1-BA98-60C9-F16403CFE20E}"/>
                </a:ext>
              </a:extLst>
            </p:cNvPr>
            <p:cNvSpPr/>
            <p:nvPr/>
          </p:nvSpPr>
          <p:spPr>
            <a:xfrm>
              <a:off x="1549076" y="2278702"/>
              <a:ext cx="70403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01</a:t>
              </a:r>
            </a:p>
          </p:txBody>
        </p:sp>
        <p:grpSp>
          <p:nvGrpSpPr>
            <p:cNvPr id="32" name="Groupe 31">
              <a:extLst>
                <a:ext uri="{FF2B5EF4-FFF2-40B4-BE49-F238E27FC236}">
                  <a16:creationId xmlns:a16="http://schemas.microsoft.com/office/drawing/2014/main" id="{5041B0E1-F8CA-F50F-39FC-E309FF260FE2}"/>
                </a:ext>
              </a:extLst>
            </p:cNvPr>
            <p:cNvGrpSpPr/>
            <p:nvPr/>
          </p:nvGrpSpPr>
          <p:grpSpPr>
            <a:xfrm>
              <a:off x="923904" y="3829117"/>
              <a:ext cx="1954382" cy="2072065"/>
              <a:chOff x="909773" y="4000567"/>
              <a:chExt cx="1954382" cy="2072065"/>
            </a:xfrm>
          </p:grpSpPr>
          <p:sp>
            <p:nvSpPr>
              <p:cNvPr id="15" name="Rectangle 14">
                <a:extLst>
                  <a:ext uri="{FF2B5EF4-FFF2-40B4-BE49-F238E27FC236}">
                    <a16:creationId xmlns:a16="http://schemas.microsoft.com/office/drawing/2014/main" id="{271BB836-0C43-602A-9221-2673035BC52C}"/>
                  </a:ext>
                </a:extLst>
              </p:cNvPr>
              <p:cNvSpPr/>
              <p:nvPr/>
            </p:nvSpPr>
            <p:spPr>
              <a:xfrm>
                <a:off x="909773" y="4502972"/>
                <a:ext cx="1954382"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dirty="0">
                    <a:solidFill>
                      <a:srgbClr val="000000"/>
                    </a:solidFill>
                    <a:effectLst/>
                  </a:rPr>
                  <a:t>Le Lorem Ipsum est simplement du faux texte employé dans la composition et la mise en page avant impression</a:t>
                </a:r>
              </a:p>
            </p:txBody>
          </p:sp>
          <p:sp>
            <p:nvSpPr>
              <p:cNvPr id="17" name="Rectangle 16">
                <a:extLst>
                  <a:ext uri="{FF2B5EF4-FFF2-40B4-BE49-F238E27FC236}">
                    <a16:creationId xmlns:a16="http://schemas.microsoft.com/office/drawing/2014/main" id="{A3927A7B-B613-F9A1-68F2-BFA18F8290B8}"/>
                  </a:ext>
                </a:extLst>
              </p:cNvPr>
              <p:cNvSpPr/>
              <p:nvPr/>
            </p:nvSpPr>
            <p:spPr>
              <a:xfrm>
                <a:off x="909774" y="4000567"/>
                <a:ext cx="19543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34" name="Groupe 33">
            <a:extLst>
              <a:ext uri="{FF2B5EF4-FFF2-40B4-BE49-F238E27FC236}">
                <a16:creationId xmlns:a16="http://schemas.microsoft.com/office/drawing/2014/main" id="{5FFFD133-0816-6562-73DE-902E8FFC1BDE}"/>
              </a:ext>
            </a:extLst>
          </p:cNvPr>
          <p:cNvGrpSpPr/>
          <p:nvPr/>
        </p:nvGrpSpPr>
        <p:grpSpPr>
          <a:xfrm>
            <a:off x="3065587" y="1539429"/>
            <a:ext cx="3246315" cy="4350642"/>
            <a:chOff x="277938" y="1550540"/>
            <a:chExt cx="3246315" cy="4350642"/>
          </a:xfrm>
        </p:grpSpPr>
        <p:graphicFrame>
          <p:nvGraphicFramePr>
            <p:cNvPr id="35" name="Graphique 34">
              <a:extLst>
                <a:ext uri="{FF2B5EF4-FFF2-40B4-BE49-F238E27FC236}">
                  <a16:creationId xmlns:a16="http://schemas.microsoft.com/office/drawing/2014/main" id="{B47AEF96-4775-695F-81E8-D0E453E17657}"/>
                </a:ext>
              </a:extLst>
            </p:cNvPr>
            <p:cNvGraphicFramePr/>
            <p:nvPr>
              <p:extLst>
                <p:ext uri="{D42A27DB-BD31-4B8C-83A1-F6EECF244321}">
                  <p14:modId xmlns:p14="http://schemas.microsoft.com/office/powerpoint/2010/main" val="221552149"/>
                </p:ext>
              </p:extLst>
            </p:nvPr>
          </p:nvGraphicFramePr>
          <p:xfrm>
            <a:off x="277938" y="1550540"/>
            <a:ext cx="3246315" cy="2164210"/>
          </p:xfrm>
          <a:graphic>
            <a:graphicData uri="http://schemas.openxmlformats.org/drawingml/2006/chart">
              <c:chart xmlns:c="http://schemas.openxmlformats.org/drawingml/2006/chart" xmlns:r="http://schemas.openxmlformats.org/officeDocument/2006/relationships" r:id="rId4"/>
            </a:graphicData>
          </a:graphic>
        </p:graphicFrame>
        <p:sp>
          <p:nvSpPr>
            <p:cNvPr id="37" name="Rectangle 36">
              <a:extLst>
                <a:ext uri="{FF2B5EF4-FFF2-40B4-BE49-F238E27FC236}">
                  <a16:creationId xmlns:a16="http://schemas.microsoft.com/office/drawing/2014/main" id="{D7D2EE35-F8C3-8EFB-E528-530E3E281C34}"/>
                </a:ext>
              </a:extLst>
            </p:cNvPr>
            <p:cNvSpPr/>
            <p:nvPr/>
          </p:nvSpPr>
          <p:spPr>
            <a:xfrm>
              <a:off x="1549076" y="2278702"/>
              <a:ext cx="70403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02</a:t>
              </a:r>
            </a:p>
          </p:txBody>
        </p:sp>
        <p:grpSp>
          <p:nvGrpSpPr>
            <p:cNvPr id="38" name="Groupe 37">
              <a:extLst>
                <a:ext uri="{FF2B5EF4-FFF2-40B4-BE49-F238E27FC236}">
                  <a16:creationId xmlns:a16="http://schemas.microsoft.com/office/drawing/2014/main" id="{D914384D-FF62-459D-E73F-DE969D3935C4}"/>
                </a:ext>
              </a:extLst>
            </p:cNvPr>
            <p:cNvGrpSpPr/>
            <p:nvPr/>
          </p:nvGrpSpPr>
          <p:grpSpPr>
            <a:xfrm>
              <a:off x="923904" y="3829117"/>
              <a:ext cx="1954382" cy="2072065"/>
              <a:chOff x="909773" y="4000567"/>
              <a:chExt cx="1954382" cy="2072065"/>
            </a:xfrm>
          </p:grpSpPr>
          <p:sp>
            <p:nvSpPr>
              <p:cNvPr id="39" name="Rectangle 38">
                <a:extLst>
                  <a:ext uri="{FF2B5EF4-FFF2-40B4-BE49-F238E27FC236}">
                    <a16:creationId xmlns:a16="http://schemas.microsoft.com/office/drawing/2014/main" id="{D1D9775C-C3CE-EE08-684E-0B01F9EE1E06}"/>
                  </a:ext>
                </a:extLst>
              </p:cNvPr>
              <p:cNvSpPr/>
              <p:nvPr/>
            </p:nvSpPr>
            <p:spPr>
              <a:xfrm>
                <a:off x="909773" y="4502972"/>
                <a:ext cx="1954382"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dirty="0">
                    <a:solidFill>
                      <a:srgbClr val="000000"/>
                    </a:solidFill>
                    <a:effectLst/>
                  </a:rPr>
                  <a:t>Le Lorem Ipsum est simplement du faux texte employé dans la composition et la mise en page avant impression</a:t>
                </a:r>
              </a:p>
            </p:txBody>
          </p:sp>
          <p:sp>
            <p:nvSpPr>
              <p:cNvPr id="50" name="Rectangle 49">
                <a:extLst>
                  <a:ext uri="{FF2B5EF4-FFF2-40B4-BE49-F238E27FC236}">
                    <a16:creationId xmlns:a16="http://schemas.microsoft.com/office/drawing/2014/main" id="{3DE0FE3F-2A31-0868-C285-68A33210E4F8}"/>
                  </a:ext>
                </a:extLst>
              </p:cNvPr>
              <p:cNvSpPr/>
              <p:nvPr/>
            </p:nvSpPr>
            <p:spPr>
              <a:xfrm>
                <a:off x="909774" y="4000567"/>
                <a:ext cx="19543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51" name="Groupe 50">
            <a:extLst>
              <a:ext uri="{FF2B5EF4-FFF2-40B4-BE49-F238E27FC236}">
                <a16:creationId xmlns:a16="http://schemas.microsoft.com/office/drawing/2014/main" id="{739A4D73-88D3-A194-68A3-BAF870305602}"/>
              </a:ext>
            </a:extLst>
          </p:cNvPr>
          <p:cNvGrpSpPr/>
          <p:nvPr/>
        </p:nvGrpSpPr>
        <p:grpSpPr>
          <a:xfrm>
            <a:off x="5853236" y="1539429"/>
            <a:ext cx="3246315" cy="4350642"/>
            <a:chOff x="277938" y="1550540"/>
            <a:chExt cx="3246315" cy="4350642"/>
          </a:xfrm>
        </p:grpSpPr>
        <p:graphicFrame>
          <p:nvGraphicFramePr>
            <p:cNvPr id="52" name="Graphique 51">
              <a:extLst>
                <a:ext uri="{FF2B5EF4-FFF2-40B4-BE49-F238E27FC236}">
                  <a16:creationId xmlns:a16="http://schemas.microsoft.com/office/drawing/2014/main" id="{4404059B-7E88-472E-FDD2-E145974BEF3B}"/>
                </a:ext>
              </a:extLst>
            </p:cNvPr>
            <p:cNvGraphicFramePr/>
            <p:nvPr>
              <p:extLst>
                <p:ext uri="{D42A27DB-BD31-4B8C-83A1-F6EECF244321}">
                  <p14:modId xmlns:p14="http://schemas.microsoft.com/office/powerpoint/2010/main" val="1140959218"/>
                </p:ext>
              </p:extLst>
            </p:nvPr>
          </p:nvGraphicFramePr>
          <p:xfrm>
            <a:off x="277938" y="1550540"/>
            <a:ext cx="3246315" cy="2164210"/>
          </p:xfrm>
          <a:graphic>
            <a:graphicData uri="http://schemas.openxmlformats.org/drawingml/2006/chart">
              <c:chart xmlns:c="http://schemas.openxmlformats.org/drawingml/2006/chart" xmlns:r="http://schemas.openxmlformats.org/officeDocument/2006/relationships" r:id="rId5"/>
            </a:graphicData>
          </a:graphic>
        </p:graphicFrame>
        <p:sp>
          <p:nvSpPr>
            <p:cNvPr id="53" name="Rectangle 52">
              <a:extLst>
                <a:ext uri="{FF2B5EF4-FFF2-40B4-BE49-F238E27FC236}">
                  <a16:creationId xmlns:a16="http://schemas.microsoft.com/office/drawing/2014/main" id="{BCB2BB4E-AF29-97BF-81EE-96CC8ED61D40}"/>
                </a:ext>
              </a:extLst>
            </p:cNvPr>
            <p:cNvSpPr/>
            <p:nvPr/>
          </p:nvSpPr>
          <p:spPr>
            <a:xfrm>
              <a:off x="1549076" y="2278702"/>
              <a:ext cx="70403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03</a:t>
              </a:r>
            </a:p>
          </p:txBody>
        </p:sp>
        <p:grpSp>
          <p:nvGrpSpPr>
            <p:cNvPr id="54" name="Groupe 53">
              <a:extLst>
                <a:ext uri="{FF2B5EF4-FFF2-40B4-BE49-F238E27FC236}">
                  <a16:creationId xmlns:a16="http://schemas.microsoft.com/office/drawing/2014/main" id="{FE614445-9374-0C00-F895-968B03AE5C00}"/>
                </a:ext>
              </a:extLst>
            </p:cNvPr>
            <p:cNvGrpSpPr/>
            <p:nvPr/>
          </p:nvGrpSpPr>
          <p:grpSpPr>
            <a:xfrm>
              <a:off x="923904" y="3829117"/>
              <a:ext cx="1954382" cy="2072065"/>
              <a:chOff x="909773" y="4000567"/>
              <a:chExt cx="1954382" cy="2072065"/>
            </a:xfrm>
          </p:grpSpPr>
          <p:sp>
            <p:nvSpPr>
              <p:cNvPr id="55" name="Rectangle 54">
                <a:extLst>
                  <a:ext uri="{FF2B5EF4-FFF2-40B4-BE49-F238E27FC236}">
                    <a16:creationId xmlns:a16="http://schemas.microsoft.com/office/drawing/2014/main" id="{069F6D10-8F7C-873A-3F26-66CA6EAC659C}"/>
                  </a:ext>
                </a:extLst>
              </p:cNvPr>
              <p:cNvSpPr/>
              <p:nvPr/>
            </p:nvSpPr>
            <p:spPr>
              <a:xfrm>
                <a:off x="909773" y="4502972"/>
                <a:ext cx="1954382"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dirty="0">
                    <a:solidFill>
                      <a:srgbClr val="000000"/>
                    </a:solidFill>
                    <a:effectLst/>
                  </a:rPr>
                  <a:t>Le Lorem Ipsum est simplement du faux texte employé dans la composition et la mise en page avant impression</a:t>
                </a:r>
              </a:p>
            </p:txBody>
          </p:sp>
          <p:sp>
            <p:nvSpPr>
              <p:cNvPr id="56" name="Rectangle 55">
                <a:extLst>
                  <a:ext uri="{FF2B5EF4-FFF2-40B4-BE49-F238E27FC236}">
                    <a16:creationId xmlns:a16="http://schemas.microsoft.com/office/drawing/2014/main" id="{12662BD7-7671-D26B-2A62-A5FDFF1E6084}"/>
                  </a:ext>
                </a:extLst>
              </p:cNvPr>
              <p:cNvSpPr/>
              <p:nvPr/>
            </p:nvSpPr>
            <p:spPr>
              <a:xfrm>
                <a:off x="909774" y="4000567"/>
                <a:ext cx="19543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57" name="Groupe 56">
            <a:extLst>
              <a:ext uri="{FF2B5EF4-FFF2-40B4-BE49-F238E27FC236}">
                <a16:creationId xmlns:a16="http://schemas.microsoft.com/office/drawing/2014/main" id="{A3B8A95B-845E-B1AA-0810-76089F9645A5}"/>
              </a:ext>
            </a:extLst>
          </p:cNvPr>
          <p:cNvGrpSpPr/>
          <p:nvPr/>
        </p:nvGrpSpPr>
        <p:grpSpPr>
          <a:xfrm>
            <a:off x="8640885" y="1539429"/>
            <a:ext cx="3246315" cy="4350642"/>
            <a:chOff x="277938" y="1550540"/>
            <a:chExt cx="3246315" cy="4350642"/>
          </a:xfrm>
        </p:grpSpPr>
        <p:graphicFrame>
          <p:nvGraphicFramePr>
            <p:cNvPr id="59" name="Graphique 58">
              <a:extLst>
                <a:ext uri="{FF2B5EF4-FFF2-40B4-BE49-F238E27FC236}">
                  <a16:creationId xmlns:a16="http://schemas.microsoft.com/office/drawing/2014/main" id="{11CBA18D-277D-1AE9-D74D-82494BCAA720}"/>
                </a:ext>
              </a:extLst>
            </p:cNvPr>
            <p:cNvGraphicFramePr/>
            <p:nvPr>
              <p:extLst>
                <p:ext uri="{D42A27DB-BD31-4B8C-83A1-F6EECF244321}">
                  <p14:modId xmlns:p14="http://schemas.microsoft.com/office/powerpoint/2010/main" val="531503664"/>
                </p:ext>
              </p:extLst>
            </p:nvPr>
          </p:nvGraphicFramePr>
          <p:xfrm>
            <a:off x="277938" y="1550540"/>
            <a:ext cx="3246315" cy="2164210"/>
          </p:xfrm>
          <a:graphic>
            <a:graphicData uri="http://schemas.openxmlformats.org/drawingml/2006/chart">
              <c:chart xmlns:c="http://schemas.openxmlformats.org/drawingml/2006/chart" xmlns:r="http://schemas.openxmlformats.org/officeDocument/2006/relationships" r:id="rId6"/>
            </a:graphicData>
          </a:graphic>
        </p:graphicFrame>
        <p:sp>
          <p:nvSpPr>
            <p:cNvPr id="60" name="Rectangle 59">
              <a:extLst>
                <a:ext uri="{FF2B5EF4-FFF2-40B4-BE49-F238E27FC236}">
                  <a16:creationId xmlns:a16="http://schemas.microsoft.com/office/drawing/2014/main" id="{FE160740-CB36-1237-00F8-45CE5B33840E}"/>
                </a:ext>
              </a:extLst>
            </p:cNvPr>
            <p:cNvSpPr/>
            <p:nvPr/>
          </p:nvSpPr>
          <p:spPr>
            <a:xfrm>
              <a:off x="1549076" y="2278702"/>
              <a:ext cx="70403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04</a:t>
              </a:r>
            </a:p>
          </p:txBody>
        </p:sp>
        <p:grpSp>
          <p:nvGrpSpPr>
            <p:cNvPr id="61" name="Groupe 60">
              <a:extLst>
                <a:ext uri="{FF2B5EF4-FFF2-40B4-BE49-F238E27FC236}">
                  <a16:creationId xmlns:a16="http://schemas.microsoft.com/office/drawing/2014/main" id="{9F21D917-F491-A59C-3B4D-C4E63CBC791F}"/>
                </a:ext>
              </a:extLst>
            </p:cNvPr>
            <p:cNvGrpSpPr/>
            <p:nvPr/>
          </p:nvGrpSpPr>
          <p:grpSpPr>
            <a:xfrm>
              <a:off x="923904" y="3829117"/>
              <a:ext cx="1954382" cy="2072065"/>
              <a:chOff x="909773" y="4000567"/>
              <a:chExt cx="1954382" cy="2072065"/>
            </a:xfrm>
          </p:grpSpPr>
          <p:sp>
            <p:nvSpPr>
              <p:cNvPr id="62" name="Rectangle 61">
                <a:extLst>
                  <a:ext uri="{FF2B5EF4-FFF2-40B4-BE49-F238E27FC236}">
                    <a16:creationId xmlns:a16="http://schemas.microsoft.com/office/drawing/2014/main" id="{C97B8984-74C6-83C6-9537-6B706B978A4F}"/>
                  </a:ext>
                </a:extLst>
              </p:cNvPr>
              <p:cNvSpPr/>
              <p:nvPr/>
            </p:nvSpPr>
            <p:spPr>
              <a:xfrm>
                <a:off x="909773" y="4502972"/>
                <a:ext cx="1954382" cy="1569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dirty="0">
                    <a:solidFill>
                      <a:srgbClr val="000000"/>
                    </a:solidFill>
                    <a:effectLst/>
                  </a:rPr>
                  <a:t>Le Lorem Ipsum est simplement du faux texte employé dans la composition et la mise en page avant impression</a:t>
                </a:r>
              </a:p>
            </p:txBody>
          </p:sp>
          <p:sp>
            <p:nvSpPr>
              <p:cNvPr id="63" name="Rectangle 62">
                <a:extLst>
                  <a:ext uri="{FF2B5EF4-FFF2-40B4-BE49-F238E27FC236}">
                    <a16:creationId xmlns:a16="http://schemas.microsoft.com/office/drawing/2014/main" id="{512570D0-A37A-41D9-1DE4-4B872619BAD5}"/>
                  </a:ext>
                </a:extLst>
              </p:cNvPr>
              <p:cNvSpPr/>
              <p:nvPr/>
            </p:nvSpPr>
            <p:spPr>
              <a:xfrm>
                <a:off x="909774" y="4000567"/>
                <a:ext cx="19543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endParaRPr lang="fr-FR" sz="2000" b="1" spc="300" dirty="0">
                  <a:solidFill>
                    <a:srgbClr val="000000"/>
                  </a:solidFill>
                  <a:effectLst/>
                </a:endParaRPr>
              </a:p>
            </p:txBody>
          </p:sp>
        </p:grpSp>
      </p:grpSp>
    </p:spTree>
    <p:extLst>
      <p:ext uri="{BB962C8B-B14F-4D97-AF65-F5344CB8AC3E}">
        <p14:creationId xmlns:p14="http://schemas.microsoft.com/office/powerpoint/2010/main" val="356752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11</a:t>
            </a:fld>
            <a:endParaRPr lang="fr-FR" sz="24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4576196" y="124696"/>
            <a:ext cx="303961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GRAPHIQUE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82" name="Forme libre : forme 81">
            <a:extLst>
              <a:ext uri="{FF2B5EF4-FFF2-40B4-BE49-F238E27FC236}">
                <a16:creationId xmlns:a16="http://schemas.microsoft.com/office/drawing/2014/main" id="{9F3815CA-CA9A-3D4C-09D7-FAF14DF72200}"/>
              </a:ext>
            </a:extLst>
          </p:cNvPr>
          <p:cNvSpPr/>
          <p:nvPr/>
        </p:nvSpPr>
        <p:spPr>
          <a:xfrm rot="18000000" flipH="1">
            <a:off x="4108017" y="1167639"/>
            <a:ext cx="2035603" cy="2030356"/>
          </a:xfrm>
          <a:custGeom>
            <a:avLst/>
            <a:gdLst>
              <a:gd name="connsiteX0" fmla="*/ 0 w 2644886"/>
              <a:gd name="connsiteY0" fmla="*/ 1809633 h 2638068"/>
              <a:gd name="connsiteX1" fmla="*/ 1434891 w 2644886"/>
              <a:gd name="connsiteY1" fmla="*/ 2638068 h 2638068"/>
              <a:gd name="connsiteX2" fmla="*/ 1509180 w 2644886"/>
              <a:gd name="connsiteY2" fmla="*/ 2516594 h 2638068"/>
              <a:gd name="connsiteX3" fmla="*/ 2523640 w 2644886"/>
              <a:gd name="connsiteY3" fmla="*/ 1526086 h 2638068"/>
              <a:gd name="connsiteX4" fmla="*/ 2644886 w 2644886"/>
              <a:gd name="connsiteY4" fmla="*/ 1459649 h 2638068"/>
              <a:gd name="connsiteX5" fmla="*/ 1802158 w 2644886"/>
              <a:gd name="connsiteY5" fmla="*/ 0 h 2638068"/>
              <a:gd name="connsiteX6" fmla="*/ 1722455 w 2644886"/>
              <a:gd name="connsiteY6" fmla="*/ 46205 h 2638068"/>
              <a:gd name="connsiteX7" fmla="*/ 123929 w 2644886"/>
              <a:gd name="connsiteY7" fmla="*/ 1606990 h 2638068"/>
              <a:gd name="connsiteX8" fmla="*/ 0 w 2644886"/>
              <a:gd name="connsiteY8" fmla="*/ 1809633 h 263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4886" h="2638068">
                <a:moveTo>
                  <a:pt x="0" y="1809633"/>
                </a:moveTo>
                <a:lnTo>
                  <a:pt x="1434891" y="2638068"/>
                </a:lnTo>
                <a:lnTo>
                  <a:pt x="1509180" y="2516594"/>
                </a:lnTo>
                <a:cubicBezTo>
                  <a:pt x="1777028" y="2102594"/>
                  <a:pt x="2126341" y="1769435"/>
                  <a:pt x="2523640" y="1526086"/>
                </a:cubicBezTo>
                <a:lnTo>
                  <a:pt x="2644886" y="1459649"/>
                </a:lnTo>
                <a:lnTo>
                  <a:pt x="1802158" y="0"/>
                </a:lnTo>
                <a:lnTo>
                  <a:pt x="1722455" y="46205"/>
                </a:lnTo>
                <a:cubicBezTo>
                  <a:pt x="1096415" y="429658"/>
                  <a:pt x="545988" y="954632"/>
                  <a:pt x="123929" y="1606990"/>
                </a:cubicBezTo>
                <a:lnTo>
                  <a:pt x="0" y="1809633"/>
                </a:lnTo>
                <a:close/>
              </a:path>
            </a:pathLst>
          </a:custGeom>
          <a:solidFill>
            <a:srgbClr val="18A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81" name="Forme libre : forme 80">
            <a:extLst>
              <a:ext uri="{FF2B5EF4-FFF2-40B4-BE49-F238E27FC236}">
                <a16:creationId xmlns:a16="http://schemas.microsoft.com/office/drawing/2014/main" id="{585A5211-E350-8D90-AC91-117B11076779}"/>
              </a:ext>
            </a:extLst>
          </p:cNvPr>
          <p:cNvSpPr/>
          <p:nvPr/>
        </p:nvSpPr>
        <p:spPr>
          <a:xfrm rot="18000000" flipH="1">
            <a:off x="5872236" y="1270622"/>
            <a:ext cx="1614598" cy="1907699"/>
          </a:xfrm>
          <a:custGeom>
            <a:avLst/>
            <a:gdLst>
              <a:gd name="connsiteX0" fmla="*/ 662977 w 2097868"/>
              <a:gd name="connsiteY0" fmla="*/ 0 h 2478699"/>
              <a:gd name="connsiteX1" fmla="*/ 552614 w 2097868"/>
              <a:gd name="connsiteY1" fmla="*/ 202828 h 2478699"/>
              <a:gd name="connsiteX2" fmla="*/ 197 w 2097868"/>
              <a:gd name="connsiteY2" fmla="*/ 2367585 h 2478699"/>
              <a:gd name="connsiteX3" fmla="*/ 0 w 2097868"/>
              <a:gd name="connsiteY3" fmla="*/ 2478699 h 2478699"/>
              <a:gd name="connsiteX4" fmla="*/ 1685915 w 2097868"/>
              <a:gd name="connsiteY4" fmla="*/ 2478699 h 2478699"/>
              <a:gd name="connsiteX5" fmla="*/ 1682404 w 2097868"/>
              <a:gd name="connsiteY5" fmla="*/ 2321492 h 2478699"/>
              <a:gd name="connsiteX6" fmla="*/ 2032979 w 2097868"/>
              <a:gd name="connsiteY6" fmla="*/ 947690 h 2478699"/>
              <a:gd name="connsiteX7" fmla="*/ 2097868 w 2097868"/>
              <a:gd name="connsiteY7" fmla="*/ 828435 h 2478699"/>
              <a:gd name="connsiteX8" fmla="*/ 662977 w 2097868"/>
              <a:gd name="connsiteY8" fmla="*/ 0 h 247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7868" h="2478699">
                <a:moveTo>
                  <a:pt x="662977" y="0"/>
                </a:moveTo>
                <a:lnTo>
                  <a:pt x="552614" y="202828"/>
                </a:lnTo>
                <a:cubicBezTo>
                  <a:pt x="198685" y="894521"/>
                  <a:pt x="19258" y="1633691"/>
                  <a:pt x="197" y="2367585"/>
                </a:cubicBezTo>
                <a:lnTo>
                  <a:pt x="0" y="2478699"/>
                </a:lnTo>
                <a:lnTo>
                  <a:pt x="1685915" y="2478699"/>
                </a:lnTo>
                <a:lnTo>
                  <a:pt x="1682404" y="2321492"/>
                </a:lnTo>
                <a:cubicBezTo>
                  <a:pt x="1694500" y="1855747"/>
                  <a:pt x="1808368" y="1386653"/>
                  <a:pt x="2032979" y="947690"/>
                </a:cubicBezTo>
                <a:lnTo>
                  <a:pt x="2097868" y="828435"/>
                </a:lnTo>
                <a:lnTo>
                  <a:pt x="662977" y="0"/>
                </a:lnTo>
                <a:close/>
              </a:path>
            </a:pathLst>
          </a:custGeom>
          <a:solidFill>
            <a:srgbClr val="1DC0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dirty="0"/>
          </a:p>
        </p:txBody>
      </p:sp>
      <p:sp>
        <p:nvSpPr>
          <p:cNvPr id="80" name="Forme libre : forme 79">
            <a:extLst>
              <a:ext uri="{FF2B5EF4-FFF2-40B4-BE49-F238E27FC236}">
                <a16:creationId xmlns:a16="http://schemas.microsoft.com/office/drawing/2014/main" id="{B814C778-BC8B-EEF1-14FD-E441A5B3ADC5}"/>
              </a:ext>
            </a:extLst>
          </p:cNvPr>
          <p:cNvSpPr/>
          <p:nvPr/>
        </p:nvSpPr>
        <p:spPr>
          <a:xfrm rot="18000000" flipH="1">
            <a:off x="2862631" y="2166460"/>
            <a:ext cx="1906814" cy="1645056"/>
          </a:xfrm>
          <a:custGeom>
            <a:avLst/>
            <a:gdLst>
              <a:gd name="connsiteX0" fmla="*/ 0 w 2477548"/>
              <a:gd name="connsiteY0" fmla="*/ 676839 h 2137443"/>
              <a:gd name="connsiteX1" fmla="*/ 843280 w 2477548"/>
              <a:gd name="connsiteY1" fmla="*/ 2137443 h 2137443"/>
              <a:gd name="connsiteX2" fmla="*/ 953537 w 2477548"/>
              <a:gd name="connsiteY2" fmla="*/ 2077027 h 2137443"/>
              <a:gd name="connsiteX3" fmla="*/ 2447694 w 2477548"/>
              <a:gd name="connsiteY3" fmla="*/ 1752720 h 2137443"/>
              <a:gd name="connsiteX4" fmla="*/ 2477548 w 2477548"/>
              <a:gd name="connsiteY4" fmla="*/ 1754954 h 2137443"/>
              <a:gd name="connsiteX5" fmla="*/ 2477548 w 2477548"/>
              <a:gd name="connsiteY5" fmla="*/ 104 h 2137443"/>
              <a:gd name="connsiteX6" fmla="*/ 2418772 w 2477548"/>
              <a:gd name="connsiteY6" fmla="*/ 0 h 2137443"/>
              <a:gd name="connsiteX7" fmla="*/ 92152 w 2477548"/>
              <a:gd name="connsiteY7" fmla="*/ 623416 h 2137443"/>
              <a:gd name="connsiteX8" fmla="*/ 0 w 2477548"/>
              <a:gd name="connsiteY8" fmla="*/ 676839 h 213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548" h="2137443">
                <a:moveTo>
                  <a:pt x="0" y="676839"/>
                </a:moveTo>
                <a:lnTo>
                  <a:pt x="843280" y="2137443"/>
                </a:lnTo>
                <a:lnTo>
                  <a:pt x="953537" y="2077027"/>
                </a:lnTo>
                <a:cubicBezTo>
                  <a:pt x="1416839" y="1851483"/>
                  <a:pt x="1930200" y="1739280"/>
                  <a:pt x="2447694" y="1752720"/>
                </a:cubicBezTo>
                <a:lnTo>
                  <a:pt x="2477548" y="1754954"/>
                </a:lnTo>
                <a:lnTo>
                  <a:pt x="2477548" y="104"/>
                </a:lnTo>
                <a:lnTo>
                  <a:pt x="2418772" y="0"/>
                </a:lnTo>
                <a:cubicBezTo>
                  <a:pt x="1605361" y="18224"/>
                  <a:pt x="805699" y="232493"/>
                  <a:pt x="92152" y="623416"/>
                </a:cubicBezTo>
                <a:lnTo>
                  <a:pt x="0" y="676839"/>
                </a:lnTo>
                <a:close/>
              </a:path>
            </a:pathLst>
          </a:custGeom>
          <a:solidFill>
            <a:srgbClr val="0187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79" name="Forme libre : forme 78">
            <a:extLst>
              <a:ext uri="{FF2B5EF4-FFF2-40B4-BE49-F238E27FC236}">
                <a16:creationId xmlns:a16="http://schemas.microsoft.com/office/drawing/2014/main" id="{E51723ED-C425-26D8-AF72-987A241574A2}"/>
              </a:ext>
            </a:extLst>
          </p:cNvPr>
          <p:cNvSpPr/>
          <p:nvPr/>
        </p:nvSpPr>
        <p:spPr>
          <a:xfrm rot="18000000" flipH="1">
            <a:off x="7506201" y="2270031"/>
            <a:ext cx="1683559" cy="1914643"/>
          </a:xfrm>
          <a:custGeom>
            <a:avLst/>
            <a:gdLst>
              <a:gd name="connsiteX0" fmla="*/ 156 w 2187470"/>
              <a:gd name="connsiteY0" fmla="*/ 0 h 2487721"/>
              <a:gd name="connsiteX1" fmla="*/ 0 w 2187470"/>
              <a:gd name="connsiteY1" fmla="*/ 87532 h 2487721"/>
              <a:gd name="connsiteX2" fmla="*/ 623416 w 2187470"/>
              <a:gd name="connsiteY2" fmla="*/ 2414152 h 2487721"/>
              <a:gd name="connsiteX3" fmla="*/ 666067 w 2187470"/>
              <a:gd name="connsiteY3" fmla="*/ 2487721 h 2487721"/>
              <a:gd name="connsiteX4" fmla="*/ 2187470 w 2187470"/>
              <a:gd name="connsiteY4" fmla="*/ 1609339 h 2487721"/>
              <a:gd name="connsiteX5" fmla="*/ 2155776 w 2187470"/>
              <a:gd name="connsiteY5" fmla="*/ 1562841 h 2487721"/>
              <a:gd name="connsiteX6" fmla="*/ 1689556 w 2187470"/>
              <a:gd name="connsiteY6" fmla="*/ 106708 h 2487721"/>
              <a:gd name="connsiteX7" fmla="*/ 1687172 w 2187470"/>
              <a:gd name="connsiteY7" fmla="*/ 1 h 2487721"/>
              <a:gd name="connsiteX8" fmla="*/ 156 w 2187470"/>
              <a:gd name="connsiteY8" fmla="*/ 0 h 248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470" h="2487721">
                <a:moveTo>
                  <a:pt x="156" y="0"/>
                </a:moveTo>
                <a:lnTo>
                  <a:pt x="0" y="87532"/>
                </a:lnTo>
                <a:cubicBezTo>
                  <a:pt x="18224" y="900943"/>
                  <a:pt x="232493" y="1700605"/>
                  <a:pt x="623416" y="2414152"/>
                </a:cubicBezTo>
                <a:lnTo>
                  <a:pt x="666067" y="2487721"/>
                </a:lnTo>
                <a:lnTo>
                  <a:pt x="2187470" y="1609339"/>
                </a:lnTo>
                <a:lnTo>
                  <a:pt x="2155776" y="1562841"/>
                </a:lnTo>
                <a:cubicBezTo>
                  <a:pt x="1885390" y="1121398"/>
                  <a:pt x="1725881" y="620712"/>
                  <a:pt x="1689556" y="106708"/>
                </a:cubicBezTo>
                <a:lnTo>
                  <a:pt x="1687172" y="1"/>
                </a:lnTo>
                <a:lnTo>
                  <a:pt x="156" y="0"/>
                </a:lnTo>
                <a:close/>
              </a:path>
            </a:pathLst>
          </a:custGeom>
          <a:solidFill>
            <a:srgbClr val="5FD4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72" name="Forme libre : forme 71">
            <a:extLst>
              <a:ext uri="{FF2B5EF4-FFF2-40B4-BE49-F238E27FC236}">
                <a16:creationId xmlns:a16="http://schemas.microsoft.com/office/drawing/2014/main" id="{08E39E64-37C1-25BC-706D-61777719F2A9}"/>
              </a:ext>
            </a:extLst>
          </p:cNvPr>
          <p:cNvSpPr/>
          <p:nvPr/>
        </p:nvSpPr>
        <p:spPr>
          <a:xfrm rot="18000000" flipH="1">
            <a:off x="1909113" y="3838331"/>
            <a:ext cx="1949768" cy="1759541"/>
          </a:xfrm>
          <a:custGeom>
            <a:avLst/>
            <a:gdLst>
              <a:gd name="connsiteX0" fmla="*/ 0 w 2533359"/>
              <a:gd name="connsiteY0" fmla="*/ 0 h 2286195"/>
              <a:gd name="connsiteX1" fmla="*/ 0 w 2533359"/>
              <a:gd name="connsiteY1" fmla="*/ 1758188 h 2286195"/>
              <a:gd name="connsiteX2" fmla="*/ 235053 w 2533359"/>
              <a:gd name="connsiteY2" fmla="*/ 1775774 h 2286195"/>
              <a:gd name="connsiteX3" fmla="*/ 1443389 w 2533359"/>
              <a:gd name="connsiteY3" fmla="*/ 2182094 h 2286195"/>
              <a:gd name="connsiteX4" fmla="*/ 1604361 w 2533359"/>
              <a:gd name="connsiteY4" fmla="*/ 2286195 h 2286195"/>
              <a:gd name="connsiteX5" fmla="*/ 2533359 w 2533359"/>
              <a:gd name="connsiteY5" fmla="*/ 677123 h 2286195"/>
              <a:gd name="connsiteX6" fmla="*/ 139869 w 2533359"/>
              <a:gd name="connsiteY6" fmla="*/ 248 h 2286195"/>
              <a:gd name="connsiteX7" fmla="*/ 0 w 2533359"/>
              <a:gd name="connsiteY7" fmla="*/ 0 h 228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3359" h="2286195">
                <a:moveTo>
                  <a:pt x="0" y="0"/>
                </a:moveTo>
                <a:lnTo>
                  <a:pt x="0" y="1758188"/>
                </a:lnTo>
                <a:lnTo>
                  <a:pt x="235053" y="1775774"/>
                </a:lnTo>
                <a:cubicBezTo>
                  <a:pt x="648901" y="1827126"/>
                  <a:pt x="1059518" y="1960466"/>
                  <a:pt x="1443389" y="2182094"/>
                </a:cubicBezTo>
                <a:lnTo>
                  <a:pt x="1604361" y="2286195"/>
                </a:lnTo>
                <a:lnTo>
                  <a:pt x="2533359" y="677123"/>
                </a:lnTo>
                <a:cubicBezTo>
                  <a:pt x="1777258" y="240588"/>
                  <a:pt x="955307" y="21426"/>
                  <a:pt x="139869" y="248"/>
                </a:cubicBezTo>
                <a:lnTo>
                  <a:pt x="0" y="0"/>
                </a:lnTo>
                <a:close/>
              </a:path>
            </a:pathLst>
          </a:custGeom>
          <a:solidFill>
            <a:srgbClr val="0275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71" name="Forme libre : forme 70">
            <a:extLst>
              <a:ext uri="{FF2B5EF4-FFF2-40B4-BE49-F238E27FC236}">
                <a16:creationId xmlns:a16="http://schemas.microsoft.com/office/drawing/2014/main" id="{8377FB9B-DDE6-C5D1-3514-4EA804106BF0}"/>
              </a:ext>
            </a:extLst>
          </p:cNvPr>
          <p:cNvSpPr/>
          <p:nvPr/>
        </p:nvSpPr>
        <p:spPr>
          <a:xfrm rot="18000000" flipH="1">
            <a:off x="8078340" y="3513626"/>
            <a:ext cx="2131057" cy="2087814"/>
          </a:xfrm>
          <a:custGeom>
            <a:avLst/>
            <a:gdLst>
              <a:gd name="connsiteX0" fmla="*/ 0 w 2768910"/>
              <a:gd name="connsiteY0" fmla="*/ 880053 h 2712724"/>
              <a:gd name="connsiteX1" fmla="*/ 56977 w 2768910"/>
              <a:gd name="connsiteY1" fmla="*/ 978338 h 2712724"/>
              <a:gd name="connsiteX2" fmla="*/ 1839913 w 2768910"/>
              <a:gd name="connsiteY2" fmla="*/ 2712724 h 2712724"/>
              <a:gd name="connsiteX3" fmla="*/ 2768910 w 2768910"/>
              <a:gd name="connsiteY3" fmla="*/ 1103653 h 2712724"/>
              <a:gd name="connsiteX4" fmla="*/ 2598270 w 2768910"/>
              <a:gd name="connsiteY4" fmla="*/ 1016298 h 2712724"/>
              <a:gd name="connsiteX5" fmla="*/ 1642218 w 2768910"/>
              <a:gd name="connsiteY5" fmla="*/ 173009 h 2712724"/>
              <a:gd name="connsiteX6" fmla="*/ 1524295 w 2768910"/>
              <a:gd name="connsiteY6" fmla="*/ 0 h 2712724"/>
              <a:gd name="connsiteX7" fmla="*/ 0 w 2768910"/>
              <a:gd name="connsiteY7" fmla="*/ 880053 h 271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8910" h="2712724">
                <a:moveTo>
                  <a:pt x="0" y="880053"/>
                </a:moveTo>
                <a:lnTo>
                  <a:pt x="56977" y="978338"/>
                </a:lnTo>
                <a:cubicBezTo>
                  <a:pt x="483037" y="1673938"/>
                  <a:pt x="1083812" y="2276189"/>
                  <a:pt x="1839913" y="2712724"/>
                </a:cubicBezTo>
                <a:lnTo>
                  <a:pt x="2768910" y="1103653"/>
                </a:lnTo>
                <a:lnTo>
                  <a:pt x="2598270" y="1016298"/>
                </a:lnTo>
                <a:cubicBezTo>
                  <a:pt x="2214399" y="794670"/>
                  <a:pt x="1893615" y="505736"/>
                  <a:pt x="1642218" y="173009"/>
                </a:cubicBezTo>
                <a:lnTo>
                  <a:pt x="1524295" y="0"/>
                </a:lnTo>
                <a:lnTo>
                  <a:pt x="0" y="880053"/>
                </a:lnTo>
                <a:close/>
              </a:path>
            </a:pathLst>
          </a:custGeom>
          <a:solidFill>
            <a:srgbClr val="B4EB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grpSp>
        <p:nvGrpSpPr>
          <p:cNvPr id="127" name="Groupe 126">
            <a:extLst>
              <a:ext uri="{FF2B5EF4-FFF2-40B4-BE49-F238E27FC236}">
                <a16:creationId xmlns:a16="http://schemas.microsoft.com/office/drawing/2014/main" id="{25312258-155C-3B1D-2D62-B6817B77A275}"/>
              </a:ext>
            </a:extLst>
          </p:cNvPr>
          <p:cNvGrpSpPr/>
          <p:nvPr/>
        </p:nvGrpSpPr>
        <p:grpSpPr>
          <a:xfrm>
            <a:off x="2276038" y="4191634"/>
            <a:ext cx="1215917" cy="731798"/>
            <a:chOff x="1015663" y="3818006"/>
            <a:chExt cx="1633718" cy="731798"/>
          </a:xfrm>
        </p:grpSpPr>
        <p:sp>
          <p:nvSpPr>
            <p:cNvPr id="125" name="Rectangle 124">
              <a:extLst>
                <a:ext uri="{FF2B5EF4-FFF2-40B4-BE49-F238E27FC236}">
                  <a16:creationId xmlns:a16="http://schemas.microsoft.com/office/drawing/2014/main" id="{7FD22F51-1370-976A-9DD2-9611FDCFC945}"/>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bg1"/>
                  </a:solidFill>
                  <a:effectLst/>
                </a:rPr>
                <a:t>Le Lorem Ipsum est simplement du faux texte</a:t>
              </a:r>
            </a:p>
          </p:txBody>
        </p:sp>
        <p:sp>
          <p:nvSpPr>
            <p:cNvPr id="126" name="Rectangle 125">
              <a:extLst>
                <a:ext uri="{FF2B5EF4-FFF2-40B4-BE49-F238E27FC236}">
                  <a16:creationId xmlns:a16="http://schemas.microsoft.com/office/drawing/2014/main" id="{51D1A806-A5EC-03D8-ECA9-437870E1E4CC}"/>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bg1"/>
                  </a:solidFill>
                  <a:effectLst/>
                </a:rPr>
                <a:t>TEXTE ICI</a:t>
              </a:r>
            </a:p>
          </p:txBody>
        </p:sp>
      </p:grpSp>
      <p:grpSp>
        <p:nvGrpSpPr>
          <p:cNvPr id="128" name="Groupe 127">
            <a:extLst>
              <a:ext uri="{FF2B5EF4-FFF2-40B4-BE49-F238E27FC236}">
                <a16:creationId xmlns:a16="http://schemas.microsoft.com/office/drawing/2014/main" id="{96A6922B-FEF6-F4A6-DB42-1AA2E6F0878A}"/>
              </a:ext>
            </a:extLst>
          </p:cNvPr>
          <p:cNvGrpSpPr/>
          <p:nvPr/>
        </p:nvGrpSpPr>
        <p:grpSpPr>
          <a:xfrm>
            <a:off x="3129788" y="2697202"/>
            <a:ext cx="1215917" cy="731798"/>
            <a:chOff x="1015663" y="3818006"/>
            <a:chExt cx="1633718" cy="731798"/>
          </a:xfrm>
        </p:grpSpPr>
        <p:sp>
          <p:nvSpPr>
            <p:cNvPr id="129" name="Rectangle 128">
              <a:extLst>
                <a:ext uri="{FF2B5EF4-FFF2-40B4-BE49-F238E27FC236}">
                  <a16:creationId xmlns:a16="http://schemas.microsoft.com/office/drawing/2014/main" id="{053AD0E6-A891-A3AC-61ED-B4CABEA313DB}"/>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bg1"/>
                  </a:solidFill>
                  <a:effectLst/>
                </a:rPr>
                <a:t>Le Lorem Ipsum est simplement du faux texte</a:t>
              </a:r>
            </a:p>
          </p:txBody>
        </p:sp>
        <p:sp>
          <p:nvSpPr>
            <p:cNvPr id="130" name="Rectangle 129">
              <a:extLst>
                <a:ext uri="{FF2B5EF4-FFF2-40B4-BE49-F238E27FC236}">
                  <a16:creationId xmlns:a16="http://schemas.microsoft.com/office/drawing/2014/main" id="{64BBFC09-DA3F-528F-88A9-DECA1F291556}"/>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bg1"/>
                  </a:solidFill>
                  <a:effectLst/>
                </a:rPr>
                <a:t>TEXTE ICI</a:t>
              </a:r>
            </a:p>
          </p:txBody>
        </p:sp>
      </p:grpSp>
      <p:grpSp>
        <p:nvGrpSpPr>
          <p:cNvPr id="131" name="Groupe 130">
            <a:extLst>
              <a:ext uri="{FF2B5EF4-FFF2-40B4-BE49-F238E27FC236}">
                <a16:creationId xmlns:a16="http://schemas.microsoft.com/office/drawing/2014/main" id="{A884A108-6189-7058-1871-C167A80FEE91}"/>
              </a:ext>
            </a:extLst>
          </p:cNvPr>
          <p:cNvGrpSpPr/>
          <p:nvPr/>
        </p:nvGrpSpPr>
        <p:grpSpPr>
          <a:xfrm>
            <a:off x="4586510" y="1852860"/>
            <a:ext cx="1215917" cy="731798"/>
            <a:chOff x="1015663" y="3818006"/>
            <a:chExt cx="1633718" cy="731798"/>
          </a:xfrm>
        </p:grpSpPr>
        <p:sp>
          <p:nvSpPr>
            <p:cNvPr id="132" name="Rectangle 131">
              <a:extLst>
                <a:ext uri="{FF2B5EF4-FFF2-40B4-BE49-F238E27FC236}">
                  <a16:creationId xmlns:a16="http://schemas.microsoft.com/office/drawing/2014/main" id="{584125B3-61FA-BBEB-FF13-4986ECE9AD60}"/>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bg1"/>
                  </a:solidFill>
                  <a:effectLst/>
                </a:rPr>
                <a:t>Le Lorem Ipsum est simplement du faux texte</a:t>
              </a:r>
            </a:p>
          </p:txBody>
        </p:sp>
        <p:sp>
          <p:nvSpPr>
            <p:cNvPr id="133" name="Rectangle 132">
              <a:extLst>
                <a:ext uri="{FF2B5EF4-FFF2-40B4-BE49-F238E27FC236}">
                  <a16:creationId xmlns:a16="http://schemas.microsoft.com/office/drawing/2014/main" id="{346F620E-6142-2C29-1E06-EEBCBF9C4052}"/>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bg1"/>
                  </a:solidFill>
                  <a:effectLst/>
                </a:rPr>
                <a:t>TEXTE ICI</a:t>
              </a:r>
            </a:p>
          </p:txBody>
        </p:sp>
      </p:grpSp>
      <p:grpSp>
        <p:nvGrpSpPr>
          <p:cNvPr id="134" name="Groupe 133">
            <a:extLst>
              <a:ext uri="{FF2B5EF4-FFF2-40B4-BE49-F238E27FC236}">
                <a16:creationId xmlns:a16="http://schemas.microsoft.com/office/drawing/2014/main" id="{210D9BAA-A7A2-0FDF-A753-DE04CCD8BA71}"/>
              </a:ext>
            </a:extLst>
          </p:cNvPr>
          <p:cNvGrpSpPr/>
          <p:nvPr/>
        </p:nvGrpSpPr>
        <p:grpSpPr>
          <a:xfrm>
            <a:off x="8505678" y="4203359"/>
            <a:ext cx="1215917" cy="731798"/>
            <a:chOff x="1015663" y="3818006"/>
            <a:chExt cx="1633718" cy="731798"/>
          </a:xfrm>
        </p:grpSpPr>
        <p:sp>
          <p:nvSpPr>
            <p:cNvPr id="135" name="Rectangle 134">
              <a:extLst>
                <a:ext uri="{FF2B5EF4-FFF2-40B4-BE49-F238E27FC236}">
                  <a16:creationId xmlns:a16="http://schemas.microsoft.com/office/drawing/2014/main" id="{E1040F33-9652-1131-0DF3-D5BCE82E4721}"/>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tx1"/>
                  </a:solidFill>
                  <a:effectLst/>
                </a:rPr>
                <a:t>Le Lorem Ipsum est simplement du faux texte</a:t>
              </a:r>
            </a:p>
          </p:txBody>
        </p:sp>
        <p:sp>
          <p:nvSpPr>
            <p:cNvPr id="136" name="Rectangle 135">
              <a:extLst>
                <a:ext uri="{FF2B5EF4-FFF2-40B4-BE49-F238E27FC236}">
                  <a16:creationId xmlns:a16="http://schemas.microsoft.com/office/drawing/2014/main" id="{7EAED8AA-87FD-57AC-18E9-3C28548D1095}"/>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tx1"/>
                  </a:solidFill>
                  <a:effectLst/>
                </a:rPr>
                <a:t>TEXTE ICI</a:t>
              </a:r>
            </a:p>
          </p:txBody>
        </p:sp>
      </p:grpSp>
      <p:grpSp>
        <p:nvGrpSpPr>
          <p:cNvPr id="137" name="Groupe 136">
            <a:extLst>
              <a:ext uri="{FF2B5EF4-FFF2-40B4-BE49-F238E27FC236}">
                <a16:creationId xmlns:a16="http://schemas.microsoft.com/office/drawing/2014/main" id="{A5D02452-9987-272F-8EE3-D284718EBA53}"/>
              </a:ext>
            </a:extLst>
          </p:cNvPr>
          <p:cNvGrpSpPr/>
          <p:nvPr/>
        </p:nvGrpSpPr>
        <p:grpSpPr>
          <a:xfrm>
            <a:off x="7685372" y="2708927"/>
            <a:ext cx="1215917" cy="731798"/>
            <a:chOff x="1015663" y="3818006"/>
            <a:chExt cx="1633718" cy="731798"/>
          </a:xfrm>
        </p:grpSpPr>
        <p:sp>
          <p:nvSpPr>
            <p:cNvPr id="138" name="Rectangle 137">
              <a:extLst>
                <a:ext uri="{FF2B5EF4-FFF2-40B4-BE49-F238E27FC236}">
                  <a16:creationId xmlns:a16="http://schemas.microsoft.com/office/drawing/2014/main" id="{AFCCEE01-6015-FFC9-B075-170E5BE70246}"/>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tx1"/>
                  </a:solidFill>
                  <a:effectLst/>
                </a:rPr>
                <a:t>Le Lorem Ipsum est simplement du faux texte</a:t>
              </a:r>
            </a:p>
          </p:txBody>
        </p:sp>
        <p:sp>
          <p:nvSpPr>
            <p:cNvPr id="139" name="Rectangle 138">
              <a:extLst>
                <a:ext uri="{FF2B5EF4-FFF2-40B4-BE49-F238E27FC236}">
                  <a16:creationId xmlns:a16="http://schemas.microsoft.com/office/drawing/2014/main" id="{2438DA90-2A66-689C-9225-25AA53659D21}"/>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tx1"/>
                  </a:solidFill>
                  <a:effectLst/>
                </a:rPr>
                <a:t>TEXTE ICI</a:t>
              </a:r>
            </a:p>
          </p:txBody>
        </p:sp>
      </p:grpSp>
      <p:grpSp>
        <p:nvGrpSpPr>
          <p:cNvPr id="140" name="Groupe 139">
            <a:extLst>
              <a:ext uri="{FF2B5EF4-FFF2-40B4-BE49-F238E27FC236}">
                <a16:creationId xmlns:a16="http://schemas.microsoft.com/office/drawing/2014/main" id="{9BF817C0-B87A-7175-97CB-BD90E9AAF44F}"/>
              </a:ext>
            </a:extLst>
          </p:cNvPr>
          <p:cNvGrpSpPr/>
          <p:nvPr/>
        </p:nvGrpSpPr>
        <p:grpSpPr>
          <a:xfrm>
            <a:off x="6201945" y="1852860"/>
            <a:ext cx="1215917" cy="731798"/>
            <a:chOff x="1015663" y="3818006"/>
            <a:chExt cx="1633718" cy="731798"/>
          </a:xfrm>
        </p:grpSpPr>
        <p:sp>
          <p:nvSpPr>
            <p:cNvPr id="141" name="Rectangle 140">
              <a:extLst>
                <a:ext uri="{FF2B5EF4-FFF2-40B4-BE49-F238E27FC236}">
                  <a16:creationId xmlns:a16="http://schemas.microsoft.com/office/drawing/2014/main" id="{BBD8CEF4-2689-2FD8-6A80-065E1A41B174}"/>
                </a:ext>
              </a:extLst>
            </p:cNvPr>
            <p:cNvSpPr/>
            <p:nvPr/>
          </p:nvSpPr>
          <p:spPr>
            <a:xfrm>
              <a:off x="1015664" y="4041973"/>
              <a:ext cx="1633717" cy="507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900" dirty="0">
                  <a:solidFill>
                    <a:schemeClr val="tx1"/>
                  </a:solidFill>
                  <a:effectLst/>
                </a:rPr>
                <a:t>Le Lorem Ipsum est simplement du faux texte</a:t>
              </a:r>
            </a:p>
          </p:txBody>
        </p:sp>
        <p:sp>
          <p:nvSpPr>
            <p:cNvPr id="142" name="Rectangle 141">
              <a:extLst>
                <a:ext uri="{FF2B5EF4-FFF2-40B4-BE49-F238E27FC236}">
                  <a16:creationId xmlns:a16="http://schemas.microsoft.com/office/drawing/2014/main" id="{0BD05C47-DF66-645B-F498-1E82D9FF5662}"/>
                </a:ext>
              </a:extLst>
            </p:cNvPr>
            <p:cNvSpPr/>
            <p:nvPr/>
          </p:nvSpPr>
          <p:spPr>
            <a:xfrm>
              <a:off x="1015663" y="3818006"/>
              <a:ext cx="1633718"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050" b="1" spc="300" dirty="0">
                  <a:solidFill>
                    <a:schemeClr val="tx1"/>
                  </a:solidFill>
                  <a:effectLst/>
                </a:rPr>
                <a:t>TEXTE ICI</a:t>
              </a:r>
            </a:p>
          </p:txBody>
        </p:sp>
      </p:grpSp>
    </p:spTree>
    <p:extLst>
      <p:ext uri="{BB962C8B-B14F-4D97-AF65-F5344CB8AC3E}">
        <p14:creationId xmlns:p14="http://schemas.microsoft.com/office/powerpoint/2010/main" val="24319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12</a:t>
            </a:fld>
            <a:endParaRPr lang="fr-FR" sz="24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2369027" y="124696"/>
            <a:ext cx="745396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TEXTE EN UNE SEULE COLONNE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2" name="Rectangle 1">
            <a:extLst>
              <a:ext uri="{FF2B5EF4-FFF2-40B4-BE49-F238E27FC236}">
                <a16:creationId xmlns:a16="http://schemas.microsoft.com/office/drawing/2014/main" id="{4B3FA9B7-C863-7A4E-49E8-8E6437F33295}"/>
              </a:ext>
            </a:extLst>
          </p:cNvPr>
          <p:cNvSpPr/>
          <p:nvPr/>
        </p:nvSpPr>
        <p:spPr>
          <a:xfrm>
            <a:off x="744479" y="1057038"/>
            <a:ext cx="10703043"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dirty="0">
              <a:solidFill>
                <a:srgbClr val="000000"/>
              </a:solidFill>
              <a:latin typeface="Calibri" panose="020F0502020204030204"/>
              <a:cs typeface="Arial" panose="020B0604020202020204" pitchFamily="34" charset="0"/>
            </a:endParaRPr>
          </a:p>
          <a:p>
            <a:pPr algn="ju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Tree>
    <p:extLst>
      <p:ext uri="{BB962C8B-B14F-4D97-AF65-F5344CB8AC3E}">
        <p14:creationId xmlns:p14="http://schemas.microsoft.com/office/powerpoint/2010/main" val="3141105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13</a:t>
            </a:fld>
            <a:endParaRPr lang="fr-FR" sz="32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2838705" y="124696"/>
            <a:ext cx="6514605"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TEXTE EN DEUX COLONNES</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2" name="Rectangle 1">
            <a:extLst>
              <a:ext uri="{FF2B5EF4-FFF2-40B4-BE49-F238E27FC236}">
                <a16:creationId xmlns:a16="http://schemas.microsoft.com/office/drawing/2014/main" id="{4B3FA9B7-C863-7A4E-49E8-8E6437F33295}"/>
              </a:ext>
            </a:extLst>
          </p:cNvPr>
          <p:cNvSpPr/>
          <p:nvPr/>
        </p:nvSpPr>
        <p:spPr>
          <a:xfrm>
            <a:off x="709372" y="1057038"/>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
        <p:nvSpPr>
          <p:cNvPr id="3" name="Rectangle 2">
            <a:extLst>
              <a:ext uri="{FF2B5EF4-FFF2-40B4-BE49-F238E27FC236}">
                <a16:creationId xmlns:a16="http://schemas.microsoft.com/office/drawing/2014/main" id="{3F08ED71-4F8D-0FE7-4505-17A0FB15D0B8}"/>
              </a:ext>
            </a:extLst>
          </p:cNvPr>
          <p:cNvSpPr/>
          <p:nvPr/>
        </p:nvSpPr>
        <p:spPr>
          <a:xfrm>
            <a:off x="6164482" y="1057038"/>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 et, plus récemment, par son inclusion dans des applications de mise en page de texte, comme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Aldus</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PageMaker</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 des passages du Lorem Ipsum.</a:t>
            </a:r>
          </a:p>
        </p:txBody>
      </p:sp>
    </p:spTree>
    <p:extLst>
      <p:ext uri="{BB962C8B-B14F-4D97-AF65-F5344CB8AC3E}">
        <p14:creationId xmlns:p14="http://schemas.microsoft.com/office/powerpoint/2010/main" val="146786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14</a:t>
            </a:fld>
            <a:endParaRPr lang="fr-FR" sz="32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2799785" y="124696"/>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TEXTE EN TROIS COLONNES</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4" name="Rectangle 3">
            <a:extLst>
              <a:ext uri="{FF2B5EF4-FFF2-40B4-BE49-F238E27FC236}">
                <a16:creationId xmlns:a16="http://schemas.microsoft.com/office/drawing/2014/main" id="{714C3366-2993-DA42-9926-DB98563E6E01}"/>
              </a:ext>
            </a:extLst>
          </p:cNvPr>
          <p:cNvSpPr/>
          <p:nvPr/>
        </p:nvSpPr>
        <p:spPr>
          <a:xfrm>
            <a:off x="586168" y="103112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
        <p:nvSpPr>
          <p:cNvPr id="5" name="Rectangle 4">
            <a:extLst>
              <a:ext uri="{FF2B5EF4-FFF2-40B4-BE49-F238E27FC236}">
                <a16:creationId xmlns:a16="http://schemas.microsoft.com/office/drawing/2014/main" id="{369A85DB-6686-5C1B-4281-D438876F80D4}"/>
              </a:ext>
            </a:extLst>
          </p:cNvPr>
          <p:cNvSpPr/>
          <p:nvPr/>
        </p:nvSpPr>
        <p:spPr>
          <a:xfrm>
            <a:off x="4386626" y="102371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
        <p:nvSpPr>
          <p:cNvPr id="6" name="Rectangle 5">
            <a:extLst>
              <a:ext uri="{FF2B5EF4-FFF2-40B4-BE49-F238E27FC236}">
                <a16:creationId xmlns:a16="http://schemas.microsoft.com/office/drawing/2014/main" id="{694605D5-967D-8742-C113-16EF8F342BC6}"/>
              </a:ext>
            </a:extLst>
          </p:cNvPr>
          <p:cNvSpPr/>
          <p:nvPr/>
        </p:nvSpPr>
        <p:spPr>
          <a:xfrm>
            <a:off x="8187084" y="101630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Le </a:t>
            </a:r>
            <a:r>
              <a:rPr kumimoji="0" lang="fr-FR"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Lorem Ipsum</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kumimoji="0" lang="fr-FR" sz="1800" b="0" i="0" u="none" strike="noStrike" kern="1200" cap="none" spc="0" normalizeH="0" baseline="0" noProof="0" dirty="0" err="1">
                <a:ln>
                  <a:noFill/>
                </a:ln>
                <a:solidFill>
                  <a:srgbClr val="000000"/>
                </a:solidFill>
                <a:effectLst/>
                <a:uLnTx/>
                <a:uFillTx/>
                <a:latin typeface="Calibri" panose="020F0502020204030204"/>
                <a:ea typeface="+mn-ea"/>
                <a:cs typeface="Arial" panose="020B0604020202020204" pitchFamily="34" charset="0"/>
              </a:rPr>
              <a:t>Letraset</a:t>
            </a:r>
            <a:r>
              <a:rPr kumimoji="0" lang="fr-F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contenant</a:t>
            </a:r>
          </a:p>
        </p:txBody>
      </p:sp>
    </p:spTree>
    <p:extLst>
      <p:ext uri="{BB962C8B-B14F-4D97-AF65-F5344CB8AC3E}">
        <p14:creationId xmlns:p14="http://schemas.microsoft.com/office/powerpoint/2010/main" val="2857389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62F46D9-DDF3-9B6B-0793-FAD6CFC26284}"/>
              </a:ext>
            </a:extLst>
          </p:cNvPr>
          <p:cNvSpPr/>
          <p:nvPr/>
        </p:nvSpPr>
        <p:spPr>
          <a:xfrm>
            <a:off x="3254992" y="4317914"/>
            <a:ext cx="5682016" cy="584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i="1" dirty="0">
                <a:solidFill>
                  <a:srgbClr val="000000"/>
                </a:solidFill>
                <a:effectLst/>
              </a:rPr>
              <a:t>Le </a:t>
            </a:r>
            <a:r>
              <a:rPr lang="fr-FR" sz="1600" b="1" i="1" dirty="0">
                <a:solidFill>
                  <a:srgbClr val="000000"/>
                </a:solidFill>
                <a:effectLst/>
              </a:rPr>
              <a:t>Lorem Ipsum</a:t>
            </a:r>
            <a:r>
              <a:rPr lang="fr-FR" sz="1600" b="0" i="1" dirty="0">
                <a:solidFill>
                  <a:srgbClr val="000000"/>
                </a:solidFill>
                <a:effectLst/>
              </a:rPr>
              <a:t> est simplement du faux texte employé dans la composition et la mise en page avant impression</a:t>
            </a:r>
          </a:p>
        </p:txBody>
      </p:sp>
      <p:sp>
        <p:nvSpPr>
          <p:cNvPr id="41" name="Rectangle: Rounded Corners 7">
            <a:extLst>
              <a:ext uri="{FF2B5EF4-FFF2-40B4-BE49-F238E27FC236}">
                <a16:creationId xmlns:a16="http://schemas.microsoft.com/office/drawing/2014/main" id="{10FF041C-EF60-9EF8-2405-2EB1DD431DB4}"/>
              </a:ext>
            </a:extLst>
          </p:cNvPr>
          <p:cNvSpPr/>
          <p:nvPr/>
        </p:nvSpPr>
        <p:spPr>
          <a:xfrm>
            <a:off x="-14449" y="6285493"/>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15</a:t>
            </a:fld>
            <a:endParaRPr lang="fr-FR" sz="2400" b="1" dirty="0">
              <a:solidFill>
                <a:schemeClr val="bg1"/>
              </a:solidFill>
            </a:endParaRPr>
          </a:p>
        </p:txBody>
      </p:sp>
      <p:sp>
        <p:nvSpPr>
          <p:cNvPr id="4" name="Rectangle 3">
            <a:extLst>
              <a:ext uri="{FF2B5EF4-FFF2-40B4-BE49-F238E27FC236}">
                <a16:creationId xmlns:a16="http://schemas.microsoft.com/office/drawing/2014/main" id="{AB19AF42-2A7A-E32A-1E25-D7753CFCDD23}"/>
              </a:ext>
            </a:extLst>
          </p:cNvPr>
          <p:cNvSpPr/>
          <p:nvPr/>
        </p:nvSpPr>
        <p:spPr>
          <a:xfrm>
            <a:off x="-14449" y="0"/>
            <a:ext cx="12206449" cy="1912924"/>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8FC6A4C-3E58-6701-D66E-6F4701089EB9}"/>
              </a:ext>
            </a:extLst>
          </p:cNvPr>
          <p:cNvSpPr/>
          <p:nvPr/>
        </p:nvSpPr>
        <p:spPr>
          <a:xfrm>
            <a:off x="4449556" y="602519"/>
            <a:ext cx="3292889"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just"/>
            <a:r>
              <a:rPr lang="fr-FR" sz="4000" b="1" dirty="0">
                <a:solidFill>
                  <a:schemeClr val="bg1"/>
                </a:solidFill>
              </a:rPr>
              <a:t>SOCIAL MEDIA</a:t>
            </a:r>
            <a:endParaRPr lang="fr-FR" sz="4000" b="1" dirty="0">
              <a:solidFill>
                <a:schemeClr val="bg1"/>
              </a:solidFill>
              <a:effectLst/>
            </a:endParaRPr>
          </a:p>
        </p:txBody>
      </p:sp>
      <p:grpSp>
        <p:nvGrpSpPr>
          <p:cNvPr id="10" name="Groupe 9">
            <a:extLst>
              <a:ext uri="{FF2B5EF4-FFF2-40B4-BE49-F238E27FC236}">
                <a16:creationId xmlns:a16="http://schemas.microsoft.com/office/drawing/2014/main" id="{698D0BE6-E6D2-F891-C5B1-4F2D11ADA55B}"/>
              </a:ext>
            </a:extLst>
          </p:cNvPr>
          <p:cNvGrpSpPr/>
          <p:nvPr/>
        </p:nvGrpSpPr>
        <p:grpSpPr>
          <a:xfrm>
            <a:off x="3981487" y="3141884"/>
            <a:ext cx="4229026" cy="749928"/>
            <a:chOff x="4951068" y="3892158"/>
            <a:chExt cx="4229026" cy="749928"/>
          </a:xfrm>
        </p:grpSpPr>
        <p:sp>
          <p:nvSpPr>
            <p:cNvPr id="3" name="Rounded Rectangle 2">
              <a:extLst>
                <a:ext uri="{FF2B5EF4-FFF2-40B4-BE49-F238E27FC236}">
                  <a16:creationId xmlns:a16="http://schemas.microsoft.com/office/drawing/2014/main" id="{91A43C01-CE2B-BB3C-500B-A9DD8AC9DED7}"/>
                </a:ext>
              </a:extLst>
            </p:cNvPr>
            <p:cNvSpPr/>
            <p:nvPr/>
          </p:nvSpPr>
          <p:spPr>
            <a:xfrm>
              <a:off x="6110823" y="3892159"/>
              <a:ext cx="749927" cy="749927"/>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Rounded Rectangle 8">
              <a:extLst>
                <a:ext uri="{FF2B5EF4-FFF2-40B4-BE49-F238E27FC236}">
                  <a16:creationId xmlns:a16="http://schemas.microsoft.com/office/drawing/2014/main" id="{282E6AC9-5504-0934-7B39-AF11546EEDA6}"/>
                </a:ext>
              </a:extLst>
            </p:cNvPr>
            <p:cNvSpPr/>
            <p:nvPr/>
          </p:nvSpPr>
          <p:spPr>
            <a:xfrm>
              <a:off x="4951068" y="3892159"/>
              <a:ext cx="750010" cy="749927"/>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 name="Rounded Rectangle 2">
              <a:extLst>
                <a:ext uri="{FF2B5EF4-FFF2-40B4-BE49-F238E27FC236}">
                  <a16:creationId xmlns:a16="http://schemas.microsoft.com/office/drawing/2014/main" id="{A20E8C1A-F34A-35B3-CEA5-07DA72B7E4FD}"/>
                </a:ext>
              </a:extLst>
            </p:cNvPr>
            <p:cNvSpPr/>
            <p:nvPr/>
          </p:nvSpPr>
          <p:spPr>
            <a:xfrm>
              <a:off x="8430167" y="3892158"/>
              <a:ext cx="749927" cy="749927"/>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Rounded Rectangle 3">
              <a:extLst>
                <a:ext uri="{FF2B5EF4-FFF2-40B4-BE49-F238E27FC236}">
                  <a16:creationId xmlns:a16="http://schemas.microsoft.com/office/drawing/2014/main" id="{5965FB8A-C4AE-907A-0174-24F7EEC617A9}"/>
                </a:ext>
              </a:extLst>
            </p:cNvPr>
            <p:cNvSpPr>
              <a:spLocks noChangeAspect="1"/>
            </p:cNvSpPr>
            <p:nvPr/>
          </p:nvSpPr>
          <p:spPr>
            <a:xfrm>
              <a:off x="7270495" y="3892159"/>
              <a:ext cx="749927" cy="749927"/>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1" name="Rectangle 10">
            <a:extLst>
              <a:ext uri="{FF2B5EF4-FFF2-40B4-BE49-F238E27FC236}">
                <a16:creationId xmlns:a16="http://schemas.microsoft.com/office/drawing/2014/main" id="{7C42BF66-6D74-A3E2-83B6-FB1707AD6CC6}"/>
              </a:ext>
            </a:extLst>
          </p:cNvPr>
          <p:cNvSpPr/>
          <p:nvPr/>
        </p:nvSpPr>
        <p:spPr>
          <a:xfrm>
            <a:off x="3981486" y="3974003"/>
            <a:ext cx="4229027"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1600" b="0" i="1" spc="600" dirty="0">
                <a:solidFill>
                  <a:srgbClr val="000000"/>
                </a:solidFill>
                <a:effectLst/>
              </a:rPr>
              <a:t>/</a:t>
            </a:r>
            <a:r>
              <a:rPr lang="fr-FR" sz="1600" b="0" i="1" spc="600" dirty="0" err="1">
                <a:solidFill>
                  <a:srgbClr val="000000"/>
                </a:solidFill>
                <a:effectLst/>
              </a:rPr>
              <a:t>preppt</a:t>
            </a:r>
            <a:endParaRPr lang="fr-FR" sz="1600" b="0" i="1" spc="600" dirty="0">
              <a:solidFill>
                <a:srgbClr val="000000"/>
              </a:solidFill>
              <a:effectLst/>
            </a:endParaRPr>
          </a:p>
        </p:txBody>
      </p:sp>
    </p:spTree>
    <p:extLst>
      <p:ext uri="{BB962C8B-B14F-4D97-AF65-F5344CB8AC3E}">
        <p14:creationId xmlns:p14="http://schemas.microsoft.com/office/powerpoint/2010/main" val="19009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7BF336-73DF-4632-8D16-53F81017C37D}"/>
              </a:ext>
            </a:extLst>
          </p:cNvPr>
          <p:cNvSpPr/>
          <p:nvPr/>
        </p:nvSpPr>
        <p:spPr>
          <a:xfrm>
            <a:off x="363174" y="1746066"/>
            <a:ext cx="5407090" cy="4031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sz="1600" b="0" dirty="0" err="1">
                <a:solidFill>
                  <a:srgbClr val="000000"/>
                </a:solidFill>
                <a:effectLst/>
              </a:rPr>
              <a:t>Letraset</a:t>
            </a:r>
            <a:r>
              <a:rPr lang="fr-FR" sz="1600" b="0" dirty="0">
                <a:solidFill>
                  <a:srgbClr val="000000"/>
                </a:solidFill>
                <a:effectLst/>
              </a:rPr>
              <a:t> contenant des passages du Lorem Ipsum, et, plus récemment, par son inclusion dans des applications de mise en page de texte, comme </a:t>
            </a:r>
            <a:r>
              <a:rPr lang="fr-FR" sz="1600" b="0" dirty="0" err="1">
                <a:solidFill>
                  <a:srgbClr val="000000"/>
                </a:solidFill>
                <a:effectLst/>
              </a:rPr>
              <a:t>Aldus</a:t>
            </a:r>
            <a:r>
              <a:rPr lang="fr-FR" sz="1600" b="0" dirty="0">
                <a:solidFill>
                  <a:srgbClr val="000000"/>
                </a:solidFill>
                <a:effectLst/>
              </a:rPr>
              <a:t> </a:t>
            </a:r>
            <a:r>
              <a:rPr lang="fr-FR" sz="1600" b="0" dirty="0" err="1">
                <a:solidFill>
                  <a:srgbClr val="000000"/>
                </a:solidFill>
                <a:effectLst/>
              </a:rPr>
              <a:t>PageMaker</a:t>
            </a:r>
            <a:r>
              <a:rPr lang="fr-FR" sz="1600" dirty="0">
                <a:solidFill>
                  <a:srgbClr val="000000"/>
                </a:solidFill>
              </a:rPr>
              <a:t>. Il a été popularisé dans les années 1960 grâce à la vente de feuilles </a:t>
            </a:r>
            <a:r>
              <a:rPr lang="fr-FR" sz="1600" dirty="0" err="1">
                <a:solidFill>
                  <a:srgbClr val="000000"/>
                </a:solidFill>
              </a:rPr>
              <a:t>Letraset</a:t>
            </a:r>
            <a:r>
              <a:rPr lang="fr-FR" sz="1600" dirty="0">
                <a:solidFill>
                  <a:srgbClr val="000000"/>
                </a:solidFill>
              </a:rPr>
              <a:t> contenant des passages du Lorem Ipsum, et, plus récemment, par son inclusion dans des applications de mise en page de texte, comme </a:t>
            </a:r>
            <a:r>
              <a:rPr lang="fr-FR" sz="1600" dirty="0" err="1">
                <a:solidFill>
                  <a:srgbClr val="000000"/>
                </a:solidFill>
              </a:rPr>
              <a:t>Aldus</a:t>
            </a:r>
            <a:r>
              <a:rPr lang="fr-FR" sz="1600" dirty="0">
                <a:solidFill>
                  <a:srgbClr val="000000"/>
                </a:solidFill>
              </a:rPr>
              <a:t> </a:t>
            </a:r>
            <a:r>
              <a:rPr lang="fr-FR" sz="1600" dirty="0" err="1">
                <a:solidFill>
                  <a:srgbClr val="000000"/>
                </a:solidFill>
              </a:rPr>
              <a:t>PageMaker</a:t>
            </a:r>
            <a:r>
              <a:rPr lang="fr-FR" sz="1600" dirty="0">
                <a:solidFill>
                  <a:srgbClr val="000000"/>
                </a:solidFill>
              </a:rPr>
              <a:t>.</a:t>
            </a:r>
            <a:endParaRPr lang="fr-FR" sz="1600" b="0" dirty="0">
              <a:solidFill>
                <a:srgbClr val="000000"/>
              </a:solidFill>
              <a:effectLst/>
            </a:endParaRPr>
          </a:p>
        </p:txBody>
      </p:sp>
      <p:sp>
        <p:nvSpPr>
          <p:cNvPr id="5" name="Rectangle 4">
            <a:extLst>
              <a:ext uri="{FF2B5EF4-FFF2-40B4-BE49-F238E27FC236}">
                <a16:creationId xmlns:a16="http://schemas.microsoft.com/office/drawing/2014/main" id="{F3743B08-0D8E-4938-9823-FC6669CFAB27}"/>
              </a:ext>
            </a:extLst>
          </p:cNvPr>
          <p:cNvSpPr/>
          <p:nvPr/>
        </p:nvSpPr>
        <p:spPr>
          <a:xfrm>
            <a:off x="363174" y="139036"/>
            <a:ext cx="388805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rPr>
              <a:t>INTRODUCTION</a:t>
            </a:r>
          </a:p>
        </p:txBody>
      </p:sp>
      <p:sp>
        <p:nvSpPr>
          <p:cNvPr id="6" name="Rectangle 5">
            <a:extLst>
              <a:ext uri="{FF2B5EF4-FFF2-40B4-BE49-F238E27FC236}">
                <a16:creationId xmlns:a16="http://schemas.microsoft.com/office/drawing/2014/main" id="{B8F57C8A-2EE1-498E-9374-2EECFF21A49E}"/>
              </a:ext>
            </a:extLst>
          </p:cNvPr>
          <p:cNvSpPr/>
          <p:nvPr/>
        </p:nvSpPr>
        <p:spPr>
          <a:xfrm>
            <a:off x="464768" y="826038"/>
            <a:ext cx="1478422" cy="85458"/>
          </a:xfrm>
          <a:prstGeom prst="rect">
            <a:avLst/>
          </a:prstGeom>
          <a:solidFill>
            <a:srgbClr val="3C3C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7EA34617-2B7F-4756-B8B7-204A96210B67}"/>
              </a:ext>
            </a:extLst>
          </p:cNvPr>
          <p:cNvSpPr/>
          <p:nvPr/>
        </p:nvSpPr>
        <p:spPr>
          <a:xfrm>
            <a:off x="-14449" y="6285493"/>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lide Number Placeholder 2">
            <a:extLst>
              <a:ext uri="{FF2B5EF4-FFF2-40B4-BE49-F238E27FC236}">
                <a16:creationId xmlns:a16="http://schemas.microsoft.com/office/drawing/2014/main" id="{B5327AE4-ECB8-43E8-923E-94D3C9FCE687}"/>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2</a:t>
            </a:fld>
            <a:endParaRPr lang="fr-FR" sz="3200" b="1" dirty="0">
              <a:solidFill>
                <a:schemeClr val="bg1"/>
              </a:solidFill>
            </a:endParaRPr>
          </a:p>
        </p:txBody>
      </p:sp>
      <p:sp>
        <p:nvSpPr>
          <p:cNvPr id="3" name="Rectangle: Rounded Corners 7">
            <a:extLst>
              <a:ext uri="{FF2B5EF4-FFF2-40B4-BE49-F238E27FC236}">
                <a16:creationId xmlns:a16="http://schemas.microsoft.com/office/drawing/2014/main" id="{A03669EF-47C2-A8C2-AD8F-08EF852A7ABF}"/>
              </a:ext>
            </a:extLst>
          </p:cNvPr>
          <p:cNvSpPr/>
          <p:nvPr/>
        </p:nvSpPr>
        <p:spPr>
          <a:xfrm>
            <a:off x="11607225" y="0"/>
            <a:ext cx="584775" cy="1251084"/>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6">
            <a:extLst>
              <a:ext uri="{FF2B5EF4-FFF2-40B4-BE49-F238E27FC236}">
                <a16:creationId xmlns:a16="http://schemas.microsoft.com/office/drawing/2014/main" id="{4DAC8EC4-35E6-947F-6E81-3C4D7BCB4A2A}"/>
              </a:ext>
            </a:extLst>
          </p:cNvPr>
          <p:cNvSpPr>
            <a:spLocks noGrp="1"/>
          </p:cNvSpPr>
          <p:nvPr>
            <p:ph type="pic" sz="quarter" idx="10"/>
          </p:nvPr>
        </p:nvSpPr>
        <p:spPr/>
      </p:sp>
    </p:spTree>
    <p:extLst>
      <p:ext uri="{BB962C8B-B14F-4D97-AF65-F5344CB8AC3E}">
        <p14:creationId xmlns:p14="http://schemas.microsoft.com/office/powerpoint/2010/main" val="201437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27AB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C28391-01E9-CDFF-D0B1-53D2A1342982}"/>
              </a:ext>
            </a:extLst>
          </p:cNvPr>
          <p:cNvSpPr/>
          <p:nvPr/>
        </p:nvSpPr>
        <p:spPr>
          <a:xfrm>
            <a:off x="2133600" y="908539"/>
            <a:ext cx="7924800" cy="50409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1CD46C34-3A54-9834-5952-8AB6A8A3D843}"/>
              </a:ext>
            </a:extLst>
          </p:cNvPr>
          <p:cNvSpPr>
            <a:spLocks noGrp="1"/>
          </p:cNvSpPr>
          <p:nvPr>
            <p:ph type="sldNum" sz="quarter" idx="12"/>
          </p:nvPr>
        </p:nvSpPr>
        <p:spPr/>
        <p:txBody>
          <a:bodyPr/>
          <a:lstStyle/>
          <a:p>
            <a:fld id="{55566DE6-6023-4F1B-83B8-5B1409609C05}" type="slidenum">
              <a:rPr lang="fr-FR" smtClean="0"/>
              <a:t>3</a:t>
            </a:fld>
            <a:endParaRPr lang="fr-FR"/>
          </a:p>
        </p:txBody>
      </p:sp>
      <p:sp>
        <p:nvSpPr>
          <p:cNvPr id="3" name="Rectangle: Rounded Corners 7">
            <a:extLst>
              <a:ext uri="{FF2B5EF4-FFF2-40B4-BE49-F238E27FC236}">
                <a16:creationId xmlns:a16="http://schemas.microsoft.com/office/drawing/2014/main" id="{7953D531-D5BA-F8E2-5E1C-897067E10528}"/>
              </a:ext>
            </a:extLst>
          </p:cNvPr>
          <p:cNvSpPr/>
          <p:nvPr/>
        </p:nvSpPr>
        <p:spPr>
          <a:xfrm>
            <a:off x="-14449" y="6285493"/>
            <a:ext cx="584775"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27AB4"/>
              </a:solidFill>
            </a:endParaRPr>
          </a:p>
        </p:txBody>
      </p:sp>
      <p:sp>
        <p:nvSpPr>
          <p:cNvPr id="4" name="Slide Number Placeholder 2">
            <a:extLst>
              <a:ext uri="{FF2B5EF4-FFF2-40B4-BE49-F238E27FC236}">
                <a16:creationId xmlns:a16="http://schemas.microsoft.com/office/drawing/2014/main" id="{41885603-4B1C-2763-0C35-E1C0036EA9D1}"/>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rgbClr val="327AB4"/>
                </a:solidFill>
              </a:rPr>
              <a:pPr algn="ctr"/>
              <a:t>3</a:t>
            </a:fld>
            <a:endParaRPr lang="fr-FR" sz="3200" b="1" dirty="0">
              <a:solidFill>
                <a:srgbClr val="327AB4"/>
              </a:solidFill>
            </a:endParaRPr>
          </a:p>
        </p:txBody>
      </p:sp>
      <p:sp>
        <p:nvSpPr>
          <p:cNvPr id="8" name="Rectangle 7">
            <a:extLst>
              <a:ext uri="{FF2B5EF4-FFF2-40B4-BE49-F238E27FC236}">
                <a16:creationId xmlns:a16="http://schemas.microsoft.com/office/drawing/2014/main" id="{95378072-1237-2C2B-7D35-538A6F2ADEAA}"/>
              </a:ext>
            </a:extLst>
          </p:cNvPr>
          <p:cNvSpPr/>
          <p:nvPr/>
        </p:nvSpPr>
        <p:spPr>
          <a:xfrm>
            <a:off x="3392455" y="2090172"/>
            <a:ext cx="5407090" cy="2677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ctr"/>
            <a:r>
              <a:rPr lang="fr-FR" sz="2800" dirty="0">
                <a:solidFill>
                  <a:srgbClr val="000000"/>
                </a:solidFill>
              </a:rPr>
              <a:t>« Gardez toujours à l’esprit que votre propre résolution de réussir est plus importante que toute autre. »</a:t>
            </a:r>
          </a:p>
          <a:p>
            <a:pPr algn="just"/>
            <a:endParaRPr lang="fr-FR" sz="2800" dirty="0">
              <a:solidFill>
                <a:srgbClr val="000000"/>
              </a:solidFill>
            </a:endParaRPr>
          </a:p>
          <a:p>
            <a:pPr algn="ctr"/>
            <a:r>
              <a:rPr lang="fr-FR" sz="2800" dirty="0">
                <a:solidFill>
                  <a:srgbClr val="000000"/>
                </a:solidFill>
              </a:rPr>
              <a:t>– Abraham Lincoln</a:t>
            </a:r>
            <a:endParaRPr lang="fr-FR" sz="2800" b="0" dirty="0">
              <a:solidFill>
                <a:srgbClr val="000000"/>
              </a:solidFill>
              <a:effectLst/>
            </a:endParaRPr>
          </a:p>
        </p:txBody>
      </p:sp>
    </p:spTree>
    <p:extLst>
      <p:ext uri="{BB962C8B-B14F-4D97-AF65-F5344CB8AC3E}">
        <p14:creationId xmlns:p14="http://schemas.microsoft.com/office/powerpoint/2010/main" val="39093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7">
            <a:extLst>
              <a:ext uri="{FF2B5EF4-FFF2-40B4-BE49-F238E27FC236}">
                <a16:creationId xmlns:a16="http://schemas.microsoft.com/office/drawing/2014/main" id="{A2F90085-853B-96F4-67F9-88D9755A8896}"/>
              </a:ext>
            </a:extLst>
          </p:cNvPr>
          <p:cNvSpPr/>
          <p:nvPr/>
        </p:nvSpPr>
        <p:spPr>
          <a:xfrm>
            <a:off x="5080362" y="2638354"/>
            <a:ext cx="1455802" cy="145580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1" name="Groupe 30">
            <a:extLst>
              <a:ext uri="{FF2B5EF4-FFF2-40B4-BE49-F238E27FC236}">
                <a16:creationId xmlns:a16="http://schemas.microsoft.com/office/drawing/2014/main" id="{640E64CD-0A9C-B02D-BB95-0642B9E1C3B0}"/>
              </a:ext>
            </a:extLst>
          </p:cNvPr>
          <p:cNvGrpSpPr/>
          <p:nvPr/>
        </p:nvGrpSpPr>
        <p:grpSpPr>
          <a:xfrm>
            <a:off x="4381576" y="2005698"/>
            <a:ext cx="1321071" cy="1189592"/>
            <a:chOff x="4460740" y="2226066"/>
            <a:chExt cx="938555" cy="845146"/>
          </a:xfrm>
        </p:grpSpPr>
        <p:sp>
          <p:nvSpPr>
            <p:cNvPr id="8" name="Oval 21">
              <a:extLst>
                <a:ext uri="{FF2B5EF4-FFF2-40B4-BE49-F238E27FC236}">
                  <a16:creationId xmlns:a16="http://schemas.microsoft.com/office/drawing/2014/main" id="{539B5364-AE8C-3C2D-6192-DCAC27BEDABC}"/>
                </a:ext>
              </a:extLst>
            </p:cNvPr>
            <p:cNvSpPr/>
            <p:nvPr/>
          </p:nvSpPr>
          <p:spPr>
            <a:xfrm>
              <a:off x="4460740" y="2226066"/>
              <a:ext cx="493732" cy="493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Straight Connector 22">
              <a:extLst>
                <a:ext uri="{FF2B5EF4-FFF2-40B4-BE49-F238E27FC236}">
                  <a16:creationId xmlns:a16="http://schemas.microsoft.com/office/drawing/2014/main" id="{DEBCEB44-0962-A7E5-9C07-D8DA2CFE030D}"/>
                </a:ext>
              </a:extLst>
            </p:cNvPr>
            <p:cNvCxnSpPr>
              <a:cxnSpLocks/>
            </p:cNvCxnSpPr>
            <p:nvPr/>
          </p:nvCxnSpPr>
          <p:spPr>
            <a:xfrm flipH="1" flipV="1">
              <a:off x="4743180" y="2565606"/>
              <a:ext cx="656115" cy="505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e 22">
            <a:extLst>
              <a:ext uri="{FF2B5EF4-FFF2-40B4-BE49-F238E27FC236}">
                <a16:creationId xmlns:a16="http://schemas.microsoft.com/office/drawing/2014/main" id="{29413610-008F-1D51-AA4F-6EA90B17589F}"/>
              </a:ext>
            </a:extLst>
          </p:cNvPr>
          <p:cNvGrpSpPr/>
          <p:nvPr/>
        </p:nvGrpSpPr>
        <p:grpSpPr>
          <a:xfrm>
            <a:off x="4518999" y="3910980"/>
            <a:ext cx="890553" cy="1050436"/>
            <a:chOff x="1933568" y="3726343"/>
            <a:chExt cx="2167313" cy="2556414"/>
          </a:xfrm>
        </p:grpSpPr>
        <p:sp>
          <p:nvSpPr>
            <p:cNvPr id="5" name="Oval 18">
              <a:extLst>
                <a:ext uri="{FF2B5EF4-FFF2-40B4-BE49-F238E27FC236}">
                  <a16:creationId xmlns:a16="http://schemas.microsoft.com/office/drawing/2014/main" id="{830B6C7B-8BC3-B8FC-18A2-C2BDCF9EE927}"/>
                </a:ext>
              </a:extLst>
            </p:cNvPr>
            <p:cNvSpPr/>
            <p:nvPr/>
          </p:nvSpPr>
          <p:spPr>
            <a:xfrm>
              <a:off x="1933568" y="4677569"/>
              <a:ext cx="1605188" cy="16051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Straight Connector 26">
              <a:extLst>
                <a:ext uri="{FF2B5EF4-FFF2-40B4-BE49-F238E27FC236}">
                  <a16:creationId xmlns:a16="http://schemas.microsoft.com/office/drawing/2014/main" id="{94C9F3B4-0193-DAA3-4B4B-F1BFE0F99FA0}"/>
                </a:ext>
              </a:extLst>
            </p:cNvPr>
            <p:cNvCxnSpPr>
              <a:cxnSpLocks/>
            </p:cNvCxnSpPr>
            <p:nvPr/>
          </p:nvCxnSpPr>
          <p:spPr>
            <a:xfrm flipH="1">
              <a:off x="3159834" y="3726343"/>
              <a:ext cx="941047" cy="13370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e 20">
            <a:extLst>
              <a:ext uri="{FF2B5EF4-FFF2-40B4-BE49-F238E27FC236}">
                <a16:creationId xmlns:a16="http://schemas.microsoft.com/office/drawing/2014/main" id="{7A5207D8-12F2-4FA7-A77E-B1C12B2D0962}"/>
              </a:ext>
            </a:extLst>
          </p:cNvPr>
          <p:cNvGrpSpPr/>
          <p:nvPr/>
        </p:nvGrpSpPr>
        <p:grpSpPr>
          <a:xfrm rot="967938">
            <a:off x="6196736" y="3658764"/>
            <a:ext cx="1546471" cy="944261"/>
            <a:chOff x="6243555" y="3392613"/>
            <a:chExt cx="3763601" cy="2298021"/>
          </a:xfrm>
        </p:grpSpPr>
        <p:sp>
          <p:nvSpPr>
            <p:cNvPr id="3" name="Oval 14">
              <a:extLst>
                <a:ext uri="{FF2B5EF4-FFF2-40B4-BE49-F238E27FC236}">
                  <a16:creationId xmlns:a16="http://schemas.microsoft.com/office/drawing/2014/main" id="{630FBA7F-4985-EE42-8658-E2C352FC3F8C}"/>
                </a:ext>
              </a:extLst>
            </p:cNvPr>
            <p:cNvSpPr/>
            <p:nvPr/>
          </p:nvSpPr>
          <p:spPr>
            <a:xfrm>
              <a:off x="7709135" y="3392613"/>
              <a:ext cx="2298021" cy="2298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Straight Connector 28">
              <a:extLst>
                <a:ext uri="{FF2B5EF4-FFF2-40B4-BE49-F238E27FC236}">
                  <a16:creationId xmlns:a16="http://schemas.microsoft.com/office/drawing/2014/main" id="{2856447B-DEC3-7B52-C844-6CD0132F7076}"/>
                </a:ext>
              </a:extLst>
            </p:cNvPr>
            <p:cNvCxnSpPr>
              <a:cxnSpLocks/>
            </p:cNvCxnSpPr>
            <p:nvPr/>
          </p:nvCxnSpPr>
          <p:spPr>
            <a:xfrm>
              <a:off x="6243555" y="3850905"/>
              <a:ext cx="1590540" cy="3529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e 26">
            <a:extLst>
              <a:ext uri="{FF2B5EF4-FFF2-40B4-BE49-F238E27FC236}">
                <a16:creationId xmlns:a16="http://schemas.microsoft.com/office/drawing/2014/main" id="{8A9C21A8-A415-AA25-761A-02172108E649}"/>
              </a:ext>
            </a:extLst>
          </p:cNvPr>
          <p:cNvGrpSpPr/>
          <p:nvPr/>
        </p:nvGrpSpPr>
        <p:grpSpPr>
          <a:xfrm rot="18149683">
            <a:off x="6183381" y="2297222"/>
            <a:ext cx="1218481" cy="608785"/>
            <a:chOff x="5188172" y="3282945"/>
            <a:chExt cx="4818984" cy="2407689"/>
          </a:xfrm>
        </p:grpSpPr>
        <p:sp>
          <p:nvSpPr>
            <p:cNvPr id="28" name="Oval 14">
              <a:extLst>
                <a:ext uri="{FF2B5EF4-FFF2-40B4-BE49-F238E27FC236}">
                  <a16:creationId xmlns:a16="http://schemas.microsoft.com/office/drawing/2014/main" id="{14784F90-8487-62A2-342F-7BB2E3534171}"/>
                </a:ext>
              </a:extLst>
            </p:cNvPr>
            <p:cNvSpPr/>
            <p:nvPr/>
          </p:nvSpPr>
          <p:spPr>
            <a:xfrm>
              <a:off x="7709135" y="3392613"/>
              <a:ext cx="2298021" cy="22980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Straight Connector 28">
              <a:extLst>
                <a:ext uri="{FF2B5EF4-FFF2-40B4-BE49-F238E27FC236}">
                  <a16:creationId xmlns:a16="http://schemas.microsoft.com/office/drawing/2014/main" id="{9028E156-73DA-2604-F04E-02BD7495AB10}"/>
                </a:ext>
              </a:extLst>
            </p:cNvPr>
            <p:cNvCxnSpPr>
              <a:cxnSpLocks/>
              <a:stCxn id="2" idx="7"/>
            </p:cNvCxnSpPr>
            <p:nvPr/>
          </p:nvCxnSpPr>
          <p:spPr>
            <a:xfrm rot="2302816" flipV="1">
              <a:off x="5188172" y="3282945"/>
              <a:ext cx="2593687" cy="107098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DE4A9012-B5DF-7F2D-D9FC-9D94FA9AA43C}"/>
              </a:ext>
            </a:extLst>
          </p:cNvPr>
          <p:cNvSpPr/>
          <p:nvPr/>
        </p:nvSpPr>
        <p:spPr>
          <a:xfrm>
            <a:off x="4494054" y="1931213"/>
            <a:ext cx="47000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1</a:t>
            </a:r>
          </a:p>
        </p:txBody>
      </p:sp>
      <p:sp>
        <p:nvSpPr>
          <p:cNvPr id="33" name="Rectangle 32">
            <a:extLst>
              <a:ext uri="{FF2B5EF4-FFF2-40B4-BE49-F238E27FC236}">
                <a16:creationId xmlns:a16="http://schemas.microsoft.com/office/drawing/2014/main" id="{7924348E-B1C8-38EE-BC9B-C48FE1893E3C}"/>
              </a:ext>
            </a:extLst>
          </p:cNvPr>
          <p:cNvSpPr/>
          <p:nvPr/>
        </p:nvSpPr>
        <p:spPr>
          <a:xfrm>
            <a:off x="4595498" y="4210263"/>
            <a:ext cx="47000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2</a:t>
            </a:r>
          </a:p>
        </p:txBody>
      </p:sp>
      <p:sp>
        <p:nvSpPr>
          <p:cNvPr id="34" name="Rectangle 33">
            <a:extLst>
              <a:ext uri="{FF2B5EF4-FFF2-40B4-BE49-F238E27FC236}">
                <a16:creationId xmlns:a16="http://schemas.microsoft.com/office/drawing/2014/main" id="{3EFA2377-E155-F442-86D9-34E0062AF82C}"/>
              </a:ext>
            </a:extLst>
          </p:cNvPr>
          <p:cNvSpPr/>
          <p:nvPr/>
        </p:nvSpPr>
        <p:spPr>
          <a:xfrm>
            <a:off x="6742764" y="1931212"/>
            <a:ext cx="47000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3</a:t>
            </a:r>
          </a:p>
        </p:txBody>
      </p:sp>
      <p:sp>
        <p:nvSpPr>
          <p:cNvPr id="35" name="Rectangle 34">
            <a:extLst>
              <a:ext uri="{FF2B5EF4-FFF2-40B4-BE49-F238E27FC236}">
                <a16:creationId xmlns:a16="http://schemas.microsoft.com/office/drawing/2014/main" id="{614B7974-3625-E966-A053-BF2C38BD1C7C}"/>
              </a:ext>
            </a:extLst>
          </p:cNvPr>
          <p:cNvSpPr/>
          <p:nvPr/>
        </p:nvSpPr>
        <p:spPr>
          <a:xfrm>
            <a:off x="7005931" y="3803858"/>
            <a:ext cx="470000"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4</a:t>
            </a:r>
          </a:p>
        </p:txBody>
      </p:sp>
      <p:sp>
        <p:nvSpPr>
          <p:cNvPr id="36" name="Rectangle 35">
            <a:extLst>
              <a:ext uri="{FF2B5EF4-FFF2-40B4-BE49-F238E27FC236}">
                <a16:creationId xmlns:a16="http://schemas.microsoft.com/office/drawing/2014/main" id="{CEC33729-94AA-E235-33FB-9BF6F63713CD}"/>
              </a:ext>
            </a:extLst>
          </p:cNvPr>
          <p:cNvSpPr/>
          <p:nvPr/>
        </p:nvSpPr>
        <p:spPr>
          <a:xfrm>
            <a:off x="431707" y="1973418"/>
            <a:ext cx="37757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37" name="Rectangle 36">
            <a:extLst>
              <a:ext uri="{FF2B5EF4-FFF2-40B4-BE49-F238E27FC236}">
                <a16:creationId xmlns:a16="http://schemas.microsoft.com/office/drawing/2014/main" id="{A7FD5789-3D47-E90A-3895-3BF931BFF785}"/>
              </a:ext>
            </a:extLst>
          </p:cNvPr>
          <p:cNvSpPr/>
          <p:nvPr/>
        </p:nvSpPr>
        <p:spPr>
          <a:xfrm>
            <a:off x="577547" y="4383784"/>
            <a:ext cx="37757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38" name="Rectangle 37">
            <a:extLst>
              <a:ext uri="{FF2B5EF4-FFF2-40B4-BE49-F238E27FC236}">
                <a16:creationId xmlns:a16="http://schemas.microsoft.com/office/drawing/2014/main" id="{762F46D9-DDF3-9B6B-0793-FAD6CFC26284}"/>
              </a:ext>
            </a:extLst>
          </p:cNvPr>
          <p:cNvSpPr/>
          <p:nvPr/>
        </p:nvSpPr>
        <p:spPr>
          <a:xfrm>
            <a:off x="7475931" y="1869656"/>
            <a:ext cx="37757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39" name="Rectangle 38">
            <a:extLst>
              <a:ext uri="{FF2B5EF4-FFF2-40B4-BE49-F238E27FC236}">
                <a16:creationId xmlns:a16="http://schemas.microsoft.com/office/drawing/2014/main" id="{DCF7FE77-65F2-8BA0-7782-7D50B26C5FA4}"/>
              </a:ext>
            </a:extLst>
          </p:cNvPr>
          <p:cNvSpPr/>
          <p:nvPr/>
        </p:nvSpPr>
        <p:spPr>
          <a:xfrm>
            <a:off x="7917472" y="3740408"/>
            <a:ext cx="377573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41" name="Rectangle: Rounded Corners 7">
            <a:extLst>
              <a:ext uri="{FF2B5EF4-FFF2-40B4-BE49-F238E27FC236}">
                <a16:creationId xmlns:a16="http://schemas.microsoft.com/office/drawing/2014/main" id="{10FF041C-EF60-9EF8-2405-2EB1DD431DB4}"/>
              </a:ext>
            </a:extLst>
          </p:cNvPr>
          <p:cNvSpPr/>
          <p:nvPr/>
        </p:nvSpPr>
        <p:spPr>
          <a:xfrm>
            <a:off x="-14449" y="6285493"/>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4</a:t>
            </a:fld>
            <a:endParaRPr lang="fr-FR" sz="3200" b="1" dirty="0">
              <a:solidFill>
                <a:schemeClr val="bg1"/>
              </a:solidFill>
            </a:endParaRPr>
          </a:p>
        </p:txBody>
      </p:sp>
    </p:spTree>
    <p:extLst>
      <p:ext uri="{BB962C8B-B14F-4D97-AF65-F5344CB8AC3E}">
        <p14:creationId xmlns:p14="http://schemas.microsoft.com/office/powerpoint/2010/main" val="341367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7AB4"/>
        </a:solidFill>
        <a:effectLst/>
      </p:bgPr>
    </p:bg>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85493"/>
            <a:ext cx="584775" cy="5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rgbClr val="327AB4"/>
                </a:solidFill>
              </a:rPr>
              <a:pPr algn="ctr"/>
              <a:t>5</a:t>
            </a:fld>
            <a:endParaRPr lang="fr-FR" sz="2400" b="1" dirty="0">
              <a:solidFill>
                <a:srgbClr val="327AB4"/>
              </a:solidFill>
            </a:endParaRPr>
          </a:p>
        </p:txBody>
      </p:sp>
      <p:sp>
        <p:nvSpPr>
          <p:cNvPr id="12" name="Forme libre : forme 11">
            <a:extLst>
              <a:ext uri="{FF2B5EF4-FFF2-40B4-BE49-F238E27FC236}">
                <a16:creationId xmlns:a16="http://schemas.microsoft.com/office/drawing/2014/main" id="{7D207077-3050-9A07-52D8-4FCB65B46C23}"/>
              </a:ext>
            </a:extLst>
          </p:cNvPr>
          <p:cNvSpPr/>
          <p:nvPr/>
        </p:nvSpPr>
        <p:spPr>
          <a:xfrm rot="14171689" flipH="1">
            <a:off x="8544134" y="4206264"/>
            <a:ext cx="3346913" cy="2507520"/>
          </a:xfrm>
          <a:custGeom>
            <a:avLst/>
            <a:gdLst>
              <a:gd name="connsiteX0" fmla="*/ 2551968 w 3346913"/>
              <a:gd name="connsiteY0" fmla="*/ 1200223 h 2507520"/>
              <a:gd name="connsiteX1" fmla="*/ 3176405 w 3346913"/>
              <a:gd name="connsiteY1" fmla="*/ 1367539 h 2507520"/>
              <a:gd name="connsiteX2" fmla="*/ 3176405 w 3346913"/>
              <a:gd name="connsiteY2" fmla="*/ 1070605 h 2507520"/>
              <a:gd name="connsiteX3" fmla="*/ 3084741 w 3346913"/>
              <a:gd name="connsiteY3" fmla="*/ 928605 h 2507520"/>
              <a:gd name="connsiteX4" fmla="*/ 3084741 w 3346913"/>
              <a:gd name="connsiteY4" fmla="*/ 695933 h 2507520"/>
              <a:gd name="connsiteX5" fmla="*/ 2618763 w 3346913"/>
              <a:gd name="connsiteY5" fmla="*/ 0 h 2507520"/>
              <a:gd name="connsiteX6" fmla="*/ 2618763 w 3346913"/>
              <a:gd name="connsiteY6" fmla="*/ 945371 h 2507520"/>
              <a:gd name="connsiteX7" fmla="*/ 2551968 w 3346913"/>
              <a:gd name="connsiteY7" fmla="*/ 1070605 h 2507520"/>
              <a:gd name="connsiteX8" fmla="*/ 2250674 w 3346913"/>
              <a:gd name="connsiteY8" fmla="*/ 2311006 h 2507520"/>
              <a:gd name="connsiteX9" fmla="*/ 2965127 w 3346913"/>
              <a:gd name="connsiteY9" fmla="*/ 2502443 h 2507520"/>
              <a:gd name="connsiteX10" fmla="*/ 3146310 w 3346913"/>
              <a:gd name="connsiteY10" fmla="*/ 2397837 h 2507520"/>
              <a:gd name="connsiteX11" fmla="*/ 3341836 w 3346913"/>
              <a:gd name="connsiteY11" fmla="*/ 1668125 h 2507520"/>
              <a:gd name="connsiteX12" fmla="*/ 3237230 w 3346913"/>
              <a:gd name="connsiteY12" fmla="*/ 1486943 h 2507520"/>
              <a:gd name="connsiteX13" fmla="*/ 2522777 w 3346913"/>
              <a:gd name="connsiteY13" fmla="*/ 1295506 h 2507520"/>
              <a:gd name="connsiteX14" fmla="*/ 701630 w 3346913"/>
              <a:gd name="connsiteY14" fmla="*/ 2294559 h 2507520"/>
              <a:gd name="connsiteX15" fmla="*/ 2152988 w 3346913"/>
              <a:gd name="connsiteY15" fmla="*/ 2280485 h 2507520"/>
              <a:gd name="connsiteX16" fmla="*/ 2422918 w 3346913"/>
              <a:gd name="connsiteY16" fmla="*/ 1273096 h 2507520"/>
              <a:gd name="connsiteX17" fmla="*/ 1173042 w 3346913"/>
              <a:gd name="connsiteY17" fmla="*/ 535228 h 2507520"/>
              <a:gd name="connsiteX18" fmla="*/ 51433 w 3346913"/>
              <a:gd name="connsiteY18" fmla="*/ 1420713 h 2507520"/>
              <a:gd name="connsiteX19" fmla="*/ 278123 w 3346913"/>
              <a:gd name="connsiteY19" fmla="*/ 1592344 h 2507520"/>
              <a:gd name="connsiteX20" fmla="*/ 463778 w 3346913"/>
              <a:gd name="connsiteY20" fmla="*/ 870737 h 2507520"/>
              <a:gd name="connsiteX21" fmla="*/ 11838 w 3346913"/>
              <a:gd name="connsiteY21" fmla="*/ 1139148 h 2507520"/>
              <a:gd name="connsiteX22" fmla="*/ 51433 w 3346913"/>
              <a:gd name="connsiteY22" fmla="*/ 1420713 h 2507520"/>
              <a:gd name="connsiteX23" fmla="*/ 229652 w 3346913"/>
              <a:gd name="connsiteY23" fmla="*/ 2271261 h 2507520"/>
              <a:gd name="connsiteX24" fmla="*/ 280512 w 3346913"/>
              <a:gd name="connsiteY24" fmla="*/ 2310288 h 2507520"/>
              <a:gd name="connsiteX25" fmla="*/ 489809 w 3346913"/>
              <a:gd name="connsiteY25" fmla="*/ 2366368 h 2507520"/>
              <a:gd name="connsiteX26" fmla="*/ 592394 w 3346913"/>
              <a:gd name="connsiteY26" fmla="*/ 2307142 h 2507520"/>
              <a:gd name="connsiteX27" fmla="*/ 1084731 w 3346913"/>
              <a:gd name="connsiteY27" fmla="*/ 469714 h 2507520"/>
              <a:gd name="connsiteX28" fmla="*/ 1025505 w 3346913"/>
              <a:gd name="connsiteY28" fmla="*/ 367130 h 2507520"/>
              <a:gd name="connsiteX29" fmla="*/ 816206 w 3346913"/>
              <a:gd name="connsiteY29" fmla="*/ 311049 h 2507520"/>
              <a:gd name="connsiteX30" fmla="*/ 713621 w 3346913"/>
              <a:gd name="connsiteY30" fmla="*/ 370277 h 2507520"/>
              <a:gd name="connsiteX31" fmla="*/ 221284 w 3346913"/>
              <a:gd name="connsiteY31" fmla="*/ 2207703 h 2507520"/>
              <a:gd name="connsiteX32" fmla="*/ 229652 w 3346913"/>
              <a:gd name="connsiteY32" fmla="*/ 2271261 h 250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46913" h="2507520">
                <a:moveTo>
                  <a:pt x="2551968" y="1200223"/>
                </a:moveTo>
                <a:lnTo>
                  <a:pt x="3176405" y="1367539"/>
                </a:lnTo>
                <a:lnTo>
                  <a:pt x="3176405" y="1070605"/>
                </a:lnTo>
                <a:cubicBezTo>
                  <a:pt x="3176405" y="1007303"/>
                  <a:pt x="3139026" y="952729"/>
                  <a:pt x="3084741" y="928605"/>
                </a:cubicBezTo>
                <a:lnTo>
                  <a:pt x="3084741" y="695933"/>
                </a:lnTo>
                <a:lnTo>
                  <a:pt x="2618763" y="0"/>
                </a:lnTo>
                <a:lnTo>
                  <a:pt x="2618763" y="945371"/>
                </a:lnTo>
                <a:cubicBezTo>
                  <a:pt x="2577639" y="971678"/>
                  <a:pt x="2551968" y="1018144"/>
                  <a:pt x="2551968" y="1070605"/>
                </a:cubicBezTo>
                <a:close/>
                <a:moveTo>
                  <a:pt x="2250674" y="2311006"/>
                </a:moveTo>
                <a:lnTo>
                  <a:pt x="2965127" y="2502443"/>
                </a:lnTo>
                <a:cubicBezTo>
                  <a:pt x="3044044" y="2523589"/>
                  <a:pt x="3125163" y="2476755"/>
                  <a:pt x="3146310" y="2397837"/>
                </a:cubicBezTo>
                <a:lnTo>
                  <a:pt x="3341836" y="1668125"/>
                </a:lnTo>
                <a:cubicBezTo>
                  <a:pt x="3362982" y="1589206"/>
                  <a:pt x="3316147" y="1508088"/>
                  <a:pt x="3237230" y="1486943"/>
                </a:cubicBezTo>
                <a:lnTo>
                  <a:pt x="2522777" y="1295506"/>
                </a:lnTo>
                <a:close/>
                <a:moveTo>
                  <a:pt x="701630" y="2294559"/>
                </a:moveTo>
                <a:lnTo>
                  <a:pt x="2152988" y="2280485"/>
                </a:lnTo>
                <a:lnTo>
                  <a:pt x="2422918" y="1273096"/>
                </a:lnTo>
                <a:lnTo>
                  <a:pt x="1173042" y="535228"/>
                </a:lnTo>
                <a:close/>
                <a:moveTo>
                  <a:pt x="51433" y="1420713"/>
                </a:moveTo>
                <a:cubicBezTo>
                  <a:pt x="99596" y="1502682"/>
                  <a:pt x="178941" y="1566329"/>
                  <a:pt x="278123" y="1592344"/>
                </a:cubicBezTo>
                <a:cubicBezTo>
                  <a:pt x="340009" y="1351809"/>
                  <a:pt x="401893" y="1111274"/>
                  <a:pt x="463778" y="870737"/>
                </a:cubicBezTo>
                <a:cubicBezTo>
                  <a:pt x="264933" y="820573"/>
                  <a:pt x="62935" y="940542"/>
                  <a:pt x="11838" y="1139148"/>
                </a:cubicBezTo>
                <a:cubicBezTo>
                  <a:pt x="-13710" y="1238453"/>
                  <a:pt x="3270" y="1338743"/>
                  <a:pt x="51433" y="1420713"/>
                </a:cubicBezTo>
                <a:close/>
                <a:moveTo>
                  <a:pt x="229652" y="2271261"/>
                </a:moveTo>
                <a:cubicBezTo>
                  <a:pt x="240371" y="2289826"/>
                  <a:pt x="258171" y="2304301"/>
                  <a:pt x="280512" y="2310288"/>
                </a:cubicBezTo>
                <a:lnTo>
                  <a:pt x="489809" y="2366368"/>
                </a:lnTo>
                <a:cubicBezTo>
                  <a:pt x="534491" y="2378340"/>
                  <a:pt x="580421" y="2351824"/>
                  <a:pt x="592394" y="2307142"/>
                </a:cubicBezTo>
                <a:lnTo>
                  <a:pt x="1084731" y="469714"/>
                </a:lnTo>
                <a:cubicBezTo>
                  <a:pt x="1096704" y="425032"/>
                  <a:pt x="1070187" y="379103"/>
                  <a:pt x="1025505" y="367130"/>
                </a:cubicBezTo>
                <a:lnTo>
                  <a:pt x="816206" y="311049"/>
                </a:lnTo>
                <a:cubicBezTo>
                  <a:pt x="771524" y="299077"/>
                  <a:pt x="725595" y="325595"/>
                  <a:pt x="713621" y="370277"/>
                </a:cubicBezTo>
                <a:lnTo>
                  <a:pt x="221284" y="2207703"/>
                </a:lnTo>
                <a:cubicBezTo>
                  <a:pt x="215298" y="2230044"/>
                  <a:pt x="218934" y="2252697"/>
                  <a:pt x="229652" y="2271261"/>
                </a:cubicBezTo>
                <a:close/>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a:extLst>
              <a:ext uri="{FF2B5EF4-FFF2-40B4-BE49-F238E27FC236}">
                <a16:creationId xmlns:a16="http://schemas.microsoft.com/office/drawing/2014/main" id="{C461C623-9415-EAB3-0803-BEF946C24C35}"/>
              </a:ext>
            </a:extLst>
          </p:cNvPr>
          <p:cNvSpPr/>
          <p:nvPr/>
        </p:nvSpPr>
        <p:spPr>
          <a:xfrm>
            <a:off x="725603" y="1659285"/>
            <a:ext cx="5969093" cy="3539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dirty="0">
                <a:solidFill>
                  <a:schemeClr val="bg1"/>
                </a:solidFill>
              </a:rPr>
              <a:t>Le </a:t>
            </a:r>
            <a:r>
              <a:rPr lang="fr-FR" sz="1600" b="1" dirty="0">
                <a:solidFill>
                  <a:schemeClr val="bg1"/>
                </a:solidFill>
              </a:rPr>
              <a:t>Lorem Ipsum</a:t>
            </a:r>
            <a:r>
              <a:rPr lang="fr-FR" sz="1600" dirty="0">
                <a:solidFill>
                  <a:schemeClr val="bg1"/>
                </a:solidFill>
              </a:rPr>
              <a:t> est simplement du faux texte employé dans la composition et la mise en page avant impression</a:t>
            </a:r>
          </a:p>
          <a:p>
            <a:pPr algn="just"/>
            <a:endParaRPr lang="fr-FR" sz="1600" dirty="0">
              <a:solidFill>
                <a:schemeClr val="bg1"/>
              </a:solidFill>
            </a:endParaRPr>
          </a:p>
          <a:p>
            <a:pPr algn="just"/>
            <a:r>
              <a:rPr lang="fr-FR" sz="1600" dirty="0">
                <a:solidFill>
                  <a:schemeClr val="bg1"/>
                </a:solidFill>
              </a:rPr>
              <a:t>Le </a:t>
            </a:r>
            <a:r>
              <a:rPr lang="fr-FR" sz="1600" b="1" dirty="0">
                <a:solidFill>
                  <a:schemeClr val="bg1"/>
                </a:solidFill>
              </a:rPr>
              <a:t>Lorem Ipsum</a:t>
            </a:r>
            <a:r>
              <a:rPr lang="fr-FR" sz="1600" dirty="0">
                <a:solidFill>
                  <a:schemeClr val="bg1"/>
                </a:solidFill>
              </a:rPr>
              <a:t> est simplement du faux texte employé dans la composition et la mise en page avant impression</a:t>
            </a:r>
          </a:p>
          <a:p>
            <a:pPr algn="just"/>
            <a:endParaRPr lang="fr-FR" sz="1600" dirty="0">
              <a:solidFill>
                <a:schemeClr val="bg1"/>
              </a:solidFill>
            </a:endParaRPr>
          </a:p>
          <a:p>
            <a:pPr algn="just"/>
            <a:r>
              <a:rPr lang="fr-FR" sz="1600" dirty="0">
                <a:solidFill>
                  <a:schemeClr val="bg1"/>
                </a:solidFill>
              </a:rPr>
              <a:t>Le </a:t>
            </a:r>
            <a:r>
              <a:rPr lang="fr-FR" sz="1600" b="1" dirty="0">
                <a:solidFill>
                  <a:schemeClr val="bg1"/>
                </a:solidFill>
              </a:rPr>
              <a:t>Lorem Ipsum</a:t>
            </a:r>
            <a:r>
              <a:rPr lang="fr-FR" sz="1600" dirty="0">
                <a:solidFill>
                  <a:schemeClr val="bg1"/>
                </a:solidFill>
              </a:rPr>
              <a:t> est simplement du faux texte employé dans la composition et la mise en page avant impression</a:t>
            </a:r>
          </a:p>
          <a:p>
            <a:pPr algn="just"/>
            <a:endParaRPr lang="fr-FR" sz="1600" dirty="0">
              <a:solidFill>
                <a:schemeClr val="bg1"/>
              </a:solidFill>
            </a:endParaRPr>
          </a:p>
          <a:p>
            <a:pPr algn="just"/>
            <a:r>
              <a:rPr lang="fr-FR" sz="1600" dirty="0">
                <a:solidFill>
                  <a:schemeClr val="bg1"/>
                </a:solidFill>
              </a:rPr>
              <a:t>Le </a:t>
            </a:r>
            <a:r>
              <a:rPr lang="fr-FR" sz="1600" b="1" dirty="0">
                <a:solidFill>
                  <a:schemeClr val="bg1"/>
                </a:solidFill>
              </a:rPr>
              <a:t>Lorem Ipsum</a:t>
            </a:r>
            <a:r>
              <a:rPr lang="fr-FR" sz="1600" dirty="0">
                <a:solidFill>
                  <a:schemeClr val="bg1"/>
                </a:solidFill>
              </a:rPr>
              <a:t> est simplement du faux texte employé dans la composition et la mise en page avant impression</a:t>
            </a:r>
          </a:p>
          <a:p>
            <a:pPr algn="just"/>
            <a:endParaRPr lang="fr-FR" sz="1600" dirty="0">
              <a:solidFill>
                <a:schemeClr val="bg1"/>
              </a:solidFill>
            </a:endParaRPr>
          </a:p>
          <a:p>
            <a:pPr algn="just"/>
            <a:r>
              <a:rPr lang="fr-FR" sz="1600" dirty="0">
                <a:solidFill>
                  <a:schemeClr val="bg1"/>
                </a:solidFill>
              </a:rPr>
              <a:t>Le </a:t>
            </a:r>
            <a:r>
              <a:rPr lang="fr-FR" sz="1600" b="1" dirty="0">
                <a:solidFill>
                  <a:schemeClr val="bg1"/>
                </a:solidFill>
              </a:rPr>
              <a:t>Lorem Ipsum</a:t>
            </a:r>
            <a:r>
              <a:rPr lang="fr-FR" sz="1600" dirty="0">
                <a:solidFill>
                  <a:schemeClr val="bg1"/>
                </a:solidFill>
              </a:rPr>
              <a:t> est simplement du faux texte employé dans la composition et la mise en page avant impression</a:t>
            </a:r>
          </a:p>
        </p:txBody>
      </p:sp>
    </p:spTree>
    <p:extLst>
      <p:ext uri="{BB962C8B-B14F-4D97-AF65-F5344CB8AC3E}">
        <p14:creationId xmlns:p14="http://schemas.microsoft.com/office/powerpoint/2010/main" val="423528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85493"/>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77824"/>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6</a:t>
            </a:fld>
            <a:endParaRPr lang="fr-FR" sz="3200" b="1" dirty="0">
              <a:solidFill>
                <a:schemeClr val="bg1"/>
              </a:solidFill>
            </a:endParaRPr>
          </a:p>
        </p:txBody>
      </p:sp>
      <p:sp>
        <p:nvSpPr>
          <p:cNvPr id="46" name="Forme libre : forme 45">
            <a:extLst>
              <a:ext uri="{FF2B5EF4-FFF2-40B4-BE49-F238E27FC236}">
                <a16:creationId xmlns:a16="http://schemas.microsoft.com/office/drawing/2014/main" id="{38C2D1EB-8E2F-5665-EF43-61F5F4883FE6}"/>
              </a:ext>
            </a:extLst>
          </p:cNvPr>
          <p:cNvSpPr/>
          <p:nvPr/>
        </p:nvSpPr>
        <p:spPr>
          <a:xfrm rot="16200000">
            <a:off x="3938534" y="1271535"/>
            <a:ext cx="1834696" cy="1834696"/>
          </a:xfrm>
          <a:custGeom>
            <a:avLst/>
            <a:gdLst>
              <a:gd name="connsiteX0" fmla="*/ 2434516 w 2434516"/>
              <a:gd name="connsiteY0" fmla="*/ 2434516 h 2434516"/>
              <a:gd name="connsiteX1" fmla="*/ 1471233 w 2434516"/>
              <a:gd name="connsiteY1" fmla="*/ 2434516 h 2434516"/>
              <a:gd name="connsiteX2" fmla="*/ 1464667 w 2434516"/>
              <a:gd name="connsiteY2" fmla="*/ 2304494 h 2434516"/>
              <a:gd name="connsiteX3" fmla="*/ 130022 w 2434516"/>
              <a:gd name="connsiteY3" fmla="*/ 969849 h 2434516"/>
              <a:gd name="connsiteX4" fmla="*/ 0 w 2434516"/>
              <a:gd name="connsiteY4" fmla="*/ 963283 h 2434516"/>
              <a:gd name="connsiteX5" fmla="*/ 0 w 2434516"/>
              <a:gd name="connsiteY5" fmla="*/ 0 h 2434516"/>
              <a:gd name="connsiteX6" fmla="*/ 228511 w 2434516"/>
              <a:gd name="connsiteY6" fmla="*/ 11539 h 2434516"/>
              <a:gd name="connsiteX7" fmla="*/ 2422977 w 2434516"/>
              <a:gd name="connsiteY7" fmla="*/ 2206005 h 2434516"/>
              <a:gd name="connsiteX8" fmla="*/ 2434516 w 2434516"/>
              <a:gd name="connsiteY8" fmla="*/ 2434516 h 24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516" h="2434516">
                <a:moveTo>
                  <a:pt x="2434516" y="2434516"/>
                </a:moveTo>
                <a:lnTo>
                  <a:pt x="1471233" y="2434516"/>
                </a:lnTo>
                <a:lnTo>
                  <a:pt x="1464667" y="2304494"/>
                </a:lnTo>
                <a:cubicBezTo>
                  <a:pt x="1393201" y="1600774"/>
                  <a:pt x="833743" y="1041315"/>
                  <a:pt x="130022" y="969849"/>
                </a:cubicBezTo>
                <a:lnTo>
                  <a:pt x="0" y="963283"/>
                </a:lnTo>
                <a:lnTo>
                  <a:pt x="0" y="0"/>
                </a:lnTo>
                <a:lnTo>
                  <a:pt x="228511" y="11539"/>
                </a:lnTo>
                <a:cubicBezTo>
                  <a:pt x="1385591" y="129047"/>
                  <a:pt x="2305469" y="1048925"/>
                  <a:pt x="2422977" y="2206005"/>
                </a:cubicBezTo>
                <a:lnTo>
                  <a:pt x="2434516" y="2434516"/>
                </a:lnTo>
                <a:close/>
              </a:path>
            </a:pathLst>
          </a:custGeom>
          <a:solidFill>
            <a:srgbClr val="52C2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45" name="Forme libre : forme 44">
            <a:extLst>
              <a:ext uri="{FF2B5EF4-FFF2-40B4-BE49-F238E27FC236}">
                <a16:creationId xmlns:a16="http://schemas.microsoft.com/office/drawing/2014/main" id="{771BA0E1-4CC7-711D-344B-3BEC05CC6EA6}"/>
              </a:ext>
            </a:extLst>
          </p:cNvPr>
          <p:cNvSpPr/>
          <p:nvPr/>
        </p:nvSpPr>
        <p:spPr>
          <a:xfrm rot="16200000">
            <a:off x="6418769" y="1271536"/>
            <a:ext cx="1834698" cy="1834697"/>
          </a:xfrm>
          <a:custGeom>
            <a:avLst/>
            <a:gdLst>
              <a:gd name="connsiteX0" fmla="*/ 2434516 w 2434516"/>
              <a:gd name="connsiteY0" fmla="*/ 0 h 2434515"/>
              <a:gd name="connsiteX1" fmla="*/ 2422977 w 2434516"/>
              <a:gd name="connsiteY1" fmla="*/ 228510 h 2434515"/>
              <a:gd name="connsiteX2" fmla="*/ 228511 w 2434516"/>
              <a:gd name="connsiteY2" fmla="*/ 2422976 h 2434515"/>
              <a:gd name="connsiteX3" fmla="*/ 0 w 2434516"/>
              <a:gd name="connsiteY3" fmla="*/ 2434515 h 2434515"/>
              <a:gd name="connsiteX4" fmla="*/ 0 w 2434516"/>
              <a:gd name="connsiteY4" fmla="*/ 1471230 h 2434515"/>
              <a:gd name="connsiteX5" fmla="*/ 130022 w 2434516"/>
              <a:gd name="connsiteY5" fmla="*/ 1464664 h 2434515"/>
              <a:gd name="connsiteX6" fmla="*/ 1464667 w 2434516"/>
              <a:gd name="connsiteY6" fmla="*/ 130019 h 2434515"/>
              <a:gd name="connsiteX7" fmla="*/ 1471233 w 2434516"/>
              <a:gd name="connsiteY7" fmla="*/ 0 h 2434515"/>
              <a:gd name="connsiteX8" fmla="*/ 2434516 w 2434516"/>
              <a:gd name="connsiteY8" fmla="*/ 0 h 24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516" h="2434515">
                <a:moveTo>
                  <a:pt x="2434516" y="0"/>
                </a:moveTo>
                <a:lnTo>
                  <a:pt x="2422977" y="228510"/>
                </a:lnTo>
                <a:cubicBezTo>
                  <a:pt x="2305469" y="1385590"/>
                  <a:pt x="1385591" y="2305468"/>
                  <a:pt x="228511" y="2422976"/>
                </a:cubicBezTo>
                <a:lnTo>
                  <a:pt x="0" y="2434515"/>
                </a:lnTo>
                <a:lnTo>
                  <a:pt x="0" y="1471230"/>
                </a:lnTo>
                <a:lnTo>
                  <a:pt x="130022" y="1464664"/>
                </a:lnTo>
                <a:cubicBezTo>
                  <a:pt x="833743" y="1393198"/>
                  <a:pt x="1393200" y="833740"/>
                  <a:pt x="1464667" y="130019"/>
                </a:cubicBezTo>
                <a:lnTo>
                  <a:pt x="1471233" y="0"/>
                </a:lnTo>
                <a:lnTo>
                  <a:pt x="2434516" y="0"/>
                </a:lnTo>
                <a:close/>
              </a:path>
            </a:pathLst>
          </a:custGeom>
          <a:solidFill>
            <a:srgbClr val="18A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25" name="Forme libre : forme 24">
            <a:extLst>
              <a:ext uri="{FF2B5EF4-FFF2-40B4-BE49-F238E27FC236}">
                <a16:creationId xmlns:a16="http://schemas.microsoft.com/office/drawing/2014/main" id="{F9FB22B1-69B3-8872-CAFF-F4DF12CE55E6}"/>
              </a:ext>
            </a:extLst>
          </p:cNvPr>
          <p:cNvSpPr/>
          <p:nvPr/>
        </p:nvSpPr>
        <p:spPr>
          <a:xfrm rot="16200000">
            <a:off x="3938535" y="3751769"/>
            <a:ext cx="1834697" cy="1834698"/>
          </a:xfrm>
          <a:custGeom>
            <a:avLst/>
            <a:gdLst>
              <a:gd name="connsiteX0" fmla="*/ 2434515 w 2434515"/>
              <a:gd name="connsiteY0" fmla="*/ 0 h 2434516"/>
              <a:gd name="connsiteX1" fmla="*/ 2434515 w 2434515"/>
              <a:gd name="connsiteY1" fmla="*/ 963283 h 2434516"/>
              <a:gd name="connsiteX2" fmla="*/ 2304496 w 2434515"/>
              <a:gd name="connsiteY2" fmla="*/ 969849 h 2434516"/>
              <a:gd name="connsiteX3" fmla="*/ 969851 w 2434515"/>
              <a:gd name="connsiteY3" fmla="*/ 2304494 h 2434516"/>
              <a:gd name="connsiteX4" fmla="*/ 963285 w 2434515"/>
              <a:gd name="connsiteY4" fmla="*/ 2434516 h 2434516"/>
              <a:gd name="connsiteX5" fmla="*/ 0 w 2434515"/>
              <a:gd name="connsiteY5" fmla="*/ 2434516 h 2434516"/>
              <a:gd name="connsiteX6" fmla="*/ 11539 w 2434515"/>
              <a:gd name="connsiteY6" fmla="*/ 2206005 h 2434516"/>
              <a:gd name="connsiteX7" fmla="*/ 2206005 w 2434515"/>
              <a:gd name="connsiteY7" fmla="*/ 11539 h 2434516"/>
              <a:gd name="connsiteX8" fmla="*/ 2434515 w 2434515"/>
              <a:gd name="connsiteY8" fmla="*/ 0 h 243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515" h="2434516">
                <a:moveTo>
                  <a:pt x="2434515" y="0"/>
                </a:moveTo>
                <a:lnTo>
                  <a:pt x="2434515" y="963283"/>
                </a:lnTo>
                <a:lnTo>
                  <a:pt x="2304496" y="969849"/>
                </a:lnTo>
                <a:cubicBezTo>
                  <a:pt x="1600775" y="1041315"/>
                  <a:pt x="1041317" y="1600773"/>
                  <a:pt x="969851" y="2304494"/>
                </a:cubicBezTo>
                <a:lnTo>
                  <a:pt x="963285" y="2434516"/>
                </a:lnTo>
                <a:lnTo>
                  <a:pt x="0" y="2434516"/>
                </a:lnTo>
                <a:lnTo>
                  <a:pt x="11539" y="2206005"/>
                </a:lnTo>
                <a:cubicBezTo>
                  <a:pt x="129047" y="1048925"/>
                  <a:pt x="1048925" y="129047"/>
                  <a:pt x="2206005" y="11539"/>
                </a:cubicBezTo>
                <a:lnTo>
                  <a:pt x="2434515" y="0"/>
                </a:lnTo>
                <a:close/>
              </a:path>
            </a:pathLst>
          </a:custGeom>
          <a:solidFill>
            <a:srgbClr val="0275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22" name="Forme libre : forme 21">
            <a:extLst>
              <a:ext uri="{FF2B5EF4-FFF2-40B4-BE49-F238E27FC236}">
                <a16:creationId xmlns:a16="http://schemas.microsoft.com/office/drawing/2014/main" id="{2A816E7A-60F2-9210-8FA9-8A9BAFAD7895}"/>
              </a:ext>
            </a:extLst>
          </p:cNvPr>
          <p:cNvSpPr/>
          <p:nvPr/>
        </p:nvSpPr>
        <p:spPr>
          <a:xfrm rot="16200000">
            <a:off x="6418769" y="3751769"/>
            <a:ext cx="1834695" cy="1834695"/>
          </a:xfrm>
          <a:custGeom>
            <a:avLst/>
            <a:gdLst>
              <a:gd name="connsiteX0" fmla="*/ 2434515 w 2434515"/>
              <a:gd name="connsiteY0" fmla="*/ 1471230 h 2434515"/>
              <a:gd name="connsiteX1" fmla="*/ 2434515 w 2434515"/>
              <a:gd name="connsiteY1" fmla="*/ 2434515 h 2434515"/>
              <a:gd name="connsiteX2" fmla="*/ 2206005 w 2434515"/>
              <a:gd name="connsiteY2" fmla="*/ 2422976 h 2434515"/>
              <a:gd name="connsiteX3" fmla="*/ 11539 w 2434515"/>
              <a:gd name="connsiteY3" fmla="*/ 228510 h 2434515"/>
              <a:gd name="connsiteX4" fmla="*/ 0 w 2434515"/>
              <a:gd name="connsiteY4" fmla="*/ 0 h 2434515"/>
              <a:gd name="connsiteX5" fmla="*/ 963285 w 2434515"/>
              <a:gd name="connsiteY5" fmla="*/ 0 h 2434515"/>
              <a:gd name="connsiteX6" fmla="*/ 969851 w 2434515"/>
              <a:gd name="connsiteY6" fmla="*/ 130019 h 2434515"/>
              <a:gd name="connsiteX7" fmla="*/ 2304496 w 2434515"/>
              <a:gd name="connsiteY7" fmla="*/ 1464664 h 2434515"/>
              <a:gd name="connsiteX8" fmla="*/ 2434515 w 2434515"/>
              <a:gd name="connsiteY8" fmla="*/ 1471230 h 24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4515" h="2434515">
                <a:moveTo>
                  <a:pt x="2434515" y="1471230"/>
                </a:moveTo>
                <a:lnTo>
                  <a:pt x="2434515" y="2434515"/>
                </a:lnTo>
                <a:lnTo>
                  <a:pt x="2206005" y="2422976"/>
                </a:lnTo>
                <a:cubicBezTo>
                  <a:pt x="1048925" y="2305468"/>
                  <a:pt x="129047" y="1385590"/>
                  <a:pt x="11539" y="228510"/>
                </a:cubicBezTo>
                <a:lnTo>
                  <a:pt x="0" y="0"/>
                </a:lnTo>
                <a:lnTo>
                  <a:pt x="963285" y="0"/>
                </a:lnTo>
                <a:lnTo>
                  <a:pt x="969851" y="130019"/>
                </a:lnTo>
                <a:cubicBezTo>
                  <a:pt x="1041317" y="833739"/>
                  <a:pt x="1600775" y="1393198"/>
                  <a:pt x="2304496" y="1464664"/>
                </a:cubicBezTo>
                <a:lnTo>
                  <a:pt x="2434515" y="1471230"/>
                </a:lnTo>
                <a:close/>
              </a:path>
            </a:pathLst>
          </a:custGeom>
          <a:solidFill>
            <a:srgbClr val="0187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b="1"/>
          </a:p>
        </p:txBody>
      </p:sp>
      <p:sp>
        <p:nvSpPr>
          <p:cNvPr id="58" name="Rectangle 57">
            <a:extLst>
              <a:ext uri="{FF2B5EF4-FFF2-40B4-BE49-F238E27FC236}">
                <a16:creationId xmlns:a16="http://schemas.microsoft.com/office/drawing/2014/main" id="{02883DEE-6CA5-26A9-D4C1-ACC5D6F05972}"/>
              </a:ext>
            </a:extLst>
          </p:cNvPr>
          <p:cNvSpPr/>
          <p:nvPr/>
        </p:nvSpPr>
        <p:spPr>
          <a:xfrm>
            <a:off x="4373862" y="139036"/>
            <a:ext cx="344427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INFOGRAPHIE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61" name="Rectangle 60">
            <a:extLst>
              <a:ext uri="{FF2B5EF4-FFF2-40B4-BE49-F238E27FC236}">
                <a16:creationId xmlns:a16="http://schemas.microsoft.com/office/drawing/2014/main" id="{D9E342A2-1E7F-E1A8-EAAB-09EB2AA55FBE}"/>
              </a:ext>
            </a:extLst>
          </p:cNvPr>
          <p:cNvSpPr/>
          <p:nvPr/>
        </p:nvSpPr>
        <p:spPr>
          <a:xfrm>
            <a:off x="155471" y="1773383"/>
            <a:ext cx="346029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62" name="Rectangle 61">
            <a:extLst>
              <a:ext uri="{FF2B5EF4-FFF2-40B4-BE49-F238E27FC236}">
                <a16:creationId xmlns:a16="http://schemas.microsoft.com/office/drawing/2014/main" id="{F4F6C471-34E1-F1F7-5515-4B8F40CAD00A}"/>
              </a:ext>
            </a:extLst>
          </p:cNvPr>
          <p:cNvSpPr/>
          <p:nvPr/>
        </p:nvSpPr>
        <p:spPr>
          <a:xfrm>
            <a:off x="8416701" y="1773382"/>
            <a:ext cx="346029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63" name="Rectangle 62">
            <a:extLst>
              <a:ext uri="{FF2B5EF4-FFF2-40B4-BE49-F238E27FC236}">
                <a16:creationId xmlns:a16="http://schemas.microsoft.com/office/drawing/2014/main" id="{B68FF7FF-C95D-461D-0A15-3AEC7328AD80}"/>
              </a:ext>
            </a:extLst>
          </p:cNvPr>
          <p:cNvSpPr/>
          <p:nvPr/>
        </p:nvSpPr>
        <p:spPr>
          <a:xfrm>
            <a:off x="155471" y="4386135"/>
            <a:ext cx="346029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64" name="Rectangle 63">
            <a:extLst>
              <a:ext uri="{FF2B5EF4-FFF2-40B4-BE49-F238E27FC236}">
                <a16:creationId xmlns:a16="http://schemas.microsoft.com/office/drawing/2014/main" id="{EFF1ACD2-0B4C-F072-A561-E3C12BCB8204}"/>
              </a:ext>
            </a:extLst>
          </p:cNvPr>
          <p:cNvSpPr/>
          <p:nvPr/>
        </p:nvSpPr>
        <p:spPr>
          <a:xfrm>
            <a:off x="8416701" y="4386134"/>
            <a:ext cx="346029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65" name="Rectangle 64">
            <a:extLst>
              <a:ext uri="{FF2B5EF4-FFF2-40B4-BE49-F238E27FC236}">
                <a16:creationId xmlns:a16="http://schemas.microsoft.com/office/drawing/2014/main" id="{E7BD988D-1ACD-3A6A-F69E-87B49AC858D4}"/>
              </a:ext>
            </a:extLst>
          </p:cNvPr>
          <p:cNvSpPr/>
          <p:nvPr/>
        </p:nvSpPr>
        <p:spPr>
          <a:xfrm>
            <a:off x="4306489" y="1834938"/>
            <a:ext cx="52610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A</a:t>
            </a:r>
          </a:p>
        </p:txBody>
      </p:sp>
      <p:sp>
        <p:nvSpPr>
          <p:cNvPr id="66" name="Rectangle 65">
            <a:extLst>
              <a:ext uri="{FF2B5EF4-FFF2-40B4-BE49-F238E27FC236}">
                <a16:creationId xmlns:a16="http://schemas.microsoft.com/office/drawing/2014/main" id="{E437705C-E3A3-1FE4-F6BE-E1F6EFBA5362}"/>
              </a:ext>
            </a:extLst>
          </p:cNvPr>
          <p:cNvSpPr/>
          <p:nvPr/>
        </p:nvSpPr>
        <p:spPr>
          <a:xfrm>
            <a:off x="7336116" y="1834938"/>
            <a:ext cx="50045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B</a:t>
            </a:r>
          </a:p>
        </p:txBody>
      </p:sp>
      <p:sp>
        <p:nvSpPr>
          <p:cNvPr id="67" name="Rectangle 66">
            <a:extLst>
              <a:ext uri="{FF2B5EF4-FFF2-40B4-BE49-F238E27FC236}">
                <a16:creationId xmlns:a16="http://schemas.microsoft.com/office/drawing/2014/main" id="{AAC4AA3F-CD3E-FC07-C24F-6DCE44789A82}"/>
              </a:ext>
            </a:extLst>
          </p:cNvPr>
          <p:cNvSpPr/>
          <p:nvPr/>
        </p:nvSpPr>
        <p:spPr>
          <a:xfrm>
            <a:off x="4349771" y="4178447"/>
            <a:ext cx="48282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C</a:t>
            </a:r>
          </a:p>
        </p:txBody>
      </p:sp>
      <p:sp>
        <p:nvSpPr>
          <p:cNvPr id="68" name="Rectangle 67">
            <a:extLst>
              <a:ext uri="{FF2B5EF4-FFF2-40B4-BE49-F238E27FC236}">
                <a16:creationId xmlns:a16="http://schemas.microsoft.com/office/drawing/2014/main" id="{60B83785-0C7F-41D4-30F8-C7BCAA87C1DB}"/>
              </a:ext>
            </a:extLst>
          </p:cNvPr>
          <p:cNvSpPr/>
          <p:nvPr/>
        </p:nvSpPr>
        <p:spPr>
          <a:xfrm>
            <a:off x="7336116" y="4178447"/>
            <a:ext cx="54053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D</a:t>
            </a:r>
          </a:p>
        </p:txBody>
      </p:sp>
    </p:spTree>
    <p:extLst>
      <p:ext uri="{BB962C8B-B14F-4D97-AF65-F5344CB8AC3E}">
        <p14:creationId xmlns:p14="http://schemas.microsoft.com/office/powerpoint/2010/main" val="211949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7</a:t>
            </a:fld>
            <a:endParaRPr lang="fr-FR" sz="24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4373862" y="124696"/>
            <a:ext cx="3444277"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INFOGRAPHIE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sp>
        <p:nvSpPr>
          <p:cNvPr id="28" name="Forme libre : forme 27">
            <a:extLst>
              <a:ext uri="{FF2B5EF4-FFF2-40B4-BE49-F238E27FC236}">
                <a16:creationId xmlns:a16="http://schemas.microsoft.com/office/drawing/2014/main" id="{6091E0ED-295C-87AC-1D77-06C0FA6BFD0B}"/>
              </a:ext>
            </a:extLst>
          </p:cNvPr>
          <p:cNvSpPr/>
          <p:nvPr/>
        </p:nvSpPr>
        <p:spPr>
          <a:xfrm>
            <a:off x="3242717" y="1069020"/>
            <a:ext cx="7019900" cy="1202705"/>
          </a:xfrm>
          <a:custGeom>
            <a:avLst/>
            <a:gdLst>
              <a:gd name="connsiteX0" fmla="*/ 0 w 7790166"/>
              <a:gd name="connsiteY0" fmla="*/ 0 h 1334673"/>
              <a:gd name="connsiteX1" fmla="*/ 7122830 w 7790166"/>
              <a:gd name="connsiteY1" fmla="*/ 0 h 1334673"/>
              <a:gd name="connsiteX2" fmla="*/ 7790166 w 7790166"/>
              <a:gd name="connsiteY2" fmla="*/ 667337 h 1334673"/>
              <a:gd name="connsiteX3" fmla="*/ 7122830 w 7790166"/>
              <a:gd name="connsiteY3" fmla="*/ 1334673 h 1334673"/>
              <a:gd name="connsiteX4" fmla="*/ 0 w 7790166"/>
              <a:gd name="connsiteY4" fmla="*/ 1334673 h 133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0166" h="1334673">
                <a:moveTo>
                  <a:pt x="0" y="0"/>
                </a:moveTo>
                <a:lnTo>
                  <a:pt x="7122830" y="0"/>
                </a:lnTo>
                <a:cubicBezTo>
                  <a:pt x="7491389" y="0"/>
                  <a:pt x="7790166" y="298777"/>
                  <a:pt x="7790166" y="667337"/>
                </a:cubicBezTo>
                <a:cubicBezTo>
                  <a:pt x="7790166" y="1035896"/>
                  <a:pt x="7491389" y="1334673"/>
                  <a:pt x="7122830" y="1334673"/>
                </a:cubicBezTo>
                <a:lnTo>
                  <a:pt x="0" y="1334673"/>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Rectangle 4">
            <a:extLst>
              <a:ext uri="{FF2B5EF4-FFF2-40B4-BE49-F238E27FC236}">
                <a16:creationId xmlns:a16="http://schemas.microsoft.com/office/drawing/2014/main" id="{4D69E12B-962A-AE06-68FA-59334A4A891D}"/>
              </a:ext>
            </a:extLst>
          </p:cNvPr>
          <p:cNvSpPr/>
          <p:nvPr/>
        </p:nvSpPr>
        <p:spPr>
          <a:xfrm>
            <a:off x="3439630" y="1131763"/>
            <a:ext cx="6383701"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chemeClr val="bg1"/>
                </a:solidFill>
                <a:effectLst/>
              </a:rPr>
              <a:t>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 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a:t>
            </a:r>
          </a:p>
        </p:txBody>
      </p:sp>
      <p:sp>
        <p:nvSpPr>
          <p:cNvPr id="29" name="Forme libre : forme 28">
            <a:extLst>
              <a:ext uri="{FF2B5EF4-FFF2-40B4-BE49-F238E27FC236}">
                <a16:creationId xmlns:a16="http://schemas.microsoft.com/office/drawing/2014/main" id="{3060B6D8-F680-62FC-61F4-0F55EBAF6A84}"/>
              </a:ext>
            </a:extLst>
          </p:cNvPr>
          <p:cNvSpPr/>
          <p:nvPr/>
        </p:nvSpPr>
        <p:spPr>
          <a:xfrm>
            <a:off x="3242717" y="2457055"/>
            <a:ext cx="7002476" cy="1202705"/>
          </a:xfrm>
          <a:custGeom>
            <a:avLst/>
            <a:gdLst>
              <a:gd name="connsiteX0" fmla="*/ 0 w 7770830"/>
              <a:gd name="connsiteY0" fmla="*/ 0 h 1334673"/>
              <a:gd name="connsiteX1" fmla="*/ 7103494 w 7770830"/>
              <a:gd name="connsiteY1" fmla="*/ 0 h 1334673"/>
              <a:gd name="connsiteX2" fmla="*/ 7770830 w 7770830"/>
              <a:gd name="connsiteY2" fmla="*/ 667337 h 1334673"/>
              <a:gd name="connsiteX3" fmla="*/ 7103494 w 7770830"/>
              <a:gd name="connsiteY3" fmla="*/ 1334673 h 1334673"/>
              <a:gd name="connsiteX4" fmla="*/ 0 w 7770830"/>
              <a:gd name="connsiteY4" fmla="*/ 1334673 h 133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0830" h="1334673">
                <a:moveTo>
                  <a:pt x="0" y="0"/>
                </a:moveTo>
                <a:lnTo>
                  <a:pt x="7103494" y="0"/>
                </a:lnTo>
                <a:cubicBezTo>
                  <a:pt x="7472053" y="0"/>
                  <a:pt x="7770830" y="298777"/>
                  <a:pt x="7770830" y="667337"/>
                </a:cubicBezTo>
                <a:cubicBezTo>
                  <a:pt x="7770830" y="1035896"/>
                  <a:pt x="7472053" y="1334673"/>
                  <a:pt x="7103494" y="1334673"/>
                </a:cubicBezTo>
                <a:lnTo>
                  <a:pt x="0" y="1334673"/>
                </a:lnTo>
                <a:close/>
              </a:path>
            </a:pathLst>
          </a:custGeom>
          <a:solidFill>
            <a:srgbClr val="0187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Rectangle 9">
            <a:extLst>
              <a:ext uri="{FF2B5EF4-FFF2-40B4-BE49-F238E27FC236}">
                <a16:creationId xmlns:a16="http://schemas.microsoft.com/office/drawing/2014/main" id="{0498A771-307A-F3AD-844B-8351A8E96D55}"/>
              </a:ext>
            </a:extLst>
          </p:cNvPr>
          <p:cNvSpPr/>
          <p:nvPr/>
        </p:nvSpPr>
        <p:spPr>
          <a:xfrm>
            <a:off x="3422206" y="2519798"/>
            <a:ext cx="6383700"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chemeClr val="bg1"/>
                </a:solidFill>
                <a:effectLst/>
              </a:rPr>
              <a:t>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 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a:t>
            </a:r>
          </a:p>
        </p:txBody>
      </p:sp>
      <p:sp>
        <p:nvSpPr>
          <p:cNvPr id="30" name="Forme libre : forme 29">
            <a:extLst>
              <a:ext uri="{FF2B5EF4-FFF2-40B4-BE49-F238E27FC236}">
                <a16:creationId xmlns:a16="http://schemas.microsoft.com/office/drawing/2014/main" id="{8672B13D-B501-2677-C385-A8EEC0C53D41}"/>
              </a:ext>
            </a:extLst>
          </p:cNvPr>
          <p:cNvSpPr/>
          <p:nvPr/>
        </p:nvSpPr>
        <p:spPr>
          <a:xfrm>
            <a:off x="3242717" y="3830859"/>
            <a:ext cx="7010097" cy="1202705"/>
          </a:xfrm>
          <a:custGeom>
            <a:avLst/>
            <a:gdLst>
              <a:gd name="connsiteX0" fmla="*/ 0 w 7779287"/>
              <a:gd name="connsiteY0" fmla="*/ 0 h 1334673"/>
              <a:gd name="connsiteX1" fmla="*/ 7111950 w 7779287"/>
              <a:gd name="connsiteY1" fmla="*/ 0 h 1334673"/>
              <a:gd name="connsiteX2" fmla="*/ 7779287 w 7779287"/>
              <a:gd name="connsiteY2" fmla="*/ 667337 h 1334673"/>
              <a:gd name="connsiteX3" fmla="*/ 7111950 w 7779287"/>
              <a:gd name="connsiteY3" fmla="*/ 1334673 h 1334673"/>
              <a:gd name="connsiteX4" fmla="*/ 0 w 7779287"/>
              <a:gd name="connsiteY4" fmla="*/ 1334673 h 1334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287" h="1334673">
                <a:moveTo>
                  <a:pt x="0" y="0"/>
                </a:moveTo>
                <a:lnTo>
                  <a:pt x="7111950" y="0"/>
                </a:lnTo>
                <a:cubicBezTo>
                  <a:pt x="7480510" y="0"/>
                  <a:pt x="7779287" y="298777"/>
                  <a:pt x="7779287" y="667337"/>
                </a:cubicBezTo>
                <a:cubicBezTo>
                  <a:pt x="7779287" y="1035896"/>
                  <a:pt x="7480510" y="1334673"/>
                  <a:pt x="7111950" y="1334673"/>
                </a:cubicBezTo>
                <a:lnTo>
                  <a:pt x="0" y="1334673"/>
                </a:lnTo>
                <a:close/>
              </a:path>
            </a:pathLst>
          </a:custGeom>
          <a:solidFill>
            <a:srgbClr val="18A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6" name="Rectangle 15">
            <a:extLst>
              <a:ext uri="{FF2B5EF4-FFF2-40B4-BE49-F238E27FC236}">
                <a16:creationId xmlns:a16="http://schemas.microsoft.com/office/drawing/2014/main" id="{E8F37AEA-CB59-1133-9C2A-DA6A456B136F}"/>
              </a:ext>
            </a:extLst>
          </p:cNvPr>
          <p:cNvSpPr/>
          <p:nvPr/>
        </p:nvSpPr>
        <p:spPr>
          <a:xfrm>
            <a:off x="3429827" y="3893602"/>
            <a:ext cx="6383700"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chemeClr val="bg1"/>
                </a:solidFill>
                <a:effectLst/>
              </a:rPr>
              <a:t>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 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a:t>
            </a:r>
          </a:p>
        </p:txBody>
      </p:sp>
      <p:sp>
        <p:nvSpPr>
          <p:cNvPr id="31" name="Forme libre : forme 30">
            <a:extLst>
              <a:ext uri="{FF2B5EF4-FFF2-40B4-BE49-F238E27FC236}">
                <a16:creationId xmlns:a16="http://schemas.microsoft.com/office/drawing/2014/main" id="{CF3479E1-16A5-6BE9-8631-9342A1A40F76}"/>
              </a:ext>
            </a:extLst>
          </p:cNvPr>
          <p:cNvSpPr/>
          <p:nvPr/>
        </p:nvSpPr>
        <p:spPr>
          <a:xfrm>
            <a:off x="3242717" y="5208419"/>
            <a:ext cx="7013389" cy="1214444"/>
          </a:xfrm>
          <a:custGeom>
            <a:avLst/>
            <a:gdLst>
              <a:gd name="connsiteX0" fmla="*/ 0 w 7782941"/>
              <a:gd name="connsiteY0" fmla="*/ 0 h 1347700"/>
              <a:gd name="connsiteX1" fmla="*/ 7115604 w 7782941"/>
              <a:gd name="connsiteY1" fmla="*/ 0 h 1347700"/>
              <a:gd name="connsiteX2" fmla="*/ 7782941 w 7782941"/>
              <a:gd name="connsiteY2" fmla="*/ 667337 h 1347700"/>
              <a:gd name="connsiteX3" fmla="*/ 7115604 w 7782941"/>
              <a:gd name="connsiteY3" fmla="*/ 1334673 h 1347700"/>
              <a:gd name="connsiteX4" fmla="*/ 0 w 7782941"/>
              <a:gd name="connsiteY4" fmla="*/ 1347700 h 13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2941" h="1347700">
                <a:moveTo>
                  <a:pt x="0" y="0"/>
                </a:moveTo>
                <a:lnTo>
                  <a:pt x="7115604" y="0"/>
                </a:lnTo>
                <a:cubicBezTo>
                  <a:pt x="7484164" y="0"/>
                  <a:pt x="7782941" y="298777"/>
                  <a:pt x="7782941" y="667337"/>
                </a:cubicBezTo>
                <a:cubicBezTo>
                  <a:pt x="7782941" y="1035896"/>
                  <a:pt x="7484164" y="1334673"/>
                  <a:pt x="7115604" y="1334673"/>
                </a:cubicBezTo>
                <a:lnTo>
                  <a:pt x="0" y="1347700"/>
                </a:lnTo>
                <a:close/>
              </a:path>
            </a:pathLst>
          </a:custGeom>
          <a:solidFill>
            <a:srgbClr val="0275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20" name="Rectangle 19">
            <a:extLst>
              <a:ext uri="{FF2B5EF4-FFF2-40B4-BE49-F238E27FC236}">
                <a16:creationId xmlns:a16="http://schemas.microsoft.com/office/drawing/2014/main" id="{B617FDDF-D413-D95C-C443-C20CB4C96FBF}"/>
              </a:ext>
            </a:extLst>
          </p:cNvPr>
          <p:cNvSpPr/>
          <p:nvPr/>
        </p:nvSpPr>
        <p:spPr>
          <a:xfrm>
            <a:off x="3433121" y="5277032"/>
            <a:ext cx="6383700"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chemeClr val="bg1"/>
                </a:solidFill>
                <a:effectLst/>
              </a:rPr>
              <a:t>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 Le </a:t>
            </a:r>
            <a:r>
              <a:rPr lang="fr-FR" sz="1600" b="1" dirty="0">
                <a:solidFill>
                  <a:schemeClr val="bg1"/>
                </a:solidFill>
                <a:effectLst/>
              </a:rPr>
              <a:t>Lorem Ipsum</a:t>
            </a:r>
            <a:r>
              <a:rPr lang="fr-FR" sz="1600" b="0" dirty="0">
                <a:solidFill>
                  <a:schemeClr val="bg1"/>
                </a:solidFill>
                <a:effectLst/>
              </a:rPr>
              <a:t> est simplement du faux texte employé dans la composition et la mise en page avant impression</a:t>
            </a:r>
          </a:p>
        </p:txBody>
      </p:sp>
      <p:sp>
        <p:nvSpPr>
          <p:cNvPr id="32" name="Ellipse 31">
            <a:extLst>
              <a:ext uri="{FF2B5EF4-FFF2-40B4-BE49-F238E27FC236}">
                <a16:creationId xmlns:a16="http://schemas.microsoft.com/office/drawing/2014/main" id="{A466F072-AF57-CADF-927F-0D433A1D3766}"/>
              </a:ext>
            </a:extLst>
          </p:cNvPr>
          <p:cNvSpPr/>
          <p:nvPr/>
        </p:nvSpPr>
        <p:spPr>
          <a:xfrm>
            <a:off x="1929383" y="1064717"/>
            <a:ext cx="1203540" cy="120354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1D82705C-6139-2202-80D3-BD125E47C1A9}"/>
              </a:ext>
            </a:extLst>
          </p:cNvPr>
          <p:cNvSpPr/>
          <p:nvPr/>
        </p:nvSpPr>
        <p:spPr>
          <a:xfrm>
            <a:off x="1929383" y="2445951"/>
            <a:ext cx="1203540" cy="1203540"/>
          </a:xfrm>
          <a:prstGeom prst="ellipse">
            <a:avLst/>
          </a:prstGeom>
          <a:solidFill>
            <a:srgbClr val="01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6961B8E-76EC-12CA-6D34-202D0BD472DC}"/>
              </a:ext>
            </a:extLst>
          </p:cNvPr>
          <p:cNvSpPr/>
          <p:nvPr/>
        </p:nvSpPr>
        <p:spPr>
          <a:xfrm>
            <a:off x="1929383" y="3826557"/>
            <a:ext cx="1203540" cy="1203540"/>
          </a:xfrm>
          <a:prstGeom prst="ellipse">
            <a:avLst/>
          </a:prstGeom>
          <a:solidFill>
            <a:srgbClr val="18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A2225CC7-1D99-37DC-960C-BE5D7AC58062}"/>
              </a:ext>
            </a:extLst>
          </p:cNvPr>
          <p:cNvSpPr/>
          <p:nvPr/>
        </p:nvSpPr>
        <p:spPr>
          <a:xfrm>
            <a:off x="1929383" y="5208419"/>
            <a:ext cx="1203540" cy="1203540"/>
          </a:xfrm>
          <a:prstGeom prst="ellipse">
            <a:avLst/>
          </a:prstGeom>
          <a:solidFill>
            <a:srgbClr val="027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9815E1D6-802F-1784-67FF-2A108EC92CAC}"/>
              </a:ext>
            </a:extLst>
          </p:cNvPr>
          <p:cNvSpPr/>
          <p:nvPr/>
        </p:nvSpPr>
        <p:spPr>
          <a:xfrm>
            <a:off x="2310965" y="1316749"/>
            <a:ext cx="423528" cy="69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1</a:t>
            </a:r>
          </a:p>
        </p:txBody>
      </p:sp>
      <p:sp>
        <p:nvSpPr>
          <p:cNvPr id="37" name="Rectangle 36">
            <a:extLst>
              <a:ext uri="{FF2B5EF4-FFF2-40B4-BE49-F238E27FC236}">
                <a16:creationId xmlns:a16="http://schemas.microsoft.com/office/drawing/2014/main" id="{4FA2455D-3603-5D2B-B1E2-251596649797}"/>
              </a:ext>
            </a:extLst>
          </p:cNvPr>
          <p:cNvSpPr/>
          <p:nvPr/>
        </p:nvSpPr>
        <p:spPr>
          <a:xfrm>
            <a:off x="2310965" y="2697355"/>
            <a:ext cx="423528" cy="69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2</a:t>
            </a:r>
          </a:p>
        </p:txBody>
      </p:sp>
      <p:sp>
        <p:nvSpPr>
          <p:cNvPr id="38" name="Rectangle 37">
            <a:extLst>
              <a:ext uri="{FF2B5EF4-FFF2-40B4-BE49-F238E27FC236}">
                <a16:creationId xmlns:a16="http://schemas.microsoft.com/office/drawing/2014/main" id="{4321C0CC-2166-973E-DC09-D34B3167097B}"/>
              </a:ext>
            </a:extLst>
          </p:cNvPr>
          <p:cNvSpPr/>
          <p:nvPr/>
        </p:nvSpPr>
        <p:spPr>
          <a:xfrm>
            <a:off x="2310965" y="4077962"/>
            <a:ext cx="423528" cy="69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3</a:t>
            </a:r>
          </a:p>
        </p:txBody>
      </p:sp>
      <p:sp>
        <p:nvSpPr>
          <p:cNvPr id="39" name="Rectangle 38">
            <a:extLst>
              <a:ext uri="{FF2B5EF4-FFF2-40B4-BE49-F238E27FC236}">
                <a16:creationId xmlns:a16="http://schemas.microsoft.com/office/drawing/2014/main" id="{D5D14B4B-0D14-6EFE-8BDE-2437E29E24ED}"/>
              </a:ext>
            </a:extLst>
          </p:cNvPr>
          <p:cNvSpPr/>
          <p:nvPr/>
        </p:nvSpPr>
        <p:spPr>
          <a:xfrm>
            <a:off x="2310965" y="5458568"/>
            <a:ext cx="423528" cy="693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4</a:t>
            </a:r>
          </a:p>
        </p:txBody>
      </p:sp>
    </p:spTree>
    <p:extLst>
      <p:ext uri="{BB962C8B-B14F-4D97-AF65-F5344CB8AC3E}">
        <p14:creationId xmlns:p14="http://schemas.microsoft.com/office/powerpoint/2010/main" val="366937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8</a:t>
            </a:fld>
            <a:endParaRPr lang="fr-FR" sz="32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4373862" y="124696"/>
            <a:ext cx="3444277"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INFOGRAPHIE</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grpSp>
        <p:nvGrpSpPr>
          <p:cNvPr id="12" name="Groupe 11">
            <a:extLst>
              <a:ext uri="{FF2B5EF4-FFF2-40B4-BE49-F238E27FC236}">
                <a16:creationId xmlns:a16="http://schemas.microsoft.com/office/drawing/2014/main" id="{D778AAFD-57E2-4060-D8ED-21CFB376BCFD}"/>
              </a:ext>
            </a:extLst>
          </p:cNvPr>
          <p:cNvGrpSpPr/>
          <p:nvPr/>
        </p:nvGrpSpPr>
        <p:grpSpPr>
          <a:xfrm>
            <a:off x="3518964" y="2183133"/>
            <a:ext cx="5154072" cy="2845694"/>
            <a:chOff x="3690223" y="2183133"/>
            <a:chExt cx="5154072" cy="2845694"/>
          </a:xfrm>
        </p:grpSpPr>
        <p:sp>
          <p:nvSpPr>
            <p:cNvPr id="9" name="Rectangle : coins arrondis 8">
              <a:extLst>
                <a:ext uri="{FF2B5EF4-FFF2-40B4-BE49-F238E27FC236}">
                  <a16:creationId xmlns:a16="http://schemas.microsoft.com/office/drawing/2014/main" id="{F7A1EB2A-549F-E74D-A463-64D201A69591}"/>
                </a:ext>
              </a:extLst>
            </p:cNvPr>
            <p:cNvSpPr/>
            <p:nvPr/>
          </p:nvSpPr>
          <p:spPr>
            <a:xfrm rot="2802218">
              <a:off x="6351171" y="3256926"/>
              <a:ext cx="2836985" cy="69336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coins arrondis 7">
              <a:extLst>
                <a:ext uri="{FF2B5EF4-FFF2-40B4-BE49-F238E27FC236}">
                  <a16:creationId xmlns:a16="http://schemas.microsoft.com/office/drawing/2014/main" id="{145AAF67-1FB3-16AB-CA98-DE48D1B2BA80}"/>
                </a:ext>
              </a:extLst>
            </p:cNvPr>
            <p:cNvSpPr/>
            <p:nvPr/>
          </p:nvSpPr>
          <p:spPr>
            <a:xfrm rot="18797782" flipH="1">
              <a:off x="4879349" y="3254945"/>
              <a:ext cx="2836985" cy="69336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F6961B8E-76EC-12CA-6D34-202D0BD472DC}"/>
                </a:ext>
              </a:extLst>
            </p:cNvPr>
            <p:cNvSpPr/>
            <p:nvPr/>
          </p:nvSpPr>
          <p:spPr>
            <a:xfrm>
              <a:off x="6687934" y="2487420"/>
              <a:ext cx="694800" cy="694800"/>
            </a:xfrm>
            <a:prstGeom prst="ellipse">
              <a:avLst/>
            </a:prstGeom>
            <a:solidFill>
              <a:srgbClr val="18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A2225CC7-1D99-37DC-960C-BE5D7AC58062}"/>
                </a:ext>
              </a:extLst>
            </p:cNvPr>
            <p:cNvSpPr/>
            <p:nvPr/>
          </p:nvSpPr>
          <p:spPr>
            <a:xfrm>
              <a:off x="8149495" y="4029812"/>
              <a:ext cx="694800" cy="694800"/>
            </a:xfrm>
            <a:prstGeom prst="ellipse">
              <a:avLst/>
            </a:prstGeom>
            <a:solidFill>
              <a:srgbClr val="027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321C0CC-2166-973E-DC09-D34B3167097B}"/>
                </a:ext>
              </a:extLst>
            </p:cNvPr>
            <p:cNvSpPr/>
            <p:nvPr/>
          </p:nvSpPr>
          <p:spPr>
            <a:xfrm>
              <a:off x="6860311" y="2612068"/>
              <a:ext cx="34015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3</a:t>
              </a:r>
            </a:p>
          </p:txBody>
        </p:sp>
        <p:sp>
          <p:nvSpPr>
            <p:cNvPr id="39" name="Rectangle 38">
              <a:extLst>
                <a:ext uri="{FF2B5EF4-FFF2-40B4-BE49-F238E27FC236}">
                  <a16:creationId xmlns:a16="http://schemas.microsoft.com/office/drawing/2014/main" id="{D5D14B4B-0D14-6EFE-8BDE-2437E29E24ED}"/>
                </a:ext>
              </a:extLst>
            </p:cNvPr>
            <p:cNvSpPr/>
            <p:nvPr/>
          </p:nvSpPr>
          <p:spPr>
            <a:xfrm>
              <a:off x="8300863" y="4146379"/>
              <a:ext cx="34015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4</a:t>
              </a:r>
            </a:p>
          </p:txBody>
        </p:sp>
        <p:sp>
          <p:nvSpPr>
            <p:cNvPr id="4" name="Rectangle : coins arrondis 3">
              <a:extLst>
                <a:ext uri="{FF2B5EF4-FFF2-40B4-BE49-F238E27FC236}">
                  <a16:creationId xmlns:a16="http://schemas.microsoft.com/office/drawing/2014/main" id="{68537D85-5453-7885-6122-ED9D8BC265B5}"/>
                </a:ext>
              </a:extLst>
            </p:cNvPr>
            <p:cNvSpPr/>
            <p:nvPr/>
          </p:nvSpPr>
          <p:spPr>
            <a:xfrm rot="2802218">
              <a:off x="3407527" y="3263654"/>
              <a:ext cx="2836985" cy="69336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466F072-AF57-CADF-927F-0D433A1D3766}"/>
                </a:ext>
              </a:extLst>
            </p:cNvPr>
            <p:cNvSpPr/>
            <p:nvPr/>
          </p:nvSpPr>
          <p:spPr>
            <a:xfrm>
              <a:off x="3690223" y="2448705"/>
              <a:ext cx="694800" cy="694800"/>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C0499E3-361C-A21C-C8F9-4FBA2FD15E14}"/>
                </a:ext>
              </a:extLst>
            </p:cNvPr>
            <p:cNvSpPr/>
            <p:nvPr/>
          </p:nvSpPr>
          <p:spPr>
            <a:xfrm>
              <a:off x="3875963" y="2552180"/>
              <a:ext cx="34015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1</a:t>
              </a:r>
            </a:p>
          </p:txBody>
        </p:sp>
        <p:sp>
          <p:nvSpPr>
            <p:cNvPr id="33" name="Ellipse 32">
              <a:extLst>
                <a:ext uri="{FF2B5EF4-FFF2-40B4-BE49-F238E27FC236}">
                  <a16:creationId xmlns:a16="http://schemas.microsoft.com/office/drawing/2014/main" id="{1D82705C-6139-2202-80D3-BD125E47C1A9}"/>
                </a:ext>
              </a:extLst>
            </p:cNvPr>
            <p:cNvSpPr/>
            <p:nvPr/>
          </p:nvSpPr>
          <p:spPr>
            <a:xfrm>
              <a:off x="5213833" y="4033149"/>
              <a:ext cx="694800" cy="694800"/>
            </a:xfrm>
            <a:prstGeom prst="ellipse">
              <a:avLst/>
            </a:prstGeom>
            <a:solidFill>
              <a:srgbClr val="018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4FA2455D-3603-5D2B-B1E2-251596649797}"/>
                </a:ext>
              </a:extLst>
            </p:cNvPr>
            <p:cNvSpPr/>
            <p:nvPr/>
          </p:nvSpPr>
          <p:spPr>
            <a:xfrm>
              <a:off x="5387556" y="4187119"/>
              <a:ext cx="34015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i="0" u="none" strike="noStrike" kern="1200" cap="none" spc="0" normalizeH="0" baseline="0" noProof="0" dirty="0">
                  <a:ln>
                    <a:noFill/>
                  </a:ln>
                  <a:solidFill>
                    <a:schemeClr val="bg1"/>
                  </a:solidFill>
                  <a:uLnTx/>
                  <a:uFillTx/>
                  <a:ea typeface="Open Sans" panose="020B0606030504020204" pitchFamily="34" charset="0"/>
                  <a:cs typeface="Mothanna" panose="02000503000000000000" pitchFamily="2" charset="-78"/>
                </a:rPr>
                <a:t>2</a:t>
              </a:r>
            </a:p>
          </p:txBody>
        </p:sp>
      </p:grpSp>
      <p:sp>
        <p:nvSpPr>
          <p:cNvPr id="13" name="Rectangle 12">
            <a:extLst>
              <a:ext uri="{FF2B5EF4-FFF2-40B4-BE49-F238E27FC236}">
                <a16:creationId xmlns:a16="http://schemas.microsoft.com/office/drawing/2014/main" id="{D4DC23B9-4DAF-05BE-BE05-FBF9CFF5B59D}"/>
              </a:ext>
            </a:extLst>
          </p:cNvPr>
          <p:cNvSpPr/>
          <p:nvPr/>
        </p:nvSpPr>
        <p:spPr>
          <a:xfrm>
            <a:off x="8702928" y="3879342"/>
            <a:ext cx="3249742"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14" name="Rectangle 13">
            <a:extLst>
              <a:ext uri="{FF2B5EF4-FFF2-40B4-BE49-F238E27FC236}">
                <a16:creationId xmlns:a16="http://schemas.microsoft.com/office/drawing/2014/main" id="{8292663A-689F-C150-A29E-52CC24DC9CE0}"/>
              </a:ext>
            </a:extLst>
          </p:cNvPr>
          <p:cNvSpPr/>
          <p:nvPr/>
        </p:nvSpPr>
        <p:spPr>
          <a:xfrm>
            <a:off x="300495" y="2504182"/>
            <a:ext cx="3249742"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15" name="Rectangle 14">
            <a:extLst>
              <a:ext uri="{FF2B5EF4-FFF2-40B4-BE49-F238E27FC236}">
                <a16:creationId xmlns:a16="http://schemas.microsoft.com/office/drawing/2014/main" id="{54C3DFDC-55BC-EEF8-CFD4-B557024BE8EE}"/>
              </a:ext>
            </a:extLst>
          </p:cNvPr>
          <p:cNvSpPr/>
          <p:nvPr/>
        </p:nvSpPr>
        <p:spPr>
          <a:xfrm>
            <a:off x="1749647" y="4671751"/>
            <a:ext cx="3249742"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17" name="Rectangle 16">
            <a:extLst>
              <a:ext uri="{FF2B5EF4-FFF2-40B4-BE49-F238E27FC236}">
                <a16:creationId xmlns:a16="http://schemas.microsoft.com/office/drawing/2014/main" id="{B6A47DEA-667C-D7E7-04BC-9399EDCDA166}"/>
              </a:ext>
            </a:extLst>
          </p:cNvPr>
          <p:cNvSpPr/>
          <p:nvPr/>
        </p:nvSpPr>
        <p:spPr>
          <a:xfrm>
            <a:off x="7191268" y="1446530"/>
            <a:ext cx="3249742"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Tree>
    <p:extLst>
      <p:ext uri="{BB962C8B-B14F-4D97-AF65-F5344CB8AC3E}">
        <p14:creationId xmlns:p14="http://schemas.microsoft.com/office/powerpoint/2010/main" val="210358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7">
            <a:extLst>
              <a:ext uri="{FF2B5EF4-FFF2-40B4-BE49-F238E27FC236}">
                <a16:creationId xmlns:a16="http://schemas.microsoft.com/office/drawing/2014/main" id="{10FF041C-EF60-9EF8-2405-2EB1DD431DB4}"/>
              </a:ext>
            </a:extLst>
          </p:cNvPr>
          <p:cNvSpPr/>
          <p:nvPr/>
        </p:nvSpPr>
        <p:spPr>
          <a:xfrm>
            <a:off x="-14449" y="6273498"/>
            <a:ext cx="584775" cy="584775"/>
          </a:xfrm>
          <a:prstGeom prst="rect">
            <a:avLst/>
          </a:prstGeom>
          <a:solidFill>
            <a:srgbClr val="327A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Slide Number Placeholder 2">
            <a:extLst>
              <a:ext uri="{FF2B5EF4-FFF2-40B4-BE49-F238E27FC236}">
                <a16:creationId xmlns:a16="http://schemas.microsoft.com/office/drawing/2014/main" id="{B507B323-C757-381F-E1ED-85B48FFFAD33}"/>
              </a:ext>
            </a:extLst>
          </p:cNvPr>
          <p:cNvSpPr txBox="1">
            <a:spLocks/>
          </p:cNvSpPr>
          <p:nvPr/>
        </p:nvSpPr>
        <p:spPr>
          <a:xfrm>
            <a:off x="81410" y="6365829"/>
            <a:ext cx="393056" cy="33855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5566DE6-6023-4F1B-83B8-5B1409609C05}" type="slidenum">
              <a:rPr lang="fr-FR" sz="1600" b="1" smtClean="0">
                <a:solidFill>
                  <a:schemeClr val="bg1"/>
                </a:solidFill>
              </a:rPr>
              <a:pPr algn="ctr"/>
              <a:t>9</a:t>
            </a:fld>
            <a:endParaRPr lang="fr-FR" sz="3200" b="1" dirty="0">
              <a:solidFill>
                <a:schemeClr val="bg1"/>
              </a:solidFill>
            </a:endParaRPr>
          </a:p>
        </p:txBody>
      </p:sp>
      <p:sp>
        <p:nvSpPr>
          <p:cNvPr id="58" name="Rectangle 57">
            <a:extLst>
              <a:ext uri="{FF2B5EF4-FFF2-40B4-BE49-F238E27FC236}">
                <a16:creationId xmlns:a16="http://schemas.microsoft.com/office/drawing/2014/main" id="{02883DEE-6CA5-26A9-D4C1-ACC5D6F05972}"/>
              </a:ext>
            </a:extLst>
          </p:cNvPr>
          <p:cNvSpPr/>
          <p:nvPr/>
        </p:nvSpPr>
        <p:spPr>
          <a:xfrm>
            <a:off x="5377695" y="124696"/>
            <a:ext cx="143661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lvl="0" algn="ctr">
              <a:defRPr/>
            </a:pPr>
            <a:r>
              <a:rPr lang="fr-FR" sz="4400" b="1" dirty="0">
                <a:solidFill>
                  <a:srgbClr val="327AB4"/>
                </a:solidFill>
                <a:ea typeface="Open Sans" panose="020B0606030504020204" pitchFamily="34" charset="0"/>
                <a:cs typeface="Mothanna" panose="02000503000000000000" pitchFamily="2" charset="-78"/>
              </a:rPr>
              <a:t>PLAN</a:t>
            </a:r>
            <a:endParaRPr kumimoji="0" lang="fr-FR" sz="4400" b="1" i="0" u="none" strike="noStrike" kern="1200" cap="none" spc="0" normalizeH="0" baseline="0" noProof="0" dirty="0">
              <a:ln>
                <a:noFill/>
              </a:ln>
              <a:solidFill>
                <a:srgbClr val="327AB4"/>
              </a:solidFill>
              <a:uLnTx/>
              <a:uFillTx/>
              <a:ea typeface="Open Sans" panose="020B0606030504020204" pitchFamily="34" charset="0"/>
              <a:cs typeface="Mothanna" panose="02000503000000000000" pitchFamily="2" charset="-78"/>
            </a:endParaRPr>
          </a:p>
        </p:txBody>
      </p:sp>
      <p:grpSp>
        <p:nvGrpSpPr>
          <p:cNvPr id="10" name="Groupe 9">
            <a:extLst>
              <a:ext uri="{FF2B5EF4-FFF2-40B4-BE49-F238E27FC236}">
                <a16:creationId xmlns:a16="http://schemas.microsoft.com/office/drawing/2014/main" id="{CA6A7F2C-BE8B-EEB6-4B5B-DFF3B5384E28}"/>
              </a:ext>
            </a:extLst>
          </p:cNvPr>
          <p:cNvGrpSpPr/>
          <p:nvPr/>
        </p:nvGrpSpPr>
        <p:grpSpPr>
          <a:xfrm>
            <a:off x="416376" y="1637761"/>
            <a:ext cx="3734667" cy="1785104"/>
            <a:chOff x="1119766" y="1743271"/>
            <a:chExt cx="3734667" cy="1785104"/>
          </a:xfrm>
        </p:grpSpPr>
        <p:sp>
          <p:nvSpPr>
            <p:cNvPr id="2" name="Rectangle 1">
              <a:extLst>
                <a:ext uri="{FF2B5EF4-FFF2-40B4-BE49-F238E27FC236}">
                  <a16:creationId xmlns:a16="http://schemas.microsoft.com/office/drawing/2014/main" id="{7471A4A1-474A-4049-D72C-4822429E5EC1}"/>
                </a:ext>
              </a:extLst>
            </p:cNvPr>
            <p:cNvSpPr/>
            <p:nvPr/>
          </p:nvSpPr>
          <p:spPr>
            <a:xfrm>
              <a:off x="1119766" y="1743271"/>
              <a:ext cx="833883"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01.</a:t>
              </a:r>
            </a:p>
          </p:txBody>
        </p:sp>
        <p:grpSp>
          <p:nvGrpSpPr>
            <p:cNvPr id="7" name="Groupe 6">
              <a:extLst>
                <a:ext uri="{FF2B5EF4-FFF2-40B4-BE49-F238E27FC236}">
                  <a16:creationId xmlns:a16="http://schemas.microsoft.com/office/drawing/2014/main" id="{6483F82C-3EB5-5D50-F182-3A982C7AF9E8}"/>
                </a:ext>
              </a:extLst>
            </p:cNvPr>
            <p:cNvGrpSpPr/>
            <p:nvPr/>
          </p:nvGrpSpPr>
          <p:grpSpPr>
            <a:xfrm>
              <a:off x="1917401" y="1948752"/>
              <a:ext cx="2937032" cy="1579623"/>
              <a:chOff x="1917401" y="1948752"/>
              <a:chExt cx="2937032" cy="1579623"/>
            </a:xfrm>
          </p:grpSpPr>
          <p:sp>
            <p:nvSpPr>
              <p:cNvPr id="3" name="Rectangle 2">
                <a:extLst>
                  <a:ext uri="{FF2B5EF4-FFF2-40B4-BE49-F238E27FC236}">
                    <a16:creationId xmlns:a16="http://schemas.microsoft.com/office/drawing/2014/main" id="{8E704C38-7639-A74B-0DBC-D2D2399FD432}"/>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5" name="Rectangle 4">
                <a:extLst>
                  <a:ext uri="{FF2B5EF4-FFF2-40B4-BE49-F238E27FC236}">
                    <a16:creationId xmlns:a16="http://schemas.microsoft.com/office/drawing/2014/main" id="{70E6531C-5A54-55C7-CD68-29209F9F6D73}"/>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11" name="Groupe 10">
            <a:extLst>
              <a:ext uri="{FF2B5EF4-FFF2-40B4-BE49-F238E27FC236}">
                <a16:creationId xmlns:a16="http://schemas.microsoft.com/office/drawing/2014/main" id="{CF9C5697-1FC2-1ABA-FA61-E4C76FB935A1}"/>
              </a:ext>
            </a:extLst>
          </p:cNvPr>
          <p:cNvGrpSpPr/>
          <p:nvPr/>
        </p:nvGrpSpPr>
        <p:grpSpPr>
          <a:xfrm>
            <a:off x="416376" y="3683425"/>
            <a:ext cx="3734667" cy="1785104"/>
            <a:chOff x="1119766" y="1743271"/>
            <a:chExt cx="3734667" cy="1785104"/>
          </a:xfrm>
        </p:grpSpPr>
        <p:sp>
          <p:nvSpPr>
            <p:cNvPr id="16" name="Rectangle 15">
              <a:extLst>
                <a:ext uri="{FF2B5EF4-FFF2-40B4-BE49-F238E27FC236}">
                  <a16:creationId xmlns:a16="http://schemas.microsoft.com/office/drawing/2014/main" id="{300C5F7A-9202-FDB7-847C-143269C8E30F}"/>
                </a:ext>
              </a:extLst>
            </p:cNvPr>
            <p:cNvSpPr/>
            <p:nvPr/>
          </p:nvSpPr>
          <p:spPr>
            <a:xfrm>
              <a:off x="1119766" y="1743271"/>
              <a:ext cx="8402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02.</a:t>
              </a:r>
            </a:p>
          </p:txBody>
        </p:sp>
        <p:grpSp>
          <p:nvGrpSpPr>
            <p:cNvPr id="18" name="Groupe 17">
              <a:extLst>
                <a:ext uri="{FF2B5EF4-FFF2-40B4-BE49-F238E27FC236}">
                  <a16:creationId xmlns:a16="http://schemas.microsoft.com/office/drawing/2014/main" id="{0A4709DE-00BA-78E1-D4BA-4762C5641A80}"/>
                </a:ext>
              </a:extLst>
            </p:cNvPr>
            <p:cNvGrpSpPr/>
            <p:nvPr/>
          </p:nvGrpSpPr>
          <p:grpSpPr>
            <a:xfrm>
              <a:off x="1917401" y="1948752"/>
              <a:ext cx="2937032" cy="1579623"/>
              <a:chOff x="1917401" y="1948752"/>
              <a:chExt cx="2937032" cy="1579623"/>
            </a:xfrm>
          </p:grpSpPr>
          <p:sp>
            <p:nvSpPr>
              <p:cNvPr id="19" name="Rectangle 18">
                <a:extLst>
                  <a:ext uri="{FF2B5EF4-FFF2-40B4-BE49-F238E27FC236}">
                    <a16:creationId xmlns:a16="http://schemas.microsoft.com/office/drawing/2014/main" id="{C9A00879-3249-6D60-4C1A-1EF7FFA1B9A4}"/>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20" name="Rectangle 19">
                <a:extLst>
                  <a:ext uri="{FF2B5EF4-FFF2-40B4-BE49-F238E27FC236}">
                    <a16:creationId xmlns:a16="http://schemas.microsoft.com/office/drawing/2014/main" id="{6697B2D3-0FD4-1B39-C88E-BE103FFAA60B}"/>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21" name="Groupe 20">
            <a:extLst>
              <a:ext uri="{FF2B5EF4-FFF2-40B4-BE49-F238E27FC236}">
                <a16:creationId xmlns:a16="http://schemas.microsoft.com/office/drawing/2014/main" id="{A9D8756F-B4FF-472E-CB1D-89DE8E391697}"/>
              </a:ext>
            </a:extLst>
          </p:cNvPr>
          <p:cNvGrpSpPr/>
          <p:nvPr/>
        </p:nvGrpSpPr>
        <p:grpSpPr>
          <a:xfrm>
            <a:off x="4243583" y="1637761"/>
            <a:ext cx="3734667" cy="1785104"/>
            <a:chOff x="1119766" y="1743271"/>
            <a:chExt cx="3734667" cy="1785104"/>
          </a:xfrm>
        </p:grpSpPr>
        <p:sp>
          <p:nvSpPr>
            <p:cNvPr id="22" name="Rectangle 21">
              <a:extLst>
                <a:ext uri="{FF2B5EF4-FFF2-40B4-BE49-F238E27FC236}">
                  <a16:creationId xmlns:a16="http://schemas.microsoft.com/office/drawing/2014/main" id="{E8D105D2-C870-21B6-132B-27540354D3E2}"/>
                </a:ext>
              </a:extLst>
            </p:cNvPr>
            <p:cNvSpPr/>
            <p:nvPr/>
          </p:nvSpPr>
          <p:spPr>
            <a:xfrm>
              <a:off x="1119766" y="1743271"/>
              <a:ext cx="8402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03.</a:t>
              </a:r>
            </a:p>
          </p:txBody>
        </p:sp>
        <p:grpSp>
          <p:nvGrpSpPr>
            <p:cNvPr id="23" name="Groupe 22">
              <a:extLst>
                <a:ext uri="{FF2B5EF4-FFF2-40B4-BE49-F238E27FC236}">
                  <a16:creationId xmlns:a16="http://schemas.microsoft.com/office/drawing/2014/main" id="{970C1A83-CF1E-7F0C-5F39-E2565DD0EEFB}"/>
                </a:ext>
              </a:extLst>
            </p:cNvPr>
            <p:cNvGrpSpPr/>
            <p:nvPr/>
          </p:nvGrpSpPr>
          <p:grpSpPr>
            <a:xfrm>
              <a:off x="1917401" y="1948752"/>
              <a:ext cx="2937032" cy="1579623"/>
              <a:chOff x="1917401" y="1948752"/>
              <a:chExt cx="2937032" cy="1579623"/>
            </a:xfrm>
          </p:grpSpPr>
          <p:sp>
            <p:nvSpPr>
              <p:cNvPr id="24" name="Rectangle 23">
                <a:extLst>
                  <a:ext uri="{FF2B5EF4-FFF2-40B4-BE49-F238E27FC236}">
                    <a16:creationId xmlns:a16="http://schemas.microsoft.com/office/drawing/2014/main" id="{64135D7B-23E1-28CE-4C3C-FDE3D5EA443B}"/>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25" name="Rectangle 24">
                <a:extLst>
                  <a:ext uri="{FF2B5EF4-FFF2-40B4-BE49-F238E27FC236}">
                    <a16:creationId xmlns:a16="http://schemas.microsoft.com/office/drawing/2014/main" id="{9A03D4C4-3735-B755-B1AC-185FCA4782AD}"/>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26" name="Groupe 25">
            <a:extLst>
              <a:ext uri="{FF2B5EF4-FFF2-40B4-BE49-F238E27FC236}">
                <a16:creationId xmlns:a16="http://schemas.microsoft.com/office/drawing/2014/main" id="{72C4E195-F14C-8B32-D7BB-D255DAB20008}"/>
              </a:ext>
            </a:extLst>
          </p:cNvPr>
          <p:cNvGrpSpPr/>
          <p:nvPr/>
        </p:nvGrpSpPr>
        <p:grpSpPr>
          <a:xfrm>
            <a:off x="4243583" y="3683425"/>
            <a:ext cx="3734667" cy="1785104"/>
            <a:chOff x="1119766" y="1743271"/>
            <a:chExt cx="3734667" cy="1785104"/>
          </a:xfrm>
        </p:grpSpPr>
        <p:sp>
          <p:nvSpPr>
            <p:cNvPr id="27" name="Rectangle 26">
              <a:extLst>
                <a:ext uri="{FF2B5EF4-FFF2-40B4-BE49-F238E27FC236}">
                  <a16:creationId xmlns:a16="http://schemas.microsoft.com/office/drawing/2014/main" id="{401E5157-B92B-7287-CA94-A742614D81E2}"/>
                </a:ext>
              </a:extLst>
            </p:cNvPr>
            <p:cNvSpPr/>
            <p:nvPr/>
          </p:nvSpPr>
          <p:spPr>
            <a:xfrm>
              <a:off x="1119766" y="1743271"/>
              <a:ext cx="8402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04.</a:t>
              </a:r>
            </a:p>
          </p:txBody>
        </p:sp>
        <p:grpSp>
          <p:nvGrpSpPr>
            <p:cNvPr id="28" name="Groupe 27">
              <a:extLst>
                <a:ext uri="{FF2B5EF4-FFF2-40B4-BE49-F238E27FC236}">
                  <a16:creationId xmlns:a16="http://schemas.microsoft.com/office/drawing/2014/main" id="{52C4A47B-008A-C4A6-79E6-1591AC7C6BAA}"/>
                </a:ext>
              </a:extLst>
            </p:cNvPr>
            <p:cNvGrpSpPr/>
            <p:nvPr/>
          </p:nvGrpSpPr>
          <p:grpSpPr>
            <a:xfrm>
              <a:off x="1917401" y="1948752"/>
              <a:ext cx="2937032" cy="1579623"/>
              <a:chOff x="1917401" y="1948752"/>
              <a:chExt cx="2937032" cy="1579623"/>
            </a:xfrm>
          </p:grpSpPr>
          <p:sp>
            <p:nvSpPr>
              <p:cNvPr id="29" name="Rectangle 28">
                <a:extLst>
                  <a:ext uri="{FF2B5EF4-FFF2-40B4-BE49-F238E27FC236}">
                    <a16:creationId xmlns:a16="http://schemas.microsoft.com/office/drawing/2014/main" id="{51F16FEB-9ACA-4075-1CC9-273FA4A17920}"/>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30" name="Rectangle 29">
                <a:extLst>
                  <a:ext uri="{FF2B5EF4-FFF2-40B4-BE49-F238E27FC236}">
                    <a16:creationId xmlns:a16="http://schemas.microsoft.com/office/drawing/2014/main" id="{BD58572B-D783-9592-0646-FFA5EE439C97}"/>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31" name="Groupe 30">
            <a:extLst>
              <a:ext uri="{FF2B5EF4-FFF2-40B4-BE49-F238E27FC236}">
                <a16:creationId xmlns:a16="http://schemas.microsoft.com/office/drawing/2014/main" id="{1DF012DC-9371-87BA-7A8E-43757F8249B6}"/>
              </a:ext>
            </a:extLst>
          </p:cNvPr>
          <p:cNvGrpSpPr/>
          <p:nvPr/>
        </p:nvGrpSpPr>
        <p:grpSpPr>
          <a:xfrm>
            <a:off x="8070790" y="1637761"/>
            <a:ext cx="3734667" cy="1785104"/>
            <a:chOff x="1119766" y="1743271"/>
            <a:chExt cx="3734667" cy="1785104"/>
          </a:xfrm>
        </p:grpSpPr>
        <p:sp>
          <p:nvSpPr>
            <p:cNvPr id="36" name="Rectangle 35">
              <a:extLst>
                <a:ext uri="{FF2B5EF4-FFF2-40B4-BE49-F238E27FC236}">
                  <a16:creationId xmlns:a16="http://schemas.microsoft.com/office/drawing/2014/main" id="{BFDB090B-A1DE-FC34-8975-69AB8884FEDB}"/>
                </a:ext>
              </a:extLst>
            </p:cNvPr>
            <p:cNvSpPr/>
            <p:nvPr/>
          </p:nvSpPr>
          <p:spPr>
            <a:xfrm>
              <a:off x="1119766" y="1743271"/>
              <a:ext cx="8402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05.</a:t>
              </a:r>
            </a:p>
          </p:txBody>
        </p:sp>
        <p:grpSp>
          <p:nvGrpSpPr>
            <p:cNvPr id="40" name="Groupe 39">
              <a:extLst>
                <a:ext uri="{FF2B5EF4-FFF2-40B4-BE49-F238E27FC236}">
                  <a16:creationId xmlns:a16="http://schemas.microsoft.com/office/drawing/2014/main" id="{D2DDBD6A-995F-9B74-8B49-566F3053444A}"/>
                </a:ext>
              </a:extLst>
            </p:cNvPr>
            <p:cNvGrpSpPr/>
            <p:nvPr/>
          </p:nvGrpSpPr>
          <p:grpSpPr>
            <a:xfrm>
              <a:off x="1917401" y="1948752"/>
              <a:ext cx="2937032" cy="1579623"/>
              <a:chOff x="1917401" y="1948752"/>
              <a:chExt cx="2937032" cy="1579623"/>
            </a:xfrm>
          </p:grpSpPr>
          <p:sp>
            <p:nvSpPr>
              <p:cNvPr id="43" name="Rectangle 42">
                <a:extLst>
                  <a:ext uri="{FF2B5EF4-FFF2-40B4-BE49-F238E27FC236}">
                    <a16:creationId xmlns:a16="http://schemas.microsoft.com/office/drawing/2014/main" id="{E1A8ACEC-9FCC-5359-75BD-728091896800}"/>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44" name="Rectangle 43">
                <a:extLst>
                  <a:ext uri="{FF2B5EF4-FFF2-40B4-BE49-F238E27FC236}">
                    <a16:creationId xmlns:a16="http://schemas.microsoft.com/office/drawing/2014/main" id="{D98B580C-6481-BD9C-A191-B7D79CCB7459}"/>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grpSp>
        <p:nvGrpSpPr>
          <p:cNvPr id="45" name="Groupe 44">
            <a:extLst>
              <a:ext uri="{FF2B5EF4-FFF2-40B4-BE49-F238E27FC236}">
                <a16:creationId xmlns:a16="http://schemas.microsoft.com/office/drawing/2014/main" id="{9AFAB8D3-337F-19FA-98C7-5D7DB448DAFF}"/>
              </a:ext>
            </a:extLst>
          </p:cNvPr>
          <p:cNvGrpSpPr/>
          <p:nvPr/>
        </p:nvGrpSpPr>
        <p:grpSpPr>
          <a:xfrm>
            <a:off x="8070790" y="3683425"/>
            <a:ext cx="3734667" cy="1785104"/>
            <a:chOff x="1119766" y="1743271"/>
            <a:chExt cx="3734667" cy="1785104"/>
          </a:xfrm>
        </p:grpSpPr>
        <p:sp>
          <p:nvSpPr>
            <p:cNvPr id="46" name="Rectangle 45">
              <a:extLst>
                <a:ext uri="{FF2B5EF4-FFF2-40B4-BE49-F238E27FC236}">
                  <a16:creationId xmlns:a16="http://schemas.microsoft.com/office/drawing/2014/main" id="{46B20FCE-D6B5-DC9E-AD80-5168E49A7372}"/>
                </a:ext>
              </a:extLst>
            </p:cNvPr>
            <p:cNvSpPr/>
            <p:nvPr/>
          </p:nvSpPr>
          <p:spPr>
            <a:xfrm>
              <a:off x="1119766" y="1743271"/>
              <a:ext cx="840295"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275AB"/>
                  </a:solidFill>
                  <a:uLnTx/>
                  <a:uFillTx/>
                  <a:ea typeface="Open Sans" panose="020B0606030504020204" pitchFamily="34" charset="0"/>
                  <a:cs typeface="Mothanna" panose="02000503000000000000" pitchFamily="2" charset="-78"/>
                </a:rPr>
                <a:t>06.</a:t>
              </a:r>
            </a:p>
          </p:txBody>
        </p:sp>
        <p:grpSp>
          <p:nvGrpSpPr>
            <p:cNvPr id="47" name="Groupe 46">
              <a:extLst>
                <a:ext uri="{FF2B5EF4-FFF2-40B4-BE49-F238E27FC236}">
                  <a16:creationId xmlns:a16="http://schemas.microsoft.com/office/drawing/2014/main" id="{B1F398FB-0A72-875D-7F66-C6E893D3EBAE}"/>
                </a:ext>
              </a:extLst>
            </p:cNvPr>
            <p:cNvGrpSpPr/>
            <p:nvPr/>
          </p:nvGrpSpPr>
          <p:grpSpPr>
            <a:xfrm>
              <a:off x="1917401" y="1948752"/>
              <a:ext cx="2937032" cy="1579623"/>
              <a:chOff x="1917401" y="1948752"/>
              <a:chExt cx="2937032" cy="1579623"/>
            </a:xfrm>
          </p:grpSpPr>
          <p:sp>
            <p:nvSpPr>
              <p:cNvPr id="48" name="Rectangle 47">
                <a:extLst>
                  <a:ext uri="{FF2B5EF4-FFF2-40B4-BE49-F238E27FC236}">
                    <a16:creationId xmlns:a16="http://schemas.microsoft.com/office/drawing/2014/main" id="{D0A1FCEA-50E4-EF3A-DC7A-9729C7BC59F8}"/>
                  </a:ext>
                </a:extLst>
              </p:cNvPr>
              <p:cNvSpPr/>
              <p:nvPr/>
            </p:nvSpPr>
            <p:spPr>
              <a:xfrm>
                <a:off x="1917401" y="2451157"/>
                <a:ext cx="2900784" cy="1077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1600" b="0" dirty="0">
                    <a:solidFill>
                      <a:srgbClr val="000000"/>
                    </a:solidFill>
                    <a:effectLst/>
                  </a:rPr>
                  <a:t>Le </a:t>
                </a:r>
                <a:r>
                  <a:rPr lang="fr-FR" sz="1600" b="1" dirty="0">
                    <a:solidFill>
                      <a:srgbClr val="000000"/>
                    </a:solidFill>
                    <a:effectLst/>
                  </a:rPr>
                  <a:t>Lorem Ipsum</a:t>
                </a:r>
                <a:r>
                  <a:rPr lang="fr-FR" sz="1600" b="0" dirty="0">
                    <a:solidFill>
                      <a:srgbClr val="000000"/>
                    </a:solidFill>
                    <a:effectLst/>
                  </a:rPr>
                  <a:t> est simplement du faux texte employé dans la composition et la mise en page avant impression</a:t>
                </a:r>
              </a:p>
            </p:txBody>
          </p:sp>
          <p:sp>
            <p:nvSpPr>
              <p:cNvPr id="49" name="Rectangle 48">
                <a:extLst>
                  <a:ext uri="{FF2B5EF4-FFF2-40B4-BE49-F238E27FC236}">
                    <a16:creationId xmlns:a16="http://schemas.microsoft.com/office/drawing/2014/main" id="{562A88D4-55B2-E369-1E90-0ECF3AC224BE}"/>
                  </a:ext>
                </a:extLst>
              </p:cNvPr>
              <p:cNvSpPr/>
              <p:nvPr/>
            </p:nvSpPr>
            <p:spPr>
              <a:xfrm>
                <a:off x="1953649" y="1948752"/>
                <a:ext cx="2900784"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sz="2000" b="1" spc="300" dirty="0">
                    <a:solidFill>
                      <a:srgbClr val="000000"/>
                    </a:solidFill>
                    <a:effectLst/>
                  </a:rPr>
                  <a:t>TEXTE </a:t>
                </a:r>
                <a:r>
                  <a:rPr lang="fr-FR" sz="2000" b="1" spc="300" dirty="0" err="1">
                    <a:solidFill>
                      <a:srgbClr val="000000"/>
                    </a:solidFill>
                    <a:effectLst/>
                  </a:rPr>
                  <a:t>TEXTE</a:t>
                </a:r>
                <a:r>
                  <a:rPr lang="fr-FR" sz="2000" b="1" spc="300" dirty="0">
                    <a:solidFill>
                      <a:srgbClr val="000000"/>
                    </a:solidFill>
                    <a:effectLst/>
                  </a:rPr>
                  <a:t> </a:t>
                </a:r>
                <a:r>
                  <a:rPr lang="fr-FR" sz="2000" b="1" spc="300" dirty="0" err="1">
                    <a:solidFill>
                      <a:srgbClr val="000000"/>
                    </a:solidFill>
                    <a:effectLst/>
                  </a:rPr>
                  <a:t>TEXTE</a:t>
                </a:r>
                <a:endParaRPr lang="fr-FR" sz="2000" b="1" spc="300" dirty="0">
                  <a:solidFill>
                    <a:srgbClr val="000000"/>
                  </a:solidFill>
                  <a:effectLst/>
                </a:endParaRPr>
              </a:p>
            </p:txBody>
          </p:sp>
        </p:grpSp>
      </p:grpSp>
    </p:spTree>
    <p:extLst>
      <p:ext uri="{BB962C8B-B14F-4D97-AF65-F5344CB8AC3E}">
        <p14:creationId xmlns:p14="http://schemas.microsoft.com/office/powerpoint/2010/main" val="2397175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2003</Words>
  <Application>Microsoft Office PowerPoint</Application>
  <PresentationFormat>Grand écran</PresentationFormat>
  <Paragraphs>155</Paragraphs>
  <Slides>15</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Calibri Light</vt:lpstr>
      <vt:lpstr>Calibri</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101</cp:revision>
  <dcterms:created xsi:type="dcterms:W3CDTF">2018-11-30T14:16:14Z</dcterms:created>
  <dcterms:modified xsi:type="dcterms:W3CDTF">2023-10-02T12:09:21Z</dcterms:modified>
  <cp:category>www.presentation-powerpoint.com</cp:category>
</cp:coreProperties>
</file>