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notesMasterIdLst>
    <p:notesMasterId r:id="rId25"/>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png"/><Relationship Id="rId12" Type="http://schemas.openxmlformats.org/officeDocument/2006/relationships/image" Target="../media/image-11-12.png"/><Relationship Id="rId13" Type="http://schemas.openxmlformats.org/officeDocument/2006/relationships/image" Target="../media/image-11-13.png"/><Relationship Id="rId14" Type="http://schemas.openxmlformats.org/officeDocument/2006/relationships/image" Target="../media/image-11-14.png"/><Relationship Id="rId15" Type="http://schemas.openxmlformats.org/officeDocument/2006/relationships/image" Target="../media/image-11-15.png"/><Relationship Id="rId16" Type="http://schemas.openxmlformats.org/officeDocument/2006/relationships/slideLayout" Target="../slideLayouts/slideLayout1.xml"/><Relationship Id="rId1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image" Target="../media/image-13-10.png"/><Relationship Id="rId11" Type="http://schemas.openxmlformats.org/officeDocument/2006/relationships/image" Target="../media/image-13-11.png"/><Relationship Id="rId12" Type="http://schemas.openxmlformats.org/officeDocument/2006/relationships/image" Target="../media/image-13-12.png"/><Relationship Id="rId13" Type="http://schemas.openxmlformats.org/officeDocument/2006/relationships/image" Target="../media/image-13-13.png"/><Relationship Id="rId14" Type="http://schemas.openxmlformats.org/officeDocument/2006/relationships/image" Target="../media/image-13-14.png"/><Relationship Id="rId15" Type="http://schemas.openxmlformats.org/officeDocument/2006/relationships/image" Target="../media/image-13-15.png"/><Relationship Id="rId16" Type="http://schemas.openxmlformats.org/officeDocument/2006/relationships/slideLayout" Target="../slideLayouts/slideLayout1.xml"/><Relationship Id="rId1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image" Target="../media/image-15-11.png"/><Relationship Id="rId12" Type="http://schemas.openxmlformats.org/officeDocument/2006/relationships/image" Target="../media/image-15-12.png"/><Relationship Id="rId13" Type="http://schemas.openxmlformats.org/officeDocument/2006/relationships/image" Target="../media/image-15-13.png"/><Relationship Id="rId14" Type="http://schemas.openxmlformats.org/officeDocument/2006/relationships/image" Target="../media/image-15-14.png"/><Relationship Id="rId15" Type="http://schemas.openxmlformats.org/officeDocument/2006/relationships/image" Target="../media/image-15-15.png"/><Relationship Id="rId16" Type="http://schemas.openxmlformats.org/officeDocument/2006/relationships/image" Target="../media/image-15-16.png"/><Relationship Id="rId17" Type="http://schemas.openxmlformats.org/officeDocument/2006/relationships/image" Target="../media/image-15-17.png"/><Relationship Id="rId18" Type="http://schemas.openxmlformats.org/officeDocument/2006/relationships/image" Target="../media/image-15-18.png"/><Relationship Id="rId19" Type="http://schemas.openxmlformats.org/officeDocument/2006/relationships/image" Target="../media/image-15-19.png"/><Relationship Id="rId20" Type="http://schemas.openxmlformats.org/officeDocument/2006/relationships/image" Target="../media/image-15-20.png"/><Relationship Id="rId21" Type="http://schemas.openxmlformats.org/officeDocument/2006/relationships/image" Target="../media/image-15-21.png"/><Relationship Id="rId22" Type="http://schemas.openxmlformats.org/officeDocument/2006/relationships/image" Target="../media/image-15-22.png"/><Relationship Id="rId23" Type="http://schemas.openxmlformats.org/officeDocument/2006/relationships/image" Target="../media/image-15-23.png"/><Relationship Id="rId24" Type="http://schemas.openxmlformats.org/officeDocument/2006/relationships/image" Target="../media/image-15-24.png"/><Relationship Id="rId25" Type="http://schemas.openxmlformats.org/officeDocument/2006/relationships/image" Target="../media/image-15-25.png"/><Relationship Id="rId26" Type="http://schemas.openxmlformats.org/officeDocument/2006/relationships/image" Target="../media/image-15-26.png"/><Relationship Id="rId27" Type="http://schemas.openxmlformats.org/officeDocument/2006/relationships/image" Target="../media/image-15-27.png"/><Relationship Id="rId28" Type="http://schemas.openxmlformats.org/officeDocument/2006/relationships/slideLayout" Target="../slideLayouts/slideLayout1.xml"/><Relationship Id="rId2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png"/><Relationship Id="rId13" Type="http://schemas.openxmlformats.org/officeDocument/2006/relationships/image" Target="../media/image-2-13.png"/><Relationship Id="rId14" Type="http://schemas.openxmlformats.org/officeDocument/2006/relationships/image" Target="../media/image-2-14.png"/><Relationship Id="rId15" Type="http://schemas.openxmlformats.org/officeDocument/2006/relationships/image" Target="../media/image-2-15.png"/><Relationship Id="rId16" Type="http://schemas.openxmlformats.org/officeDocument/2006/relationships/image" Target="../media/image-2-16.png"/><Relationship Id="rId17" Type="http://schemas.openxmlformats.org/officeDocument/2006/relationships/slideLayout" Target="../slideLayouts/slideLayout1.xml"/><Relationship Id="rId18"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slideLayout" Target="../slideLayouts/slideLayout1.xml"/><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slideLayout" Target="../slideLayouts/slideLayout1.xml"/><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image" Target="../media/image-22-3.png"/><Relationship Id="rId4" Type="http://schemas.openxmlformats.org/officeDocument/2006/relationships/image" Target="../media/image-22-4.png"/><Relationship Id="rId5" Type="http://schemas.openxmlformats.org/officeDocument/2006/relationships/image" Target="../media/image-22-5.png"/><Relationship Id="rId6" Type="http://schemas.openxmlformats.org/officeDocument/2006/relationships/image" Target="../media/image-22-6.png"/><Relationship Id="rId7" Type="http://schemas.openxmlformats.org/officeDocument/2006/relationships/image" Target="../media/image-22-7.png"/><Relationship Id="rId8" Type="http://schemas.openxmlformats.org/officeDocument/2006/relationships/image" Target="../media/image-22-8.png"/><Relationship Id="rId9" Type="http://schemas.openxmlformats.org/officeDocument/2006/relationships/image" Target="../media/image-22-9.png"/><Relationship Id="rId10" Type="http://schemas.openxmlformats.org/officeDocument/2006/relationships/image" Target="../media/image-22-10.png"/><Relationship Id="rId11" Type="http://schemas.openxmlformats.org/officeDocument/2006/relationships/image" Target="../media/image-22-11.png"/><Relationship Id="rId12" Type="http://schemas.openxmlformats.org/officeDocument/2006/relationships/image" Target="../media/image-22-12.png"/><Relationship Id="rId13" Type="http://schemas.openxmlformats.org/officeDocument/2006/relationships/image" Target="../media/image-22-13.png"/><Relationship Id="rId14" Type="http://schemas.openxmlformats.org/officeDocument/2006/relationships/image" Target="../media/image-22-14.png"/><Relationship Id="rId15" Type="http://schemas.openxmlformats.org/officeDocument/2006/relationships/image" Target="../media/image-22-15.png"/><Relationship Id="rId16" Type="http://schemas.openxmlformats.org/officeDocument/2006/relationships/image" Target="../media/image-22-16.png"/><Relationship Id="rId17" Type="http://schemas.openxmlformats.org/officeDocument/2006/relationships/image" Target="../media/image-22-17.png"/><Relationship Id="rId18" Type="http://schemas.openxmlformats.org/officeDocument/2006/relationships/image" Target="../media/image-22-18.png"/><Relationship Id="rId19" Type="http://schemas.openxmlformats.org/officeDocument/2006/relationships/image" Target="../media/image-22-19.png"/><Relationship Id="rId20" Type="http://schemas.openxmlformats.org/officeDocument/2006/relationships/image" Target="../media/image-22-20.png"/><Relationship Id="rId21" Type="http://schemas.openxmlformats.org/officeDocument/2006/relationships/image" Target="../media/image-22-21.png"/><Relationship Id="rId22" Type="http://schemas.openxmlformats.org/officeDocument/2006/relationships/image" Target="../media/image-22-22.png"/><Relationship Id="rId23" Type="http://schemas.openxmlformats.org/officeDocument/2006/relationships/image" Target="../media/image-22-23.png"/><Relationship Id="rId24" Type="http://schemas.openxmlformats.org/officeDocument/2006/relationships/image" Target="../media/image-22-24.png"/><Relationship Id="rId25" Type="http://schemas.openxmlformats.org/officeDocument/2006/relationships/image" Target="../media/image-22-25.png"/><Relationship Id="rId26" Type="http://schemas.openxmlformats.org/officeDocument/2006/relationships/image" Target="../media/image-22-26.png"/><Relationship Id="rId27" Type="http://schemas.openxmlformats.org/officeDocument/2006/relationships/image" Target="../media/image-22-27.png"/><Relationship Id="rId28" Type="http://schemas.openxmlformats.org/officeDocument/2006/relationships/image" Target="../media/image-22-28.png"/><Relationship Id="rId29" Type="http://schemas.openxmlformats.org/officeDocument/2006/relationships/image" Target="../media/image-22-29.png"/><Relationship Id="rId30" Type="http://schemas.openxmlformats.org/officeDocument/2006/relationships/image" Target="../media/image-22-30.png"/><Relationship Id="rId31" Type="http://schemas.openxmlformats.org/officeDocument/2006/relationships/image" Target="../media/image-22-31.png"/><Relationship Id="rId32" Type="http://schemas.openxmlformats.org/officeDocument/2006/relationships/image" Target="../media/image-22-32.png"/><Relationship Id="rId33" Type="http://schemas.openxmlformats.org/officeDocument/2006/relationships/image" Target="../media/image-22-33.png"/><Relationship Id="rId34" Type="http://schemas.openxmlformats.org/officeDocument/2006/relationships/image" Target="../media/image-22-34.png"/><Relationship Id="rId35" Type="http://schemas.openxmlformats.org/officeDocument/2006/relationships/image" Target="../media/image-22-35.png"/><Relationship Id="rId36" Type="http://schemas.openxmlformats.org/officeDocument/2006/relationships/slideLayout" Target="../slideLayouts/slideLayout1.xml"/><Relationship Id="rId3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hyperlink" Target="https://unsplash.com/" TargetMode="External"/><Relationship Id="rId1" Type="http://schemas.openxmlformats.org/officeDocument/2006/relationships/image" Target="../media/image-23-1.png"/><Relationship Id="rId3" Type="http://schemas.openxmlformats.org/officeDocument/2006/relationships/image" Target="../media/image-23-2.png"/><Relationship Id="rId4" Type="http://schemas.openxmlformats.org/officeDocument/2006/relationships/slideLayout" Target="../slideLayouts/slideLayout1.xml"/><Relationship Id="rId5"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png"/><Relationship Id="rId12" Type="http://schemas.openxmlformats.org/officeDocument/2006/relationships/image" Target="../media/image-7-12.png"/><Relationship Id="rId13" Type="http://schemas.openxmlformats.org/officeDocument/2006/relationships/image" Target="../media/image-7-13.png"/><Relationship Id="rId14" Type="http://schemas.openxmlformats.org/officeDocument/2006/relationships/image" Target="../media/image-7-14.png"/><Relationship Id="rId15" Type="http://schemas.openxmlformats.org/officeDocument/2006/relationships/image" Target="../media/image-7-15.png"/><Relationship Id="rId16" Type="http://schemas.openxmlformats.org/officeDocument/2006/relationships/image" Target="../media/image-7-16.png"/><Relationship Id="rId17" Type="http://schemas.openxmlformats.org/officeDocument/2006/relationships/image" Target="../media/image-7-17.png"/><Relationship Id="rId18" Type="http://schemas.openxmlformats.org/officeDocument/2006/relationships/slideLayout" Target="../slideLayouts/slideLayout1.xml"/><Relationship Id="rId1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983023" y="10477500"/>
            <a:ext cx="2839419" cy="2501012"/>
          </a:xfrm>
          <a:prstGeom prst="rect">
            <a:avLst/>
          </a:prstGeom>
        </p:spPr>
      </p:pic>
      <p:sp>
        <p:nvSpPr>
          <p:cNvPr id="4" name="Text 0"/>
          <p:cNvSpPr/>
          <p:nvPr/>
        </p:nvSpPr>
        <p:spPr>
          <a:xfrm>
            <a:off x="6706438" y="4610100"/>
            <a:ext cx="11257840" cy="13123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Rajdhani Bold" pitchFamily="34" charset="0"/>
                <a:ea typeface="Rajdhani Bold" pitchFamily="34" charset="-122"/>
                <a:cs typeface="Rajdhani Bold" pitchFamily="34" charset="-120"/>
              </a:rPr>
              <a:t>FREE PRESENTATION TEMPLATE</a:t>
            </a:r>
            <a:endParaRPr lang="en-US" sz="6400" dirty="0"/>
          </a:p>
        </p:txBody>
      </p:sp>
      <p:sp>
        <p:nvSpPr>
          <p:cNvPr id="5" name="Shape 1"/>
          <p:cNvSpPr/>
          <p:nvPr/>
        </p:nvSpPr>
        <p:spPr>
          <a:xfrm>
            <a:off x="23370921" y="10515600"/>
            <a:ext cx="1016127" cy="3200400"/>
          </a:xfrm>
          <a:prstGeom prst="rect">
            <a:avLst/>
          </a:prstGeom>
          <a:noFill/>
          <a:ln/>
        </p:spPr>
      </p:sp>
      <p:pic>
        <p:nvPicPr>
          <p:cNvPr id="6"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7" name="Shape 2"/>
          <p:cNvSpPr/>
          <p:nvPr/>
        </p:nvSpPr>
        <p:spPr>
          <a:xfrm>
            <a:off x="3988298" y="1600200"/>
            <a:ext cx="16423153" cy="2463800"/>
          </a:xfrm>
          <a:prstGeom prst="rect">
            <a:avLst/>
          </a:prstGeom>
          <a:solidFill>
            <a:srgbClr val="F4C738">
              <a:alpha val="100000"/>
            </a:srgbClr>
          </a:solidFill>
          <a:ln w="50800">
            <a:solidFill>
              <a:srgbClr val="272727"/>
            </a:solidFill>
            <a:prstDash val="solid"/>
          </a:ln>
        </p:spPr>
      </p:sp>
      <p:sp>
        <p:nvSpPr>
          <p:cNvPr id="8" name="Text 3"/>
          <p:cNvSpPr/>
          <p:nvPr/>
        </p:nvSpPr>
        <p:spPr>
          <a:xfrm>
            <a:off x="4750394" y="1905000"/>
            <a:ext cx="15440897"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Change Management</a:t>
            </a:r>
            <a:endParaRPr lang="en-US" sz="12800" dirty="0"/>
          </a:p>
        </p:txBody>
      </p:sp>
      <p:pic>
        <p:nvPicPr>
          <p:cNvPr id="9" name="Image 3" descr="preencoded.png">    </p:cNvPr>
          <p:cNvPicPr>
            <a:picLocks noChangeAspect="1"/>
          </p:cNvPicPr>
          <p:nvPr/>
        </p:nvPicPr>
        <p:blipFill>
          <a:blip r:embed="rId4"/>
          <a:stretch>
            <a:fillRect/>
          </a:stretch>
        </p:blipFill>
        <p:spPr>
          <a:xfrm>
            <a:off x="3569146" y="6197600"/>
            <a:ext cx="17256955" cy="7518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727239" y="8980909"/>
            <a:ext cx="2654109" cy="3989995"/>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8738692" y="1333500"/>
            <a:ext cx="6909664" cy="1765300"/>
          </a:xfrm>
          <a:prstGeom prst="rect">
            <a:avLst/>
          </a:prstGeom>
          <a:solidFill>
            <a:srgbClr val="F4C738">
              <a:alpha val="100000"/>
            </a:srgbClr>
          </a:solidFill>
          <a:ln w="50800">
            <a:solidFill>
              <a:srgbClr val="272727"/>
            </a:solidFill>
            <a:prstDash val="solid"/>
          </a:ln>
        </p:spPr>
      </p:sp>
      <p:sp>
        <p:nvSpPr>
          <p:cNvPr id="7" name="Text 2"/>
          <p:cNvSpPr/>
          <p:nvPr/>
        </p:nvSpPr>
        <p:spPr>
          <a:xfrm>
            <a:off x="9500787" y="1638300"/>
            <a:ext cx="5724182"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Pricing Plan</a:t>
            </a:r>
            <a:endParaRPr lang="en-US" sz="8000" dirty="0"/>
          </a:p>
        </p:txBody>
      </p:sp>
      <p:sp>
        <p:nvSpPr>
          <p:cNvPr id="8" name="Shape 3"/>
          <p:cNvSpPr/>
          <p:nvPr/>
        </p:nvSpPr>
        <p:spPr>
          <a:xfrm>
            <a:off x="1778222" y="3632200"/>
            <a:ext cx="20843305" cy="8382000"/>
          </a:xfrm>
          <a:prstGeom prst="rect">
            <a:avLst/>
          </a:prstGeom>
          <a:noFill/>
          <a:ln/>
        </p:spPr>
      </p:sp>
      <p:sp>
        <p:nvSpPr>
          <p:cNvPr id="9" name="Shape 4"/>
          <p:cNvSpPr/>
          <p:nvPr/>
        </p:nvSpPr>
        <p:spPr>
          <a:xfrm>
            <a:off x="1778222" y="3632200"/>
            <a:ext cx="6439705" cy="8382000"/>
          </a:xfrm>
          <a:prstGeom prst="rect">
            <a:avLst/>
          </a:prstGeom>
          <a:solidFill>
            <a:srgbClr val="EBB2F9">
              <a:alpha val="100000"/>
            </a:srgbClr>
          </a:solidFill>
          <a:ln w="50800">
            <a:solidFill>
              <a:srgbClr val="272727"/>
            </a:solidFill>
            <a:prstDash val="solid"/>
          </a:ln>
        </p:spPr>
      </p:sp>
      <p:pic>
        <p:nvPicPr>
          <p:cNvPr id="10" name="Image 3" descr="preencoded.png">    </p:cNvPr>
          <p:cNvPicPr>
            <a:picLocks noChangeAspect="1"/>
          </p:cNvPicPr>
          <p:nvPr/>
        </p:nvPicPr>
        <p:blipFill>
          <a:blip r:embed="rId4"/>
          <a:stretch>
            <a:fillRect/>
          </a:stretch>
        </p:blipFill>
        <p:spPr>
          <a:xfrm>
            <a:off x="4187955" y="4089400"/>
            <a:ext cx="1620240" cy="1625600"/>
          </a:xfrm>
          <a:prstGeom prst="rect">
            <a:avLst/>
          </a:prstGeom>
        </p:spPr>
      </p:pic>
      <p:sp>
        <p:nvSpPr>
          <p:cNvPr id="11" name="Text 5"/>
          <p:cNvSpPr/>
          <p:nvPr/>
        </p:nvSpPr>
        <p:spPr>
          <a:xfrm>
            <a:off x="4185173" y="6019800"/>
            <a:ext cx="1625803" cy="901700"/>
          </a:xfrm>
          <a:prstGeom prst="rect">
            <a:avLst/>
          </a:prstGeom>
          <a:noFill/>
          <a:ln/>
        </p:spPr>
        <p:txBody>
          <a:bodyPr wrap="square" lIns="0" tIns="0" rIns="0" bIns="0" rtlCol="0" anchor="t"/>
          <a:lstStyle/>
          <a:p>
            <a:pPr algn="ctr"/>
            <a:r>
              <a:rPr lang="en-US" sz="4800" dirty="0">
                <a:solidFill>
                  <a:srgbClr val="3AABD8">
                    <a:alpha val="100000"/>
                  </a:srgbClr>
                </a:solidFill>
                <a:latin typeface="Rokkitt Bold" pitchFamily="34" charset="0"/>
                <a:ea typeface="Rokkitt Bold" pitchFamily="34" charset="-122"/>
                <a:cs typeface="Rokkitt Bold" pitchFamily="34" charset="-120"/>
              </a:rPr>
              <a:t>Basic</a:t>
            </a:r>
            <a:endParaRPr lang="en-US" sz="4800" dirty="0"/>
          </a:p>
        </p:txBody>
      </p:sp>
      <p:sp>
        <p:nvSpPr>
          <p:cNvPr id="12" name="Text 6"/>
          <p:cNvSpPr/>
          <p:nvPr/>
        </p:nvSpPr>
        <p:spPr>
          <a:xfrm>
            <a:off x="2235479" y="7023100"/>
            <a:ext cx="5660674" cy="3666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Ability to form a small party with fellow adventurers.</a:t>
            </a:r>
            <a:endParaRPr lang="en-US" sz="3200" dirty="0"/>
          </a:p>
        </p:txBody>
      </p:sp>
      <p:sp>
        <p:nvSpPr>
          <p:cNvPr id="13" name="Text 7"/>
          <p:cNvSpPr/>
          <p:nvPr/>
        </p:nvSpPr>
        <p:spPr>
          <a:xfrm>
            <a:off x="3486586" y="10858500"/>
            <a:ext cx="3022978"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$10/month</a:t>
            </a:r>
            <a:endParaRPr lang="en-US" sz="4800" dirty="0"/>
          </a:p>
        </p:txBody>
      </p:sp>
      <p:sp>
        <p:nvSpPr>
          <p:cNvPr id="14" name="Shape 8"/>
          <p:cNvSpPr/>
          <p:nvPr/>
        </p:nvSpPr>
        <p:spPr>
          <a:xfrm>
            <a:off x="8980022" y="3632200"/>
            <a:ext cx="6439705" cy="8382000"/>
          </a:xfrm>
          <a:prstGeom prst="rect">
            <a:avLst/>
          </a:prstGeom>
          <a:solidFill>
            <a:srgbClr val="F4C738">
              <a:alpha val="100000"/>
            </a:srgbClr>
          </a:solidFill>
          <a:ln w="50800">
            <a:solidFill>
              <a:srgbClr val="272727"/>
            </a:solidFill>
            <a:prstDash val="solid"/>
          </a:ln>
        </p:spPr>
      </p:sp>
      <p:pic>
        <p:nvPicPr>
          <p:cNvPr id="15" name="Image 4" descr="preencoded.png">    </p:cNvPr>
          <p:cNvPicPr>
            <a:picLocks noChangeAspect="1"/>
          </p:cNvPicPr>
          <p:nvPr/>
        </p:nvPicPr>
        <p:blipFill>
          <a:blip r:embed="rId5"/>
          <a:stretch>
            <a:fillRect/>
          </a:stretch>
        </p:blipFill>
        <p:spPr>
          <a:xfrm>
            <a:off x="11371453" y="4089400"/>
            <a:ext cx="1656844" cy="1625600"/>
          </a:xfrm>
          <a:prstGeom prst="rect">
            <a:avLst/>
          </a:prstGeom>
        </p:spPr>
      </p:pic>
      <p:sp>
        <p:nvSpPr>
          <p:cNvPr id="16" name="Text 9"/>
          <p:cNvSpPr/>
          <p:nvPr/>
        </p:nvSpPr>
        <p:spPr>
          <a:xfrm>
            <a:off x="11501287" y="6019800"/>
            <a:ext cx="1397175" cy="901700"/>
          </a:xfrm>
          <a:prstGeom prst="rect">
            <a:avLst/>
          </a:prstGeom>
          <a:noFill/>
          <a:ln/>
        </p:spPr>
        <p:txBody>
          <a:bodyPr wrap="square" lIns="0" tIns="0" rIns="0" bIns="0" rtlCol="0" anchor="t"/>
          <a:lstStyle/>
          <a:p>
            <a:pPr algn="ctr"/>
            <a:r>
              <a:rPr lang="en-US" sz="4800" dirty="0">
                <a:solidFill>
                  <a:srgbClr val="3AABD8">
                    <a:alpha val="100000"/>
                  </a:srgbClr>
                </a:solidFill>
                <a:latin typeface="Rokkitt Bold" pitchFamily="34" charset="0"/>
                <a:ea typeface="Rokkitt Bold" pitchFamily="34" charset="-122"/>
                <a:cs typeface="Rokkitt Bold" pitchFamily="34" charset="-120"/>
              </a:rPr>
              <a:t>Elite</a:t>
            </a:r>
            <a:endParaRPr lang="en-US" sz="4800" dirty="0"/>
          </a:p>
        </p:txBody>
      </p:sp>
      <p:sp>
        <p:nvSpPr>
          <p:cNvPr id="17" name="Text 10"/>
          <p:cNvSpPr/>
          <p:nvPr/>
        </p:nvSpPr>
        <p:spPr>
          <a:xfrm>
            <a:off x="9437280" y="7023100"/>
            <a:ext cx="5660674" cy="3666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Ability to form larger parties with fellow adventurers.</a:t>
            </a:r>
            <a:endParaRPr lang="en-US" sz="3200" dirty="0"/>
          </a:p>
        </p:txBody>
      </p:sp>
      <p:sp>
        <p:nvSpPr>
          <p:cNvPr id="18" name="Text 11"/>
          <p:cNvSpPr/>
          <p:nvPr/>
        </p:nvSpPr>
        <p:spPr>
          <a:xfrm>
            <a:off x="10637580" y="10858500"/>
            <a:ext cx="3124591"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$50/month</a:t>
            </a:r>
            <a:endParaRPr lang="en-US" sz="4800" dirty="0"/>
          </a:p>
        </p:txBody>
      </p:sp>
      <p:sp>
        <p:nvSpPr>
          <p:cNvPr id="19" name="Shape 12"/>
          <p:cNvSpPr/>
          <p:nvPr/>
        </p:nvSpPr>
        <p:spPr>
          <a:xfrm>
            <a:off x="16181822" y="3632200"/>
            <a:ext cx="6439705" cy="8382000"/>
          </a:xfrm>
          <a:prstGeom prst="rect">
            <a:avLst/>
          </a:prstGeom>
          <a:solidFill>
            <a:srgbClr val="3AABD8">
              <a:alpha val="100000"/>
            </a:srgbClr>
          </a:solidFill>
          <a:ln w="50800">
            <a:solidFill>
              <a:srgbClr val="272727"/>
            </a:solidFill>
            <a:prstDash val="solid"/>
          </a:ln>
        </p:spPr>
      </p:sp>
      <p:pic>
        <p:nvPicPr>
          <p:cNvPr id="20" name="Image 5" descr="preencoded.png">    </p:cNvPr>
          <p:cNvPicPr>
            <a:picLocks noChangeAspect="1"/>
          </p:cNvPicPr>
          <p:nvPr/>
        </p:nvPicPr>
        <p:blipFill>
          <a:blip r:embed="rId6"/>
          <a:stretch>
            <a:fillRect/>
          </a:stretch>
        </p:blipFill>
        <p:spPr>
          <a:xfrm>
            <a:off x="18544349" y="4089400"/>
            <a:ext cx="1714652" cy="1625600"/>
          </a:xfrm>
          <a:prstGeom prst="rect">
            <a:avLst/>
          </a:prstGeom>
        </p:spPr>
      </p:pic>
      <p:sp>
        <p:nvSpPr>
          <p:cNvPr id="21" name="Text 13"/>
          <p:cNvSpPr/>
          <p:nvPr/>
        </p:nvSpPr>
        <p:spPr>
          <a:xfrm>
            <a:off x="17915589" y="6019800"/>
            <a:ext cx="2972171" cy="901700"/>
          </a:xfrm>
          <a:prstGeom prst="rect">
            <a:avLst/>
          </a:prstGeom>
          <a:noFill/>
          <a:ln/>
        </p:spPr>
        <p:txBody>
          <a:bodyPr wrap="square" lIns="0" tIns="0" rIns="0" bIns="0" rtlCol="0" anchor="t"/>
          <a:lstStyle/>
          <a:p>
            <a:pPr algn="ctr"/>
            <a:r>
              <a:rPr lang="en-US" sz="4800" dirty="0">
                <a:solidFill>
                  <a:srgbClr val="3AABD8">
                    <a:alpha val="100000"/>
                  </a:srgbClr>
                </a:solidFill>
                <a:latin typeface="Rokkitt Bold" pitchFamily="34" charset="0"/>
                <a:ea typeface="Rokkitt Bold" pitchFamily="34" charset="-122"/>
                <a:cs typeface="Rokkitt Bold" pitchFamily="34" charset="-120"/>
              </a:rPr>
              <a:t>Legendary</a:t>
            </a:r>
            <a:endParaRPr lang="en-US" sz="4800" dirty="0"/>
          </a:p>
        </p:txBody>
      </p:sp>
      <p:sp>
        <p:nvSpPr>
          <p:cNvPr id="22" name="Text 14"/>
          <p:cNvSpPr/>
          <p:nvPr/>
        </p:nvSpPr>
        <p:spPr>
          <a:xfrm>
            <a:off x="16639080" y="7023100"/>
            <a:ext cx="5660674" cy="36660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Access to the most challenging dungeons.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The ability to form the largest parties.</a:t>
            </a:r>
            <a:endParaRPr lang="en-US" sz="3200" dirty="0"/>
          </a:p>
        </p:txBody>
      </p:sp>
      <p:sp>
        <p:nvSpPr>
          <p:cNvPr id="23" name="Text 15"/>
          <p:cNvSpPr/>
          <p:nvPr/>
        </p:nvSpPr>
        <p:spPr>
          <a:xfrm>
            <a:off x="17718715" y="10858500"/>
            <a:ext cx="3365921"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$100/month</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474320" y="753318"/>
            <a:ext cx="1734388" cy="1734381"/>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6" name="Image 3" descr="preencoded.png">    </p:cNvPr>
          <p:cNvPicPr>
            <a:picLocks noChangeAspect="1"/>
          </p:cNvPicPr>
          <p:nvPr/>
        </p:nvPicPr>
        <p:blipFill>
          <a:blip r:embed="rId4"/>
          <a:stretch>
            <a:fillRect/>
          </a:stretch>
        </p:blipFill>
        <p:spPr>
          <a:xfrm>
            <a:off x="1803625" y="2870200"/>
            <a:ext cx="20792499" cy="7975600"/>
          </a:xfrm>
          <a:prstGeom prst="rect">
            <a:avLst/>
          </a:prstGeom>
        </p:spPr>
      </p:pic>
      <p:pic>
        <p:nvPicPr>
          <p:cNvPr id="7" name="Image 4" descr="preencoded.png">    </p:cNvPr>
          <p:cNvPicPr>
            <a:picLocks noChangeAspect="1"/>
          </p:cNvPicPr>
          <p:nvPr/>
        </p:nvPicPr>
        <p:blipFill>
          <a:blip r:embed="rId5"/>
          <a:stretch>
            <a:fillRect/>
          </a:stretch>
        </p:blipFill>
        <p:spPr>
          <a:xfrm>
            <a:off x="10377197" y="2870200"/>
            <a:ext cx="12702" cy="7975600"/>
          </a:xfrm>
          <a:prstGeom prst="rect">
            <a:avLst/>
          </a:prstGeom>
        </p:spPr>
      </p:pic>
      <p:pic>
        <p:nvPicPr>
          <p:cNvPr id="8" name="Image 5" descr="preencoded.png">    </p:cNvPr>
          <p:cNvPicPr>
            <a:picLocks noChangeAspect="1"/>
          </p:cNvPicPr>
          <p:nvPr/>
        </p:nvPicPr>
        <p:blipFill>
          <a:blip r:embed="rId6"/>
          <a:stretch>
            <a:fillRect/>
          </a:stretch>
        </p:blipFill>
        <p:spPr>
          <a:xfrm>
            <a:off x="13705013" y="2870200"/>
            <a:ext cx="12702" cy="7975600"/>
          </a:xfrm>
          <a:prstGeom prst="rect">
            <a:avLst/>
          </a:prstGeom>
        </p:spPr>
      </p:pic>
      <p:pic>
        <p:nvPicPr>
          <p:cNvPr id="9" name="Image 6" descr="preencoded.png">    </p:cNvPr>
          <p:cNvPicPr>
            <a:picLocks noChangeAspect="1"/>
          </p:cNvPicPr>
          <p:nvPr/>
        </p:nvPicPr>
        <p:blipFill>
          <a:blip r:embed="rId7"/>
          <a:stretch>
            <a:fillRect/>
          </a:stretch>
        </p:blipFill>
        <p:spPr>
          <a:xfrm>
            <a:off x="1917940" y="6832600"/>
            <a:ext cx="20678184" cy="12700"/>
          </a:xfrm>
          <a:prstGeom prst="rect">
            <a:avLst/>
          </a:prstGeom>
        </p:spPr>
      </p:pic>
      <p:sp>
        <p:nvSpPr>
          <p:cNvPr id="10" name="Shape 1"/>
          <p:cNvSpPr/>
          <p:nvPr/>
        </p:nvSpPr>
        <p:spPr>
          <a:xfrm>
            <a:off x="8725991" y="3517900"/>
            <a:ext cx="3315114" cy="3314700"/>
          </a:xfrm>
          <a:prstGeom prst="ellipse">
            <a:avLst/>
          </a:prstGeom>
          <a:solidFill>
            <a:srgbClr val="3AABD8">
              <a:alpha val="100000"/>
            </a:srgbClr>
          </a:solidFill>
          <a:ln/>
        </p:spPr>
      </p:sp>
      <p:sp>
        <p:nvSpPr>
          <p:cNvPr id="11" name="Shape 2"/>
          <p:cNvSpPr/>
          <p:nvPr/>
        </p:nvSpPr>
        <p:spPr>
          <a:xfrm>
            <a:off x="12053807" y="6845300"/>
            <a:ext cx="3315114" cy="3314700"/>
          </a:xfrm>
          <a:prstGeom prst="ellipse">
            <a:avLst/>
          </a:prstGeom>
          <a:solidFill>
            <a:srgbClr val="3AABD8">
              <a:alpha val="100000"/>
            </a:srgbClr>
          </a:solidFill>
          <a:ln/>
        </p:spPr>
      </p:sp>
      <p:sp>
        <p:nvSpPr>
          <p:cNvPr id="12" name="Shape 3"/>
          <p:cNvSpPr/>
          <p:nvPr/>
        </p:nvSpPr>
        <p:spPr>
          <a:xfrm>
            <a:off x="12053807" y="3517900"/>
            <a:ext cx="3315114" cy="3314700"/>
          </a:xfrm>
          <a:prstGeom prst="ellipse">
            <a:avLst/>
          </a:prstGeom>
          <a:solidFill>
            <a:srgbClr val="F4C738">
              <a:alpha val="100000"/>
            </a:srgbClr>
          </a:solidFill>
          <a:ln/>
        </p:spPr>
      </p:sp>
      <p:sp>
        <p:nvSpPr>
          <p:cNvPr id="13" name="Shape 4"/>
          <p:cNvSpPr/>
          <p:nvPr/>
        </p:nvSpPr>
        <p:spPr>
          <a:xfrm>
            <a:off x="8725991" y="6845300"/>
            <a:ext cx="3315114" cy="3314700"/>
          </a:xfrm>
          <a:prstGeom prst="ellipse">
            <a:avLst/>
          </a:prstGeom>
          <a:solidFill>
            <a:srgbClr val="F4C738">
              <a:alpha val="100000"/>
            </a:srgbClr>
          </a:solidFill>
          <a:ln/>
        </p:spPr>
      </p:sp>
      <p:sp>
        <p:nvSpPr>
          <p:cNvPr id="14" name="Text 5"/>
          <p:cNvSpPr/>
          <p:nvPr/>
        </p:nvSpPr>
        <p:spPr>
          <a:xfrm>
            <a:off x="9881835" y="4008967"/>
            <a:ext cx="1469150" cy="2396067"/>
          </a:xfrm>
          <a:prstGeom prst="rect">
            <a:avLst/>
          </a:prstGeom>
          <a:noFill/>
          <a:ln/>
        </p:spPr>
        <p:txBody>
          <a:bodyPr wrap="square" lIns="0" tIns="0" rIns="0" bIns="0" rtlCol="0" anchor="ctr"/>
          <a:lstStyle/>
          <a:p>
            <a:pPr algn="l"/>
            <a:r>
              <a:rPr lang="en-US" sz="12800" dirty="0">
                <a:solidFill>
                  <a:srgbClr val="FFFFFF">
                    <a:alpha val="100000"/>
                  </a:srgbClr>
                </a:solidFill>
                <a:latin typeface="Rokkitt Bold" pitchFamily="34" charset="0"/>
                <a:ea typeface="Rokkitt Bold" pitchFamily="34" charset="-122"/>
                <a:cs typeface="Rokkitt Bold" pitchFamily="34" charset="-120"/>
              </a:rPr>
              <a:t>S</a:t>
            </a:r>
            <a:endParaRPr lang="en-US" sz="12800" dirty="0"/>
          </a:p>
        </p:txBody>
      </p:sp>
      <p:sp>
        <p:nvSpPr>
          <p:cNvPr id="15" name="Text 6"/>
          <p:cNvSpPr/>
          <p:nvPr/>
        </p:nvSpPr>
        <p:spPr>
          <a:xfrm>
            <a:off x="12854007" y="3983567"/>
            <a:ext cx="2104230" cy="2396067"/>
          </a:xfrm>
          <a:prstGeom prst="rect">
            <a:avLst/>
          </a:prstGeom>
          <a:noFill/>
          <a:ln/>
        </p:spPr>
        <p:txBody>
          <a:bodyPr wrap="square" lIns="0" tIns="0" rIns="0" bIns="0" rtlCol="0" anchor="ctr"/>
          <a:lstStyle/>
          <a:p>
            <a:pPr algn="l"/>
            <a:r>
              <a:rPr lang="en-US" sz="12800" dirty="0">
                <a:solidFill>
                  <a:srgbClr val="000000">
                    <a:alpha val="100000"/>
                  </a:srgbClr>
                </a:solidFill>
                <a:latin typeface="Rokkitt Bold" pitchFamily="34" charset="0"/>
                <a:ea typeface="Rokkitt Bold" pitchFamily="34" charset="-122"/>
                <a:cs typeface="Rokkitt Bold" pitchFamily="34" charset="-120"/>
              </a:rPr>
              <a:t>W</a:t>
            </a:r>
            <a:endParaRPr lang="en-US" sz="12800" dirty="0"/>
          </a:p>
        </p:txBody>
      </p:sp>
      <p:sp>
        <p:nvSpPr>
          <p:cNvPr id="16" name="Text 7"/>
          <p:cNvSpPr/>
          <p:nvPr/>
        </p:nvSpPr>
        <p:spPr>
          <a:xfrm>
            <a:off x="9742118" y="7310967"/>
            <a:ext cx="1723182" cy="2396067"/>
          </a:xfrm>
          <a:prstGeom prst="rect">
            <a:avLst/>
          </a:prstGeom>
          <a:noFill/>
          <a:ln/>
        </p:spPr>
        <p:txBody>
          <a:bodyPr wrap="square" lIns="0" tIns="0" rIns="0" bIns="0" rtlCol="0" anchor="ctr"/>
          <a:lstStyle/>
          <a:p>
            <a:pPr algn="l"/>
            <a:r>
              <a:rPr lang="en-US" sz="12800" dirty="0">
                <a:solidFill>
                  <a:srgbClr val="000000">
                    <a:alpha val="100000"/>
                  </a:srgbClr>
                </a:solidFill>
                <a:latin typeface="Rokkitt Bold" pitchFamily="34" charset="0"/>
                <a:ea typeface="Rokkitt Bold" pitchFamily="34" charset="-122"/>
                <a:cs typeface="Rokkitt Bold" pitchFamily="34" charset="-120"/>
              </a:rPr>
              <a:t>O</a:t>
            </a:r>
            <a:endParaRPr lang="en-US" sz="12800" dirty="0"/>
          </a:p>
        </p:txBody>
      </p:sp>
      <p:sp>
        <p:nvSpPr>
          <p:cNvPr id="17" name="Text 8"/>
          <p:cNvSpPr/>
          <p:nvPr/>
        </p:nvSpPr>
        <p:spPr>
          <a:xfrm>
            <a:off x="13235054" y="7310967"/>
            <a:ext cx="1558061" cy="2396067"/>
          </a:xfrm>
          <a:prstGeom prst="rect">
            <a:avLst/>
          </a:prstGeom>
          <a:noFill/>
          <a:ln/>
        </p:spPr>
        <p:txBody>
          <a:bodyPr wrap="square" lIns="0" tIns="0" rIns="0" bIns="0" rtlCol="0" anchor="ctr"/>
          <a:lstStyle/>
          <a:p>
            <a:pPr algn="l"/>
            <a:r>
              <a:rPr lang="en-US" sz="12800" dirty="0">
                <a:solidFill>
                  <a:srgbClr val="FFFFFF">
                    <a:alpha val="100000"/>
                  </a:srgbClr>
                </a:solidFill>
                <a:latin typeface="Rokkitt Bold" pitchFamily="34" charset="0"/>
                <a:ea typeface="Rokkitt Bold" pitchFamily="34" charset="-122"/>
                <a:cs typeface="Rokkitt Bold" pitchFamily="34" charset="-120"/>
              </a:rPr>
              <a:t>T</a:t>
            </a:r>
            <a:endParaRPr lang="en-US" sz="12800" dirty="0"/>
          </a:p>
        </p:txBody>
      </p:sp>
      <p:sp>
        <p:nvSpPr>
          <p:cNvPr id="18" name="Shape 9"/>
          <p:cNvSpPr/>
          <p:nvPr/>
        </p:nvSpPr>
        <p:spPr>
          <a:xfrm>
            <a:off x="1803625" y="3041650"/>
            <a:ext cx="6477810" cy="1765300"/>
          </a:xfrm>
          <a:prstGeom prst="rect">
            <a:avLst/>
          </a:prstGeom>
          <a:noFill/>
          <a:ln/>
        </p:spPr>
      </p:sp>
      <p:sp>
        <p:nvSpPr>
          <p:cNvPr id="19" name="Shape 10"/>
          <p:cNvSpPr/>
          <p:nvPr/>
        </p:nvSpPr>
        <p:spPr>
          <a:xfrm>
            <a:off x="1803625" y="3041650"/>
            <a:ext cx="4572572" cy="1765300"/>
          </a:xfrm>
          <a:prstGeom prst="rect">
            <a:avLst/>
          </a:prstGeom>
          <a:noFill/>
          <a:ln/>
        </p:spPr>
      </p:sp>
      <p:sp>
        <p:nvSpPr>
          <p:cNvPr id="20" name="Shape 11"/>
          <p:cNvSpPr/>
          <p:nvPr/>
        </p:nvSpPr>
        <p:spPr>
          <a:xfrm>
            <a:off x="1803625" y="3041650"/>
            <a:ext cx="4572572" cy="1765300"/>
          </a:xfrm>
          <a:prstGeom prst="rect">
            <a:avLst/>
          </a:prstGeom>
          <a:noFill/>
          <a:ln/>
        </p:spPr>
      </p:sp>
      <p:sp>
        <p:nvSpPr>
          <p:cNvPr id="21" name="Shape 12"/>
          <p:cNvSpPr/>
          <p:nvPr/>
        </p:nvSpPr>
        <p:spPr>
          <a:xfrm>
            <a:off x="1803625" y="3041650"/>
            <a:ext cx="4572572" cy="1765300"/>
          </a:xfrm>
          <a:prstGeom prst="rect">
            <a:avLst/>
          </a:prstGeom>
          <a:noFill/>
          <a:ln/>
        </p:spPr>
      </p:sp>
      <p:sp>
        <p:nvSpPr>
          <p:cNvPr id="22" name="Text 13"/>
          <p:cNvSpPr/>
          <p:nvPr/>
        </p:nvSpPr>
        <p:spPr>
          <a:xfrm>
            <a:off x="1651206" y="3041650"/>
            <a:ext cx="4724991" cy="673100"/>
          </a:xfrm>
          <a:prstGeom prst="rect">
            <a:avLst/>
          </a:prstGeom>
          <a:noFill/>
          <a:ln/>
        </p:spPr>
        <p:txBody>
          <a:bodyPr wrap="square" lIns="0" tIns="0" rIns="0" bIns="0" rtlCol="0" anchor="t"/>
          <a:lstStyle/>
          <a:p>
            <a:pPr algn="r"/>
            <a:r>
              <a:rPr lang="en-US" sz="3600" dirty="0">
                <a:solidFill>
                  <a:srgbClr val="0E0E0E">
                    <a:alpha val="100000"/>
                  </a:srgbClr>
                </a:solidFill>
                <a:latin typeface="Rokkitt Bold" pitchFamily="34" charset="0"/>
                <a:ea typeface="Rokkitt Bold" pitchFamily="34" charset="-122"/>
                <a:cs typeface="Rokkitt Bold" pitchFamily="34" charset="-120"/>
              </a:rPr>
              <a:t>Strengths</a:t>
            </a:r>
            <a:endParaRPr lang="en-US" sz="3600" dirty="0"/>
          </a:p>
        </p:txBody>
      </p:sp>
      <p:sp>
        <p:nvSpPr>
          <p:cNvPr id="23" name="Text 14"/>
          <p:cNvSpPr/>
          <p:nvPr/>
        </p:nvSpPr>
        <p:spPr>
          <a:xfrm>
            <a:off x="1668142" y="3765550"/>
            <a:ext cx="4708055" cy="1176867"/>
          </a:xfrm>
          <a:prstGeom prst="rect">
            <a:avLst/>
          </a:prstGeom>
          <a:noFill/>
          <a:ln/>
        </p:spPr>
        <p:txBody>
          <a:bodyPr wrap="square" lIns="0" tIns="0" rIns="0" bIns="0" rtlCol="0" anchor="t"/>
          <a:lstStyle/>
          <a:p>
            <a:pPr algn="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Rare event causes unpredictable magic.</a:t>
            </a:r>
            <a:endParaRPr lang="en-US" sz="3200" dirty="0"/>
          </a:p>
        </p:txBody>
      </p:sp>
      <p:pic>
        <p:nvPicPr>
          <p:cNvPr id="24" name="Image 7" descr="preencoded.png">    </p:cNvPr>
          <p:cNvPicPr>
            <a:picLocks noChangeAspect="1"/>
          </p:cNvPicPr>
          <p:nvPr/>
        </p:nvPicPr>
        <p:blipFill>
          <a:blip r:embed="rId8"/>
          <a:stretch>
            <a:fillRect/>
          </a:stretch>
        </p:blipFill>
        <p:spPr>
          <a:xfrm>
            <a:off x="6655632" y="3111500"/>
            <a:ext cx="1625803" cy="1625600"/>
          </a:xfrm>
          <a:prstGeom prst="rect">
            <a:avLst/>
          </a:prstGeom>
        </p:spPr>
      </p:pic>
      <p:pic>
        <p:nvPicPr>
          <p:cNvPr id="25" name="Image 8" descr="preencoded.png">    </p:cNvPr>
          <p:cNvPicPr>
            <a:picLocks noChangeAspect="1"/>
          </p:cNvPicPr>
          <p:nvPr/>
        </p:nvPicPr>
        <p:blipFill>
          <a:blip r:embed="rId9"/>
          <a:stretch>
            <a:fillRect/>
          </a:stretch>
        </p:blipFill>
        <p:spPr>
          <a:xfrm>
            <a:off x="6740319" y="3196183"/>
            <a:ext cx="1456422" cy="1456246"/>
          </a:xfrm>
          <a:prstGeom prst="rect">
            <a:avLst/>
          </a:prstGeom>
        </p:spPr>
      </p:pic>
      <p:sp>
        <p:nvSpPr>
          <p:cNvPr id="26" name="Shape 15"/>
          <p:cNvSpPr/>
          <p:nvPr/>
        </p:nvSpPr>
        <p:spPr>
          <a:xfrm>
            <a:off x="1803625" y="8896350"/>
            <a:ext cx="6477810" cy="1765300"/>
          </a:xfrm>
          <a:prstGeom prst="rect">
            <a:avLst/>
          </a:prstGeom>
          <a:noFill/>
          <a:ln/>
        </p:spPr>
      </p:sp>
      <p:sp>
        <p:nvSpPr>
          <p:cNvPr id="27" name="Shape 16"/>
          <p:cNvSpPr/>
          <p:nvPr/>
        </p:nvSpPr>
        <p:spPr>
          <a:xfrm>
            <a:off x="1803625" y="8896350"/>
            <a:ext cx="4572572" cy="1765300"/>
          </a:xfrm>
          <a:prstGeom prst="rect">
            <a:avLst/>
          </a:prstGeom>
          <a:noFill/>
          <a:ln/>
        </p:spPr>
      </p:sp>
      <p:sp>
        <p:nvSpPr>
          <p:cNvPr id="28" name="Shape 17"/>
          <p:cNvSpPr/>
          <p:nvPr/>
        </p:nvSpPr>
        <p:spPr>
          <a:xfrm>
            <a:off x="1803625" y="8896350"/>
            <a:ext cx="4572572" cy="1765300"/>
          </a:xfrm>
          <a:prstGeom prst="rect">
            <a:avLst/>
          </a:prstGeom>
          <a:noFill/>
          <a:ln/>
        </p:spPr>
      </p:sp>
      <p:sp>
        <p:nvSpPr>
          <p:cNvPr id="29" name="Shape 18"/>
          <p:cNvSpPr/>
          <p:nvPr/>
        </p:nvSpPr>
        <p:spPr>
          <a:xfrm>
            <a:off x="1803625" y="8896350"/>
            <a:ext cx="4572572" cy="1765300"/>
          </a:xfrm>
          <a:prstGeom prst="rect">
            <a:avLst/>
          </a:prstGeom>
          <a:noFill/>
          <a:ln/>
        </p:spPr>
      </p:sp>
      <p:sp>
        <p:nvSpPr>
          <p:cNvPr id="30" name="Text 19"/>
          <p:cNvSpPr/>
          <p:nvPr/>
        </p:nvSpPr>
        <p:spPr>
          <a:xfrm>
            <a:off x="1651206" y="8896350"/>
            <a:ext cx="4724991" cy="673100"/>
          </a:xfrm>
          <a:prstGeom prst="rect">
            <a:avLst/>
          </a:prstGeom>
          <a:noFill/>
          <a:ln/>
        </p:spPr>
        <p:txBody>
          <a:bodyPr wrap="square" lIns="0" tIns="0" rIns="0" bIns="0" rtlCol="0" anchor="t"/>
          <a:lstStyle/>
          <a:p>
            <a:pPr algn="r"/>
            <a:r>
              <a:rPr lang="en-US" sz="3600" dirty="0">
                <a:solidFill>
                  <a:srgbClr val="0E0E0E">
                    <a:alpha val="100000"/>
                  </a:srgbClr>
                </a:solidFill>
                <a:latin typeface="Rokkitt Bold" pitchFamily="34" charset="0"/>
                <a:ea typeface="Rokkitt Bold" pitchFamily="34" charset="-122"/>
                <a:cs typeface="Rokkitt Bold" pitchFamily="34" charset="-120"/>
              </a:rPr>
              <a:t>Opportunities</a:t>
            </a:r>
            <a:endParaRPr lang="en-US" sz="3600" dirty="0"/>
          </a:p>
        </p:txBody>
      </p:sp>
      <p:sp>
        <p:nvSpPr>
          <p:cNvPr id="31" name="Text 20"/>
          <p:cNvSpPr/>
          <p:nvPr/>
        </p:nvSpPr>
        <p:spPr>
          <a:xfrm>
            <a:off x="1668142" y="9620250"/>
            <a:ext cx="4708055" cy="1176867"/>
          </a:xfrm>
          <a:prstGeom prst="rect">
            <a:avLst/>
          </a:prstGeom>
          <a:noFill/>
          <a:ln/>
        </p:spPr>
        <p:txBody>
          <a:bodyPr wrap="square" lIns="0" tIns="0" rIns="0" bIns="0" rtlCol="0" anchor="t"/>
          <a:lstStyle/>
          <a:p>
            <a:pPr algn="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Rare event causes unpredictable magic.</a:t>
            </a:r>
            <a:endParaRPr lang="en-US" sz="3200" dirty="0"/>
          </a:p>
        </p:txBody>
      </p:sp>
      <p:pic>
        <p:nvPicPr>
          <p:cNvPr id="32" name="Image 9" descr="preencoded.png">    </p:cNvPr>
          <p:cNvPicPr>
            <a:picLocks noChangeAspect="1"/>
          </p:cNvPicPr>
          <p:nvPr/>
        </p:nvPicPr>
        <p:blipFill>
          <a:blip r:embed="rId10"/>
          <a:stretch>
            <a:fillRect/>
          </a:stretch>
        </p:blipFill>
        <p:spPr>
          <a:xfrm>
            <a:off x="6655632" y="8966200"/>
            <a:ext cx="1625803" cy="1625600"/>
          </a:xfrm>
          <a:prstGeom prst="rect">
            <a:avLst/>
          </a:prstGeom>
        </p:spPr>
      </p:pic>
      <p:pic>
        <p:nvPicPr>
          <p:cNvPr id="33" name="Image 10" descr="preencoded.png">    </p:cNvPr>
          <p:cNvPicPr>
            <a:picLocks noChangeAspect="1"/>
          </p:cNvPicPr>
          <p:nvPr/>
        </p:nvPicPr>
        <p:blipFill>
          <a:blip r:embed="rId11"/>
          <a:stretch>
            <a:fillRect/>
          </a:stretch>
        </p:blipFill>
        <p:spPr>
          <a:xfrm>
            <a:off x="6757220" y="8970963"/>
            <a:ext cx="1519452" cy="1519262"/>
          </a:xfrm>
          <a:prstGeom prst="rect">
            <a:avLst/>
          </a:prstGeom>
        </p:spPr>
      </p:pic>
      <p:sp>
        <p:nvSpPr>
          <p:cNvPr id="34" name="Shape 21"/>
          <p:cNvSpPr/>
          <p:nvPr/>
        </p:nvSpPr>
        <p:spPr>
          <a:xfrm>
            <a:off x="16118315" y="3041650"/>
            <a:ext cx="6477810" cy="1765300"/>
          </a:xfrm>
          <a:prstGeom prst="rect">
            <a:avLst/>
          </a:prstGeom>
          <a:noFill/>
          <a:ln/>
        </p:spPr>
      </p:sp>
      <p:pic>
        <p:nvPicPr>
          <p:cNvPr id="35" name="Image 11" descr="preencoded.png">    </p:cNvPr>
          <p:cNvPicPr>
            <a:picLocks noChangeAspect="1"/>
          </p:cNvPicPr>
          <p:nvPr/>
        </p:nvPicPr>
        <p:blipFill>
          <a:blip r:embed="rId12"/>
          <a:stretch>
            <a:fillRect/>
          </a:stretch>
        </p:blipFill>
        <p:spPr>
          <a:xfrm>
            <a:off x="16118315" y="3111500"/>
            <a:ext cx="1625803" cy="1625600"/>
          </a:xfrm>
          <a:prstGeom prst="rect">
            <a:avLst/>
          </a:prstGeom>
        </p:spPr>
      </p:pic>
      <p:pic>
        <p:nvPicPr>
          <p:cNvPr id="36" name="Image 12" descr="preencoded.png">    </p:cNvPr>
          <p:cNvPicPr>
            <a:picLocks noChangeAspect="1"/>
          </p:cNvPicPr>
          <p:nvPr/>
        </p:nvPicPr>
        <p:blipFill>
          <a:blip r:embed="rId13"/>
          <a:stretch>
            <a:fillRect/>
          </a:stretch>
        </p:blipFill>
        <p:spPr>
          <a:xfrm>
            <a:off x="16321540" y="3314700"/>
            <a:ext cx="1192256" cy="1190414"/>
          </a:xfrm>
          <a:prstGeom prst="rect">
            <a:avLst/>
          </a:prstGeom>
        </p:spPr>
      </p:pic>
      <p:sp>
        <p:nvSpPr>
          <p:cNvPr id="37" name="Shape 22"/>
          <p:cNvSpPr/>
          <p:nvPr/>
        </p:nvSpPr>
        <p:spPr>
          <a:xfrm>
            <a:off x="18023553" y="3041650"/>
            <a:ext cx="4572572" cy="1765300"/>
          </a:xfrm>
          <a:prstGeom prst="rect">
            <a:avLst/>
          </a:prstGeom>
          <a:noFill/>
          <a:ln/>
        </p:spPr>
      </p:sp>
      <p:sp>
        <p:nvSpPr>
          <p:cNvPr id="38" name="Shape 23"/>
          <p:cNvSpPr/>
          <p:nvPr/>
        </p:nvSpPr>
        <p:spPr>
          <a:xfrm>
            <a:off x="18023553" y="3041650"/>
            <a:ext cx="4572572" cy="1765300"/>
          </a:xfrm>
          <a:prstGeom prst="rect">
            <a:avLst/>
          </a:prstGeom>
          <a:noFill/>
          <a:ln/>
        </p:spPr>
      </p:sp>
      <p:sp>
        <p:nvSpPr>
          <p:cNvPr id="39" name="Shape 24"/>
          <p:cNvSpPr/>
          <p:nvPr/>
        </p:nvSpPr>
        <p:spPr>
          <a:xfrm>
            <a:off x="18023553" y="3041650"/>
            <a:ext cx="4572572" cy="1765300"/>
          </a:xfrm>
          <a:prstGeom prst="rect">
            <a:avLst/>
          </a:prstGeom>
          <a:noFill/>
          <a:ln/>
        </p:spPr>
      </p:sp>
      <p:sp>
        <p:nvSpPr>
          <p:cNvPr id="40" name="Text 25"/>
          <p:cNvSpPr/>
          <p:nvPr/>
        </p:nvSpPr>
        <p:spPr>
          <a:xfrm>
            <a:off x="18023553" y="3041650"/>
            <a:ext cx="4724991"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Weaknesses</a:t>
            </a:r>
            <a:endParaRPr lang="en-US" sz="3600" dirty="0"/>
          </a:p>
        </p:txBody>
      </p:sp>
      <p:sp>
        <p:nvSpPr>
          <p:cNvPr id="41" name="Text 26"/>
          <p:cNvSpPr/>
          <p:nvPr/>
        </p:nvSpPr>
        <p:spPr>
          <a:xfrm>
            <a:off x="18023553" y="3765550"/>
            <a:ext cx="4708055"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Rare event causes unpredictable magic.</a:t>
            </a:r>
            <a:endParaRPr lang="en-US" sz="3200" dirty="0"/>
          </a:p>
        </p:txBody>
      </p:sp>
      <p:sp>
        <p:nvSpPr>
          <p:cNvPr id="42" name="Shape 27"/>
          <p:cNvSpPr/>
          <p:nvPr/>
        </p:nvSpPr>
        <p:spPr>
          <a:xfrm>
            <a:off x="16118315" y="8896350"/>
            <a:ext cx="6477810" cy="1765300"/>
          </a:xfrm>
          <a:prstGeom prst="rect">
            <a:avLst/>
          </a:prstGeom>
          <a:noFill/>
          <a:ln/>
        </p:spPr>
      </p:sp>
      <p:pic>
        <p:nvPicPr>
          <p:cNvPr id="43" name="Image 13" descr="preencoded.png">    </p:cNvPr>
          <p:cNvPicPr>
            <a:picLocks noChangeAspect="1"/>
          </p:cNvPicPr>
          <p:nvPr/>
        </p:nvPicPr>
        <p:blipFill>
          <a:blip r:embed="rId14"/>
          <a:stretch>
            <a:fillRect/>
          </a:stretch>
        </p:blipFill>
        <p:spPr>
          <a:xfrm>
            <a:off x="16118315" y="8966200"/>
            <a:ext cx="1625803" cy="1625600"/>
          </a:xfrm>
          <a:prstGeom prst="rect">
            <a:avLst/>
          </a:prstGeom>
        </p:spPr>
      </p:pic>
      <p:pic>
        <p:nvPicPr>
          <p:cNvPr id="44" name="Image 14" descr="preencoded.png">    </p:cNvPr>
          <p:cNvPicPr>
            <a:picLocks noChangeAspect="1"/>
          </p:cNvPicPr>
          <p:nvPr/>
        </p:nvPicPr>
        <p:blipFill>
          <a:blip r:embed="rId15"/>
          <a:stretch>
            <a:fillRect/>
          </a:stretch>
        </p:blipFill>
        <p:spPr>
          <a:xfrm>
            <a:off x="16186058" y="8966200"/>
            <a:ext cx="1490319" cy="1625600"/>
          </a:xfrm>
          <a:prstGeom prst="rect">
            <a:avLst/>
          </a:prstGeom>
        </p:spPr>
      </p:pic>
      <p:sp>
        <p:nvSpPr>
          <p:cNvPr id="45" name="Shape 28"/>
          <p:cNvSpPr/>
          <p:nvPr/>
        </p:nvSpPr>
        <p:spPr>
          <a:xfrm>
            <a:off x="18023553" y="8896350"/>
            <a:ext cx="4572572" cy="1765300"/>
          </a:xfrm>
          <a:prstGeom prst="rect">
            <a:avLst/>
          </a:prstGeom>
          <a:noFill/>
          <a:ln/>
        </p:spPr>
      </p:sp>
      <p:sp>
        <p:nvSpPr>
          <p:cNvPr id="46" name="Shape 29"/>
          <p:cNvSpPr/>
          <p:nvPr/>
        </p:nvSpPr>
        <p:spPr>
          <a:xfrm>
            <a:off x="18023553" y="8896350"/>
            <a:ext cx="4572572" cy="1765300"/>
          </a:xfrm>
          <a:prstGeom prst="rect">
            <a:avLst/>
          </a:prstGeom>
          <a:noFill/>
          <a:ln/>
        </p:spPr>
      </p:sp>
      <p:sp>
        <p:nvSpPr>
          <p:cNvPr id="47" name="Shape 30"/>
          <p:cNvSpPr/>
          <p:nvPr/>
        </p:nvSpPr>
        <p:spPr>
          <a:xfrm>
            <a:off x="18023553" y="8896350"/>
            <a:ext cx="4572572" cy="1765300"/>
          </a:xfrm>
          <a:prstGeom prst="rect">
            <a:avLst/>
          </a:prstGeom>
          <a:noFill/>
          <a:ln/>
        </p:spPr>
      </p:sp>
      <p:sp>
        <p:nvSpPr>
          <p:cNvPr id="48" name="Text 31"/>
          <p:cNvSpPr/>
          <p:nvPr/>
        </p:nvSpPr>
        <p:spPr>
          <a:xfrm>
            <a:off x="18023553" y="8896350"/>
            <a:ext cx="4724991"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Threats</a:t>
            </a:r>
            <a:endParaRPr lang="en-US" sz="3600" dirty="0"/>
          </a:p>
        </p:txBody>
      </p:sp>
      <p:sp>
        <p:nvSpPr>
          <p:cNvPr id="49" name="Text 32"/>
          <p:cNvSpPr/>
          <p:nvPr/>
        </p:nvSpPr>
        <p:spPr>
          <a:xfrm>
            <a:off x="18023553" y="9620250"/>
            <a:ext cx="4708055"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Rare event causes unpredictable magic.</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pic>
        <p:nvPicPr>
          <p:cNvPr id="4" name="Image 1" descr="preencoded.png">    </p:cNvPr>
          <p:cNvPicPr>
            <a:picLocks noChangeAspect="1"/>
          </p:cNvPicPr>
          <p:nvPr/>
        </p:nvPicPr>
        <p:blipFill>
          <a:blip r:embed="rId2"/>
          <a:stretch>
            <a:fillRect/>
          </a:stretch>
        </p:blipFill>
        <p:spPr>
          <a:xfrm>
            <a:off x="684996" y="784324"/>
            <a:ext cx="13828447" cy="11826602"/>
          </a:xfrm>
          <a:prstGeom prst="rect">
            <a:avLst/>
          </a:prstGeom>
        </p:spPr>
      </p:pic>
      <p:sp>
        <p:nvSpPr>
          <p:cNvPr id="5" name="Shape 1"/>
          <p:cNvSpPr/>
          <p:nvPr/>
        </p:nvSpPr>
        <p:spPr>
          <a:xfrm>
            <a:off x="13628803" y="1930400"/>
            <a:ext cx="6299987" cy="1765300"/>
          </a:xfrm>
          <a:prstGeom prst="rect">
            <a:avLst/>
          </a:prstGeom>
          <a:solidFill>
            <a:srgbClr val="F4C738">
              <a:alpha val="100000"/>
            </a:srgbClr>
          </a:solidFill>
          <a:ln w="50800">
            <a:solidFill>
              <a:srgbClr val="272727"/>
            </a:solidFill>
            <a:prstDash val="solid"/>
          </a:ln>
        </p:spPr>
      </p:sp>
      <p:sp>
        <p:nvSpPr>
          <p:cNvPr id="6" name="Text 2"/>
          <p:cNvSpPr/>
          <p:nvPr/>
        </p:nvSpPr>
        <p:spPr>
          <a:xfrm>
            <a:off x="14390899" y="2235200"/>
            <a:ext cx="5114506" cy="1494367"/>
          </a:xfrm>
          <a:prstGeom prst="rect">
            <a:avLst/>
          </a:prstGeom>
          <a:noFill/>
          <a:ln/>
        </p:spPr>
        <p:txBody>
          <a:bodyPr wrap="square" lIns="0" tIns="0" rIns="0" bIns="0" rtlCol="0" anchor="t"/>
          <a:lstStyle/>
          <a:p>
            <a:pPr algn="l"/>
            <a:r>
              <a:rPr lang="en-US" sz="8000" dirty="0">
                <a:solidFill>
                  <a:srgbClr val="0E0E0E">
                    <a:alpha val="100000"/>
                  </a:srgbClr>
                </a:solidFill>
                <a:latin typeface="Rokkitt Bold" pitchFamily="34" charset="0"/>
                <a:ea typeface="Rokkitt Bold" pitchFamily="34" charset="-122"/>
                <a:cs typeface="Rokkitt Bold" pitchFamily="34" charset="-120"/>
              </a:rPr>
              <a:t>Some Data</a:t>
            </a:r>
            <a:endParaRPr lang="en-US" sz="8000" dirty="0"/>
          </a:p>
        </p:txBody>
      </p:sp>
      <p:sp>
        <p:nvSpPr>
          <p:cNvPr id="7" name="Shape 3"/>
          <p:cNvSpPr/>
          <p:nvPr/>
        </p:nvSpPr>
        <p:spPr>
          <a:xfrm>
            <a:off x="13628803" y="5029200"/>
            <a:ext cx="8573572" cy="6515100"/>
          </a:xfrm>
          <a:prstGeom prst="rect">
            <a:avLst/>
          </a:prstGeom>
          <a:noFill/>
          <a:ln/>
        </p:spPr>
      </p:sp>
      <p:sp>
        <p:nvSpPr>
          <p:cNvPr id="8" name="Shape 4"/>
          <p:cNvSpPr/>
          <p:nvPr/>
        </p:nvSpPr>
        <p:spPr>
          <a:xfrm>
            <a:off x="13628803" y="5029200"/>
            <a:ext cx="8573572" cy="1765300"/>
          </a:xfrm>
          <a:prstGeom prst="rect">
            <a:avLst/>
          </a:prstGeom>
          <a:noFill/>
          <a:ln/>
        </p:spPr>
      </p:sp>
      <p:sp>
        <p:nvSpPr>
          <p:cNvPr id="9" name="Shape 5"/>
          <p:cNvSpPr/>
          <p:nvPr/>
        </p:nvSpPr>
        <p:spPr>
          <a:xfrm>
            <a:off x="13628803" y="5029200"/>
            <a:ext cx="3340518" cy="1765300"/>
          </a:xfrm>
          <a:prstGeom prst="rect">
            <a:avLst/>
          </a:prstGeom>
          <a:solidFill>
            <a:srgbClr val="F4C738">
              <a:alpha val="100000"/>
            </a:srgbClr>
          </a:solidFill>
          <a:ln w="50800">
            <a:solidFill>
              <a:srgbClr val="272727"/>
            </a:solidFill>
            <a:prstDash val="solid"/>
          </a:ln>
        </p:spPr>
      </p:sp>
      <p:sp>
        <p:nvSpPr>
          <p:cNvPr id="10" name="Text 6"/>
          <p:cNvSpPr/>
          <p:nvPr/>
        </p:nvSpPr>
        <p:spPr>
          <a:xfrm>
            <a:off x="14390899" y="5334000"/>
            <a:ext cx="2155036"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75%</a:t>
            </a:r>
            <a:endParaRPr lang="en-US" sz="8000" dirty="0"/>
          </a:p>
        </p:txBody>
      </p:sp>
      <p:sp>
        <p:nvSpPr>
          <p:cNvPr id="11" name="Shape 7"/>
          <p:cNvSpPr/>
          <p:nvPr/>
        </p:nvSpPr>
        <p:spPr>
          <a:xfrm>
            <a:off x="17172546" y="5080000"/>
            <a:ext cx="5029829" cy="1663700"/>
          </a:xfrm>
          <a:prstGeom prst="rect">
            <a:avLst/>
          </a:prstGeom>
          <a:noFill/>
          <a:ln/>
        </p:spPr>
      </p:sp>
      <p:sp>
        <p:nvSpPr>
          <p:cNvPr id="12" name="Text 8"/>
          <p:cNvSpPr/>
          <p:nvPr/>
        </p:nvSpPr>
        <p:spPr>
          <a:xfrm>
            <a:off x="17172546" y="5080000"/>
            <a:ext cx="5182248"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Enchanted Creatures</a:t>
            </a:r>
            <a:endParaRPr lang="en-US" sz="3600" dirty="0"/>
          </a:p>
        </p:txBody>
      </p:sp>
      <p:sp>
        <p:nvSpPr>
          <p:cNvPr id="13" name="Text 9"/>
          <p:cNvSpPr/>
          <p:nvPr/>
        </p:nvSpPr>
        <p:spPr>
          <a:xfrm>
            <a:off x="17172546" y="5702300"/>
            <a:ext cx="5165312"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possess the ability to cast spells.</a:t>
            </a:r>
            <a:endParaRPr lang="en-US" sz="3200" dirty="0"/>
          </a:p>
        </p:txBody>
      </p:sp>
      <p:sp>
        <p:nvSpPr>
          <p:cNvPr id="14" name="Shape 10"/>
          <p:cNvSpPr/>
          <p:nvPr/>
        </p:nvSpPr>
        <p:spPr>
          <a:xfrm>
            <a:off x="13628803" y="7404100"/>
            <a:ext cx="8573572" cy="1765300"/>
          </a:xfrm>
          <a:prstGeom prst="rect">
            <a:avLst/>
          </a:prstGeom>
          <a:noFill/>
          <a:ln/>
        </p:spPr>
      </p:sp>
      <p:sp>
        <p:nvSpPr>
          <p:cNvPr id="15" name="Shape 11"/>
          <p:cNvSpPr/>
          <p:nvPr/>
        </p:nvSpPr>
        <p:spPr>
          <a:xfrm>
            <a:off x="13628803" y="7404100"/>
            <a:ext cx="3353219" cy="1765300"/>
          </a:xfrm>
          <a:prstGeom prst="rect">
            <a:avLst/>
          </a:prstGeom>
          <a:solidFill>
            <a:srgbClr val="EBB2F9">
              <a:alpha val="100000"/>
            </a:srgbClr>
          </a:solidFill>
          <a:ln w="50800">
            <a:solidFill>
              <a:srgbClr val="272727"/>
            </a:solidFill>
            <a:prstDash val="solid"/>
          </a:ln>
        </p:spPr>
      </p:sp>
      <p:sp>
        <p:nvSpPr>
          <p:cNvPr id="16" name="Text 12"/>
          <p:cNvSpPr/>
          <p:nvPr/>
        </p:nvSpPr>
        <p:spPr>
          <a:xfrm>
            <a:off x="14390899" y="7708900"/>
            <a:ext cx="2167738"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60%</a:t>
            </a:r>
            <a:endParaRPr lang="en-US" sz="8000" dirty="0"/>
          </a:p>
        </p:txBody>
      </p:sp>
      <p:sp>
        <p:nvSpPr>
          <p:cNvPr id="17" name="Shape 13"/>
          <p:cNvSpPr/>
          <p:nvPr/>
        </p:nvSpPr>
        <p:spPr>
          <a:xfrm>
            <a:off x="17185248" y="7454900"/>
            <a:ext cx="5017127" cy="1663700"/>
          </a:xfrm>
          <a:prstGeom prst="rect">
            <a:avLst/>
          </a:prstGeom>
          <a:noFill/>
          <a:ln/>
        </p:spPr>
      </p:sp>
      <p:sp>
        <p:nvSpPr>
          <p:cNvPr id="18" name="Text 14"/>
          <p:cNvSpPr/>
          <p:nvPr/>
        </p:nvSpPr>
        <p:spPr>
          <a:xfrm>
            <a:off x="17185248" y="7454900"/>
            <a:ext cx="5169546" cy="11938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Magic-Wielding Individuals</a:t>
            </a:r>
            <a:endParaRPr lang="en-US" sz="3600" dirty="0"/>
          </a:p>
        </p:txBody>
      </p:sp>
      <p:sp>
        <p:nvSpPr>
          <p:cNvPr id="19" name="Text 15"/>
          <p:cNvSpPr/>
          <p:nvPr/>
        </p:nvSpPr>
        <p:spPr>
          <a:xfrm>
            <a:off x="17185248" y="8597900"/>
            <a:ext cx="5152611"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practice the art of illusions.</a:t>
            </a:r>
            <a:endParaRPr lang="en-US" sz="3200" dirty="0"/>
          </a:p>
        </p:txBody>
      </p:sp>
      <p:sp>
        <p:nvSpPr>
          <p:cNvPr id="20" name="Shape 16"/>
          <p:cNvSpPr/>
          <p:nvPr/>
        </p:nvSpPr>
        <p:spPr>
          <a:xfrm>
            <a:off x="13628803" y="9779000"/>
            <a:ext cx="8573572" cy="1765300"/>
          </a:xfrm>
          <a:prstGeom prst="rect">
            <a:avLst/>
          </a:prstGeom>
          <a:noFill/>
          <a:ln/>
        </p:spPr>
      </p:sp>
      <p:sp>
        <p:nvSpPr>
          <p:cNvPr id="21" name="Shape 17"/>
          <p:cNvSpPr/>
          <p:nvPr/>
        </p:nvSpPr>
        <p:spPr>
          <a:xfrm>
            <a:off x="13628803" y="9779000"/>
            <a:ext cx="3353219" cy="1765300"/>
          </a:xfrm>
          <a:prstGeom prst="rect">
            <a:avLst/>
          </a:prstGeom>
          <a:solidFill>
            <a:srgbClr val="3AABD8">
              <a:alpha val="100000"/>
            </a:srgbClr>
          </a:solidFill>
          <a:ln w="50800">
            <a:solidFill>
              <a:srgbClr val="272727"/>
            </a:solidFill>
            <a:prstDash val="solid"/>
          </a:ln>
        </p:spPr>
      </p:sp>
      <p:sp>
        <p:nvSpPr>
          <p:cNvPr id="22" name="Text 18"/>
          <p:cNvSpPr/>
          <p:nvPr/>
        </p:nvSpPr>
        <p:spPr>
          <a:xfrm>
            <a:off x="14390899" y="10083800"/>
            <a:ext cx="2167738"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90%</a:t>
            </a:r>
            <a:endParaRPr lang="en-US" sz="8000" dirty="0"/>
          </a:p>
        </p:txBody>
      </p:sp>
      <p:sp>
        <p:nvSpPr>
          <p:cNvPr id="23" name="Shape 19"/>
          <p:cNvSpPr/>
          <p:nvPr/>
        </p:nvSpPr>
        <p:spPr>
          <a:xfrm>
            <a:off x="17185248" y="9829800"/>
            <a:ext cx="5017127" cy="1663700"/>
          </a:xfrm>
          <a:prstGeom prst="rect">
            <a:avLst/>
          </a:prstGeom>
          <a:noFill/>
          <a:ln/>
        </p:spPr>
      </p:sp>
      <p:sp>
        <p:nvSpPr>
          <p:cNvPr id="24" name="Text 20"/>
          <p:cNvSpPr/>
          <p:nvPr/>
        </p:nvSpPr>
        <p:spPr>
          <a:xfrm>
            <a:off x="17185248" y="9829800"/>
            <a:ext cx="5169546"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Spells Cast</a:t>
            </a:r>
            <a:endParaRPr lang="en-US" sz="3600" dirty="0"/>
          </a:p>
        </p:txBody>
      </p:sp>
      <p:sp>
        <p:nvSpPr>
          <p:cNvPr id="25" name="Text 21"/>
          <p:cNvSpPr/>
          <p:nvPr/>
        </p:nvSpPr>
        <p:spPr>
          <a:xfrm>
            <a:off x="17185248" y="10452100"/>
            <a:ext cx="5152611"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are dark magic, foretelling danger.</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3975597" y="889000"/>
            <a:ext cx="16442844" cy="11933051"/>
          </a:xfrm>
          <a:prstGeom prst="rect">
            <a:avLst/>
          </a:prstGeom>
        </p:spPr>
      </p:pic>
      <p:pic>
        <p:nvPicPr>
          <p:cNvPr id="4" name="Image 2" descr="preencoded.png">    </p:cNvPr>
          <p:cNvPicPr>
            <a:picLocks noChangeAspect="1"/>
          </p:cNvPicPr>
          <p:nvPr/>
        </p:nvPicPr>
        <p:blipFill>
          <a:blip r:embed="rId3"/>
          <a:stretch>
            <a:fillRect/>
          </a:stretch>
        </p:blipFill>
        <p:spPr>
          <a:xfrm>
            <a:off x="4420152" y="6168504"/>
            <a:ext cx="1198570" cy="1315120"/>
          </a:xfrm>
          <a:prstGeom prst="rect">
            <a:avLst/>
          </a:prstGeom>
        </p:spPr>
      </p:pic>
      <p:pic>
        <p:nvPicPr>
          <p:cNvPr id="5" name="Image 3" descr="preencoded.png">    </p:cNvPr>
          <p:cNvPicPr>
            <a:picLocks noChangeAspect="1"/>
          </p:cNvPicPr>
          <p:nvPr/>
        </p:nvPicPr>
        <p:blipFill>
          <a:blip r:embed="rId4"/>
          <a:stretch>
            <a:fillRect/>
          </a:stretch>
        </p:blipFill>
        <p:spPr>
          <a:xfrm>
            <a:off x="4911046" y="5994400"/>
            <a:ext cx="216746" cy="353789"/>
          </a:xfrm>
          <a:prstGeom prst="rect">
            <a:avLst/>
          </a:prstGeom>
        </p:spPr>
      </p:pic>
      <p:pic>
        <p:nvPicPr>
          <p:cNvPr id="6" name="Image 4" descr="preencoded.png">    </p:cNvPr>
          <p:cNvPicPr>
            <a:picLocks noChangeAspect="1"/>
          </p:cNvPicPr>
          <p:nvPr/>
        </p:nvPicPr>
        <p:blipFill>
          <a:blip r:embed="rId5"/>
          <a:stretch>
            <a:fillRect/>
          </a:stretch>
        </p:blipFill>
        <p:spPr>
          <a:xfrm>
            <a:off x="19039680" y="5120308"/>
            <a:ext cx="1585503" cy="1740185"/>
          </a:xfrm>
          <a:prstGeom prst="rect">
            <a:avLst/>
          </a:prstGeom>
        </p:spPr>
      </p:pic>
      <p:pic>
        <p:nvPicPr>
          <p:cNvPr id="7" name="Image 5" descr="preencoded.png">    </p:cNvPr>
          <p:cNvPicPr>
            <a:picLocks noChangeAspect="1"/>
          </p:cNvPicPr>
          <p:nvPr/>
        </p:nvPicPr>
        <p:blipFill>
          <a:blip r:embed="rId6"/>
          <a:stretch>
            <a:fillRect/>
          </a:stretch>
        </p:blipFill>
        <p:spPr>
          <a:xfrm>
            <a:off x="19689718" y="4889500"/>
            <a:ext cx="288552" cy="467692"/>
          </a:xfrm>
          <a:prstGeom prst="rect">
            <a:avLst/>
          </a:prstGeom>
        </p:spPr>
      </p:pic>
      <p:pic>
        <p:nvPicPr>
          <p:cNvPr id="8" name="Image 6" descr="preencoded.png">    </p:cNvPr>
          <p:cNvPicPr>
            <a:picLocks noChangeAspect="1"/>
          </p:cNvPicPr>
          <p:nvPr/>
        </p:nvPicPr>
        <p:blipFill>
          <a:blip r:embed="rId7"/>
          <a:stretch>
            <a:fillRect/>
          </a:stretch>
        </p:blipFill>
        <p:spPr>
          <a:xfrm>
            <a:off x="4775797" y="1848545"/>
            <a:ext cx="1879835" cy="2063043"/>
          </a:xfrm>
          <a:prstGeom prst="rect">
            <a:avLst/>
          </a:prstGeom>
        </p:spPr>
      </p:pic>
      <p:pic>
        <p:nvPicPr>
          <p:cNvPr id="9" name="Image 7" descr="preencoded.png">    </p:cNvPr>
          <p:cNvPicPr>
            <a:picLocks noChangeAspect="1"/>
          </p:cNvPicPr>
          <p:nvPr/>
        </p:nvPicPr>
        <p:blipFill>
          <a:blip r:embed="rId8"/>
          <a:stretch>
            <a:fillRect/>
          </a:stretch>
        </p:blipFill>
        <p:spPr>
          <a:xfrm>
            <a:off x="5546355" y="1574800"/>
            <a:ext cx="341529" cy="555972"/>
          </a:xfrm>
          <a:prstGeom prst="rect">
            <a:avLst/>
          </a:prstGeom>
        </p:spPr>
      </p:pic>
      <p:pic>
        <p:nvPicPr>
          <p:cNvPr id="10" name="Image 8" descr="preencoded.png">    </p:cNvPr>
          <p:cNvPicPr>
            <a:picLocks noChangeAspect="1"/>
          </p:cNvPicPr>
          <p:nvPr/>
        </p:nvPicPr>
        <p:blipFill>
          <a:blip r:embed="rId9"/>
          <a:stretch>
            <a:fillRect/>
          </a:stretch>
        </p:blipFill>
        <p:spPr>
          <a:xfrm>
            <a:off x="18366496" y="1982440"/>
            <a:ext cx="1141509" cy="1252761"/>
          </a:xfrm>
          <a:prstGeom prst="rect">
            <a:avLst/>
          </a:prstGeom>
        </p:spPr>
      </p:pic>
      <p:pic>
        <p:nvPicPr>
          <p:cNvPr id="11" name="Image 9" descr="preencoded.png">    </p:cNvPr>
          <p:cNvPicPr>
            <a:picLocks noChangeAspect="1"/>
          </p:cNvPicPr>
          <p:nvPr/>
        </p:nvPicPr>
        <p:blipFill>
          <a:blip r:embed="rId10"/>
          <a:stretch>
            <a:fillRect/>
          </a:stretch>
        </p:blipFill>
        <p:spPr>
          <a:xfrm>
            <a:off x="18833484" y="1816100"/>
            <a:ext cx="207548" cy="337220"/>
          </a:xfrm>
          <a:prstGeom prst="rect">
            <a:avLst/>
          </a:prstGeom>
        </p:spPr>
      </p:pic>
      <p:pic>
        <p:nvPicPr>
          <p:cNvPr id="12" name="Image 10" descr="preencoded.png">    </p:cNvPr>
          <p:cNvPicPr>
            <a:picLocks noChangeAspect="1"/>
          </p:cNvPicPr>
          <p:nvPr/>
        </p:nvPicPr>
        <p:blipFill>
          <a:blip r:embed="rId11"/>
          <a:stretch>
            <a:fillRect/>
          </a:stretch>
        </p:blipFill>
        <p:spPr>
          <a:xfrm>
            <a:off x="4775797" y="10238966"/>
            <a:ext cx="1412332" cy="1549450"/>
          </a:xfrm>
          <a:prstGeom prst="rect">
            <a:avLst/>
          </a:prstGeom>
        </p:spPr>
      </p:pic>
      <p:pic>
        <p:nvPicPr>
          <p:cNvPr id="13" name="Image 11" descr="preencoded.png">    </p:cNvPr>
          <p:cNvPicPr>
            <a:picLocks noChangeAspect="1"/>
          </p:cNvPicPr>
          <p:nvPr/>
        </p:nvPicPr>
        <p:blipFill>
          <a:blip r:embed="rId12"/>
          <a:stretch>
            <a:fillRect/>
          </a:stretch>
        </p:blipFill>
        <p:spPr>
          <a:xfrm>
            <a:off x="5354426" y="10033000"/>
            <a:ext cx="257452" cy="416781"/>
          </a:xfrm>
          <a:prstGeom prst="rect">
            <a:avLst/>
          </a:prstGeom>
        </p:spPr>
      </p:pic>
      <p:pic>
        <p:nvPicPr>
          <p:cNvPr id="14" name="Image 12" descr="preencoded.png">    </p:cNvPr>
          <p:cNvPicPr>
            <a:picLocks noChangeAspect="1"/>
          </p:cNvPicPr>
          <p:nvPr/>
        </p:nvPicPr>
        <p:blipFill>
          <a:blip r:embed="rId13"/>
          <a:stretch>
            <a:fillRect/>
          </a:stretch>
        </p:blipFill>
        <p:spPr>
          <a:xfrm>
            <a:off x="16296137" y="8521700"/>
            <a:ext cx="4131222" cy="4306094"/>
          </a:xfrm>
          <a:prstGeom prst="rect">
            <a:avLst/>
          </a:prstGeom>
        </p:spPr>
      </p:pic>
      <p:pic>
        <p:nvPicPr>
          <p:cNvPr id="15" name="Image 13" descr="preencoded.png">    </p:cNvPr>
          <p:cNvPicPr>
            <a:picLocks noChangeAspect="1"/>
          </p:cNvPicPr>
          <p:nvPr/>
        </p:nvPicPr>
        <p:blipFill>
          <a:blip r:embed="rId14"/>
          <a:stretch>
            <a:fillRect/>
          </a:stretch>
        </p:blipFill>
        <p:spPr>
          <a:xfrm>
            <a:off x="17325992" y="8550672"/>
            <a:ext cx="856052" cy="1061145"/>
          </a:xfrm>
          <a:prstGeom prst="rect">
            <a:avLst/>
          </a:prstGeom>
        </p:spPr>
      </p:pic>
      <p:sp>
        <p:nvSpPr>
          <p:cNvPr id="16" name="Shape 0"/>
          <p:cNvSpPr/>
          <p:nvPr/>
        </p:nvSpPr>
        <p:spPr>
          <a:xfrm>
            <a:off x="23370921" y="10515600"/>
            <a:ext cx="1016127" cy="3200400"/>
          </a:xfrm>
          <a:prstGeom prst="rect">
            <a:avLst/>
          </a:prstGeom>
          <a:noFill/>
          <a:ln/>
        </p:spPr>
      </p:sp>
      <p:pic>
        <p:nvPicPr>
          <p:cNvPr id="17" name="Image 14" descr="preencoded.png">    </p:cNvPr>
          <p:cNvPicPr>
            <a:picLocks noChangeAspect="1"/>
          </p:cNvPicPr>
          <p:nvPr/>
        </p:nvPicPr>
        <p:blipFill>
          <a:blip r:embed="rId15"/>
          <a:stretch>
            <a:fillRect/>
          </a:stretch>
        </p:blipFill>
        <p:spPr>
          <a:xfrm>
            <a:off x="23523340" y="10820400"/>
            <a:ext cx="711289" cy="2590800"/>
          </a:xfrm>
          <a:prstGeom prst="rect">
            <a:avLst/>
          </a:prstGeom>
        </p:spPr>
      </p:pic>
      <p:sp>
        <p:nvSpPr>
          <p:cNvPr id="18" name="Shape 1"/>
          <p:cNvSpPr/>
          <p:nvPr/>
        </p:nvSpPr>
        <p:spPr>
          <a:xfrm>
            <a:off x="4305838" y="3403600"/>
            <a:ext cx="15762670" cy="6769100"/>
          </a:xfrm>
          <a:prstGeom prst="rect">
            <a:avLst/>
          </a:prstGeom>
          <a:noFill/>
          <a:ln/>
        </p:spPr>
      </p:sp>
      <p:sp>
        <p:nvSpPr>
          <p:cNvPr id="19" name="Shape 2"/>
          <p:cNvSpPr/>
          <p:nvPr/>
        </p:nvSpPr>
        <p:spPr>
          <a:xfrm>
            <a:off x="4305838" y="3403600"/>
            <a:ext cx="15762670" cy="5321300"/>
          </a:xfrm>
          <a:prstGeom prst="rect">
            <a:avLst/>
          </a:prstGeom>
          <a:noFill/>
          <a:ln/>
        </p:spPr>
      </p:sp>
      <p:sp>
        <p:nvSpPr>
          <p:cNvPr id="20" name="Shape 3"/>
          <p:cNvSpPr/>
          <p:nvPr/>
        </p:nvSpPr>
        <p:spPr>
          <a:xfrm>
            <a:off x="6598475" y="3403600"/>
            <a:ext cx="11177397" cy="4076700"/>
          </a:xfrm>
          <a:prstGeom prst="rect">
            <a:avLst/>
          </a:prstGeom>
          <a:solidFill>
            <a:srgbClr val="F4C738">
              <a:alpha val="100000"/>
            </a:srgbClr>
          </a:solidFill>
          <a:ln w="50800">
            <a:solidFill>
              <a:srgbClr val="272727"/>
            </a:solidFill>
            <a:prstDash val="solid"/>
          </a:ln>
        </p:spPr>
      </p:sp>
      <p:sp>
        <p:nvSpPr>
          <p:cNvPr id="21" name="Text 4"/>
          <p:cNvSpPr/>
          <p:nvPr/>
        </p:nvSpPr>
        <p:spPr>
          <a:xfrm>
            <a:off x="7360570" y="3708400"/>
            <a:ext cx="10669334" cy="4483100"/>
          </a:xfrm>
          <a:prstGeom prst="rect">
            <a:avLst/>
          </a:prstGeom>
          <a:noFill/>
          <a:ln/>
        </p:spPr>
        <p:txBody>
          <a:bodyPr wrap="square" lIns="0" tIns="0" rIns="0" bIns="0" rtlCol="0" anchor="t"/>
          <a:lstStyle/>
          <a:p>
            <a:pPr algn="l"/>
            <a:r>
              <a:rPr lang="en-US" sz="24000" dirty="0">
                <a:solidFill>
                  <a:srgbClr val="272727">
                    <a:alpha val="100000"/>
                  </a:srgbClr>
                </a:solidFill>
                <a:latin typeface="Rokkitt Bold" pitchFamily="34" charset="0"/>
                <a:ea typeface="Rokkitt Bold" pitchFamily="34" charset="-122"/>
                <a:cs typeface="Rokkitt Bold" pitchFamily="34" charset="-120"/>
              </a:rPr>
              <a:t>234,567</a:t>
            </a:r>
            <a:endParaRPr lang="en-US" sz="24000" dirty="0"/>
          </a:p>
        </p:txBody>
      </p:sp>
      <p:sp>
        <p:nvSpPr>
          <p:cNvPr id="22" name="Text 5"/>
          <p:cNvSpPr/>
          <p:nvPr/>
        </p:nvSpPr>
        <p:spPr>
          <a:xfrm>
            <a:off x="4170355" y="7683500"/>
            <a:ext cx="16033637" cy="1312333"/>
          </a:xfrm>
          <a:prstGeom prst="rect">
            <a:avLst/>
          </a:prstGeom>
          <a:noFill/>
          <a:ln/>
        </p:spPr>
        <p:txBody>
          <a:bodyPr wrap="square" lIns="0" tIns="0" rIns="0" bIns="0" rtlCol="0" anchor="t"/>
          <a:lstStyle/>
          <a:p>
            <a:pPr algn="ctr"/>
            <a:r>
              <a:rPr lang="en-US" sz="6400" spc="256" kern="0" dirty="0">
                <a:solidFill>
                  <a:srgbClr val="0E0E0E">
                    <a:alpha val="100000"/>
                  </a:srgbClr>
                </a:solidFill>
                <a:latin typeface="Rajdhani Bold" pitchFamily="34" charset="0"/>
                <a:ea typeface="Rajdhani Bold" pitchFamily="34" charset="-122"/>
                <a:cs typeface="Rajdhani Bold" pitchFamily="34" charset="-120"/>
              </a:rPr>
              <a:t>UNICORN SIGHTINGS</a:t>
            </a:r>
            <a:endParaRPr lang="en-US" sz="6400" dirty="0"/>
          </a:p>
        </p:txBody>
      </p:sp>
      <p:sp>
        <p:nvSpPr>
          <p:cNvPr id="23" name="Text 6"/>
          <p:cNvSpPr/>
          <p:nvPr/>
        </p:nvSpPr>
        <p:spPr>
          <a:xfrm>
            <a:off x="7483352" y="9131300"/>
            <a:ext cx="9407642"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tally of the number of unicorns spotted in the fantasy realm.</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727239" y="8980909"/>
            <a:ext cx="2654109" cy="3989983"/>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3391324" y="2476500"/>
            <a:ext cx="7874984" cy="3289300"/>
          </a:xfrm>
          <a:prstGeom prst="rect">
            <a:avLst/>
          </a:prstGeom>
          <a:noFill/>
          <a:ln/>
        </p:spPr>
      </p:sp>
      <p:sp>
        <p:nvSpPr>
          <p:cNvPr id="7" name="Shape 2"/>
          <p:cNvSpPr/>
          <p:nvPr/>
        </p:nvSpPr>
        <p:spPr>
          <a:xfrm>
            <a:off x="3111889" y="2476500"/>
            <a:ext cx="8433854" cy="2463800"/>
          </a:xfrm>
          <a:prstGeom prst="rect">
            <a:avLst/>
          </a:prstGeom>
          <a:solidFill>
            <a:srgbClr val="F4C738">
              <a:alpha val="100000"/>
            </a:srgbClr>
          </a:solidFill>
          <a:ln w="50800">
            <a:solidFill>
              <a:srgbClr val="272727"/>
            </a:solidFill>
            <a:prstDash val="solid"/>
          </a:ln>
        </p:spPr>
      </p:sp>
      <p:sp>
        <p:nvSpPr>
          <p:cNvPr id="8" name="Text 3"/>
          <p:cNvSpPr/>
          <p:nvPr/>
        </p:nvSpPr>
        <p:spPr>
          <a:xfrm>
            <a:off x="3332050" y="2781300"/>
            <a:ext cx="7451598" cy="2396067"/>
          </a:xfrm>
          <a:prstGeom prst="rect">
            <a:avLst/>
          </a:prstGeom>
          <a:noFill/>
          <a:ln/>
        </p:spPr>
        <p:txBody>
          <a:bodyPr wrap="square" lIns="0" tIns="0" rIns="0" bIns="0" rtlCol="0" anchor="t"/>
          <a:lstStyle/>
          <a:p>
            <a:pPr algn="r"/>
            <a:r>
              <a:rPr lang="en-US" sz="12800" dirty="0">
                <a:solidFill>
                  <a:srgbClr val="272727">
                    <a:alpha val="100000"/>
                  </a:srgbClr>
                </a:solidFill>
                <a:latin typeface="Rokkitt Bold" pitchFamily="34" charset="0"/>
                <a:ea typeface="Rokkitt Bold" pitchFamily="34" charset="-122"/>
                <a:cs typeface="Rokkitt Bold" pitchFamily="34" charset="-120"/>
              </a:rPr>
              <a:t>233 Coins</a:t>
            </a:r>
            <a:endParaRPr lang="en-US" sz="12800" dirty="0"/>
          </a:p>
        </p:txBody>
      </p:sp>
      <p:sp>
        <p:nvSpPr>
          <p:cNvPr id="9" name="Shape 4"/>
          <p:cNvSpPr/>
          <p:nvPr/>
        </p:nvSpPr>
        <p:spPr>
          <a:xfrm>
            <a:off x="3391324" y="5245100"/>
            <a:ext cx="7874984" cy="520700"/>
          </a:xfrm>
          <a:prstGeom prst="rect">
            <a:avLst/>
          </a:prstGeom>
          <a:noFill/>
          <a:ln/>
        </p:spPr>
      </p:sp>
      <p:sp>
        <p:nvSpPr>
          <p:cNvPr id="10" name="Text 5"/>
          <p:cNvSpPr/>
          <p:nvPr/>
        </p:nvSpPr>
        <p:spPr>
          <a:xfrm>
            <a:off x="3323582" y="52451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Treasure Found</a:t>
            </a:r>
            <a:endParaRPr lang="en-US" sz="3200" dirty="0"/>
          </a:p>
        </p:txBody>
      </p:sp>
      <p:sp>
        <p:nvSpPr>
          <p:cNvPr id="11" name="Shape 6"/>
          <p:cNvSpPr/>
          <p:nvPr/>
        </p:nvSpPr>
        <p:spPr>
          <a:xfrm>
            <a:off x="3391324" y="7226300"/>
            <a:ext cx="7874984" cy="3289300"/>
          </a:xfrm>
          <a:prstGeom prst="rect">
            <a:avLst/>
          </a:prstGeom>
          <a:noFill/>
          <a:ln/>
        </p:spPr>
      </p:sp>
      <p:sp>
        <p:nvSpPr>
          <p:cNvPr id="12" name="Shape 7"/>
          <p:cNvSpPr/>
          <p:nvPr/>
        </p:nvSpPr>
        <p:spPr>
          <a:xfrm>
            <a:off x="2991224" y="7226300"/>
            <a:ext cx="8675184" cy="2463800"/>
          </a:xfrm>
          <a:prstGeom prst="rect">
            <a:avLst/>
          </a:prstGeom>
          <a:solidFill>
            <a:srgbClr val="3AABD8">
              <a:alpha val="100000"/>
            </a:srgbClr>
          </a:solidFill>
          <a:ln w="50800">
            <a:solidFill>
              <a:srgbClr val="272727"/>
            </a:solidFill>
            <a:prstDash val="solid"/>
          </a:ln>
        </p:spPr>
      </p:sp>
      <p:sp>
        <p:nvSpPr>
          <p:cNvPr id="13" name="Text 8"/>
          <p:cNvSpPr/>
          <p:nvPr/>
        </p:nvSpPr>
        <p:spPr>
          <a:xfrm>
            <a:off x="3211385" y="7531100"/>
            <a:ext cx="7692928" cy="2396067"/>
          </a:xfrm>
          <a:prstGeom prst="rect">
            <a:avLst/>
          </a:prstGeom>
          <a:noFill/>
          <a:ln/>
        </p:spPr>
        <p:txBody>
          <a:bodyPr wrap="square" lIns="0" tIns="0" rIns="0" bIns="0" rtlCol="0" anchor="t"/>
          <a:lstStyle/>
          <a:p>
            <a:pPr algn="r"/>
            <a:r>
              <a:rPr lang="en-US" sz="12800" dirty="0">
                <a:solidFill>
                  <a:srgbClr val="272727">
                    <a:alpha val="100000"/>
                  </a:srgbClr>
                </a:solidFill>
                <a:latin typeface="Rokkitt Bold" pitchFamily="34" charset="0"/>
                <a:ea typeface="Rokkitt Bold" pitchFamily="34" charset="-122"/>
                <a:cs typeface="Rokkitt Bold" pitchFamily="34" charset="-120"/>
              </a:rPr>
              <a:t>456 Hours</a:t>
            </a:r>
            <a:endParaRPr lang="en-US" sz="12800" dirty="0"/>
          </a:p>
        </p:txBody>
      </p:sp>
      <p:sp>
        <p:nvSpPr>
          <p:cNvPr id="14" name="Shape 9"/>
          <p:cNvSpPr/>
          <p:nvPr/>
        </p:nvSpPr>
        <p:spPr>
          <a:xfrm>
            <a:off x="3391324" y="9994900"/>
            <a:ext cx="7874984" cy="520700"/>
          </a:xfrm>
          <a:prstGeom prst="rect">
            <a:avLst/>
          </a:prstGeom>
          <a:noFill/>
          <a:ln/>
        </p:spPr>
      </p:sp>
      <p:sp>
        <p:nvSpPr>
          <p:cNvPr id="15" name="Text 10"/>
          <p:cNvSpPr/>
          <p:nvPr/>
        </p:nvSpPr>
        <p:spPr>
          <a:xfrm>
            <a:off x="3323582" y="99949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Duration of Spell Casting</a:t>
            </a:r>
            <a:endParaRPr lang="en-US" sz="3200" dirty="0"/>
          </a:p>
        </p:txBody>
      </p:sp>
      <p:sp>
        <p:nvSpPr>
          <p:cNvPr id="16" name="Shape 11"/>
          <p:cNvSpPr/>
          <p:nvPr/>
        </p:nvSpPr>
        <p:spPr>
          <a:xfrm>
            <a:off x="13552594" y="2476500"/>
            <a:ext cx="7874984" cy="3289300"/>
          </a:xfrm>
          <a:prstGeom prst="rect">
            <a:avLst/>
          </a:prstGeom>
          <a:noFill/>
          <a:ln/>
        </p:spPr>
      </p:sp>
      <p:sp>
        <p:nvSpPr>
          <p:cNvPr id="17" name="Shape 12"/>
          <p:cNvSpPr/>
          <p:nvPr/>
        </p:nvSpPr>
        <p:spPr>
          <a:xfrm>
            <a:off x="15286361" y="2476500"/>
            <a:ext cx="4407451" cy="2463800"/>
          </a:xfrm>
          <a:prstGeom prst="rect">
            <a:avLst/>
          </a:prstGeom>
          <a:solidFill>
            <a:srgbClr val="3AABD8">
              <a:alpha val="100000"/>
            </a:srgbClr>
          </a:solidFill>
          <a:ln w="50800">
            <a:solidFill>
              <a:srgbClr val="272727"/>
            </a:solidFill>
            <a:prstDash val="solid"/>
          </a:ln>
        </p:spPr>
      </p:sp>
      <p:sp>
        <p:nvSpPr>
          <p:cNvPr id="18" name="Text 13"/>
          <p:cNvSpPr/>
          <p:nvPr/>
        </p:nvSpPr>
        <p:spPr>
          <a:xfrm>
            <a:off x="15506521" y="2781300"/>
            <a:ext cx="3425195" cy="2396067"/>
          </a:xfrm>
          <a:prstGeom prst="rect">
            <a:avLst/>
          </a:prstGeom>
          <a:noFill/>
          <a:ln/>
        </p:spPr>
        <p:txBody>
          <a:bodyPr wrap="square" lIns="0" tIns="0" rIns="0" bIns="0" rtlCol="0" anchor="t"/>
          <a:lstStyle/>
          <a:p>
            <a:pPr algn="r"/>
            <a:r>
              <a:rPr lang="en-US" sz="12800" dirty="0">
                <a:solidFill>
                  <a:srgbClr val="272727">
                    <a:alpha val="100000"/>
                  </a:srgbClr>
                </a:solidFill>
                <a:latin typeface="Rokkitt Bold" pitchFamily="34" charset="0"/>
                <a:ea typeface="Rokkitt Bold" pitchFamily="34" charset="-122"/>
                <a:cs typeface="Rokkitt Bold" pitchFamily="34" charset="-120"/>
              </a:rPr>
              <a:t>85%</a:t>
            </a:r>
            <a:endParaRPr lang="en-US" sz="12800" dirty="0"/>
          </a:p>
        </p:txBody>
      </p:sp>
      <p:sp>
        <p:nvSpPr>
          <p:cNvPr id="19" name="Shape 14"/>
          <p:cNvSpPr/>
          <p:nvPr/>
        </p:nvSpPr>
        <p:spPr>
          <a:xfrm>
            <a:off x="13552594" y="5245100"/>
            <a:ext cx="7874984" cy="520700"/>
          </a:xfrm>
          <a:prstGeom prst="rect">
            <a:avLst/>
          </a:prstGeom>
          <a:noFill/>
          <a:ln/>
        </p:spPr>
      </p:sp>
      <p:sp>
        <p:nvSpPr>
          <p:cNvPr id="20" name="Text 15"/>
          <p:cNvSpPr/>
          <p:nvPr/>
        </p:nvSpPr>
        <p:spPr>
          <a:xfrm>
            <a:off x="13484852" y="52451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Wished Granted</a:t>
            </a:r>
            <a:endParaRPr lang="en-US" sz="3200" dirty="0"/>
          </a:p>
        </p:txBody>
      </p:sp>
      <p:sp>
        <p:nvSpPr>
          <p:cNvPr id="21" name="Shape 16"/>
          <p:cNvSpPr/>
          <p:nvPr/>
        </p:nvSpPr>
        <p:spPr>
          <a:xfrm>
            <a:off x="13552594" y="7226300"/>
            <a:ext cx="7874984" cy="3289300"/>
          </a:xfrm>
          <a:prstGeom prst="rect">
            <a:avLst/>
          </a:prstGeom>
          <a:noFill/>
          <a:ln/>
        </p:spPr>
      </p:sp>
      <p:sp>
        <p:nvSpPr>
          <p:cNvPr id="22" name="Shape 17"/>
          <p:cNvSpPr/>
          <p:nvPr/>
        </p:nvSpPr>
        <p:spPr>
          <a:xfrm>
            <a:off x="14035254" y="7226300"/>
            <a:ext cx="6909664" cy="2463800"/>
          </a:xfrm>
          <a:prstGeom prst="rect">
            <a:avLst/>
          </a:prstGeom>
          <a:solidFill>
            <a:srgbClr val="F4C738">
              <a:alpha val="100000"/>
            </a:srgbClr>
          </a:solidFill>
          <a:ln w="50800">
            <a:solidFill>
              <a:srgbClr val="272727"/>
            </a:solidFill>
            <a:prstDash val="solid"/>
          </a:ln>
        </p:spPr>
      </p:sp>
      <p:sp>
        <p:nvSpPr>
          <p:cNvPr id="23" name="Text 18"/>
          <p:cNvSpPr/>
          <p:nvPr/>
        </p:nvSpPr>
        <p:spPr>
          <a:xfrm>
            <a:off x="14255415" y="7531100"/>
            <a:ext cx="5927407" cy="2396067"/>
          </a:xfrm>
          <a:prstGeom prst="rect">
            <a:avLst/>
          </a:prstGeom>
          <a:noFill/>
          <a:ln/>
        </p:spPr>
        <p:txBody>
          <a:bodyPr wrap="square" lIns="0" tIns="0" rIns="0" bIns="0" rtlCol="0" anchor="t"/>
          <a:lstStyle/>
          <a:p>
            <a:pPr algn="r"/>
            <a:r>
              <a:rPr lang="en-US" sz="12800" dirty="0">
                <a:solidFill>
                  <a:srgbClr val="272727">
                    <a:alpha val="100000"/>
                  </a:srgbClr>
                </a:solidFill>
                <a:latin typeface="Rokkitt Bold" pitchFamily="34" charset="0"/>
                <a:ea typeface="Rokkitt Bold" pitchFamily="34" charset="-122"/>
                <a:cs typeface="Rokkitt Bold" pitchFamily="34" charset="-120"/>
              </a:rPr>
              <a:t>535 Km</a:t>
            </a:r>
            <a:endParaRPr lang="en-US" sz="12800" dirty="0"/>
          </a:p>
        </p:txBody>
      </p:sp>
      <p:sp>
        <p:nvSpPr>
          <p:cNvPr id="24" name="Shape 19"/>
          <p:cNvSpPr/>
          <p:nvPr/>
        </p:nvSpPr>
        <p:spPr>
          <a:xfrm>
            <a:off x="13552594" y="9994900"/>
            <a:ext cx="7874984" cy="520700"/>
          </a:xfrm>
          <a:prstGeom prst="rect">
            <a:avLst/>
          </a:prstGeom>
          <a:noFill/>
          <a:ln/>
        </p:spPr>
      </p:sp>
      <p:sp>
        <p:nvSpPr>
          <p:cNvPr id="25" name="Text 20"/>
          <p:cNvSpPr/>
          <p:nvPr/>
        </p:nvSpPr>
        <p:spPr>
          <a:xfrm>
            <a:off x="13484852" y="99949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Journey Distance</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474320" y="753318"/>
            <a:ext cx="1734388" cy="1734393"/>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8725991" y="1143000"/>
            <a:ext cx="6935067" cy="1765300"/>
          </a:xfrm>
          <a:prstGeom prst="rect">
            <a:avLst/>
          </a:prstGeom>
          <a:solidFill>
            <a:srgbClr val="F4C738">
              <a:alpha val="100000"/>
            </a:srgbClr>
          </a:solidFill>
          <a:ln w="50800">
            <a:solidFill>
              <a:srgbClr val="272727"/>
            </a:solidFill>
            <a:prstDash val="solid"/>
          </a:ln>
        </p:spPr>
      </p:sp>
      <p:sp>
        <p:nvSpPr>
          <p:cNvPr id="7" name="Text 2"/>
          <p:cNvSpPr/>
          <p:nvPr/>
        </p:nvSpPr>
        <p:spPr>
          <a:xfrm>
            <a:off x="9488086" y="1447800"/>
            <a:ext cx="5749585"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Some Graph</a:t>
            </a:r>
            <a:endParaRPr lang="en-US" sz="8000" dirty="0"/>
          </a:p>
        </p:txBody>
      </p:sp>
      <p:sp>
        <p:nvSpPr>
          <p:cNvPr id="8" name="Shape 3"/>
          <p:cNvSpPr/>
          <p:nvPr/>
        </p:nvSpPr>
        <p:spPr>
          <a:xfrm>
            <a:off x="2718140" y="3771900"/>
            <a:ext cx="8941918" cy="6180901"/>
          </a:xfrm>
          <a:prstGeom prst="rect">
            <a:avLst/>
          </a:prstGeom>
          <a:noFill/>
          <a:ln/>
        </p:spPr>
      </p:sp>
      <p:sp>
        <p:nvSpPr>
          <p:cNvPr id="9" name="Text 4"/>
          <p:cNvSpPr/>
          <p:nvPr/>
        </p:nvSpPr>
        <p:spPr>
          <a:xfrm>
            <a:off x="2986455" y="8999513"/>
            <a:ext cx="216821" cy="356494"/>
          </a:xfrm>
          <a:prstGeom prst="rect">
            <a:avLst/>
          </a:prstGeom>
          <a:noFill/>
          <a:ln/>
        </p:spPr>
        <p:txBody>
          <a:bodyPr wrap="square" lIns="0" tIns="0" rIns="0" bIns="0" rtlCol="0" anchor="t"/>
          <a:lstStyle/>
          <a:p>
            <a:pPr algn="l"/>
            <a:r>
              <a:rPr lang="en-US" sz="1800" dirty="0">
                <a:solidFill>
                  <a:srgbClr val="3AABD8">
                    <a:alpha val="100000"/>
                  </a:srgbClr>
                </a:solidFill>
                <a:latin typeface="Lato Regular" pitchFamily="34" charset="0"/>
                <a:ea typeface="Lato Regular" pitchFamily="34" charset="-122"/>
                <a:cs typeface="Lato Regular" pitchFamily="34" charset="-120"/>
              </a:rPr>
              <a:t>0</a:t>
            </a:r>
            <a:endParaRPr lang="en-US" sz="1821" dirty="0"/>
          </a:p>
        </p:txBody>
      </p:sp>
      <p:sp>
        <p:nvSpPr>
          <p:cNvPr id="10" name="Text 5"/>
          <p:cNvSpPr/>
          <p:nvPr/>
        </p:nvSpPr>
        <p:spPr>
          <a:xfrm>
            <a:off x="3331658" y="9622606"/>
            <a:ext cx="257645" cy="422713"/>
          </a:xfrm>
          <a:prstGeom prst="rect">
            <a:avLst/>
          </a:prstGeom>
          <a:noFill/>
          <a:ln/>
        </p:spPr>
        <p:txBody>
          <a:bodyPr wrap="square" lIns="0" tIns="0" rIns="0" bIns="0" rtlCol="0" anchor="t"/>
          <a:lstStyle/>
          <a:p>
            <a:pPr algn="l"/>
            <a:r>
              <a:rPr lang="en-US" sz="2200" dirty="0">
                <a:solidFill>
                  <a:srgbClr val="3AABD8">
                    <a:alpha val="100000"/>
                  </a:srgbClr>
                </a:solidFill>
                <a:latin typeface="Lato Regular" pitchFamily="34" charset="0"/>
                <a:ea typeface="Lato Regular" pitchFamily="34" charset="-122"/>
                <a:cs typeface="Lato Regular" pitchFamily="34" charset="-120"/>
              </a:rPr>
              <a:t>1</a:t>
            </a:r>
            <a:endParaRPr lang="en-US" sz="2185" dirty="0"/>
          </a:p>
        </p:txBody>
      </p:sp>
      <p:sp>
        <p:nvSpPr>
          <p:cNvPr id="11" name="Text 6"/>
          <p:cNvSpPr/>
          <p:nvPr/>
        </p:nvSpPr>
        <p:spPr>
          <a:xfrm>
            <a:off x="4470732" y="9622606"/>
            <a:ext cx="257645" cy="422713"/>
          </a:xfrm>
          <a:prstGeom prst="rect">
            <a:avLst/>
          </a:prstGeom>
          <a:noFill/>
          <a:ln/>
        </p:spPr>
        <p:txBody>
          <a:bodyPr wrap="square" lIns="0" tIns="0" rIns="0" bIns="0" rtlCol="0" anchor="t"/>
          <a:lstStyle/>
          <a:p>
            <a:pPr algn="l"/>
            <a:r>
              <a:rPr lang="en-US" sz="2200" dirty="0">
                <a:solidFill>
                  <a:srgbClr val="3AABD8">
                    <a:alpha val="100000"/>
                  </a:srgbClr>
                </a:solidFill>
                <a:latin typeface="Lato Regular" pitchFamily="34" charset="0"/>
                <a:ea typeface="Lato Regular" pitchFamily="34" charset="-122"/>
                <a:cs typeface="Lato Regular" pitchFamily="34" charset="-120"/>
              </a:rPr>
              <a:t>2</a:t>
            </a:r>
            <a:endParaRPr lang="en-US" sz="2185" dirty="0"/>
          </a:p>
        </p:txBody>
      </p:sp>
      <p:sp>
        <p:nvSpPr>
          <p:cNvPr id="12" name="Text 7"/>
          <p:cNvSpPr/>
          <p:nvPr/>
        </p:nvSpPr>
        <p:spPr>
          <a:xfrm>
            <a:off x="5609804" y="9622606"/>
            <a:ext cx="257645" cy="422713"/>
          </a:xfrm>
          <a:prstGeom prst="rect">
            <a:avLst/>
          </a:prstGeom>
          <a:noFill/>
          <a:ln/>
        </p:spPr>
        <p:txBody>
          <a:bodyPr wrap="square" lIns="0" tIns="0" rIns="0" bIns="0" rtlCol="0" anchor="t"/>
          <a:lstStyle/>
          <a:p>
            <a:pPr algn="l"/>
            <a:r>
              <a:rPr lang="en-US" sz="2200" dirty="0">
                <a:solidFill>
                  <a:srgbClr val="3AABD8">
                    <a:alpha val="100000"/>
                  </a:srgbClr>
                </a:solidFill>
                <a:latin typeface="Lato Regular" pitchFamily="34" charset="0"/>
                <a:ea typeface="Lato Regular" pitchFamily="34" charset="-122"/>
                <a:cs typeface="Lato Regular" pitchFamily="34" charset="-120"/>
              </a:rPr>
              <a:t>3</a:t>
            </a:r>
            <a:endParaRPr lang="en-US" sz="2185" dirty="0"/>
          </a:p>
        </p:txBody>
      </p:sp>
      <p:sp>
        <p:nvSpPr>
          <p:cNvPr id="13" name="Text 8"/>
          <p:cNvSpPr/>
          <p:nvPr/>
        </p:nvSpPr>
        <p:spPr>
          <a:xfrm>
            <a:off x="6748878" y="9622606"/>
            <a:ext cx="257645" cy="422713"/>
          </a:xfrm>
          <a:prstGeom prst="rect">
            <a:avLst/>
          </a:prstGeom>
          <a:noFill/>
          <a:ln/>
        </p:spPr>
        <p:txBody>
          <a:bodyPr wrap="square" lIns="0" tIns="0" rIns="0" bIns="0" rtlCol="0" anchor="t"/>
          <a:lstStyle/>
          <a:p>
            <a:pPr algn="l"/>
            <a:r>
              <a:rPr lang="en-US" sz="2200" dirty="0">
                <a:solidFill>
                  <a:srgbClr val="3AABD8">
                    <a:alpha val="100000"/>
                  </a:srgbClr>
                </a:solidFill>
                <a:latin typeface="Lato Regular" pitchFamily="34" charset="0"/>
                <a:ea typeface="Lato Regular" pitchFamily="34" charset="-122"/>
                <a:cs typeface="Lato Regular" pitchFamily="34" charset="-120"/>
              </a:rPr>
              <a:t>4</a:t>
            </a:r>
            <a:endParaRPr lang="en-US" sz="2185" dirty="0"/>
          </a:p>
        </p:txBody>
      </p:sp>
      <p:sp>
        <p:nvSpPr>
          <p:cNvPr id="14" name="Text 9"/>
          <p:cNvSpPr/>
          <p:nvPr/>
        </p:nvSpPr>
        <p:spPr>
          <a:xfrm>
            <a:off x="7887996" y="9622606"/>
            <a:ext cx="257645" cy="422713"/>
          </a:xfrm>
          <a:prstGeom prst="rect">
            <a:avLst/>
          </a:prstGeom>
          <a:noFill/>
          <a:ln/>
        </p:spPr>
        <p:txBody>
          <a:bodyPr wrap="square" lIns="0" tIns="0" rIns="0" bIns="0" rtlCol="0" anchor="t"/>
          <a:lstStyle/>
          <a:p>
            <a:pPr algn="l"/>
            <a:r>
              <a:rPr lang="en-US" sz="2200" dirty="0">
                <a:solidFill>
                  <a:srgbClr val="3AABD8">
                    <a:alpha val="100000"/>
                  </a:srgbClr>
                </a:solidFill>
                <a:latin typeface="Lato Regular" pitchFamily="34" charset="0"/>
                <a:ea typeface="Lato Regular" pitchFamily="34" charset="-122"/>
                <a:cs typeface="Lato Regular" pitchFamily="34" charset="-120"/>
              </a:rPr>
              <a:t>5</a:t>
            </a:r>
            <a:endParaRPr lang="en-US" sz="2185" dirty="0"/>
          </a:p>
        </p:txBody>
      </p:sp>
      <p:sp>
        <p:nvSpPr>
          <p:cNvPr id="15" name="Text 10"/>
          <p:cNvSpPr/>
          <p:nvPr/>
        </p:nvSpPr>
        <p:spPr>
          <a:xfrm>
            <a:off x="9027070" y="9622606"/>
            <a:ext cx="257645" cy="422713"/>
          </a:xfrm>
          <a:prstGeom prst="rect">
            <a:avLst/>
          </a:prstGeom>
          <a:noFill/>
          <a:ln/>
        </p:spPr>
        <p:txBody>
          <a:bodyPr wrap="square" lIns="0" tIns="0" rIns="0" bIns="0" rtlCol="0" anchor="t"/>
          <a:lstStyle/>
          <a:p>
            <a:pPr algn="l"/>
            <a:r>
              <a:rPr lang="en-US" sz="2200" dirty="0">
                <a:solidFill>
                  <a:srgbClr val="3AABD8">
                    <a:alpha val="100000"/>
                  </a:srgbClr>
                </a:solidFill>
                <a:latin typeface="Lato Regular" pitchFamily="34" charset="0"/>
                <a:ea typeface="Lato Regular" pitchFamily="34" charset="-122"/>
                <a:cs typeface="Lato Regular" pitchFamily="34" charset="-120"/>
              </a:rPr>
              <a:t>6</a:t>
            </a:r>
            <a:endParaRPr lang="en-US" sz="2185" dirty="0"/>
          </a:p>
        </p:txBody>
      </p:sp>
      <p:sp>
        <p:nvSpPr>
          <p:cNvPr id="16" name="Text 11"/>
          <p:cNvSpPr/>
          <p:nvPr/>
        </p:nvSpPr>
        <p:spPr>
          <a:xfrm>
            <a:off x="10166145" y="9622606"/>
            <a:ext cx="257645" cy="422713"/>
          </a:xfrm>
          <a:prstGeom prst="rect">
            <a:avLst/>
          </a:prstGeom>
          <a:noFill/>
          <a:ln/>
        </p:spPr>
        <p:txBody>
          <a:bodyPr wrap="square" lIns="0" tIns="0" rIns="0" bIns="0" rtlCol="0" anchor="t"/>
          <a:lstStyle/>
          <a:p>
            <a:pPr algn="l"/>
            <a:r>
              <a:rPr lang="en-US" sz="2200" dirty="0">
                <a:solidFill>
                  <a:srgbClr val="3AABD8">
                    <a:alpha val="100000"/>
                  </a:srgbClr>
                </a:solidFill>
                <a:latin typeface="Lato Regular" pitchFamily="34" charset="0"/>
                <a:ea typeface="Lato Regular" pitchFamily="34" charset="-122"/>
                <a:cs typeface="Lato Regular" pitchFamily="34" charset="-120"/>
              </a:rPr>
              <a:t>7</a:t>
            </a:r>
            <a:endParaRPr lang="en-US" sz="2185" dirty="0"/>
          </a:p>
        </p:txBody>
      </p:sp>
      <p:sp>
        <p:nvSpPr>
          <p:cNvPr id="17" name="Text 12"/>
          <p:cNvSpPr/>
          <p:nvPr/>
        </p:nvSpPr>
        <p:spPr>
          <a:xfrm>
            <a:off x="11281636" y="9622606"/>
            <a:ext cx="257645" cy="422713"/>
          </a:xfrm>
          <a:prstGeom prst="rect">
            <a:avLst/>
          </a:prstGeom>
          <a:noFill/>
          <a:ln/>
        </p:spPr>
        <p:txBody>
          <a:bodyPr wrap="square" lIns="0" tIns="0" rIns="0" bIns="0" rtlCol="0" anchor="t"/>
          <a:lstStyle/>
          <a:p>
            <a:pPr algn="l"/>
            <a:r>
              <a:rPr lang="en-US" sz="2200" dirty="0">
                <a:solidFill>
                  <a:srgbClr val="3AABD8">
                    <a:alpha val="100000"/>
                  </a:srgbClr>
                </a:solidFill>
                <a:latin typeface="Lato Regular" pitchFamily="34" charset="0"/>
                <a:ea typeface="Lato Regular" pitchFamily="34" charset="-122"/>
                <a:cs typeface="Lato Regular" pitchFamily="34" charset="-120"/>
              </a:rPr>
              <a:t>8</a:t>
            </a:r>
            <a:endParaRPr lang="en-US" sz="2185" dirty="0"/>
          </a:p>
        </p:txBody>
      </p:sp>
      <p:sp>
        <p:nvSpPr>
          <p:cNvPr id="18" name="Text 13"/>
          <p:cNvSpPr/>
          <p:nvPr/>
        </p:nvSpPr>
        <p:spPr>
          <a:xfrm>
            <a:off x="2852319" y="8482087"/>
            <a:ext cx="356539" cy="356494"/>
          </a:xfrm>
          <a:prstGeom prst="rect">
            <a:avLst/>
          </a:prstGeom>
          <a:noFill/>
          <a:ln/>
        </p:spPr>
        <p:txBody>
          <a:bodyPr wrap="square" lIns="0" tIns="0" rIns="0" bIns="0" rtlCol="0" anchor="t"/>
          <a:lstStyle/>
          <a:p>
            <a:pPr algn="l"/>
            <a:r>
              <a:rPr lang="en-US" sz="1800" dirty="0">
                <a:solidFill>
                  <a:srgbClr val="3AABD8">
                    <a:alpha val="100000"/>
                  </a:srgbClr>
                </a:solidFill>
                <a:latin typeface="Lato Regular" pitchFamily="34" charset="0"/>
                <a:ea typeface="Lato Regular" pitchFamily="34" charset="-122"/>
                <a:cs typeface="Lato Regular" pitchFamily="34" charset="-120"/>
              </a:rPr>
              <a:t>10</a:t>
            </a:r>
            <a:endParaRPr lang="en-US" sz="1821" dirty="0"/>
          </a:p>
        </p:txBody>
      </p:sp>
      <p:sp>
        <p:nvSpPr>
          <p:cNvPr id="19" name="Text 14"/>
          <p:cNvSpPr/>
          <p:nvPr/>
        </p:nvSpPr>
        <p:spPr>
          <a:xfrm>
            <a:off x="2852319" y="7964612"/>
            <a:ext cx="356539" cy="356494"/>
          </a:xfrm>
          <a:prstGeom prst="rect">
            <a:avLst/>
          </a:prstGeom>
          <a:noFill/>
          <a:ln/>
        </p:spPr>
        <p:txBody>
          <a:bodyPr wrap="square" lIns="0" tIns="0" rIns="0" bIns="0" rtlCol="0" anchor="t"/>
          <a:lstStyle/>
          <a:p>
            <a:pPr algn="l"/>
            <a:r>
              <a:rPr lang="en-US" sz="1800" dirty="0">
                <a:solidFill>
                  <a:srgbClr val="3AABD8">
                    <a:alpha val="100000"/>
                  </a:srgbClr>
                </a:solidFill>
                <a:latin typeface="Lato Regular" pitchFamily="34" charset="0"/>
                <a:ea typeface="Lato Regular" pitchFamily="34" charset="-122"/>
                <a:cs typeface="Lato Regular" pitchFamily="34" charset="-120"/>
              </a:rPr>
              <a:t>20</a:t>
            </a:r>
            <a:endParaRPr lang="en-US" sz="1821" dirty="0"/>
          </a:p>
        </p:txBody>
      </p:sp>
      <p:sp>
        <p:nvSpPr>
          <p:cNvPr id="20" name="Text 15"/>
          <p:cNvSpPr/>
          <p:nvPr/>
        </p:nvSpPr>
        <p:spPr>
          <a:xfrm>
            <a:off x="2852319" y="7447161"/>
            <a:ext cx="356539" cy="356494"/>
          </a:xfrm>
          <a:prstGeom prst="rect">
            <a:avLst/>
          </a:prstGeom>
          <a:noFill/>
          <a:ln/>
        </p:spPr>
        <p:txBody>
          <a:bodyPr wrap="square" lIns="0" tIns="0" rIns="0" bIns="0" rtlCol="0" anchor="t"/>
          <a:lstStyle/>
          <a:p>
            <a:pPr algn="l"/>
            <a:r>
              <a:rPr lang="en-US" sz="1800" dirty="0">
                <a:solidFill>
                  <a:srgbClr val="3AABD8">
                    <a:alpha val="100000"/>
                  </a:srgbClr>
                </a:solidFill>
                <a:latin typeface="Lato Regular" pitchFamily="34" charset="0"/>
                <a:ea typeface="Lato Regular" pitchFamily="34" charset="-122"/>
                <a:cs typeface="Lato Regular" pitchFamily="34" charset="-120"/>
              </a:rPr>
              <a:t>30</a:t>
            </a:r>
            <a:endParaRPr lang="en-US" sz="1821" dirty="0"/>
          </a:p>
        </p:txBody>
      </p:sp>
      <p:sp>
        <p:nvSpPr>
          <p:cNvPr id="21" name="Text 16"/>
          <p:cNvSpPr/>
          <p:nvPr/>
        </p:nvSpPr>
        <p:spPr>
          <a:xfrm>
            <a:off x="2852319" y="6929611"/>
            <a:ext cx="356539" cy="356494"/>
          </a:xfrm>
          <a:prstGeom prst="rect">
            <a:avLst/>
          </a:prstGeom>
          <a:noFill/>
          <a:ln/>
        </p:spPr>
        <p:txBody>
          <a:bodyPr wrap="square" lIns="0" tIns="0" rIns="0" bIns="0" rtlCol="0" anchor="t"/>
          <a:lstStyle/>
          <a:p>
            <a:pPr algn="l"/>
            <a:r>
              <a:rPr lang="en-US" sz="1800" dirty="0">
                <a:solidFill>
                  <a:srgbClr val="3AABD8">
                    <a:alpha val="100000"/>
                  </a:srgbClr>
                </a:solidFill>
                <a:latin typeface="Lato Regular" pitchFamily="34" charset="0"/>
                <a:ea typeface="Lato Regular" pitchFamily="34" charset="-122"/>
                <a:cs typeface="Lato Regular" pitchFamily="34" charset="-120"/>
              </a:rPr>
              <a:t>40</a:t>
            </a:r>
            <a:endParaRPr lang="en-US" sz="1821" dirty="0"/>
          </a:p>
        </p:txBody>
      </p:sp>
      <p:sp>
        <p:nvSpPr>
          <p:cNvPr id="22" name="Text 17"/>
          <p:cNvSpPr/>
          <p:nvPr/>
        </p:nvSpPr>
        <p:spPr>
          <a:xfrm>
            <a:off x="2852319" y="6412309"/>
            <a:ext cx="356539" cy="356494"/>
          </a:xfrm>
          <a:prstGeom prst="rect">
            <a:avLst/>
          </a:prstGeom>
          <a:noFill/>
          <a:ln/>
        </p:spPr>
        <p:txBody>
          <a:bodyPr wrap="square" lIns="0" tIns="0" rIns="0" bIns="0" rtlCol="0" anchor="t"/>
          <a:lstStyle/>
          <a:p>
            <a:pPr algn="l"/>
            <a:r>
              <a:rPr lang="en-US" sz="1800" dirty="0">
                <a:solidFill>
                  <a:srgbClr val="3AABD8">
                    <a:alpha val="100000"/>
                  </a:srgbClr>
                </a:solidFill>
                <a:latin typeface="Lato Regular" pitchFamily="34" charset="0"/>
                <a:ea typeface="Lato Regular" pitchFamily="34" charset="-122"/>
                <a:cs typeface="Lato Regular" pitchFamily="34" charset="-120"/>
              </a:rPr>
              <a:t>50</a:t>
            </a:r>
            <a:endParaRPr lang="en-US" sz="1821" dirty="0"/>
          </a:p>
        </p:txBody>
      </p:sp>
      <p:sp>
        <p:nvSpPr>
          <p:cNvPr id="23" name="Text 18"/>
          <p:cNvSpPr/>
          <p:nvPr/>
        </p:nvSpPr>
        <p:spPr>
          <a:xfrm>
            <a:off x="2852319" y="5894809"/>
            <a:ext cx="356539" cy="356494"/>
          </a:xfrm>
          <a:prstGeom prst="rect">
            <a:avLst/>
          </a:prstGeom>
          <a:noFill/>
          <a:ln/>
        </p:spPr>
        <p:txBody>
          <a:bodyPr wrap="square" lIns="0" tIns="0" rIns="0" bIns="0" rtlCol="0" anchor="t"/>
          <a:lstStyle/>
          <a:p>
            <a:pPr algn="l"/>
            <a:r>
              <a:rPr lang="en-US" sz="1800" dirty="0">
                <a:solidFill>
                  <a:srgbClr val="3AABD8">
                    <a:alpha val="100000"/>
                  </a:srgbClr>
                </a:solidFill>
                <a:latin typeface="Lato Regular" pitchFamily="34" charset="0"/>
                <a:ea typeface="Lato Regular" pitchFamily="34" charset="-122"/>
                <a:cs typeface="Lato Regular" pitchFamily="34" charset="-120"/>
              </a:rPr>
              <a:t>60</a:t>
            </a:r>
            <a:endParaRPr lang="en-US" sz="1821" dirty="0"/>
          </a:p>
        </p:txBody>
      </p:sp>
      <p:sp>
        <p:nvSpPr>
          <p:cNvPr id="24" name="Text 19"/>
          <p:cNvSpPr/>
          <p:nvPr/>
        </p:nvSpPr>
        <p:spPr>
          <a:xfrm>
            <a:off x="2852319" y="5377507"/>
            <a:ext cx="356539" cy="356494"/>
          </a:xfrm>
          <a:prstGeom prst="rect">
            <a:avLst/>
          </a:prstGeom>
          <a:noFill/>
          <a:ln/>
        </p:spPr>
        <p:txBody>
          <a:bodyPr wrap="square" lIns="0" tIns="0" rIns="0" bIns="0" rtlCol="0" anchor="t"/>
          <a:lstStyle/>
          <a:p>
            <a:pPr algn="l"/>
            <a:r>
              <a:rPr lang="en-US" sz="1800" dirty="0">
                <a:solidFill>
                  <a:srgbClr val="3AABD8">
                    <a:alpha val="100000"/>
                  </a:srgbClr>
                </a:solidFill>
                <a:latin typeface="Lato Regular" pitchFamily="34" charset="0"/>
                <a:ea typeface="Lato Regular" pitchFamily="34" charset="-122"/>
                <a:cs typeface="Lato Regular" pitchFamily="34" charset="-120"/>
              </a:rPr>
              <a:t>70</a:t>
            </a:r>
            <a:endParaRPr lang="en-US" sz="1821" dirty="0"/>
          </a:p>
        </p:txBody>
      </p:sp>
      <p:sp>
        <p:nvSpPr>
          <p:cNvPr id="25" name="Text 20"/>
          <p:cNvSpPr/>
          <p:nvPr/>
        </p:nvSpPr>
        <p:spPr>
          <a:xfrm>
            <a:off x="2852319" y="4860057"/>
            <a:ext cx="356539" cy="356494"/>
          </a:xfrm>
          <a:prstGeom prst="rect">
            <a:avLst/>
          </a:prstGeom>
          <a:noFill/>
          <a:ln/>
        </p:spPr>
        <p:txBody>
          <a:bodyPr wrap="square" lIns="0" tIns="0" rIns="0" bIns="0" rtlCol="0" anchor="t"/>
          <a:lstStyle/>
          <a:p>
            <a:pPr algn="l"/>
            <a:r>
              <a:rPr lang="en-US" sz="1800" dirty="0">
                <a:solidFill>
                  <a:srgbClr val="3AABD8">
                    <a:alpha val="100000"/>
                  </a:srgbClr>
                </a:solidFill>
                <a:latin typeface="Lato Regular" pitchFamily="34" charset="0"/>
                <a:ea typeface="Lato Regular" pitchFamily="34" charset="-122"/>
                <a:cs typeface="Lato Regular" pitchFamily="34" charset="-120"/>
              </a:rPr>
              <a:t>80</a:t>
            </a:r>
            <a:endParaRPr lang="en-US" sz="1821" dirty="0"/>
          </a:p>
        </p:txBody>
      </p:sp>
      <p:sp>
        <p:nvSpPr>
          <p:cNvPr id="26" name="Text 21"/>
          <p:cNvSpPr/>
          <p:nvPr/>
        </p:nvSpPr>
        <p:spPr>
          <a:xfrm>
            <a:off x="2852319" y="4342507"/>
            <a:ext cx="356539" cy="356494"/>
          </a:xfrm>
          <a:prstGeom prst="rect">
            <a:avLst/>
          </a:prstGeom>
          <a:noFill/>
          <a:ln/>
        </p:spPr>
        <p:txBody>
          <a:bodyPr wrap="square" lIns="0" tIns="0" rIns="0" bIns="0" rtlCol="0" anchor="t"/>
          <a:lstStyle/>
          <a:p>
            <a:pPr algn="l"/>
            <a:r>
              <a:rPr lang="en-US" sz="1800" dirty="0">
                <a:solidFill>
                  <a:srgbClr val="3AABD8">
                    <a:alpha val="100000"/>
                  </a:srgbClr>
                </a:solidFill>
                <a:latin typeface="Lato Regular" pitchFamily="34" charset="0"/>
                <a:ea typeface="Lato Regular" pitchFamily="34" charset="-122"/>
                <a:cs typeface="Lato Regular" pitchFamily="34" charset="-120"/>
              </a:rPr>
              <a:t>90</a:t>
            </a:r>
            <a:endParaRPr lang="en-US" sz="1821" dirty="0"/>
          </a:p>
        </p:txBody>
      </p:sp>
      <p:sp>
        <p:nvSpPr>
          <p:cNvPr id="27" name="Text 22"/>
          <p:cNvSpPr/>
          <p:nvPr/>
        </p:nvSpPr>
        <p:spPr>
          <a:xfrm>
            <a:off x="2718140" y="3825032"/>
            <a:ext cx="483555" cy="356494"/>
          </a:xfrm>
          <a:prstGeom prst="rect">
            <a:avLst/>
          </a:prstGeom>
          <a:noFill/>
          <a:ln/>
        </p:spPr>
        <p:txBody>
          <a:bodyPr wrap="square" lIns="0" tIns="0" rIns="0" bIns="0" rtlCol="0" anchor="t"/>
          <a:lstStyle/>
          <a:p>
            <a:pPr algn="l"/>
            <a:r>
              <a:rPr lang="en-US" sz="1800" dirty="0">
                <a:solidFill>
                  <a:srgbClr val="3AABD8">
                    <a:alpha val="100000"/>
                  </a:srgbClr>
                </a:solidFill>
                <a:latin typeface="Lato Regular" pitchFamily="34" charset="0"/>
                <a:ea typeface="Lato Regular" pitchFamily="34" charset="-122"/>
                <a:cs typeface="Lato Regular" pitchFamily="34" charset="-120"/>
              </a:rPr>
              <a:t>100</a:t>
            </a:r>
            <a:endParaRPr lang="en-US" sz="1821" dirty="0"/>
          </a:p>
        </p:txBody>
      </p:sp>
      <p:pic>
        <p:nvPicPr>
          <p:cNvPr id="28" name="Image 3" descr="preencoded.png">    </p:cNvPr>
          <p:cNvPicPr>
            <a:picLocks noChangeAspect="1"/>
          </p:cNvPicPr>
          <p:nvPr/>
        </p:nvPicPr>
        <p:blipFill>
          <a:blip r:embed="rId4"/>
          <a:stretch>
            <a:fillRect/>
          </a:stretch>
        </p:blipFill>
        <p:spPr>
          <a:xfrm>
            <a:off x="3368467" y="3771900"/>
            <a:ext cx="8291591" cy="5511006"/>
          </a:xfrm>
          <a:prstGeom prst="rect">
            <a:avLst/>
          </a:prstGeom>
        </p:spPr>
      </p:pic>
      <p:pic>
        <p:nvPicPr>
          <p:cNvPr id="29" name="Image 4" descr="preencoded.png">    </p:cNvPr>
          <p:cNvPicPr>
            <a:picLocks noChangeAspect="1"/>
          </p:cNvPicPr>
          <p:nvPr/>
        </p:nvPicPr>
        <p:blipFill>
          <a:blip r:embed="rId5"/>
          <a:stretch>
            <a:fillRect/>
          </a:stretch>
        </p:blipFill>
        <p:spPr>
          <a:xfrm>
            <a:off x="4512766" y="4185444"/>
            <a:ext cx="11567" cy="5258445"/>
          </a:xfrm>
          <a:prstGeom prst="rect">
            <a:avLst/>
          </a:prstGeom>
        </p:spPr>
      </p:pic>
      <p:pic>
        <p:nvPicPr>
          <p:cNvPr id="30" name="Image 5" descr="preencoded.png">    </p:cNvPr>
          <p:cNvPicPr>
            <a:picLocks noChangeAspect="1"/>
          </p:cNvPicPr>
          <p:nvPr/>
        </p:nvPicPr>
        <p:blipFill>
          <a:blip r:embed="rId6"/>
          <a:stretch>
            <a:fillRect/>
          </a:stretch>
        </p:blipFill>
        <p:spPr>
          <a:xfrm>
            <a:off x="5651279" y="4185444"/>
            <a:ext cx="11567" cy="5258445"/>
          </a:xfrm>
          <a:prstGeom prst="rect">
            <a:avLst/>
          </a:prstGeom>
        </p:spPr>
      </p:pic>
      <p:pic>
        <p:nvPicPr>
          <p:cNvPr id="31" name="Image 6" descr="preencoded.png">    </p:cNvPr>
          <p:cNvPicPr>
            <a:picLocks noChangeAspect="1"/>
          </p:cNvPicPr>
          <p:nvPr/>
        </p:nvPicPr>
        <p:blipFill>
          <a:blip r:embed="rId7"/>
          <a:stretch>
            <a:fillRect/>
          </a:stretch>
        </p:blipFill>
        <p:spPr>
          <a:xfrm>
            <a:off x="6789795" y="4185444"/>
            <a:ext cx="11567" cy="5258445"/>
          </a:xfrm>
          <a:prstGeom prst="rect">
            <a:avLst/>
          </a:prstGeom>
        </p:spPr>
      </p:pic>
      <p:pic>
        <p:nvPicPr>
          <p:cNvPr id="32" name="Image 7" descr="preencoded.png">    </p:cNvPr>
          <p:cNvPicPr>
            <a:picLocks noChangeAspect="1"/>
          </p:cNvPicPr>
          <p:nvPr/>
        </p:nvPicPr>
        <p:blipFill>
          <a:blip r:embed="rId8"/>
          <a:stretch>
            <a:fillRect/>
          </a:stretch>
        </p:blipFill>
        <p:spPr>
          <a:xfrm>
            <a:off x="7928309" y="4185444"/>
            <a:ext cx="11567" cy="5258445"/>
          </a:xfrm>
          <a:prstGeom prst="rect">
            <a:avLst/>
          </a:prstGeom>
        </p:spPr>
      </p:pic>
      <p:pic>
        <p:nvPicPr>
          <p:cNvPr id="33" name="Image 8" descr="preencoded.png">    </p:cNvPr>
          <p:cNvPicPr>
            <a:picLocks noChangeAspect="1"/>
          </p:cNvPicPr>
          <p:nvPr/>
        </p:nvPicPr>
        <p:blipFill>
          <a:blip r:embed="rId9"/>
          <a:stretch>
            <a:fillRect/>
          </a:stretch>
        </p:blipFill>
        <p:spPr>
          <a:xfrm>
            <a:off x="9066828" y="4185444"/>
            <a:ext cx="11567" cy="5258445"/>
          </a:xfrm>
          <a:prstGeom prst="rect">
            <a:avLst/>
          </a:prstGeom>
        </p:spPr>
      </p:pic>
      <p:pic>
        <p:nvPicPr>
          <p:cNvPr id="34" name="Image 9" descr="preencoded.png">    </p:cNvPr>
          <p:cNvPicPr>
            <a:picLocks noChangeAspect="1"/>
          </p:cNvPicPr>
          <p:nvPr/>
        </p:nvPicPr>
        <p:blipFill>
          <a:blip r:embed="rId10"/>
          <a:stretch>
            <a:fillRect/>
          </a:stretch>
        </p:blipFill>
        <p:spPr>
          <a:xfrm>
            <a:off x="10205341" y="4185444"/>
            <a:ext cx="11567" cy="5258445"/>
          </a:xfrm>
          <a:prstGeom prst="rect">
            <a:avLst/>
          </a:prstGeom>
        </p:spPr>
      </p:pic>
      <p:pic>
        <p:nvPicPr>
          <p:cNvPr id="35" name="Image 10" descr="preencoded.png">    </p:cNvPr>
          <p:cNvPicPr>
            <a:picLocks noChangeAspect="1"/>
          </p:cNvPicPr>
          <p:nvPr/>
        </p:nvPicPr>
        <p:blipFill>
          <a:blip r:embed="rId11"/>
          <a:stretch>
            <a:fillRect/>
          </a:stretch>
        </p:blipFill>
        <p:spPr>
          <a:xfrm>
            <a:off x="11343854" y="4185444"/>
            <a:ext cx="11567" cy="5258445"/>
          </a:xfrm>
          <a:prstGeom prst="rect">
            <a:avLst/>
          </a:prstGeom>
        </p:spPr>
      </p:pic>
      <p:pic>
        <p:nvPicPr>
          <p:cNvPr id="36" name="Image 11" descr="preencoded.png">    </p:cNvPr>
          <p:cNvPicPr>
            <a:picLocks noChangeAspect="1"/>
          </p:cNvPicPr>
          <p:nvPr/>
        </p:nvPicPr>
        <p:blipFill>
          <a:blip r:embed="rId12"/>
          <a:stretch>
            <a:fillRect/>
          </a:stretch>
        </p:blipFill>
        <p:spPr>
          <a:xfrm>
            <a:off x="3355539" y="5483845"/>
            <a:ext cx="8050168" cy="2373585"/>
          </a:xfrm>
          <a:prstGeom prst="rect">
            <a:avLst/>
          </a:prstGeom>
        </p:spPr>
      </p:pic>
      <p:pic>
        <p:nvPicPr>
          <p:cNvPr id="37" name="Image 12" descr="preencoded.png">    </p:cNvPr>
          <p:cNvPicPr>
            <a:picLocks noChangeAspect="1"/>
          </p:cNvPicPr>
          <p:nvPr/>
        </p:nvPicPr>
        <p:blipFill>
          <a:blip r:embed="rId13"/>
          <a:stretch>
            <a:fillRect/>
          </a:stretch>
        </p:blipFill>
        <p:spPr>
          <a:xfrm>
            <a:off x="3369143" y="6359525"/>
            <a:ext cx="8044031" cy="2268538"/>
          </a:xfrm>
          <a:prstGeom prst="rect">
            <a:avLst/>
          </a:prstGeom>
        </p:spPr>
      </p:pic>
      <p:pic>
        <p:nvPicPr>
          <p:cNvPr id="38" name="Image 13" descr="preencoded.png">    </p:cNvPr>
          <p:cNvPicPr>
            <a:picLocks noChangeAspect="1"/>
          </p:cNvPicPr>
          <p:nvPr/>
        </p:nvPicPr>
        <p:blipFill>
          <a:blip r:embed="rId14"/>
          <a:stretch>
            <a:fillRect/>
          </a:stretch>
        </p:blipFill>
        <p:spPr>
          <a:xfrm>
            <a:off x="4441751" y="6055643"/>
            <a:ext cx="153591" cy="153566"/>
          </a:xfrm>
          <a:prstGeom prst="rect">
            <a:avLst/>
          </a:prstGeom>
        </p:spPr>
      </p:pic>
      <p:pic>
        <p:nvPicPr>
          <p:cNvPr id="39" name="Image 14" descr="preencoded.png">    </p:cNvPr>
          <p:cNvPicPr>
            <a:picLocks noChangeAspect="1"/>
          </p:cNvPicPr>
          <p:nvPr/>
        </p:nvPicPr>
        <p:blipFill>
          <a:blip r:embed="rId15"/>
          <a:stretch>
            <a:fillRect/>
          </a:stretch>
        </p:blipFill>
        <p:spPr>
          <a:xfrm>
            <a:off x="4441751" y="6981130"/>
            <a:ext cx="153591" cy="153566"/>
          </a:xfrm>
          <a:prstGeom prst="rect">
            <a:avLst/>
          </a:prstGeom>
        </p:spPr>
      </p:pic>
      <p:pic>
        <p:nvPicPr>
          <p:cNvPr id="40" name="Image 15" descr="preencoded.png">    </p:cNvPr>
          <p:cNvPicPr>
            <a:picLocks noChangeAspect="1"/>
          </p:cNvPicPr>
          <p:nvPr/>
        </p:nvPicPr>
        <p:blipFill>
          <a:blip r:embed="rId16"/>
          <a:stretch>
            <a:fillRect/>
          </a:stretch>
        </p:blipFill>
        <p:spPr>
          <a:xfrm>
            <a:off x="5580267" y="5651277"/>
            <a:ext cx="153591" cy="153566"/>
          </a:xfrm>
          <a:prstGeom prst="rect">
            <a:avLst/>
          </a:prstGeom>
        </p:spPr>
      </p:pic>
      <p:pic>
        <p:nvPicPr>
          <p:cNvPr id="41" name="Image 16" descr="preencoded.png">    </p:cNvPr>
          <p:cNvPicPr>
            <a:picLocks noChangeAspect="1"/>
          </p:cNvPicPr>
          <p:nvPr/>
        </p:nvPicPr>
        <p:blipFill>
          <a:blip r:embed="rId17"/>
          <a:stretch>
            <a:fillRect/>
          </a:stretch>
        </p:blipFill>
        <p:spPr>
          <a:xfrm>
            <a:off x="5580267" y="7415510"/>
            <a:ext cx="153591" cy="153566"/>
          </a:xfrm>
          <a:prstGeom prst="rect">
            <a:avLst/>
          </a:prstGeom>
        </p:spPr>
      </p:pic>
      <p:pic>
        <p:nvPicPr>
          <p:cNvPr id="42" name="Image 17" descr="preencoded.png">    </p:cNvPr>
          <p:cNvPicPr>
            <a:picLocks noChangeAspect="1"/>
          </p:cNvPicPr>
          <p:nvPr/>
        </p:nvPicPr>
        <p:blipFill>
          <a:blip r:embed="rId18"/>
          <a:stretch>
            <a:fillRect/>
          </a:stretch>
        </p:blipFill>
        <p:spPr>
          <a:xfrm>
            <a:off x="6718783" y="7732812"/>
            <a:ext cx="153591" cy="153566"/>
          </a:xfrm>
          <a:prstGeom prst="rect">
            <a:avLst/>
          </a:prstGeom>
        </p:spPr>
      </p:pic>
      <p:pic>
        <p:nvPicPr>
          <p:cNvPr id="43" name="Image 18" descr="preencoded.png">    </p:cNvPr>
          <p:cNvPicPr>
            <a:picLocks noChangeAspect="1"/>
          </p:cNvPicPr>
          <p:nvPr/>
        </p:nvPicPr>
        <p:blipFill>
          <a:blip r:embed="rId19"/>
          <a:stretch>
            <a:fillRect/>
          </a:stretch>
        </p:blipFill>
        <p:spPr>
          <a:xfrm>
            <a:off x="6718783" y="6311826"/>
            <a:ext cx="153591" cy="153566"/>
          </a:xfrm>
          <a:prstGeom prst="rect">
            <a:avLst/>
          </a:prstGeom>
        </p:spPr>
      </p:pic>
      <p:pic>
        <p:nvPicPr>
          <p:cNvPr id="44" name="Image 19" descr="preencoded.png">    </p:cNvPr>
          <p:cNvPicPr>
            <a:picLocks noChangeAspect="1"/>
          </p:cNvPicPr>
          <p:nvPr/>
        </p:nvPicPr>
        <p:blipFill>
          <a:blip r:embed="rId20"/>
          <a:stretch>
            <a:fillRect/>
          </a:stretch>
        </p:blipFill>
        <p:spPr>
          <a:xfrm>
            <a:off x="7861923" y="6733232"/>
            <a:ext cx="153591" cy="153566"/>
          </a:xfrm>
          <a:prstGeom prst="rect">
            <a:avLst/>
          </a:prstGeom>
        </p:spPr>
      </p:pic>
      <p:pic>
        <p:nvPicPr>
          <p:cNvPr id="45" name="Image 20" descr="preencoded.png">    </p:cNvPr>
          <p:cNvPicPr>
            <a:picLocks noChangeAspect="1"/>
          </p:cNvPicPr>
          <p:nvPr/>
        </p:nvPicPr>
        <p:blipFill>
          <a:blip r:embed="rId21"/>
          <a:stretch>
            <a:fillRect/>
          </a:stretch>
        </p:blipFill>
        <p:spPr>
          <a:xfrm>
            <a:off x="7861923" y="6420644"/>
            <a:ext cx="153591" cy="153566"/>
          </a:xfrm>
          <a:prstGeom prst="rect">
            <a:avLst/>
          </a:prstGeom>
        </p:spPr>
      </p:pic>
      <p:pic>
        <p:nvPicPr>
          <p:cNvPr id="46" name="Image 21" descr="preencoded.png">    </p:cNvPr>
          <p:cNvPicPr>
            <a:picLocks noChangeAspect="1"/>
          </p:cNvPicPr>
          <p:nvPr/>
        </p:nvPicPr>
        <p:blipFill>
          <a:blip r:embed="rId22"/>
          <a:stretch>
            <a:fillRect/>
          </a:stretch>
        </p:blipFill>
        <p:spPr>
          <a:xfrm>
            <a:off x="8995813" y="7667575"/>
            <a:ext cx="153591" cy="153566"/>
          </a:xfrm>
          <a:prstGeom prst="rect">
            <a:avLst/>
          </a:prstGeom>
        </p:spPr>
      </p:pic>
      <p:pic>
        <p:nvPicPr>
          <p:cNvPr id="47" name="Image 22" descr="preencoded.png">    </p:cNvPr>
          <p:cNvPicPr>
            <a:picLocks noChangeAspect="1"/>
          </p:cNvPicPr>
          <p:nvPr/>
        </p:nvPicPr>
        <p:blipFill>
          <a:blip r:embed="rId23"/>
          <a:stretch>
            <a:fillRect/>
          </a:stretch>
        </p:blipFill>
        <p:spPr>
          <a:xfrm>
            <a:off x="8995813" y="7076877"/>
            <a:ext cx="153591" cy="153566"/>
          </a:xfrm>
          <a:prstGeom prst="rect">
            <a:avLst/>
          </a:prstGeom>
        </p:spPr>
      </p:pic>
      <p:pic>
        <p:nvPicPr>
          <p:cNvPr id="48" name="Image 23" descr="preencoded.png">    </p:cNvPr>
          <p:cNvPicPr>
            <a:picLocks noChangeAspect="1"/>
          </p:cNvPicPr>
          <p:nvPr/>
        </p:nvPicPr>
        <p:blipFill>
          <a:blip r:embed="rId24"/>
          <a:stretch>
            <a:fillRect/>
          </a:stretch>
        </p:blipFill>
        <p:spPr>
          <a:xfrm>
            <a:off x="10138955" y="6972449"/>
            <a:ext cx="153591" cy="153566"/>
          </a:xfrm>
          <a:prstGeom prst="rect">
            <a:avLst/>
          </a:prstGeom>
        </p:spPr>
      </p:pic>
      <p:pic>
        <p:nvPicPr>
          <p:cNvPr id="49" name="Image 24" descr="preencoded.png">    </p:cNvPr>
          <p:cNvPicPr>
            <a:picLocks noChangeAspect="1"/>
          </p:cNvPicPr>
          <p:nvPr/>
        </p:nvPicPr>
        <p:blipFill>
          <a:blip r:embed="rId25"/>
          <a:stretch>
            <a:fillRect/>
          </a:stretch>
        </p:blipFill>
        <p:spPr>
          <a:xfrm>
            <a:off x="10138955" y="6572771"/>
            <a:ext cx="153591" cy="153566"/>
          </a:xfrm>
          <a:prstGeom prst="rect">
            <a:avLst/>
          </a:prstGeom>
        </p:spPr>
      </p:pic>
      <p:sp>
        <p:nvSpPr>
          <p:cNvPr id="50" name="Shape 23"/>
          <p:cNvSpPr/>
          <p:nvPr/>
        </p:nvSpPr>
        <p:spPr>
          <a:xfrm>
            <a:off x="14403600" y="4191000"/>
            <a:ext cx="5601400" cy="7620000"/>
          </a:xfrm>
          <a:prstGeom prst="rect">
            <a:avLst/>
          </a:prstGeom>
          <a:noFill/>
          <a:ln/>
        </p:spPr>
      </p:sp>
      <p:sp>
        <p:nvSpPr>
          <p:cNvPr id="51" name="Shape 24"/>
          <p:cNvSpPr/>
          <p:nvPr/>
        </p:nvSpPr>
        <p:spPr>
          <a:xfrm>
            <a:off x="14403600" y="4191000"/>
            <a:ext cx="5601400" cy="7620000"/>
          </a:xfrm>
          <a:prstGeom prst="rect">
            <a:avLst/>
          </a:prstGeom>
          <a:noFill/>
          <a:ln/>
        </p:spPr>
      </p:sp>
      <p:pic>
        <p:nvPicPr>
          <p:cNvPr id="52" name="Image 25" descr="preencoded.png">    </p:cNvPr>
          <p:cNvPicPr>
            <a:picLocks noChangeAspect="1"/>
          </p:cNvPicPr>
          <p:nvPr/>
        </p:nvPicPr>
        <p:blipFill>
          <a:blip r:embed="rId26"/>
          <a:stretch>
            <a:fillRect/>
          </a:stretch>
        </p:blipFill>
        <p:spPr>
          <a:xfrm>
            <a:off x="14403600" y="4191000"/>
            <a:ext cx="5575997" cy="5575300"/>
          </a:xfrm>
          <a:prstGeom prst="rect">
            <a:avLst/>
          </a:prstGeom>
        </p:spPr>
      </p:pic>
      <p:pic>
        <p:nvPicPr>
          <p:cNvPr id="53" name="Image 26" descr="preencoded.png">    </p:cNvPr>
          <p:cNvPicPr>
            <a:picLocks noChangeAspect="1"/>
          </p:cNvPicPr>
          <p:nvPr/>
        </p:nvPicPr>
        <p:blipFill>
          <a:blip r:embed="rId27"/>
          <a:stretch>
            <a:fillRect/>
          </a:stretch>
        </p:blipFill>
        <p:spPr>
          <a:xfrm>
            <a:off x="14403600" y="4191000"/>
            <a:ext cx="5575997" cy="5575300"/>
          </a:xfrm>
          <a:prstGeom prst="rect">
            <a:avLst/>
          </a:prstGeom>
        </p:spPr>
      </p:pic>
      <p:sp>
        <p:nvSpPr>
          <p:cNvPr id="54" name="Shape 25"/>
          <p:cNvSpPr/>
          <p:nvPr/>
        </p:nvSpPr>
        <p:spPr>
          <a:xfrm>
            <a:off x="16359645" y="6365379"/>
            <a:ext cx="1676610" cy="1226566"/>
          </a:xfrm>
          <a:prstGeom prst="rect">
            <a:avLst/>
          </a:prstGeom>
          <a:noFill/>
          <a:ln/>
        </p:spPr>
      </p:sp>
      <p:sp>
        <p:nvSpPr>
          <p:cNvPr id="55" name="Text 26"/>
          <p:cNvSpPr/>
          <p:nvPr/>
        </p:nvSpPr>
        <p:spPr>
          <a:xfrm>
            <a:off x="16359645" y="6369050"/>
            <a:ext cx="1879835"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34.574</a:t>
            </a:r>
            <a:endParaRPr lang="en-US" sz="4800" dirty="0"/>
          </a:p>
        </p:txBody>
      </p:sp>
      <p:sp>
        <p:nvSpPr>
          <p:cNvPr id="56" name="Text 27"/>
          <p:cNvSpPr/>
          <p:nvPr/>
        </p:nvSpPr>
        <p:spPr>
          <a:xfrm>
            <a:off x="16791499" y="7067550"/>
            <a:ext cx="948385"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Total</a:t>
            </a:r>
            <a:endParaRPr lang="en-US" sz="3200" dirty="0"/>
          </a:p>
        </p:txBody>
      </p:sp>
      <p:sp>
        <p:nvSpPr>
          <p:cNvPr id="57" name="Shape 28"/>
          <p:cNvSpPr/>
          <p:nvPr/>
        </p:nvSpPr>
        <p:spPr>
          <a:xfrm>
            <a:off x="13260457" y="10515600"/>
            <a:ext cx="7874984" cy="1841500"/>
          </a:xfrm>
          <a:prstGeom prst="rect">
            <a:avLst/>
          </a:prstGeom>
          <a:noFill/>
          <a:ln/>
        </p:spPr>
      </p:sp>
      <p:sp>
        <p:nvSpPr>
          <p:cNvPr id="58" name="Shape 29"/>
          <p:cNvSpPr/>
          <p:nvPr/>
        </p:nvSpPr>
        <p:spPr>
          <a:xfrm>
            <a:off x="13260457" y="10515600"/>
            <a:ext cx="7874984" cy="1841500"/>
          </a:xfrm>
          <a:prstGeom prst="rect">
            <a:avLst/>
          </a:prstGeom>
          <a:noFill/>
          <a:ln/>
        </p:spPr>
      </p:sp>
      <p:sp>
        <p:nvSpPr>
          <p:cNvPr id="59" name="Text 30"/>
          <p:cNvSpPr/>
          <p:nvPr/>
        </p:nvSpPr>
        <p:spPr>
          <a:xfrm>
            <a:off x="13158845" y="10515600"/>
            <a:ext cx="8078210"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Treasure Found</a:t>
            </a:r>
            <a:endParaRPr lang="en-US" sz="4800" dirty="0"/>
          </a:p>
        </p:txBody>
      </p:sp>
      <p:sp>
        <p:nvSpPr>
          <p:cNvPr id="60" name="Text 31"/>
          <p:cNvSpPr/>
          <p:nvPr/>
        </p:nvSpPr>
        <p:spPr>
          <a:xfrm>
            <a:off x="13192716" y="11315700"/>
            <a:ext cx="8010468" cy="1176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amount of treasure found per month</a:t>
            </a:r>
            <a:endParaRPr lang="en-US" sz="3200" dirty="0"/>
          </a:p>
        </p:txBody>
      </p:sp>
      <p:sp>
        <p:nvSpPr>
          <p:cNvPr id="61" name="Shape 32"/>
          <p:cNvSpPr/>
          <p:nvPr/>
        </p:nvSpPr>
        <p:spPr>
          <a:xfrm>
            <a:off x="3251606" y="10515600"/>
            <a:ext cx="7874984" cy="1320800"/>
          </a:xfrm>
          <a:prstGeom prst="rect">
            <a:avLst/>
          </a:prstGeom>
          <a:noFill/>
          <a:ln/>
        </p:spPr>
      </p:sp>
      <p:sp>
        <p:nvSpPr>
          <p:cNvPr id="62" name="Shape 33"/>
          <p:cNvSpPr/>
          <p:nvPr/>
        </p:nvSpPr>
        <p:spPr>
          <a:xfrm>
            <a:off x="3251606" y="10515600"/>
            <a:ext cx="7874984" cy="1320800"/>
          </a:xfrm>
          <a:prstGeom prst="rect">
            <a:avLst/>
          </a:prstGeom>
          <a:noFill/>
          <a:ln/>
        </p:spPr>
      </p:sp>
      <p:sp>
        <p:nvSpPr>
          <p:cNvPr id="63" name="Text 34"/>
          <p:cNvSpPr/>
          <p:nvPr/>
        </p:nvSpPr>
        <p:spPr>
          <a:xfrm>
            <a:off x="3149994" y="10515600"/>
            <a:ext cx="8078210"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Spellcasting Progress</a:t>
            </a:r>
            <a:endParaRPr lang="en-US" sz="4800" dirty="0"/>
          </a:p>
        </p:txBody>
      </p:sp>
      <p:sp>
        <p:nvSpPr>
          <p:cNvPr id="64" name="Text 35"/>
          <p:cNvSpPr/>
          <p:nvPr/>
        </p:nvSpPr>
        <p:spPr>
          <a:xfrm>
            <a:off x="3183865" y="11315700"/>
            <a:ext cx="8010468" cy="6561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number of spells cast per year</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983023" y="10477500"/>
            <a:ext cx="2839419" cy="2501007"/>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13450981" y="5753100"/>
            <a:ext cx="8738692" cy="1943100"/>
          </a:xfrm>
          <a:prstGeom prst="rect">
            <a:avLst/>
          </a:prstGeom>
          <a:noFill/>
          <a:ln/>
        </p:spPr>
      </p:sp>
      <p:sp>
        <p:nvSpPr>
          <p:cNvPr id="7" name="Shape 2"/>
          <p:cNvSpPr/>
          <p:nvPr/>
        </p:nvSpPr>
        <p:spPr>
          <a:xfrm>
            <a:off x="13450981" y="5753100"/>
            <a:ext cx="8738692" cy="1943100"/>
          </a:xfrm>
          <a:prstGeom prst="rect">
            <a:avLst/>
          </a:prstGeom>
          <a:noFill/>
          <a:ln/>
        </p:spPr>
      </p:sp>
      <p:sp>
        <p:nvSpPr>
          <p:cNvPr id="8" name="Text 3"/>
          <p:cNvSpPr/>
          <p:nvPr/>
        </p:nvSpPr>
        <p:spPr>
          <a:xfrm>
            <a:off x="13450981" y="5753100"/>
            <a:ext cx="8941918"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 web application</a:t>
            </a:r>
            <a:endParaRPr lang="en-US" sz="4800" dirty="0"/>
          </a:p>
        </p:txBody>
      </p:sp>
      <p:sp>
        <p:nvSpPr>
          <p:cNvPr id="9" name="Text 4"/>
          <p:cNvSpPr/>
          <p:nvPr/>
        </p:nvSpPr>
        <p:spPr>
          <a:xfrm>
            <a:off x="13450981" y="6654800"/>
            <a:ext cx="8874176"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web application designed for discovering the world of fantasy</a:t>
            </a:r>
            <a:endParaRPr lang="en-US" sz="3200" dirty="0"/>
          </a:p>
        </p:txBody>
      </p:sp>
      <p:pic>
        <p:nvPicPr>
          <p:cNvPr id="10" name="Image 3" descr="preencoded.png">    </p:cNvPr>
          <p:cNvPicPr>
            <a:picLocks noChangeAspect="1"/>
          </p:cNvPicPr>
          <p:nvPr/>
        </p:nvPicPr>
        <p:blipFill>
          <a:blip r:embed="rId4"/>
          <a:stretch>
            <a:fillRect/>
          </a:stretch>
        </p:blipFill>
        <p:spPr>
          <a:xfrm>
            <a:off x="254032" y="3251200"/>
            <a:ext cx="13768521" cy="8166100"/>
          </a:xfrm>
          <a:prstGeom prst="rect">
            <a:avLst/>
          </a:prstGeom>
        </p:spPr>
      </p:pic>
      <p:pic>
        <p:nvPicPr>
          <p:cNvPr id="11" name="Image 4" descr="preencoded.png">    </p:cNvPr>
          <p:cNvPicPr>
            <a:picLocks noChangeAspect="1"/>
          </p:cNvPicPr>
          <p:nvPr/>
        </p:nvPicPr>
        <p:blipFill>
          <a:blip r:embed="rId5"/>
          <a:stretch>
            <a:fillRect/>
          </a:stretch>
        </p:blipFill>
        <p:spPr>
          <a:xfrm>
            <a:off x="2184673" y="3594100"/>
            <a:ext cx="9894537" cy="6489700"/>
          </a:xfrm>
          <a:prstGeom prst="rect">
            <a:avLst/>
          </a:prstGeom>
        </p:spPr>
      </p:pic>
      <p:sp>
        <p:nvSpPr>
          <p:cNvPr id="12" name="Shape 5"/>
          <p:cNvSpPr/>
          <p:nvPr/>
        </p:nvSpPr>
        <p:spPr>
          <a:xfrm>
            <a:off x="7125591" y="1219200"/>
            <a:ext cx="10135867" cy="1765300"/>
          </a:xfrm>
          <a:prstGeom prst="rect">
            <a:avLst/>
          </a:prstGeom>
          <a:solidFill>
            <a:srgbClr val="F4C738">
              <a:alpha val="100000"/>
            </a:srgbClr>
          </a:solidFill>
          <a:ln w="50800">
            <a:solidFill>
              <a:srgbClr val="272727"/>
            </a:solidFill>
            <a:prstDash val="solid"/>
          </a:ln>
        </p:spPr>
      </p:sp>
      <p:sp>
        <p:nvSpPr>
          <p:cNvPr id="13" name="Text 6"/>
          <p:cNvSpPr/>
          <p:nvPr/>
        </p:nvSpPr>
        <p:spPr>
          <a:xfrm>
            <a:off x="7887686" y="1524000"/>
            <a:ext cx="8950385"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Portal to Adventure</a:t>
            </a:r>
            <a:endParaRPr lang="en-US" sz="8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727239" y="8980909"/>
            <a:ext cx="2654109" cy="3989983"/>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2946768" y="4660900"/>
            <a:ext cx="8738692" cy="1943100"/>
          </a:xfrm>
          <a:prstGeom prst="rect">
            <a:avLst/>
          </a:prstGeom>
          <a:noFill/>
          <a:ln/>
        </p:spPr>
      </p:sp>
      <p:sp>
        <p:nvSpPr>
          <p:cNvPr id="7" name="Shape 2"/>
          <p:cNvSpPr/>
          <p:nvPr/>
        </p:nvSpPr>
        <p:spPr>
          <a:xfrm>
            <a:off x="2946768" y="4660900"/>
            <a:ext cx="8738692" cy="1943100"/>
          </a:xfrm>
          <a:prstGeom prst="rect">
            <a:avLst/>
          </a:prstGeom>
          <a:noFill/>
          <a:ln/>
        </p:spPr>
      </p:sp>
      <p:sp>
        <p:nvSpPr>
          <p:cNvPr id="8" name="Text 3"/>
          <p:cNvSpPr/>
          <p:nvPr/>
        </p:nvSpPr>
        <p:spPr>
          <a:xfrm>
            <a:off x="2946768" y="4660900"/>
            <a:ext cx="8941918"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An mobile app</a:t>
            </a:r>
            <a:endParaRPr lang="en-US" sz="4800" dirty="0"/>
          </a:p>
        </p:txBody>
      </p:sp>
      <p:sp>
        <p:nvSpPr>
          <p:cNvPr id="9" name="Text 4"/>
          <p:cNvSpPr/>
          <p:nvPr/>
        </p:nvSpPr>
        <p:spPr>
          <a:xfrm>
            <a:off x="2946768" y="5562600"/>
            <a:ext cx="8874176"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An app designed for exploring and experiencing the enchanting realm of fantasy</a:t>
            </a:r>
            <a:endParaRPr lang="en-US" sz="3200" dirty="0"/>
          </a:p>
        </p:txBody>
      </p:sp>
      <p:sp>
        <p:nvSpPr>
          <p:cNvPr id="10" name="Text 5"/>
          <p:cNvSpPr/>
          <p:nvPr/>
        </p:nvSpPr>
        <p:spPr>
          <a:xfrm>
            <a:off x="2946768" y="7658100"/>
            <a:ext cx="9090103" cy="35517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Live your fantasy dreams</a:t>
            </a:r>
            <a:endParaRPr lang="en-US" sz="3200" dirty="0"/>
          </a:p>
        </p:txBody>
      </p:sp>
      <p:sp>
        <p:nvSpPr>
          <p:cNvPr id="11" name="Shape 6"/>
          <p:cNvSpPr/>
          <p:nvPr/>
        </p:nvSpPr>
        <p:spPr>
          <a:xfrm>
            <a:off x="2895962" y="1854200"/>
            <a:ext cx="11253607" cy="1765300"/>
          </a:xfrm>
          <a:prstGeom prst="rect">
            <a:avLst/>
          </a:prstGeom>
          <a:solidFill>
            <a:srgbClr val="F4C738">
              <a:alpha val="100000"/>
            </a:srgbClr>
          </a:solidFill>
          <a:ln w="50800">
            <a:solidFill>
              <a:srgbClr val="272727"/>
            </a:solidFill>
            <a:prstDash val="solid"/>
          </a:ln>
        </p:spPr>
      </p:sp>
      <p:sp>
        <p:nvSpPr>
          <p:cNvPr id="12" name="Text 7"/>
          <p:cNvSpPr/>
          <p:nvPr/>
        </p:nvSpPr>
        <p:spPr>
          <a:xfrm>
            <a:off x="3658057" y="2159000"/>
            <a:ext cx="10068125"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Future of Fantasy</a:t>
            </a:r>
            <a:endParaRPr lang="en-US" sz="8000" dirty="0"/>
          </a:p>
        </p:txBody>
      </p:sp>
      <p:pic>
        <p:nvPicPr>
          <p:cNvPr id="13" name="Image 3" descr="preencoded.png">    </p:cNvPr>
          <p:cNvPicPr>
            <a:picLocks noChangeAspect="1"/>
          </p:cNvPicPr>
          <p:nvPr/>
        </p:nvPicPr>
        <p:blipFill>
          <a:blip r:embed="rId4"/>
          <a:stretch>
            <a:fillRect/>
          </a:stretch>
        </p:blipFill>
        <p:spPr>
          <a:xfrm>
            <a:off x="15457832" y="1028700"/>
            <a:ext cx="5474384" cy="11849100"/>
          </a:xfrm>
          <a:prstGeom prst="rect">
            <a:avLst/>
          </a:prstGeom>
        </p:spPr>
      </p:pic>
      <p:pic>
        <p:nvPicPr>
          <p:cNvPr id="14" name="Image 4" descr="preencoded.png">    </p:cNvPr>
          <p:cNvPicPr>
            <a:picLocks noChangeAspect="1"/>
          </p:cNvPicPr>
          <p:nvPr/>
        </p:nvPicPr>
        <p:blipFill>
          <a:blip r:embed="rId5"/>
          <a:stretch>
            <a:fillRect/>
          </a:stretch>
        </p:blipFill>
        <p:spPr>
          <a:xfrm>
            <a:off x="15648356" y="1765300"/>
            <a:ext cx="5106038" cy="1079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474320" y="753318"/>
            <a:ext cx="1734388" cy="1734393"/>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876410" y="8369300"/>
            <a:ext cx="5715714" cy="1943100"/>
          </a:xfrm>
          <a:prstGeom prst="rect">
            <a:avLst/>
          </a:prstGeom>
          <a:noFill/>
          <a:ln/>
        </p:spPr>
      </p:sp>
      <p:sp>
        <p:nvSpPr>
          <p:cNvPr id="7" name="Shape 2"/>
          <p:cNvSpPr/>
          <p:nvPr/>
        </p:nvSpPr>
        <p:spPr>
          <a:xfrm>
            <a:off x="876410" y="8369300"/>
            <a:ext cx="5715714" cy="1943100"/>
          </a:xfrm>
          <a:prstGeom prst="rect">
            <a:avLst/>
          </a:prstGeom>
          <a:noFill/>
          <a:ln/>
        </p:spPr>
      </p:sp>
      <p:sp>
        <p:nvSpPr>
          <p:cNvPr id="8" name="Text 3"/>
          <p:cNvSpPr/>
          <p:nvPr/>
        </p:nvSpPr>
        <p:spPr>
          <a:xfrm>
            <a:off x="876410" y="8369300"/>
            <a:ext cx="5918940"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 web application</a:t>
            </a:r>
            <a:endParaRPr lang="en-US" sz="4800" dirty="0"/>
          </a:p>
        </p:txBody>
      </p:sp>
      <p:sp>
        <p:nvSpPr>
          <p:cNvPr id="9" name="Text 4"/>
          <p:cNvSpPr/>
          <p:nvPr/>
        </p:nvSpPr>
        <p:spPr>
          <a:xfrm>
            <a:off x="876410" y="9271000"/>
            <a:ext cx="5851198"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web application designed for discovering the world of fantasy</a:t>
            </a:r>
            <a:endParaRPr lang="en-US" sz="3200" dirty="0"/>
          </a:p>
        </p:txBody>
      </p:sp>
      <p:sp>
        <p:nvSpPr>
          <p:cNvPr id="10" name="Shape 5"/>
          <p:cNvSpPr/>
          <p:nvPr/>
        </p:nvSpPr>
        <p:spPr>
          <a:xfrm>
            <a:off x="825603" y="1231900"/>
            <a:ext cx="7468533" cy="5232400"/>
          </a:xfrm>
          <a:prstGeom prst="rect">
            <a:avLst/>
          </a:prstGeom>
          <a:solidFill>
            <a:srgbClr val="EBB2F9">
              <a:alpha val="100000"/>
            </a:srgbClr>
          </a:solidFill>
          <a:ln w="50800">
            <a:solidFill>
              <a:srgbClr val="272727"/>
            </a:solidFill>
            <a:prstDash val="solid"/>
          </a:ln>
        </p:spPr>
      </p:sp>
      <p:sp>
        <p:nvSpPr>
          <p:cNvPr id="11" name="Text 6"/>
          <p:cNvSpPr/>
          <p:nvPr/>
        </p:nvSpPr>
        <p:spPr>
          <a:xfrm>
            <a:off x="1587698" y="1536700"/>
            <a:ext cx="6283052" cy="49614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A Gateway to</a:t>
            </a:r>
            <a:endParaRPr lang="en-US" sz="8000" dirty="0"/>
          </a:p>
          <a:p>
            <a:pPr algn="l"/>
            <a:r>
              <a:rPr lang="en-US" sz="8000" dirty="0">
                <a:solidFill>
                  <a:srgbClr val="272727">
                    <a:alpha val="100000"/>
                  </a:srgbClr>
                </a:solidFill>
                <a:latin typeface="Rokkitt Bold" pitchFamily="34" charset="0"/>
                <a:ea typeface="Rokkitt Bold" pitchFamily="34" charset="-122"/>
                <a:cs typeface="Rokkitt Bold" pitchFamily="34" charset="-120"/>
              </a:rPr>
              <a:t>a World of </a:t>
            </a:r>
            <a:endParaRPr lang="en-US" sz="8000" dirty="0"/>
          </a:p>
          <a:p>
            <a:pPr algn="l"/>
            <a:r>
              <a:rPr lang="en-US" sz="8000" dirty="0">
                <a:solidFill>
                  <a:srgbClr val="272727">
                    <a:alpha val="100000"/>
                  </a:srgbClr>
                </a:solidFill>
                <a:latin typeface="Rokkitt Bold" pitchFamily="34" charset="0"/>
                <a:ea typeface="Rokkitt Bold" pitchFamily="34" charset="-122"/>
                <a:cs typeface="Rokkitt Bold" pitchFamily="34" charset="-120"/>
              </a:rPr>
              <a:t>Fantasy and </a:t>
            </a:r>
            <a:endParaRPr lang="en-US" sz="8000" dirty="0"/>
          </a:p>
          <a:p>
            <a:pPr algn="l"/>
            <a:r>
              <a:rPr lang="en-US" sz="8000" dirty="0">
                <a:solidFill>
                  <a:srgbClr val="272727">
                    <a:alpha val="100000"/>
                  </a:srgbClr>
                </a:solidFill>
                <a:latin typeface="Rokkitt Bold" pitchFamily="34" charset="0"/>
                <a:ea typeface="Rokkitt Bold" pitchFamily="34" charset="-122"/>
                <a:cs typeface="Rokkitt Bold" pitchFamily="34" charset="-120"/>
              </a:rPr>
              <a:t>Wonder</a:t>
            </a:r>
            <a:endParaRPr lang="en-US" sz="8000" dirty="0"/>
          </a:p>
        </p:txBody>
      </p:sp>
      <p:sp>
        <p:nvSpPr>
          <p:cNvPr id="12" name="Text 7"/>
          <p:cNvSpPr/>
          <p:nvPr/>
        </p:nvSpPr>
        <p:spPr>
          <a:xfrm>
            <a:off x="18125165" y="4711700"/>
            <a:ext cx="5381239" cy="54313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Immerse yourself in the world of magic and mystery</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Explore uncharted territories and fantastical lands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Meet mythical creatures and legendary beings</a:t>
            </a:r>
            <a:endParaRPr lang="en-US" sz="3200" dirty="0"/>
          </a:p>
          <a:p>
            <a:pPr algn="l" lvl="1" marL="685800" indent="-342900">
              <a:spcAft>
                <a:spcPts val="4000"/>
              </a:spcAft>
              <a:buSzPct val="100000"/>
              <a:buChar char="•"/>
            </a:pPr>
            <a:r>
              <a:rPr lang="en-US" sz="3200" dirty="0">
                <a:solidFill>
                  <a:srgbClr val="0E0E0E">
                    <a:alpha val="100000"/>
                  </a:srgbClr>
                </a:solidFill>
                <a:latin typeface="Rajdhani Regular" pitchFamily="34" charset="0"/>
                <a:ea typeface="Rajdhani Regular" pitchFamily="34" charset="-122"/>
                <a:cs typeface="Rajdhani Regular" pitchFamily="34" charset="-120"/>
              </a:rPr>
              <a:t>Uncover hidden treasures and secret treasures</a:t>
            </a:r>
            <a:endParaRPr lang="en-US" sz="3200" dirty="0"/>
          </a:p>
        </p:txBody>
      </p:sp>
      <p:pic>
        <p:nvPicPr>
          <p:cNvPr id="13" name="Image 3" descr="preencoded.png">    </p:cNvPr>
          <p:cNvPicPr>
            <a:picLocks noChangeAspect="1"/>
          </p:cNvPicPr>
          <p:nvPr/>
        </p:nvPicPr>
        <p:blipFill>
          <a:blip r:embed="rId4"/>
          <a:stretch>
            <a:fillRect/>
          </a:stretch>
        </p:blipFill>
        <p:spPr>
          <a:xfrm>
            <a:off x="8814902" y="749300"/>
            <a:ext cx="8573572" cy="12331700"/>
          </a:xfrm>
          <a:prstGeom prst="rect">
            <a:avLst/>
          </a:prstGeom>
        </p:spPr>
      </p:pic>
      <p:pic>
        <p:nvPicPr>
          <p:cNvPr id="14" name="Image 4" descr="preencoded.png">    </p:cNvPr>
          <p:cNvPicPr>
            <a:picLocks noChangeAspect="1"/>
          </p:cNvPicPr>
          <p:nvPr/>
        </p:nvPicPr>
        <p:blipFill>
          <a:blip r:embed="rId5"/>
          <a:stretch>
            <a:fillRect/>
          </a:stretch>
        </p:blipFill>
        <p:spPr>
          <a:xfrm>
            <a:off x="9310264" y="1803400"/>
            <a:ext cx="7582848" cy="10236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14797349" y="698500"/>
            <a:ext cx="8573572" cy="1765300"/>
          </a:xfrm>
          <a:prstGeom prst="rect">
            <a:avLst/>
          </a:prstGeom>
          <a:solidFill>
            <a:srgbClr val="F4C738">
              <a:alpha val="100000"/>
            </a:srgbClr>
          </a:solidFill>
          <a:ln w="50800">
            <a:solidFill>
              <a:srgbClr val="272727"/>
            </a:solidFill>
            <a:prstDash val="solid"/>
          </a:ln>
        </p:spPr>
      </p:sp>
      <p:sp>
        <p:nvSpPr>
          <p:cNvPr id="6" name="Text 2"/>
          <p:cNvSpPr/>
          <p:nvPr/>
        </p:nvSpPr>
        <p:spPr>
          <a:xfrm>
            <a:off x="15559445" y="1003300"/>
            <a:ext cx="7388090"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A Magic Picture</a:t>
            </a:r>
            <a:endParaRPr lang="en-US"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200800" y="0"/>
            <a:ext cx="21186248" cy="13716000"/>
          </a:xfrm>
          <a:prstGeom prst="rect">
            <a:avLst/>
          </a:prstGeom>
        </p:spPr>
      </p:pic>
      <p:pic>
        <p:nvPicPr>
          <p:cNvPr id="3" name="Image 1" descr="preencoded.png">    </p:cNvPr>
          <p:cNvPicPr>
            <a:picLocks noChangeAspect="1"/>
          </p:cNvPicPr>
          <p:nvPr/>
        </p:nvPicPr>
        <p:blipFill>
          <a:blip r:embed="rId2"/>
          <a:stretch>
            <a:fillRect/>
          </a:stretch>
        </p:blipFill>
        <p:spPr>
          <a:xfrm>
            <a:off x="7176397" y="888999"/>
            <a:ext cx="16442844" cy="11933048"/>
          </a:xfrm>
          <a:prstGeom prst="rect">
            <a:avLst/>
          </a:prstGeom>
        </p:spPr>
      </p:pic>
      <p:pic>
        <p:nvPicPr>
          <p:cNvPr id="4" name="Image 2" descr="preencoded.png">    </p:cNvPr>
          <p:cNvPicPr>
            <a:picLocks noChangeAspect="1"/>
          </p:cNvPicPr>
          <p:nvPr/>
        </p:nvPicPr>
        <p:blipFill>
          <a:blip r:embed="rId3"/>
          <a:stretch>
            <a:fillRect/>
          </a:stretch>
        </p:blipFill>
        <p:spPr>
          <a:xfrm>
            <a:off x="7620953" y="6168503"/>
            <a:ext cx="1198570" cy="1315114"/>
          </a:xfrm>
          <a:prstGeom prst="rect">
            <a:avLst/>
          </a:prstGeom>
        </p:spPr>
      </p:pic>
      <p:pic>
        <p:nvPicPr>
          <p:cNvPr id="5" name="Image 3" descr="preencoded.png">    </p:cNvPr>
          <p:cNvPicPr>
            <a:picLocks noChangeAspect="1"/>
          </p:cNvPicPr>
          <p:nvPr/>
        </p:nvPicPr>
        <p:blipFill>
          <a:blip r:embed="rId4"/>
          <a:stretch>
            <a:fillRect/>
          </a:stretch>
        </p:blipFill>
        <p:spPr>
          <a:xfrm>
            <a:off x="8111846" y="5994400"/>
            <a:ext cx="216746" cy="353785"/>
          </a:xfrm>
          <a:prstGeom prst="rect">
            <a:avLst/>
          </a:prstGeom>
        </p:spPr>
      </p:pic>
      <p:pic>
        <p:nvPicPr>
          <p:cNvPr id="6" name="Image 4" descr="preencoded.png">    </p:cNvPr>
          <p:cNvPicPr>
            <a:picLocks noChangeAspect="1"/>
          </p:cNvPicPr>
          <p:nvPr/>
        </p:nvPicPr>
        <p:blipFill>
          <a:blip r:embed="rId5"/>
          <a:stretch>
            <a:fillRect/>
          </a:stretch>
        </p:blipFill>
        <p:spPr>
          <a:xfrm>
            <a:off x="22240480" y="5120314"/>
            <a:ext cx="1585503" cy="1740191"/>
          </a:xfrm>
          <a:prstGeom prst="rect">
            <a:avLst/>
          </a:prstGeom>
        </p:spPr>
      </p:pic>
      <p:pic>
        <p:nvPicPr>
          <p:cNvPr id="7" name="Image 5" descr="preencoded.png">    </p:cNvPr>
          <p:cNvPicPr>
            <a:picLocks noChangeAspect="1"/>
          </p:cNvPicPr>
          <p:nvPr/>
        </p:nvPicPr>
        <p:blipFill>
          <a:blip r:embed="rId6"/>
          <a:stretch>
            <a:fillRect/>
          </a:stretch>
        </p:blipFill>
        <p:spPr>
          <a:xfrm>
            <a:off x="22890518" y="4889500"/>
            <a:ext cx="288552" cy="467695"/>
          </a:xfrm>
          <a:prstGeom prst="rect">
            <a:avLst/>
          </a:prstGeom>
        </p:spPr>
      </p:pic>
      <p:pic>
        <p:nvPicPr>
          <p:cNvPr id="8" name="Image 6" descr="preencoded.png">    </p:cNvPr>
          <p:cNvPicPr>
            <a:picLocks noChangeAspect="1"/>
          </p:cNvPicPr>
          <p:nvPr/>
        </p:nvPicPr>
        <p:blipFill>
          <a:blip r:embed="rId7"/>
          <a:stretch>
            <a:fillRect/>
          </a:stretch>
        </p:blipFill>
        <p:spPr>
          <a:xfrm>
            <a:off x="7976597" y="1848546"/>
            <a:ext cx="1879835" cy="2063044"/>
          </a:xfrm>
          <a:prstGeom prst="rect">
            <a:avLst/>
          </a:prstGeom>
        </p:spPr>
      </p:pic>
      <p:pic>
        <p:nvPicPr>
          <p:cNvPr id="9" name="Image 7" descr="preencoded.png">    </p:cNvPr>
          <p:cNvPicPr>
            <a:picLocks noChangeAspect="1"/>
          </p:cNvPicPr>
          <p:nvPr/>
        </p:nvPicPr>
        <p:blipFill>
          <a:blip r:embed="rId8"/>
          <a:stretch>
            <a:fillRect/>
          </a:stretch>
        </p:blipFill>
        <p:spPr>
          <a:xfrm>
            <a:off x="8747155" y="1574800"/>
            <a:ext cx="341529" cy="555977"/>
          </a:xfrm>
          <a:prstGeom prst="rect">
            <a:avLst/>
          </a:prstGeom>
        </p:spPr>
      </p:pic>
      <p:pic>
        <p:nvPicPr>
          <p:cNvPr id="10" name="Image 8" descr="preencoded.png">    </p:cNvPr>
          <p:cNvPicPr>
            <a:picLocks noChangeAspect="1"/>
          </p:cNvPicPr>
          <p:nvPr/>
        </p:nvPicPr>
        <p:blipFill>
          <a:blip r:embed="rId9"/>
          <a:stretch>
            <a:fillRect/>
          </a:stretch>
        </p:blipFill>
        <p:spPr>
          <a:xfrm>
            <a:off x="21567296" y="1982436"/>
            <a:ext cx="1141509" cy="1252755"/>
          </a:xfrm>
          <a:prstGeom prst="rect">
            <a:avLst/>
          </a:prstGeom>
        </p:spPr>
      </p:pic>
      <p:pic>
        <p:nvPicPr>
          <p:cNvPr id="11" name="Image 9" descr="preencoded.png">    </p:cNvPr>
          <p:cNvPicPr>
            <a:picLocks noChangeAspect="1"/>
          </p:cNvPicPr>
          <p:nvPr/>
        </p:nvPicPr>
        <p:blipFill>
          <a:blip r:embed="rId10"/>
          <a:stretch>
            <a:fillRect/>
          </a:stretch>
        </p:blipFill>
        <p:spPr>
          <a:xfrm>
            <a:off x="22034284" y="1816100"/>
            <a:ext cx="207548" cy="337221"/>
          </a:xfrm>
          <a:prstGeom prst="rect">
            <a:avLst/>
          </a:prstGeom>
        </p:spPr>
      </p:pic>
      <p:pic>
        <p:nvPicPr>
          <p:cNvPr id="12" name="Image 10" descr="preencoded.png">    </p:cNvPr>
          <p:cNvPicPr>
            <a:picLocks noChangeAspect="1"/>
          </p:cNvPicPr>
          <p:nvPr/>
        </p:nvPicPr>
        <p:blipFill>
          <a:blip r:embed="rId11"/>
          <a:stretch>
            <a:fillRect/>
          </a:stretch>
        </p:blipFill>
        <p:spPr>
          <a:xfrm>
            <a:off x="7976597" y="10238961"/>
            <a:ext cx="1412332" cy="1549447"/>
          </a:xfrm>
          <a:prstGeom prst="rect">
            <a:avLst/>
          </a:prstGeom>
        </p:spPr>
      </p:pic>
      <p:pic>
        <p:nvPicPr>
          <p:cNvPr id="13" name="Image 11" descr="preencoded.png">    </p:cNvPr>
          <p:cNvPicPr>
            <a:picLocks noChangeAspect="1"/>
          </p:cNvPicPr>
          <p:nvPr/>
        </p:nvPicPr>
        <p:blipFill>
          <a:blip r:embed="rId12"/>
          <a:stretch>
            <a:fillRect/>
          </a:stretch>
        </p:blipFill>
        <p:spPr>
          <a:xfrm>
            <a:off x="8555226" y="10033000"/>
            <a:ext cx="257452" cy="416781"/>
          </a:xfrm>
          <a:prstGeom prst="rect">
            <a:avLst/>
          </a:prstGeom>
        </p:spPr>
      </p:pic>
      <p:pic>
        <p:nvPicPr>
          <p:cNvPr id="14" name="Image 12" descr="preencoded.png">    </p:cNvPr>
          <p:cNvPicPr>
            <a:picLocks noChangeAspect="1"/>
          </p:cNvPicPr>
          <p:nvPr/>
        </p:nvPicPr>
        <p:blipFill>
          <a:blip r:embed="rId13"/>
          <a:stretch>
            <a:fillRect/>
          </a:stretch>
        </p:blipFill>
        <p:spPr>
          <a:xfrm>
            <a:off x="19496937" y="8521698"/>
            <a:ext cx="4131222" cy="4306089"/>
          </a:xfrm>
          <a:prstGeom prst="rect">
            <a:avLst/>
          </a:prstGeom>
        </p:spPr>
      </p:pic>
      <p:pic>
        <p:nvPicPr>
          <p:cNvPr id="15" name="Image 13" descr="preencoded.png">    </p:cNvPr>
          <p:cNvPicPr>
            <a:picLocks noChangeAspect="1"/>
          </p:cNvPicPr>
          <p:nvPr/>
        </p:nvPicPr>
        <p:blipFill>
          <a:blip r:embed="rId14"/>
          <a:stretch>
            <a:fillRect/>
          </a:stretch>
        </p:blipFill>
        <p:spPr>
          <a:xfrm>
            <a:off x="20526792" y="8550677"/>
            <a:ext cx="856052" cy="1061146"/>
          </a:xfrm>
          <a:prstGeom prst="rect">
            <a:avLst/>
          </a:prstGeom>
        </p:spPr>
      </p:pic>
      <p:sp>
        <p:nvSpPr>
          <p:cNvPr id="16" name="Shape 0"/>
          <p:cNvSpPr/>
          <p:nvPr/>
        </p:nvSpPr>
        <p:spPr>
          <a:xfrm>
            <a:off x="23370921" y="10515600"/>
            <a:ext cx="1016127" cy="3200400"/>
          </a:xfrm>
          <a:prstGeom prst="rect">
            <a:avLst/>
          </a:prstGeom>
          <a:noFill/>
          <a:ln/>
        </p:spPr>
      </p:sp>
      <p:pic>
        <p:nvPicPr>
          <p:cNvPr id="17" name="Image 14" descr="preencoded.png">    </p:cNvPr>
          <p:cNvPicPr>
            <a:picLocks noChangeAspect="1"/>
          </p:cNvPicPr>
          <p:nvPr/>
        </p:nvPicPr>
        <p:blipFill>
          <a:blip r:embed="rId15"/>
          <a:stretch>
            <a:fillRect/>
          </a:stretch>
        </p:blipFill>
        <p:spPr>
          <a:xfrm>
            <a:off x="23523340" y="10820400"/>
            <a:ext cx="711289" cy="2590800"/>
          </a:xfrm>
          <a:prstGeom prst="rect">
            <a:avLst/>
          </a:prstGeom>
        </p:spPr>
      </p:pic>
      <p:sp>
        <p:nvSpPr>
          <p:cNvPr id="18" name="Shape 1"/>
          <p:cNvSpPr/>
          <p:nvPr/>
        </p:nvSpPr>
        <p:spPr>
          <a:xfrm>
            <a:off x="11507638" y="3619500"/>
            <a:ext cx="7913089" cy="2463800"/>
          </a:xfrm>
          <a:prstGeom prst="rect">
            <a:avLst/>
          </a:prstGeom>
          <a:solidFill>
            <a:srgbClr val="EBB2F9">
              <a:alpha val="100000"/>
            </a:srgbClr>
          </a:solidFill>
          <a:ln w="50800">
            <a:solidFill>
              <a:srgbClr val="272727"/>
            </a:solidFill>
            <a:prstDash val="solid"/>
          </a:ln>
        </p:spPr>
      </p:sp>
      <p:sp>
        <p:nvSpPr>
          <p:cNvPr id="19" name="Text 2"/>
          <p:cNvSpPr/>
          <p:nvPr/>
        </p:nvSpPr>
        <p:spPr>
          <a:xfrm>
            <a:off x="12269734" y="3924300"/>
            <a:ext cx="6930833"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Welcome</a:t>
            </a:r>
            <a:endParaRPr lang="en-US" sz="12800" dirty="0"/>
          </a:p>
        </p:txBody>
      </p:sp>
      <p:sp>
        <p:nvSpPr>
          <p:cNvPr id="20" name="Text 3"/>
          <p:cNvSpPr/>
          <p:nvPr/>
        </p:nvSpPr>
        <p:spPr>
          <a:xfrm>
            <a:off x="8264500" y="6921500"/>
            <a:ext cx="14399366" cy="2218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pic>
        <p:nvPicPr>
          <p:cNvPr id="21" name="Image 15" descr="preencoded.png">    </p:cNvPr>
          <p:cNvPicPr>
            <a:picLocks noChangeAspect="1"/>
          </p:cNvPicPr>
          <p:nvPr/>
        </p:nvPicPr>
        <p:blipFill>
          <a:blip r:embed="rId16"/>
          <a:stretch>
            <a:fillRect/>
          </a:stretch>
        </p:blipFill>
        <p:spPr>
          <a:xfrm>
            <a:off x="876410" y="1168400"/>
            <a:ext cx="6744543" cy="116601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983023" y="10477500"/>
            <a:ext cx="2839419" cy="2501007"/>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6" name="Image 3" descr="preencoded.png">    </p:cNvPr>
          <p:cNvPicPr>
            <a:picLocks noChangeAspect="1"/>
          </p:cNvPicPr>
          <p:nvPr/>
        </p:nvPicPr>
        <p:blipFill>
          <a:blip r:embed="rId4"/>
          <a:stretch>
            <a:fillRect/>
          </a:stretch>
        </p:blipFill>
        <p:spPr>
          <a:xfrm>
            <a:off x="0" y="0"/>
            <a:ext cx="24387048" cy="5867400"/>
          </a:xfrm>
          <a:prstGeom prst="rect">
            <a:avLst/>
          </a:prstGeom>
        </p:spPr>
      </p:pic>
      <p:sp>
        <p:nvSpPr>
          <p:cNvPr id="7" name="Shape 1"/>
          <p:cNvSpPr/>
          <p:nvPr/>
        </p:nvSpPr>
        <p:spPr>
          <a:xfrm>
            <a:off x="1244756" y="6870700"/>
            <a:ext cx="8560870" cy="2463800"/>
          </a:xfrm>
          <a:prstGeom prst="rect">
            <a:avLst/>
          </a:prstGeom>
          <a:noFill/>
          <a:ln/>
        </p:spPr>
      </p:sp>
      <p:sp>
        <p:nvSpPr>
          <p:cNvPr id="8" name="Shape 2"/>
          <p:cNvSpPr/>
          <p:nvPr/>
        </p:nvSpPr>
        <p:spPr>
          <a:xfrm>
            <a:off x="1244756" y="6870700"/>
            <a:ext cx="2070359" cy="2463800"/>
          </a:xfrm>
          <a:prstGeom prst="rect">
            <a:avLst/>
          </a:prstGeom>
          <a:solidFill>
            <a:srgbClr val="EBB2F9">
              <a:alpha val="100000"/>
            </a:srgbClr>
          </a:solidFill>
          <a:ln w="50800">
            <a:solidFill>
              <a:srgbClr val="272727"/>
            </a:solidFill>
            <a:prstDash val="solid"/>
          </a:ln>
        </p:spPr>
      </p:sp>
      <p:sp>
        <p:nvSpPr>
          <p:cNvPr id="9" name="Text 3"/>
          <p:cNvSpPr/>
          <p:nvPr/>
        </p:nvSpPr>
        <p:spPr>
          <a:xfrm>
            <a:off x="2006851" y="7175500"/>
            <a:ext cx="1088103"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1</a:t>
            </a:r>
            <a:endParaRPr lang="en-US" sz="12800" dirty="0"/>
          </a:p>
        </p:txBody>
      </p:sp>
      <p:sp>
        <p:nvSpPr>
          <p:cNvPr id="10" name="Shape 4"/>
          <p:cNvSpPr/>
          <p:nvPr/>
        </p:nvSpPr>
        <p:spPr>
          <a:xfrm>
            <a:off x="3518340" y="7181850"/>
            <a:ext cx="6287286" cy="1841500"/>
          </a:xfrm>
          <a:prstGeom prst="rect">
            <a:avLst/>
          </a:prstGeom>
          <a:noFill/>
          <a:ln/>
        </p:spPr>
      </p:sp>
      <p:sp>
        <p:nvSpPr>
          <p:cNvPr id="11" name="Text 5"/>
          <p:cNvSpPr/>
          <p:nvPr/>
        </p:nvSpPr>
        <p:spPr>
          <a:xfrm>
            <a:off x="3518340" y="7181850"/>
            <a:ext cx="64905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Discover the secrets</a:t>
            </a:r>
            <a:endParaRPr lang="en-US" sz="4800" dirty="0"/>
          </a:p>
        </p:txBody>
      </p:sp>
      <p:sp>
        <p:nvSpPr>
          <p:cNvPr id="12" name="Text 6"/>
          <p:cNvSpPr/>
          <p:nvPr/>
        </p:nvSpPr>
        <p:spPr>
          <a:xfrm>
            <a:off x="3518340" y="7981950"/>
            <a:ext cx="6422769"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Explore the lush, vibrant forest and uncover the mysteries that lie within.</a:t>
            </a:r>
            <a:endParaRPr lang="en-US" sz="3200" dirty="0"/>
          </a:p>
        </p:txBody>
      </p:sp>
      <p:sp>
        <p:nvSpPr>
          <p:cNvPr id="13" name="Shape 7"/>
          <p:cNvSpPr/>
          <p:nvPr/>
        </p:nvSpPr>
        <p:spPr>
          <a:xfrm>
            <a:off x="5525191" y="10668000"/>
            <a:ext cx="8560870" cy="2463800"/>
          </a:xfrm>
          <a:prstGeom prst="rect">
            <a:avLst/>
          </a:prstGeom>
          <a:noFill/>
          <a:ln/>
        </p:spPr>
      </p:sp>
      <p:sp>
        <p:nvSpPr>
          <p:cNvPr id="14" name="Shape 8"/>
          <p:cNvSpPr/>
          <p:nvPr/>
        </p:nvSpPr>
        <p:spPr>
          <a:xfrm>
            <a:off x="5525191" y="10668000"/>
            <a:ext cx="2349794" cy="2463800"/>
          </a:xfrm>
          <a:prstGeom prst="rect">
            <a:avLst/>
          </a:prstGeom>
          <a:solidFill>
            <a:srgbClr val="3AABD8">
              <a:alpha val="100000"/>
            </a:srgbClr>
          </a:solidFill>
          <a:ln w="50800">
            <a:solidFill>
              <a:srgbClr val="272727"/>
            </a:solidFill>
            <a:prstDash val="solid"/>
          </a:ln>
        </p:spPr>
      </p:sp>
      <p:sp>
        <p:nvSpPr>
          <p:cNvPr id="15" name="Text 9"/>
          <p:cNvSpPr/>
          <p:nvPr/>
        </p:nvSpPr>
        <p:spPr>
          <a:xfrm>
            <a:off x="6287286" y="10972800"/>
            <a:ext cx="1367538"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3</a:t>
            </a:r>
            <a:endParaRPr lang="en-US" sz="12800" dirty="0"/>
          </a:p>
        </p:txBody>
      </p:sp>
      <p:sp>
        <p:nvSpPr>
          <p:cNvPr id="16" name="Shape 10"/>
          <p:cNvSpPr/>
          <p:nvPr/>
        </p:nvSpPr>
        <p:spPr>
          <a:xfrm>
            <a:off x="8078210" y="10718800"/>
            <a:ext cx="6007851" cy="2362200"/>
          </a:xfrm>
          <a:prstGeom prst="rect">
            <a:avLst/>
          </a:prstGeom>
          <a:noFill/>
          <a:ln/>
        </p:spPr>
      </p:sp>
      <p:sp>
        <p:nvSpPr>
          <p:cNvPr id="17" name="Text 11"/>
          <p:cNvSpPr/>
          <p:nvPr/>
        </p:nvSpPr>
        <p:spPr>
          <a:xfrm>
            <a:off x="8078210" y="10718800"/>
            <a:ext cx="6211076"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Meet the creatures</a:t>
            </a:r>
            <a:endParaRPr lang="en-US" sz="4800" dirty="0"/>
          </a:p>
        </p:txBody>
      </p:sp>
      <p:sp>
        <p:nvSpPr>
          <p:cNvPr id="18" name="Text 12"/>
          <p:cNvSpPr/>
          <p:nvPr/>
        </p:nvSpPr>
        <p:spPr>
          <a:xfrm>
            <a:off x="8078210" y="11518900"/>
            <a:ext cx="6143334" cy="16975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Encounter the mythical creatures that call the forest home, from talking animals to fairies.</a:t>
            </a:r>
            <a:endParaRPr lang="en-US" sz="3200" dirty="0"/>
          </a:p>
        </p:txBody>
      </p:sp>
      <p:sp>
        <p:nvSpPr>
          <p:cNvPr id="19" name="Shape 13"/>
          <p:cNvSpPr/>
          <p:nvPr/>
        </p:nvSpPr>
        <p:spPr>
          <a:xfrm>
            <a:off x="14289286" y="10668000"/>
            <a:ext cx="8560870" cy="2463800"/>
          </a:xfrm>
          <a:prstGeom prst="rect">
            <a:avLst/>
          </a:prstGeom>
          <a:noFill/>
          <a:ln/>
        </p:spPr>
      </p:sp>
      <p:sp>
        <p:nvSpPr>
          <p:cNvPr id="20" name="Shape 14"/>
          <p:cNvSpPr/>
          <p:nvPr/>
        </p:nvSpPr>
        <p:spPr>
          <a:xfrm>
            <a:off x="14289286" y="10668000"/>
            <a:ext cx="2413302" cy="2463800"/>
          </a:xfrm>
          <a:prstGeom prst="rect">
            <a:avLst/>
          </a:prstGeom>
          <a:solidFill>
            <a:srgbClr val="EBB2F9">
              <a:alpha val="100000"/>
            </a:srgbClr>
          </a:solidFill>
          <a:ln w="50800">
            <a:solidFill>
              <a:srgbClr val="272727"/>
            </a:solidFill>
            <a:prstDash val="solid"/>
          </a:ln>
        </p:spPr>
      </p:sp>
      <p:sp>
        <p:nvSpPr>
          <p:cNvPr id="21" name="Text 15"/>
          <p:cNvSpPr/>
          <p:nvPr/>
        </p:nvSpPr>
        <p:spPr>
          <a:xfrm>
            <a:off x="15051381" y="10972800"/>
            <a:ext cx="1431046"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4</a:t>
            </a:r>
            <a:endParaRPr lang="en-US" sz="12800" dirty="0"/>
          </a:p>
        </p:txBody>
      </p:sp>
      <p:sp>
        <p:nvSpPr>
          <p:cNvPr id="22" name="Shape 16"/>
          <p:cNvSpPr/>
          <p:nvPr/>
        </p:nvSpPr>
        <p:spPr>
          <a:xfrm>
            <a:off x="16905813" y="10718800"/>
            <a:ext cx="5944343" cy="2362200"/>
          </a:xfrm>
          <a:prstGeom prst="rect">
            <a:avLst/>
          </a:prstGeom>
          <a:noFill/>
          <a:ln/>
        </p:spPr>
      </p:sp>
      <p:sp>
        <p:nvSpPr>
          <p:cNvPr id="23" name="Text 17"/>
          <p:cNvSpPr/>
          <p:nvPr/>
        </p:nvSpPr>
        <p:spPr>
          <a:xfrm>
            <a:off x="16905813" y="10718800"/>
            <a:ext cx="6147568"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Uncover the magic</a:t>
            </a:r>
            <a:endParaRPr lang="en-US" sz="4800" dirty="0"/>
          </a:p>
        </p:txBody>
      </p:sp>
      <p:sp>
        <p:nvSpPr>
          <p:cNvPr id="24" name="Text 18"/>
          <p:cNvSpPr/>
          <p:nvPr/>
        </p:nvSpPr>
        <p:spPr>
          <a:xfrm>
            <a:off x="16905813" y="11518900"/>
            <a:ext cx="6079827" cy="16975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Learn about the powerful magic that pervades the forest and how it affects all who enter.</a:t>
            </a:r>
            <a:endParaRPr lang="en-US" sz="3200" dirty="0"/>
          </a:p>
        </p:txBody>
      </p:sp>
      <p:sp>
        <p:nvSpPr>
          <p:cNvPr id="25" name="Shape 19"/>
          <p:cNvSpPr/>
          <p:nvPr/>
        </p:nvSpPr>
        <p:spPr>
          <a:xfrm>
            <a:off x="10008851" y="6870700"/>
            <a:ext cx="8560870" cy="2463800"/>
          </a:xfrm>
          <a:prstGeom prst="rect">
            <a:avLst/>
          </a:prstGeom>
          <a:noFill/>
          <a:ln/>
        </p:spPr>
      </p:sp>
      <p:sp>
        <p:nvSpPr>
          <p:cNvPr id="26" name="Shape 20"/>
          <p:cNvSpPr/>
          <p:nvPr/>
        </p:nvSpPr>
        <p:spPr>
          <a:xfrm>
            <a:off x="10008851" y="6870700"/>
            <a:ext cx="2349794" cy="2463800"/>
          </a:xfrm>
          <a:prstGeom prst="rect">
            <a:avLst/>
          </a:prstGeom>
          <a:solidFill>
            <a:srgbClr val="3AABD8">
              <a:alpha val="100000"/>
            </a:srgbClr>
          </a:solidFill>
          <a:ln w="50800">
            <a:solidFill>
              <a:srgbClr val="272727"/>
            </a:solidFill>
            <a:prstDash val="solid"/>
          </a:ln>
        </p:spPr>
      </p:sp>
      <p:sp>
        <p:nvSpPr>
          <p:cNvPr id="27" name="Text 21"/>
          <p:cNvSpPr/>
          <p:nvPr/>
        </p:nvSpPr>
        <p:spPr>
          <a:xfrm>
            <a:off x="10770946" y="7175500"/>
            <a:ext cx="1367538"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2</a:t>
            </a:r>
            <a:endParaRPr lang="en-US" sz="12800" dirty="0"/>
          </a:p>
        </p:txBody>
      </p:sp>
      <p:sp>
        <p:nvSpPr>
          <p:cNvPr id="28" name="Shape 22"/>
          <p:cNvSpPr/>
          <p:nvPr/>
        </p:nvSpPr>
        <p:spPr>
          <a:xfrm>
            <a:off x="12561870" y="7181850"/>
            <a:ext cx="6007851" cy="1841500"/>
          </a:xfrm>
          <a:prstGeom prst="rect">
            <a:avLst/>
          </a:prstGeom>
          <a:noFill/>
          <a:ln/>
        </p:spPr>
      </p:sp>
      <p:sp>
        <p:nvSpPr>
          <p:cNvPr id="29" name="Text 23"/>
          <p:cNvSpPr/>
          <p:nvPr/>
        </p:nvSpPr>
        <p:spPr>
          <a:xfrm>
            <a:off x="12561870" y="7181850"/>
            <a:ext cx="6211076"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Find your own path</a:t>
            </a:r>
            <a:endParaRPr lang="en-US" sz="4800" dirty="0"/>
          </a:p>
        </p:txBody>
      </p:sp>
      <p:sp>
        <p:nvSpPr>
          <p:cNvPr id="30" name="Text 24"/>
          <p:cNvSpPr/>
          <p:nvPr/>
        </p:nvSpPr>
        <p:spPr>
          <a:xfrm>
            <a:off x="12561870" y="7981950"/>
            <a:ext cx="6143334"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Choose your own path through the forest, and see where it takes you.</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727239" y="8980909"/>
            <a:ext cx="2654109" cy="3989983"/>
          </a:xfrm>
          <a:prstGeom prst="rect">
            <a:avLst/>
          </a:prstGeom>
        </p:spPr>
      </p:pic>
      <p:sp>
        <p:nvSpPr>
          <p:cNvPr id="4" name="Shape 0"/>
          <p:cNvSpPr/>
          <p:nvPr/>
        </p:nvSpPr>
        <p:spPr>
          <a:xfrm>
            <a:off x="15419727" y="0"/>
            <a:ext cx="8103613" cy="13716000"/>
          </a:xfrm>
          <a:prstGeom prst="rect">
            <a:avLst/>
          </a:prstGeom>
          <a:solidFill>
            <a:srgbClr val="EBB2F9">
              <a:alpha val="100000"/>
            </a:srgbClr>
          </a:solidFill>
          <a:ln w="50800">
            <a:solidFill>
              <a:srgbClr val="272727"/>
            </a:solidFill>
            <a:prstDash val="solid"/>
          </a:ln>
        </p:spPr>
      </p:sp>
      <p:sp>
        <p:nvSpPr>
          <p:cNvPr id="5" name="Shape 1"/>
          <p:cNvSpPr/>
          <p:nvPr/>
        </p:nvSpPr>
        <p:spPr>
          <a:xfrm>
            <a:off x="23370921" y="10515600"/>
            <a:ext cx="1016127" cy="3200400"/>
          </a:xfrm>
          <a:prstGeom prst="rect">
            <a:avLst/>
          </a:prstGeom>
          <a:noFill/>
          <a:ln/>
        </p:spPr>
      </p:sp>
      <p:pic>
        <p:nvPicPr>
          <p:cNvPr id="6"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pic>
        <p:nvPicPr>
          <p:cNvPr id="7" name="Image 3" descr="preencoded.png">    </p:cNvPr>
          <p:cNvPicPr>
            <a:picLocks noChangeAspect="1"/>
          </p:cNvPicPr>
          <p:nvPr/>
        </p:nvPicPr>
        <p:blipFill>
          <a:blip r:embed="rId4"/>
          <a:stretch>
            <a:fillRect/>
          </a:stretch>
        </p:blipFill>
        <p:spPr>
          <a:xfrm>
            <a:off x="508063" y="3911600"/>
            <a:ext cx="14479810" cy="7861300"/>
          </a:xfrm>
          <a:prstGeom prst="rect">
            <a:avLst/>
          </a:prstGeom>
        </p:spPr>
      </p:pic>
      <p:sp>
        <p:nvSpPr>
          <p:cNvPr id="8" name="Shape 2"/>
          <p:cNvSpPr/>
          <p:nvPr/>
        </p:nvSpPr>
        <p:spPr>
          <a:xfrm>
            <a:off x="5582348" y="1003300"/>
            <a:ext cx="13209651" cy="1765300"/>
          </a:xfrm>
          <a:prstGeom prst="rect">
            <a:avLst/>
          </a:prstGeom>
          <a:solidFill>
            <a:srgbClr val="3AABD8">
              <a:alpha val="100000"/>
            </a:srgbClr>
          </a:solidFill>
          <a:ln w="50800">
            <a:solidFill>
              <a:srgbClr val="272727"/>
            </a:solidFill>
            <a:prstDash val="solid"/>
          </a:ln>
        </p:spPr>
      </p:sp>
      <p:sp>
        <p:nvSpPr>
          <p:cNvPr id="9" name="Text 3"/>
          <p:cNvSpPr/>
          <p:nvPr/>
        </p:nvSpPr>
        <p:spPr>
          <a:xfrm>
            <a:off x="6344443" y="1308100"/>
            <a:ext cx="12024170"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Fantasy Realm at a Glance</a:t>
            </a:r>
            <a:endParaRPr lang="en-US" sz="8000" dirty="0"/>
          </a:p>
        </p:txBody>
      </p:sp>
      <p:sp>
        <p:nvSpPr>
          <p:cNvPr id="10" name="Shape 4"/>
          <p:cNvSpPr/>
          <p:nvPr/>
        </p:nvSpPr>
        <p:spPr>
          <a:xfrm>
            <a:off x="16118315" y="3695700"/>
            <a:ext cx="6935067" cy="1841500"/>
          </a:xfrm>
          <a:prstGeom prst="rect">
            <a:avLst/>
          </a:prstGeom>
          <a:noFill/>
          <a:ln/>
        </p:spPr>
      </p:sp>
      <p:sp>
        <p:nvSpPr>
          <p:cNvPr id="11" name="Shape 5"/>
          <p:cNvSpPr/>
          <p:nvPr/>
        </p:nvSpPr>
        <p:spPr>
          <a:xfrm>
            <a:off x="16118315" y="3695700"/>
            <a:ext cx="6935067" cy="1841500"/>
          </a:xfrm>
          <a:prstGeom prst="rect">
            <a:avLst/>
          </a:prstGeom>
          <a:noFill/>
          <a:ln/>
        </p:spPr>
      </p:sp>
      <p:sp>
        <p:nvSpPr>
          <p:cNvPr id="12" name="Text 6"/>
          <p:cNvSpPr/>
          <p:nvPr/>
        </p:nvSpPr>
        <p:spPr>
          <a:xfrm>
            <a:off x="16118315" y="3695700"/>
            <a:ext cx="7138292"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The Enchanted Forest</a:t>
            </a:r>
            <a:endParaRPr lang="en-US" sz="4800" dirty="0"/>
          </a:p>
        </p:txBody>
      </p:sp>
      <p:sp>
        <p:nvSpPr>
          <p:cNvPr id="13" name="Text 7"/>
          <p:cNvSpPr/>
          <p:nvPr/>
        </p:nvSpPr>
        <p:spPr>
          <a:xfrm>
            <a:off x="16118315" y="4495800"/>
            <a:ext cx="707055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magical forest filled with talking animals and enchanted creatures.</a:t>
            </a:r>
            <a:endParaRPr lang="en-US" sz="3200" dirty="0"/>
          </a:p>
        </p:txBody>
      </p:sp>
      <p:sp>
        <p:nvSpPr>
          <p:cNvPr id="14" name="Shape 8"/>
          <p:cNvSpPr/>
          <p:nvPr/>
        </p:nvSpPr>
        <p:spPr>
          <a:xfrm>
            <a:off x="16118315" y="6864350"/>
            <a:ext cx="6935067" cy="1841500"/>
          </a:xfrm>
          <a:prstGeom prst="rect">
            <a:avLst/>
          </a:prstGeom>
          <a:noFill/>
          <a:ln/>
        </p:spPr>
      </p:sp>
      <p:sp>
        <p:nvSpPr>
          <p:cNvPr id="15" name="Shape 9"/>
          <p:cNvSpPr/>
          <p:nvPr/>
        </p:nvSpPr>
        <p:spPr>
          <a:xfrm>
            <a:off x="16118315" y="6864350"/>
            <a:ext cx="6935067" cy="1841500"/>
          </a:xfrm>
          <a:prstGeom prst="rect">
            <a:avLst/>
          </a:prstGeom>
          <a:noFill/>
          <a:ln/>
        </p:spPr>
      </p:sp>
      <p:sp>
        <p:nvSpPr>
          <p:cNvPr id="16" name="Text 10"/>
          <p:cNvSpPr/>
          <p:nvPr/>
        </p:nvSpPr>
        <p:spPr>
          <a:xfrm>
            <a:off x="16118315" y="6864350"/>
            <a:ext cx="7138292"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The Crystal Caves</a:t>
            </a:r>
            <a:endParaRPr lang="en-US" sz="4800" dirty="0"/>
          </a:p>
        </p:txBody>
      </p:sp>
      <p:sp>
        <p:nvSpPr>
          <p:cNvPr id="17" name="Text 11"/>
          <p:cNvSpPr/>
          <p:nvPr/>
        </p:nvSpPr>
        <p:spPr>
          <a:xfrm>
            <a:off x="16118315" y="7664450"/>
            <a:ext cx="707055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network of underground caves filled with precious gems and crystals.</a:t>
            </a:r>
            <a:endParaRPr lang="en-US" sz="3200" dirty="0"/>
          </a:p>
        </p:txBody>
      </p:sp>
      <p:sp>
        <p:nvSpPr>
          <p:cNvPr id="18" name="Shape 12"/>
          <p:cNvSpPr/>
          <p:nvPr/>
        </p:nvSpPr>
        <p:spPr>
          <a:xfrm>
            <a:off x="16118315" y="10026650"/>
            <a:ext cx="6935067" cy="1841500"/>
          </a:xfrm>
          <a:prstGeom prst="rect">
            <a:avLst/>
          </a:prstGeom>
          <a:noFill/>
          <a:ln/>
        </p:spPr>
      </p:sp>
      <p:sp>
        <p:nvSpPr>
          <p:cNvPr id="19" name="Shape 13"/>
          <p:cNvSpPr/>
          <p:nvPr/>
        </p:nvSpPr>
        <p:spPr>
          <a:xfrm>
            <a:off x="16118315" y="10026650"/>
            <a:ext cx="6935067" cy="1841500"/>
          </a:xfrm>
          <a:prstGeom prst="rect">
            <a:avLst/>
          </a:prstGeom>
          <a:noFill/>
          <a:ln/>
        </p:spPr>
      </p:sp>
      <p:sp>
        <p:nvSpPr>
          <p:cNvPr id="20" name="Text 14"/>
          <p:cNvSpPr/>
          <p:nvPr/>
        </p:nvSpPr>
        <p:spPr>
          <a:xfrm>
            <a:off x="16118315" y="10026650"/>
            <a:ext cx="7138292"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The Dragon's Lair</a:t>
            </a:r>
            <a:endParaRPr lang="en-US" sz="4800" dirty="0"/>
          </a:p>
        </p:txBody>
      </p:sp>
      <p:sp>
        <p:nvSpPr>
          <p:cNvPr id="21" name="Text 15"/>
          <p:cNvSpPr/>
          <p:nvPr/>
        </p:nvSpPr>
        <p:spPr>
          <a:xfrm>
            <a:off x="16118315" y="10826750"/>
            <a:ext cx="707055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dangerous and mysterious place where dragons reside.</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474320" y="753318"/>
            <a:ext cx="1734388" cy="1734393"/>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3264308" y="628650"/>
            <a:ext cx="6185673" cy="1765300"/>
          </a:xfrm>
          <a:prstGeom prst="rect">
            <a:avLst/>
          </a:prstGeom>
          <a:solidFill>
            <a:srgbClr val="EBB2F9">
              <a:alpha val="100000"/>
            </a:srgbClr>
          </a:solidFill>
          <a:ln w="50800">
            <a:solidFill>
              <a:srgbClr val="272727"/>
            </a:solidFill>
            <a:prstDash val="solid"/>
          </a:ln>
        </p:spPr>
      </p:sp>
      <p:sp>
        <p:nvSpPr>
          <p:cNvPr id="7" name="Text 2"/>
          <p:cNvSpPr/>
          <p:nvPr/>
        </p:nvSpPr>
        <p:spPr>
          <a:xfrm>
            <a:off x="4026403" y="933450"/>
            <a:ext cx="5000192"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Graph</a:t>
            </a:r>
            <a:endParaRPr lang="en-US" sz="8000" dirty="0"/>
          </a:p>
        </p:txBody>
      </p:sp>
      <p:pic>
        <p:nvPicPr>
          <p:cNvPr id="8" name="Image 3" descr="preencoded.png">    </p:cNvPr>
          <p:cNvPicPr>
            <a:picLocks noChangeAspect="1"/>
          </p:cNvPicPr>
          <p:nvPr/>
        </p:nvPicPr>
        <p:blipFill>
          <a:blip r:embed="rId4"/>
          <a:stretch>
            <a:fillRect/>
          </a:stretch>
        </p:blipFill>
        <p:spPr>
          <a:xfrm>
            <a:off x="3010276" y="3162300"/>
            <a:ext cx="18366496" cy="9258300"/>
          </a:xfrm>
          <a:prstGeom prst="rect">
            <a:avLst/>
          </a:prstGeom>
        </p:spPr>
      </p:pic>
      <p:pic>
        <p:nvPicPr>
          <p:cNvPr id="9" name="Image 4" descr="preencoded.png">    </p:cNvPr>
          <p:cNvPicPr>
            <a:picLocks noChangeAspect="1"/>
          </p:cNvPicPr>
          <p:nvPr/>
        </p:nvPicPr>
        <p:blipFill>
          <a:blip r:embed="rId5"/>
          <a:stretch>
            <a:fillRect/>
          </a:stretch>
        </p:blipFill>
        <p:spPr>
          <a:xfrm>
            <a:off x="3010276" y="3162300"/>
            <a:ext cx="18366496" cy="9258300"/>
          </a:xfrm>
          <a:prstGeom prst="rect">
            <a:avLst/>
          </a:prstGeom>
        </p:spPr>
      </p:pic>
      <p:sp>
        <p:nvSpPr>
          <p:cNvPr id="10" name="Shape 3"/>
          <p:cNvSpPr/>
          <p:nvPr/>
        </p:nvSpPr>
        <p:spPr>
          <a:xfrm>
            <a:off x="3010276" y="3162300"/>
            <a:ext cx="18366496" cy="9029700"/>
          </a:xfrm>
          <a:prstGeom prst="rect">
            <a:avLst/>
          </a:prstGeom>
          <a:noFill/>
          <a:ln/>
        </p:spPr>
      </p:sp>
      <p:sp>
        <p:nvSpPr>
          <p:cNvPr id="11" name="Shape 4"/>
          <p:cNvSpPr/>
          <p:nvPr/>
        </p:nvSpPr>
        <p:spPr>
          <a:xfrm>
            <a:off x="3010276" y="3162300"/>
            <a:ext cx="18366496" cy="609600"/>
          </a:xfrm>
          <a:prstGeom prst="rect">
            <a:avLst/>
          </a:prstGeom>
          <a:noFill/>
          <a:ln/>
        </p:spPr>
      </p:sp>
      <p:sp>
        <p:nvSpPr>
          <p:cNvPr id="12" name="Text 5"/>
          <p:cNvSpPr/>
          <p:nvPr/>
        </p:nvSpPr>
        <p:spPr>
          <a:xfrm>
            <a:off x="2874793" y="316230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12</a:t>
            </a:r>
            <a:endParaRPr lang="en-US" sz="3200" dirty="0"/>
          </a:p>
        </p:txBody>
      </p:sp>
      <p:pic>
        <p:nvPicPr>
          <p:cNvPr id="13" name="Image 5" descr="preencoded.png">    </p:cNvPr>
          <p:cNvPicPr>
            <a:picLocks noChangeAspect="1"/>
          </p:cNvPicPr>
          <p:nvPr/>
        </p:nvPicPr>
        <p:blipFill>
          <a:blip r:embed="rId6"/>
          <a:stretch>
            <a:fillRect/>
          </a:stretch>
        </p:blipFill>
        <p:spPr>
          <a:xfrm>
            <a:off x="3619952" y="3467100"/>
            <a:ext cx="17756819" cy="0"/>
          </a:xfrm>
          <a:prstGeom prst="rect">
            <a:avLst/>
          </a:prstGeom>
        </p:spPr>
      </p:pic>
      <p:pic>
        <p:nvPicPr>
          <p:cNvPr id="14" name="Image 6" descr="preencoded.png">    </p:cNvPr>
          <p:cNvPicPr>
            <a:picLocks noChangeAspect="1"/>
          </p:cNvPicPr>
          <p:nvPr/>
        </p:nvPicPr>
        <p:blipFill>
          <a:blip r:embed="rId7"/>
          <a:stretch>
            <a:fillRect/>
          </a:stretch>
        </p:blipFill>
        <p:spPr>
          <a:xfrm>
            <a:off x="3619952" y="3454400"/>
            <a:ext cx="17756819" cy="12700"/>
          </a:xfrm>
          <a:prstGeom prst="rect">
            <a:avLst/>
          </a:prstGeom>
        </p:spPr>
      </p:pic>
      <p:sp>
        <p:nvSpPr>
          <p:cNvPr id="15" name="Shape 6"/>
          <p:cNvSpPr/>
          <p:nvPr/>
        </p:nvSpPr>
        <p:spPr>
          <a:xfrm>
            <a:off x="3010276" y="4565650"/>
            <a:ext cx="18366496" cy="609600"/>
          </a:xfrm>
          <a:prstGeom prst="rect">
            <a:avLst/>
          </a:prstGeom>
          <a:noFill/>
          <a:ln/>
        </p:spPr>
      </p:sp>
      <p:sp>
        <p:nvSpPr>
          <p:cNvPr id="16" name="Text 7"/>
          <p:cNvSpPr/>
          <p:nvPr/>
        </p:nvSpPr>
        <p:spPr>
          <a:xfrm>
            <a:off x="2874793" y="456565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10</a:t>
            </a:r>
            <a:endParaRPr lang="en-US" sz="3200" dirty="0"/>
          </a:p>
        </p:txBody>
      </p:sp>
      <p:pic>
        <p:nvPicPr>
          <p:cNvPr id="17" name="Image 7" descr="preencoded.png">    </p:cNvPr>
          <p:cNvPicPr>
            <a:picLocks noChangeAspect="1"/>
          </p:cNvPicPr>
          <p:nvPr/>
        </p:nvPicPr>
        <p:blipFill>
          <a:blip r:embed="rId8"/>
          <a:stretch>
            <a:fillRect/>
          </a:stretch>
        </p:blipFill>
        <p:spPr>
          <a:xfrm>
            <a:off x="3619952" y="4870450"/>
            <a:ext cx="17756819" cy="0"/>
          </a:xfrm>
          <a:prstGeom prst="rect">
            <a:avLst/>
          </a:prstGeom>
        </p:spPr>
      </p:pic>
      <p:pic>
        <p:nvPicPr>
          <p:cNvPr id="18" name="Image 8" descr="preencoded.png">    </p:cNvPr>
          <p:cNvPicPr>
            <a:picLocks noChangeAspect="1"/>
          </p:cNvPicPr>
          <p:nvPr/>
        </p:nvPicPr>
        <p:blipFill>
          <a:blip r:embed="rId9"/>
          <a:stretch>
            <a:fillRect/>
          </a:stretch>
        </p:blipFill>
        <p:spPr>
          <a:xfrm>
            <a:off x="3619952" y="4857750"/>
            <a:ext cx="17756819" cy="12700"/>
          </a:xfrm>
          <a:prstGeom prst="rect">
            <a:avLst/>
          </a:prstGeom>
        </p:spPr>
      </p:pic>
      <p:sp>
        <p:nvSpPr>
          <p:cNvPr id="19" name="Shape 8"/>
          <p:cNvSpPr/>
          <p:nvPr/>
        </p:nvSpPr>
        <p:spPr>
          <a:xfrm>
            <a:off x="3010276" y="5969000"/>
            <a:ext cx="18366496" cy="609600"/>
          </a:xfrm>
          <a:prstGeom prst="rect">
            <a:avLst/>
          </a:prstGeom>
          <a:noFill/>
          <a:ln/>
        </p:spPr>
      </p:sp>
      <p:sp>
        <p:nvSpPr>
          <p:cNvPr id="20" name="Text 9"/>
          <p:cNvSpPr/>
          <p:nvPr/>
        </p:nvSpPr>
        <p:spPr>
          <a:xfrm>
            <a:off x="2874793" y="596900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8</a:t>
            </a:r>
            <a:endParaRPr lang="en-US" sz="3200" dirty="0"/>
          </a:p>
        </p:txBody>
      </p:sp>
      <p:pic>
        <p:nvPicPr>
          <p:cNvPr id="21" name="Image 9" descr="preencoded.png">    </p:cNvPr>
          <p:cNvPicPr>
            <a:picLocks noChangeAspect="1"/>
          </p:cNvPicPr>
          <p:nvPr/>
        </p:nvPicPr>
        <p:blipFill>
          <a:blip r:embed="rId10"/>
          <a:stretch>
            <a:fillRect/>
          </a:stretch>
        </p:blipFill>
        <p:spPr>
          <a:xfrm>
            <a:off x="3619952" y="6273800"/>
            <a:ext cx="17756819" cy="0"/>
          </a:xfrm>
          <a:prstGeom prst="rect">
            <a:avLst/>
          </a:prstGeom>
        </p:spPr>
      </p:pic>
      <p:pic>
        <p:nvPicPr>
          <p:cNvPr id="22" name="Image 10" descr="preencoded.png">    </p:cNvPr>
          <p:cNvPicPr>
            <a:picLocks noChangeAspect="1"/>
          </p:cNvPicPr>
          <p:nvPr/>
        </p:nvPicPr>
        <p:blipFill>
          <a:blip r:embed="rId11"/>
          <a:stretch>
            <a:fillRect/>
          </a:stretch>
        </p:blipFill>
        <p:spPr>
          <a:xfrm>
            <a:off x="3619952" y="6261100"/>
            <a:ext cx="17756819" cy="12700"/>
          </a:xfrm>
          <a:prstGeom prst="rect">
            <a:avLst/>
          </a:prstGeom>
        </p:spPr>
      </p:pic>
      <p:sp>
        <p:nvSpPr>
          <p:cNvPr id="23" name="Shape 10"/>
          <p:cNvSpPr/>
          <p:nvPr/>
        </p:nvSpPr>
        <p:spPr>
          <a:xfrm>
            <a:off x="3010276" y="7372350"/>
            <a:ext cx="18366496" cy="609600"/>
          </a:xfrm>
          <a:prstGeom prst="rect">
            <a:avLst/>
          </a:prstGeom>
          <a:noFill/>
          <a:ln/>
        </p:spPr>
      </p:sp>
      <p:sp>
        <p:nvSpPr>
          <p:cNvPr id="24" name="Text 11"/>
          <p:cNvSpPr/>
          <p:nvPr/>
        </p:nvSpPr>
        <p:spPr>
          <a:xfrm>
            <a:off x="2874793" y="737235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6</a:t>
            </a:r>
            <a:endParaRPr lang="en-US" sz="3200" dirty="0"/>
          </a:p>
        </p:txBody>
      </p:sp>
      <p:pic>
        <p:nvPicPr>
          <p:cNvPr id="25" name="Image 11" descr="preencoded.png">    </p:cNvPr>
          <p:cNvPicPr>
            <a:picLocks noChangeAspect="1"/>
          </p:cNvPicPr>
          <p:nvPr/>
        </p:nvPicPr>
        <p:blipFill>
          <a:blip r:embed="rId12"/>
          <a:stretch>
            <a:fillRect/>
          </a:stretch>
        </p:blipFill>
        <p:spPr>
          <a:xfrm>
            <a:off x="3619952" y="7677150"/>
            <a:ext cx="17756819" cy="0"/>
          </a:xfrm>
          <a:prstGeom prst="rect">
            <a:avLst/>
          </a:prstGeom>
        </p:spPr>
      </p:pic>
      <p:pic>
        <p:nvPicPr>
          <p:cNvPr id="26" name="Image 12" descr="preencoded.png">    </p:cNvPr>
          <p:cNvPicPr>
            <a:picLocks noChangeAspect="1"/>
          </p:cNvPicPr>
          <p:nvPr/>
        </p:nvPicPr>
        <p:blipFill>
          <a:blip r:embed="rId13"/>
          <a:stretch>
            <a:fillRect/>
          </a:stretch>
        </p:blipFill>
        <p:spPr>
          <a:xfrm>
            <a:off x="3619952" y="7664450"/>
            <a:ext cx="17756819" cy="12700"/>
          </a:xfrm>
          <a:prstGeom prst="rect">
            <a:avLst/>
          </a:prstGeom>
        </p:spPr>
      </p:pic>
      <p:sp>
        <p:nvSpPr>
          <p:cNvPr id="27" name="Shape 12"/>
          <p:cNvSpPr/>
          <p:nvPr/>
        </p:nvSpPr>
        <p:spPr>
          <a:xfrm>
            <a:off x="3010276" y="8775700"/>
            <a:ext cx="18366496" cy="609600"/>
          </a:xfrm>
          <a:prstGeom prst="rect">
            <a:avLst/>
          </a:prstGeom>
          <a:noFill/>
          <a:ln/>
        </p:spPr>
      </p:sp>
      <p:sp>
        <p:nvSpPr>
          <p:cNvPr id="28" name="Text 13"/>
          <p:cNvSpPr/>
          <p:nvPr/>
        </p:nvSpPr>
        <p:spPr>
          <a:xfrm>
            <a:off x="2874793" y="877570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4</a:t>
            </a:r>
            <a:endParaRPr lang="en-US" sz="3200" dirty="0"/>
          </a:p>
        </p:txBody>
      </p:sp>
      <p:pic>
        <p:nvPicPr>
          <p:cNvPr id="29" name="Image 13" descr="preencoded.png">    </p:cNvPr>
          <p:cNvPicPr>
            <a:picLocks noChangeAspect="1"/>
          </p:cNvPicPr>
          <p:nvPr/>
        </p:nvPicPr>
        <p:blipFill>
          <a:blip r:embed="rId14"/>
          <a:stretch>
            <a:fillRect/>
          </a:stretch>
        </p:blipFill>
        <p:spPr>
          <a:xfrm>
            <a:off x="3619952" y="9080500"/>
            <a:ext cx="17756819" cy="0"/>
          </a:xfrm>
          <a:prstGeom prst="rect">
            <a:avLst/>
          </a:prstGeom>
        </p:spPr>
      </p:pic>
      <p:pic>
        <p:nvPicPr>
          <p:cNvPr id="30" name="Image 14" descr="preencoded.png">    </p:cNvPr>
          <p:cNvPicPr>
            <a:picLocks noChangeAspect="1"/>
          </p:cNvPicPr>
          <p:nvPr/>
        </p:nvPicPr>
        <p:blipFill>
          <a:blip r:embed="rId15"/>
          <a:stretch>
            <a:fillRect/>
          </a:stretch>
        </p:blipFill>
        <p:spPr>
          <a:xfrm>
            <a:off x="3619952" y="9067800"/>
            <a:ext cx="17756819" cy="12700"/>
          </a:xfrm>
          <a:prstGeom prst="rect">
            <a:avLst/>
          </a:prstGeom>
        </p:spPr>
      </p:pic>
      <p:sp>
        <p:nvSpPr>
          <p:cNvPr id="31" name="Shape 14"/>
          <p:cNvSpPr/>
          <p:nvPr/>
        </p:nvSpPr>
        <p:spPr>
          <a:xfrm>
            <a:off x="3010276" y="10179050"/>
            <a:ext cx="18366496" cy="609600"/>
          </a:xfrm>
          <a:prstGeom prst="rect">
            <a:avLst/>
          </a:prstGeom>
          <a:noFill/>
          <a:ln/>
        </p:spPr>
      </p:sp>
      <p:sp>
        <p:nvSpPr>
          <p:cNvPr id="32" name="Text 15"/>
          <p:cNvSpPr/>
          <p:nvPr/>
        </p:nvSpPr>
        <p:spPr>
          <a:xfrm>
            <a:off x="2874793" y="1017905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2</a:t>
            </a:r>
            <a:endParaRPr lang="en-US" sz="3200" dirty="0"/>
          </a:p>
        </p:txBody>
      </p:sp>
      <p:pic>
        <p:nvPicPr>
          <p:cNvPr id="33" name="Image 15" descr="preencoded.png">    </p:cNvPr>
          <p:cNvPicPr>
            <a:picLocks noChangeAspect="1"/>
          </p:cNvPicPr>
          <p:nvPr/>
        </p:nvPicPr>
        <p:blipFill>
          <a:blip r:embed="rId16"/>
          <a:stretch>
            <a:fillRect/>
          </a:stretch>
        </p:blipFill>
        <p:spPr>
          <a:xfrm>
            <a:off x="3619952" y="10483850"/>
            <a:ext cx="17756819" cy="0"/>
          </a:xfrm>
          <a:prstGeom prst="rect">
            <a:avLst/>
          </a:prstGeom>
        </p:spPr>
      </p:pic>
      <p:pic>
        <p:nvPicPr>
          <p:cNvPr id="34" name="Image 16" descr="preencoded.png">    </p:cNvPr>
          <p:cNvPicPr>
            <a:picLocks noChangeAspect="1"/>
          </p:cNvPicPr>
          <p:nvPr/>
        </p:nvPicPr>
        <p:blipFill>
          <a:blip r:embed="rId17"/>
          <a:stretch>
            <a:fillRect/>
          </a:stretch>
        </p:blipFill>
        <p:spPr>
          <a:xfrm>
            <a:off x="3619952" y="10471150"/>
            <a:ext cx="17756819" cy="12700"/>
          </a:xfrm>
          <a:prstGeom prst="rect">
            <a:avLst/>
          </a:prstGeom>
        </p:spPr>
      </p:pic>
      <p:sp>
        <p:nvSpPr>
          <p:cNvPr id="35" name="Shape 16"/>
          <p:cNvSpPr/>
          <p:nvPr/>
        </p:nvSpPr>
        <p:spPr>
          <a:xfrm>
            <a:off x="3010276" y="11582400"/>
            <a:ext cx="18366496" cy="609600"/>
          </a:xfrm>
          <a:prstGeom prst="rect">
            <a:avLst/>
          </a:prstGeom>
          <a:noFill/>
          <a:ln/>
        </p:spPr>
      </p:sp>
      <p:sp>
        <p:nvSpPr>
          <p:cNvPr id="36" name="Text 17"/>
          <p:cNvSpPr/>
          <p:nvPr/>
        </p:nvSpPr>
        <p:spPr>
          <a:xfrm>
            <a:off x="2874793" y="11582400"/>
            <a:ext cx="643547" cy="745067"/>
          </a:xfrm>
          <a:prstGeom prst="rect">
            <a:avLst/>
          </a:prstGeom>
          <a:noFill/>
          <a:ln/>
        </p:spPr>
        <p:txBody>
          <a:bodyPr wrap="square" lIns="0" tIns="0" rIns="0" bIns="0" rtlCol="0" anchor="t"/>
          <a:lstStyle/>
          <a:p>
            <a:pPr algn="r">
              <a:spcAft>
                <a:spcPts val="4000"/>
              </a:spcAft>
            </a:pPr>
            <a:r>
              <a:rPr lang="en-US" sz="3200" dirty="0">
                <a:solidFill>
                  <a:srgbClr val="4D4D4D">
                    <a:alpha val="100000"/>
                  </a:srgbClr>
                </a:solidFill>
                <a:latin typeface="Poppins Regular" pitchFamily="34" charset="0"/>
                <a:ea typeface="Poppins Regular" pitchFamily="34" charset="-122"/>
                <a:cs typeface="Poppins Regular" pitchFamily="34" charset="-120"/>
              </a:rPr>
              <a:t>0</a:t>
            </a:r>
            <a:endParaRPr lang="en-US" sz="3200" dirty="0"/>
          </a:p>
        </p:txBody>
      </p:sp>
      <p:pic>
        <p:nvPicPr>
          <p:cNvPr id="37" name="Image 17" descr="preencoded.png">    </p:cNvPr>
          <p:cNvPicPr>
            <a:picLocks noChangeAspect="1"/>
          </p:cNvPicPr>
          <p:nvPr/>
        </p:nvPicPr>
        <p:blipFill>
          <a:blip r:embed="rId18"/>
          <a:stretch>
            <a:fillRect/>
          </a:stretch>
        </p:blipFill>
        <p:spPr>
          <a:xfrm>
            <a:off x="3619952" y="12090400"/>
            <a:ext cx="17756819" cy="101600"/>
          </a:xfrm>
          <a:prstGeom prst="rect">
            <a:avLst/>
          </a:prstGeom>
        </p:spPr>
      </p:pic>
      <p:pic>
        <p:nvPicPr>
          <p:cNvPr id="38" name="Image 18" descr="preencoded.png">    </p:cNvPr>
          <p:cNvPicPr>
            <a:picLocks noChangeAspect="1"/>
          </p:cNvPicPr>
          <p:nvPr/>
        </p:nvPicPr>
        <p:blipFill>
          <a:blip r:embed="rId19"/>
          <a:stretch>
            <a:fillRect/>
          </a:stretch>
        </p:blipFill>
        <p:spPr>
          <a:xfrm>
            <a:off x="3619952" y="12090400"/>
            <a:ext cx="17756819" cy="12700"/>
          </a:xfrm>
          <a:prstGeom prst="rect">
            <a:avLst/>
          </a:prstGeom>
        </p:spPr>
      </p:pic>
      <p:pic>
        <p:nvPicPr>
          <p:cNvPr id="39" name="Image 19" descr="preencoded.png">    </p:cNvPr>
          <p:cNvPicPr>
            <a:picLocks noChangeAspect="1"/>
          </p:cNvPicPr>
          <p:nvPr/>
        </p:nvPicPr>
        <p:blipFill>
          <a:blip r:embed="rId20"/>
          <a:stretch>
            <a:fillRect/>
          </a:stretch>
        </p:blipFill>
        <p:spPr>
          <a:xfrm>
            <a:off x="3619952" y="12090400"/>
            <a:ext cx="12702" cy="101600"/>
          </a:xfrm>
          <a:prstGeom prst="rect">
            <a:avLst/>
          </a:prstGeom>
        </p:spPr>
      </p:pic>
      <p:pic>
        <p:nvPicPr>
          <p:cNvPr id="40" name="Image 20" descr="preencoded.png">    </p:cNvPr>
          <p:cNvPicPr>
            <a:picLocks noChangeAspect="1"/>
          </p:cNvPicPr>
          <p:nvPr/>
        </p:nvPicPr>
        <p:blipFill>
          <a:blip r:embed="rId21"/>
          <a:stretch>
            <a:fillRect/>
          </a:stretch>
        </p:blipFill>
        <p:spPr>
          <a:xfrm>
            <a:off x="21364070" y="12090400"/>
            <a:ext cx="12702" cy="101600"/>
          </a:xfrm>
          <a:prstGeom prst="rect">
            <a:avLst/>
          </a:prstGeom>
        </p:spPr>
      </p:pic>
      <p:sp>
        <p:nvSpPr>
          <p:cNvPr id="41" name="Shape 18"/>
          <p:cNvSpPr/>
          <p:nvPr/>
        </p:nvSpPr>
        <p:spPr>
          <a:xfrm>
            <a:off x="3619952" y="3162300"/>
            <a:ext cx="17756819" cy="9258300"/>
          </a:xfrm>
          <a:prstGeom prst="rect">
            <a:avLst/>
          </a:prstGeom>
          <a:noFill/>
          <a:ln/>
        </p:spPr>
      </p:sp>
      <p:pic>
        <p:nvPicPr>
          <p:cNvPr id="42" name="Image 21" descr="preencoded.png">    </p:cNvPr>
          <p:cNvPicPr>
            <a:picLocks noChangeAspect="1"/>
          </p:cNvPicPr>
          <p:nvPr/>
        </p:nvPicPr>
        <p:blipFill>
          <a:blip r:embed="rId22"/>
          <a:stretch>
            <a:fillRect/>
          </a:stretch>
        </p:blipFill>
        <p:spPr>
          <a:xfrm>
            <a:off x="3619952" y="3162300"/>
            <a:ext cx="2536689" cy="9258300"/>
          </a:xfrm>
          <a:prstGeom prst="rect">
            <a:avLst/>
          </a:prstGeom>
        </p:spPr>
      </p:pic>
      <p:sp>
        <p:nvSpPr>
          <p:cNvPr id="43" name="Text 19"/>
          <p:cNvSpPr/>
          <p:nvPr/>
        </p:nvSpPr>
        <p:spPr>
          <a:xfrm>
            <a:off x="4441322" y="12217400"/>
            <a:ext cx="872176"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2015</a:t>
            </a:r>
            <a:endParaRPr lang="en-US" sz="3200" dirty="0"/>
          </a:p>
        </p:txBody>
      </p:sp>
      <p:pic>
        <p:nvPicPr>
          <p:cNvPr id="44" name="Image 22" descr="preencoded.png">    </p:cNvPr>
          <p:cNvPicPr>
            <a:picLocks noChangeAspect="1"/>
          </p:cNvPicPr>
          <p:nvPr/>
        </p:nvPicPr>
        <p:blipFill>
          <a:blip r:embed="rId23"/>
          <a:stretch>
            <a:fillRect/>
          </a:stretch>
        </p:blipFill>
        <p:spPr>
          <a:xfrm>
            <a:off x="3619952" y="12090400"/>
            <a:ext cx="12702" cy="101600"/>
          </a:xfrm>
          <a:prstGeom prst="rect">
            <a:avLst/>
          </a:prstGeom>
        </p:spPr>
      </p:pic>
      <p:pic>
        <p:nvPicPr>
          <p:cNvPr id="45" name="Image 23" descr="preencoded.png">    </p:cNvPr>
          <p:cNvPicPr>
            <a:picLocks noChangeAspect="1"/>
          </p:cNvPicPr>
          <p:nvPr/>
        </p:nvPicPr>
        <p:blipFill>
          <a:blip r:embed="rId24"/>
          <a:stretch>
            <a:fillRect/>
          </a:stretch>
        </p:blipFill>
        <p:spPr>
          <a:xfrm>
            <a:off x="6156642" y="3162300"/>
            <a:ext cx="2536689" cy="9258300"/>
          </a:xfrm>
          <a:prstGeom prst="rect">
            <a:avLst/>
          </a:prstGeom>
        </p:spPr>
      </p:pic>
      <p:sp>
        <p:nvSpPr>
          <p:cNvPr id="46" name="Text 20"/>
          <p:cNvSpPr/>
          <p:nvPr/>
        </p:nvSpPr>
        <p:spPr>
          <a:xfrm>
            <a:off x="6978011" y="12217400"/>
            <a:ext cx="872176"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2016</a:t>
            </a:r>
            <a:endParaRPr lang="en-US" sz="3200" dirty="0"/>
          </a:p>
        </p:txBody>
      </p:sp>
      <p:pic>
        <p:nvPicPr>
          <p:cNvPr id="47" name="Image 24" descr="preencoded.png">    </p:cNvPr>
          <p:cNvPicPr>
            <a:picLocks noChangeAspect="1"/>
          </p:cNvPicPr>
          <p:nvPr/>
        </p:nvPicPr>
        <p:blipFill>
          <a:blip r:embed="rId25"/>
          <a:stretch>
            <a:fillRect/>
          </a:stretch>
        </p:blipFill>
        <p:spPr>
          <a:xfrm>
            <a:off x="6156642" y="12090400"/>
            <a:ext cx="12702" cy="101600"/>
          </a:xfrm>
          <a:prstGeom prst="rect">
            <a:avLst/>
          </a:prstGeom>
        </p:spPr>
      </p:pic>
      <p:pic>
        <p:nvPicPr>
          <p:cNvPr id="48" name="Image 25" descr="preencoded.png">    </p:cNvPr>
          <p:cNvPicPr>
            <a:picLocks noChangeAspect="1"/>
          </p:cNvPicPr>
          <p:nvPr/>
        </p:nvPicPr>
        <p:blipFill>
          <a:blip r:embed="rId26"/>
          <a:stretch>
            <a:fillRect/>
          </a:stretch>
        </p:blipFill>
        <p:spPr>
          <a:xfrm>
            <a:off x="8693328" y="3162300"/>
            <a:ext cx="2536689" cy="9258300"/>
          </a:xfrm>
          <a:prstGeom prst="rect">
            <a:avLst/>
          </a:prstGeom>
        </p:spPr>
      </p:pic>
      <p:sp>
        <p:nvSpPr>
          <p:cNvPr id="49" name="Text 21"/>
          <p:cNvSpPr/>
          <p:nvPr/>
        </p:nvSpPr>
        <p:spPr>
          <a:xfrm>
            <a:off x="9540101" y="12217400"/>
            <a:ext cx="834071"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2017</a:t>
            </a:r>
            <a:endParaRPr lang="en-US" sz="3200" dirty="0"/>
          </a:p>
        </p:txBody>
      </p:sp>
      <p:pic>
        <p:nvPicPr>
          <p:cNvPr id="50" name="Image 26" descr="preencoded.png">    </p:cNvPr>
          <p:cNvPicPr>
            <a:picLocks noChangeAspect="1"/>
          </p:cNvPicPr>
          <p:nvPr/>
        </p:nvPicPr>
        <p:blipFill>
          <a:blip r:embed="rId27"/>
          <a:stretch>
            <a:fillRect/>
          </a:stretch>
        </p:blipFill>
        <p:spPr>
          <a:xfrm>
            <a:off x="8693328" y="12090400"/>
            <a:ext cx="12702" cy="101600"/>
          </a:xfrm>
          <a:prstGeom prst="rect">
            <a:avLst/>
          </a:prstGeom>
        </p:spPr>
      </p:pic>
      <p:pic>
        <p:nvPicPr>
          <p:cNvPr id="51" name="Image 27" descr="preencoded.png">    </p:cNvPr>
          <p:cNvPicPr>
            <a:picLocks noChangeAspect="1"/>
          </p:cNvPicPr>
          <p:nvPr/>
        </p:nvPicPr>
        <p:blipFill>
          <a:blip r:embed="rId28"/>
          <a:stretch>
            <a:fillRect/>
          </a:stretch>
        </p:blipFill>
        <p:spPr>
          <a:xfrm>
            <a:off x="11230017" y="3162300"/>
            <a:ext cx="2536689" cy="9258300"/>
          </a:xfrm>
          <a:prstGeom prst="rect">
            <a:avLst/>
          </a:prstGeom>
        </p:spPr>
      </p:pic>
      <p:sp>
        <p:nvSpPr>
          <p:cNvPr id="52" name="Text 22"/>
          <p:cNvSpPr/>
          <p:nvPr/>
        </p:nvSpPr>
        <p:spPr>
          <a:xfrm>
            <a:off x="12051387" y="12217400"/>
            <a:ext cx="884877"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2018</a:t>
            </a:r>
            <a:endParaRPr lang="en-US" sz="3200" dirty="0"/>
          </a:p>
        </p:txBody>
      </p:sp>
      <p:pic>
        <p:nvPicPr>
          <p:cNvPr id="53" name="Image 28" descr="preencoded.png">    </p:cNvPr>
          <p:cNvPicPr>
            <a:picLocks noChangeAspect="1"/>
          </p:cNvPicPr>
          <p:nvPr/>
        </p:nvPicPr>
        <p:blipFill>
          <a:blip r:embed="rId29"/>
          <a:stretch>
            <a:fillRect/>
          </a:stretch>
        </p:blipFill>
        <p:spPr>
          <a:xfrm>
            <a:off x="11230017" y="12090400"/>
            <a:ext cx="12702" cy="101600"/>
          </a:xfrm>
          <a:prstGeom prst="rect">
            <a:avLst/>
          </a:prstGeom>
        </p:spPr>
      </p:pic>
      <p:pic>
        <p:nvPicPr>
          <p:cNvPr id="54" name="Image 29" descr="preencoded.png">    </p:cNvPr>
          <p:cNvPicPr>
            <a:picLocks noChangeAspect="1"/>
          </p:cNvPicPr>
          <p:nvPr/>
        </p:nvPicPr>
        <p:blipFill>
          <a:blip r:embed="rId30"/>
          <a:stretch>
            <a:fillRect/>
          </a:stretch>
        </p:blipFill>
        <p:spPr>
          <a:xfrm>
            <a:off x="13766707" y="3162300"/>
            <a:ext cx="2536689" cy="9258300"/>
          </a:xfrm>
          <a:prstGeom prst="rect">
            <a:avLst/>
          </a:prstGeom>
        </p:spPr>
      </p:pic>
      <p:sp>
        <p:nvSpPr>
          <p:cNvPr id="55" name="Text 23"/>
          <p:cNvSpPr/>
          <p:nvPr/>
        </p:nvSpPr>
        <p:spPr>
          <a:xfrm>
            <a:off x="14588076" y="12217400"/>
            <a:ext cx="872176"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2019</a:t>
            </a:r>
            <a:endParaRPr lang="en-US" sz="3200" dirty="0"/>
          </a:p>
        </p:txBody>
      </p:sp>
      <p:pic>
        <p:nvPicPr>
          <p:cNvPr id="56" name="Image 30" descr="preencoded.png">    </p:cNvPr>
          <p:cNvPicPr>
            <a:picLocks noChangeAspect="1"/>
          </p:cNvPicPr>
          <p:nvPr/>
        </p:nvPicPr>
        <p:blipFill>
          <a:blip r:embed="rId31"/>
          <a:stretch>
            <a:fillRect/>
          </a:stretch>
        </p:blipFill>
        <p:spPr>
          <a:xfrm>
            <a:off x="13766707" y="12090400"/>
            <a:ext cx="12702" cy="101600"/>
          </a:xfrm>
          <a:prstGeom prst="rect">
            <a:avLst/>
          </a:prstGeom>
        </p:spPr>
      </p:pic>
      <p:pic>
        <p:nvPicPr>
          <p:cNvPr id="57" name="Image 31" descr="preencoded.png">    </p:cNvPr>
          <p:cNvPicPr>
            <a:picLocks noChangeAspect="1"/>
          </p:cNvPicPr>
          <p:nvPr/>
        </p:nvPicPr>
        <p:blipFill>
          <a:blip r:embed="rId32"/>
          <a:stretch>
            <a:fillRect/>
          </a:stretch>
        </p:blipFill>
        <p:spPr>
          <a:xfrm>
            <a:off x="16303393" y="3162300"/>
            <a:ext cx="2536689" cy="9258300"/>
          </a:xfrm>
          <a:prstGeom prst="rect">
            <a:avLst/>
          </a:prstGeom>
        </p:spPr>
      </p:pic>
      <p:sp>
        <p:nvSpPr>
          <p:cNvPr id="58" name="Text 24"/>
          <p:cNvSpPr/>
          <p:nvPr/>
        </p:nvSpPr>
        <p:spPr>
          <a:xfrm>
            <a:off x="17086658" y="12217400"/>
            <a:ext cx="948385"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2020</a:t>
            </a:r>
            <a:endParaRPr lang="en-US" sz="3200" dirty="0"/>
          </a:p>
        </p:txBody>
      </p:sp>
      <p:pic>
        <p:nvPicPr>
          <p:cNvPr id="59" name="Image 32" descr="preencoded.png">    </p:cNvPr>
          <p:cNvPicPr>
            <a:picLocks noChangeAspect="1"/>
          </p:cNvPicPr>
          <p:nvPr/>
        </p:nvPicPr>
        <p:blipFill>
          <a:blip r:embed="rId33"/>
          <a:stretch>
            <a:fillRect/>
          </a:stretch>
        </p:blipFill>
        <p:spPr>
          <a:xfrm>
            <a:off x="16303393" y="12090400"/>
            <a:ext cx="12702" cy="101600"/>
          </a:xfrm>
          <a:prstGeom prst="rect">
            <a:avLst/>
          </a:prstGeom>
        </p:spPr>
      </p:pic>
      <p:pic>
        <p:nvPicPr>
          <p:cNvPr id="60" name="Image 33" descr="preencoded.png">    </p:cNvPr>
          <p:cNvPicPr>
            <a:picLocks noChangeAspect="1"/>
          </p:cNvPicPr>
          <p:nvPr/>
        </p:nvPicPr>
        <p:blipFill>
          <a:blip r:embed="rId34"/>
          <a:stretch>
            <a:fillRect/>
          </a:stretch>
        </p:blipFill>
        <p:spPr>
          <a:xfrm>
            <a:off x="18840082" y="3162300"/>
            <a:ext cx="2536689" cy="9258300"/>
          </a:xfrm>
          <a:prstGeom prst="rect">
            <a:avLst/>
          </a:prstGeom>
        </p:spPr>
      </p:pic>
      <p:sp>
        <p:nvSpPr>
          <p:cNvPr id="61" name="Text 25"/>
          <p:cNvSpPr/>
          <p:nvPr/>
        </p:nvSpPr>
        <p:spPr>
          <a:xfrm>
            <a:off x="19661452" y="12217400"/>
            <a:ext cx="872176" cy="656167"/>
          </a:xfrm>
          <a:prstGeom prst="rect">
            <a:avLst/>
          </a:prstGeom>
          <a:noFill/>
          <a:ln/>
        </p:spPr>
        <p:txBody>
          <a:bodyPr wrap="square" lIns="0" tIns="0" rIns="0" bIns="0" rtlCol="0" anchor="t"/>
          <a:lstStyle/>
          <a:p>
            <a:pPr algn="ctr">
              <a:spcAft>
                <a:spcPts val="4000"/>
              </a:spcAft>
            </a:pPr>
            <a:r>
              <a:rPr lang="en-US" sz="3200" dirty="0">
                <a:solidFill>
                  <a:srgbClr val="4D4D4D">
                    <a:alpha val="100000"/>
                  </a:srgbClr>
                </a:solidFill>
                <a:latin typeface="Rajdhani Regular" pitchFamily="34" charset="0"/>
                <a:ea typeface="Rajdhani Regular" pitchFamily="34" charset="-122"/>
                <a:cs typeface="Rajdhani Regular" pitchFamily="34" charset="-120"/>
              </a:rPr>
              <a:t>2021</a:t>
            </a:r>
            <a:endParaRPr lang="en-US" sz="3200" dirty="0"/>
          </a:p>
        </p:txBody>
      </p:sp>
      <p:pic>
        <p:nvPicPr>
          <p:cNvPr id="62" name="Image 34" descr="preencoded.png">    </p:cNvPr>
          <p:cNvPicPr>
            <a:picLocks noChangeAspect="1"/>
          </p:cNvPicPr>
          <p:nvPr/>
        </p:nvPicPr>
        <p:blipFill>
          <a:blip r:embed="rId35"/>
          <a:stretch>
            <a:fillRect/>
          </a:stretch>
        </p:blipFill>
        <p:spPr>
          <a:xfrm>
            <a:off x="18840082" y="12090400"/>
            <a:ext cx="12702" cy="101600"/>
          </a:xfrm>
          <a:prstGeom prst="rect">
            <a:avLst/>
          </a:prstGeom>
        </p:spPr>
      </p:pic>
      <p:sp>
        <p:nvSpPr>
          <p:cNvPr id="63" name="Shape 26"/>
          <p:cNvSpPr/>
          <p:nvPr/>
        </p:nvSpPr>
        <p:spPr>
          <a:xfrm>
            <a:off x="5537892" y="7569200"/>
            <a:ext cx="1625803" cy="1625600"/>
          </a:xfrm>
          <a:prstGeom prst="roundRect">
            <a:avLst>
              <a:gd name="adj" fmla="val 781313"/>
            </a:avLst>
          </a:prstGeom>
          <a:solidFill>
            <a:srgbClr val="3AABD8">
              <a:alpha val="100000"/>
            </a:srgbClr>
          </a:solidFill>
          <a:ln w="50800">
            <a:solidFill>
              <a:srgbClr val="272727"/>
            </a:solidFill>
            <a:prstDash val="solid"/>
          </a:ln>
        </p:spPr>
      </p:sp>
      <p:sp>
        <p:nvSpPr>
          <p:cNvPr id="64" name="Text 27"/>
          <p:cNvSpPr/>
          <p:nvPr/>
        </p:nvSpPr>
        <p:spPr>
          <a:xfrm>
            <a:off x="6045956" y="7931150"/>
            <a:ext cx="609676" cy="901700"/>
          </a:xfrm>
          <a:prstGeom prst="rect">
            <a:avLst/>
          </a:prstGeom>
          <a:noFill/>
          <a:ln/>
        </p:spPr>
        <p:txBody>
          <a:bodyPr wrap="square" lIns="0" tIns="0" rIns="0" bIns="0" rtlCol="0" anchor="ctr"/>
          <a:lstStyle/>
          <a:p>
            <a:pPr algn="ctr"/>
            <a:r>
              <a:rPr lang="en-US" sz="4800" dirty="0">
                <a:solidFill>
                  <a:srgbClr val="FFFFFF">
                    <a:alpha val="100000"/>
                  </a:srgbClr>
                </a:solidFill>
                <a:latin typeface="Rokkitt Bold" pitchFamily="34" charset="0"/>
                <a:ea typeface="Rokkitt Bold" pitchFamily="34" charset="-122"/>
                <a:cs typeface="Rokkitt Bold" pitchFamily="34" charset="-120"/>
              </a:rPr>
              <a:t>B</a:t>
            </a:r>
            <a:endParaRPr lang="en-US" sz="4800" dirty="0"/>
          </a:p>
        </p:txBody>
      </p:sp>
      <p:sp>
        <p:nvSpPr>
          <p:cNvPr id="65" name="Shape 28"/>
          <p:cNvSpPr/>
          <p:nvPr/>
        </p:nvSpPr>
        <p:spPr>
          <a:xfrm>
            <a:off x="11672759" y="7493000"/>
            <a:ext cx="2464108" cy="2463800"/>
          </a:xfrm>
          <a:prstGeom prst="roundRect">
            <a:avLst>
              <a:gd name="adj" fmla="val 515505"/>
            </a:avLst>
          </a:prstGeom>
          <a:solidFill>
            <a:srgbClr val="F4C738">
              <a:alpha val="100000"/>
            </a:srgbClr>
          </a:solidFill>
          <a:ln w="50800">
            <a:solidFill>
              <a:srgbClr val="272727"/>
            </a:solidFill>
            <a:prstDash val="solid"/>
          </a:ln>
        </p:spPr>
      </p:sp>
      <p:sp>
        <p:nvSpPr>
          <p:cNvPr id="66" name="Text 29"/>
          <p:cNvSpPr/>
          <p:nvPr/>
        </p:nvSpPr>
        <p:spPr>
          <a:xfrm>
            <a:off x="12593624" y="8274050"/>
            <a:ext cx="622378" cy="901700"/>
          </a:xfrm>
          <a:prstGeom prst="rect">
            <a:avLst/>
          </a:prstGeom>
          <a:noFill/>
          <a:ln/>
        </p:spPr>
        <p:txBody>
          <a:bodyPr wrap="square" lIns="0" tIns="0" rIns="0" bIns="0" rtlCol="0" anchor="ctr"/>
          <a:lstStyle/>
          <a:p>
            <a:pPr algn="ctr"/>
            <a:r>
              <a:rPr lang="en-US" sz="4800" dirty="0">
                <a:solidFill>
                  <a:srgbClr val="FFFFFF">
                    <a:alpha val="100000"/>
                  </a:srgbClr>
                </a:solidFill>
                <a:latin typeface="Rokkitt Bold" pitchFamily="34" charset="0"/>
                <a:ea typeface="Rokkitt Bold" pitchFamily="34" charset="-122"/>
                <a:cs typeface="Rokkitt Bold" pitchFamily="34" charset="-120"/>
              </a:rPr>
              <a:t>C</a:t>
            </a:r>
            <a:endParaRPr lang="en-US" sz="4800" dirty="0"/>
          </a:p>
        </p:txBody>
      </p:sp>
      <p:sp>
        <p:nvSpPr>
          <p:cNvPr id="67" name="Shape 30"/>
          <p:cNvSpPr/>
          <p:nvPr/>
        </p:nvSpPr>
        <p:spPr>
          <a:xfrm>
            <a:off x="16753394" y="5384800"/>
            <a:ext cx="1105038" cy="1104900"/>
          </a:xfrm>
          <a:prstGeom prst="roundRect">
            <a:avLst>
              <a:gd name="adj" fmla="val 1149517"/>
            </a:avLst>
          </a:prstGeom>
          <a:solidFill>
            <a:srgbClr val="FFFFFF">
              <a:alpha val="100000"/>
            </a:srgbClr>
          </a:solidFill>
          <a:ln w="50800">
            <a:solidFill>
              <a:srgbClr val="272727"/>
            </a:solidFill>
            <a:prstDash val="solid"/>
          </a:ln>
        </p:spPr>
      </p:sp>
      <p:sp>
        <p:nvSpPr>
          <p:cNvPr id="68" name="Text 31"/>
          <p:cNvSpPr/>
          <p:nvPr/>
        </p:nvSpPr>
        <p:spPr>
          <a:xfrm>
            <a:off x="16994724" y="5486400"/>
            <a:ext cx="622378" cy="901700"/>
          </a:xfrm>
          <a:prstGeom prst="rect">
            <a:avLst/>
          </a:prstGeom>
          <a:noFill/>
          <a:ln/>
        </p:spPr>
        <p:txBody>
          <a:bodyPr wrap="square" lIns="0" tIns="0" rIns="0" bIns="0" rtlCol="0" anchor="ctr"/>
          <a:lstStyle/>
          <a:p>
            <a:pPr algn="ctr"/>
            <a:r>
              <a:rPr lang="en-US" sz="4800" dirty="0">
                <a:solidFill>
                  <a:srgbClr val="3AABD8">
                    <a:alpha val="100000"/>
                  </a:srgbClr>
                </a:solidFill>
                <a:latin typeface="Rokkitt Bold" pitchFamily="34" charset="0"/>
                <a:ea typeface="Rokkitt Bold" pitchFamily="34" charset="-122"/>
                <a:cs typeface="Rokkitt Bold" pitchFamily="34" charset="-120"/>
              </a:rPr>
              <a:t>A</a:t>
            </a:r>
            <a:endParaRPr lang="en-US" sz="4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sp>
        <p:nvSpPr>
          <p:cNvPr id="4" name="Shape 1"/>
          <p:cNvSpPr/>
          <p:nvPr/>
        </p:nvSpPr>
        <p:spPr>
          <a:xfrm>
            <a:off x="863708" y="2235200"/>
            <a:ext cx="10923365" cy="8788400"/>
          </a:xfrm>
          <a:prstGeom prst="roundRect">
            <a:avLst>
              <a:gd name="adj" fmla="val 14462"/>
            </a:avLst>
          </a:prstGeom>
          <a:noFill/>
          <a:ln/>
        </p:spPr>
      </p:sp>
      <p:sp>
        <p:nvSpPr>
          <p:cNvPr id="5" name="Shape 2"/>
          <p:cNvSpPr/>
          <p:nvPr/>
        </p:nvSpPr>
        <p:spPr>
          <a:xfrm>
            <a:off x="1676610" y="3048000"/>
            <a:ext cx="9297562" cy="2921000"/>
          </a:xfrm>
          <a:prstGeom prst="rect">
            <a:avLst/>
          </a:prstGeom>
          <a:solidFill>
            <a:srgbClr val="EBB2F9">
              <a:alpha val="100000"/>
            </a:srgbClr>
          </a:solidFill>
          <a:ln w="50800">
            <a:solidFill>
              <a:srgbClr val="272727"/>
            </a:solidFill>
            <a:prstDash val="solid"/>
          </a:ln>
        </p:spPr>
      </p:sp>
      <p:sp>
        <p:nvSpPr>
          <p:cNvPr id="6" name="Text 3"/>
          <p:cNvSpPr/>
          <p:nvPr/>
        </p:nvSpPr>
        <p:spPr>
          <a:xfrm>
            <a:off x="2438705" y="3352800"/>
            <a:ext cx="8112081" cy="26500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Thank you for</a:t>
            </a:r>
            <a:endParaRPr lang="en-US" sz="8000" dirty="0"/>
          </a:p>
          <a:p>
            <a:pPr algn="l"/>
            <a:r>
              <a:rPr lang="en-US" sz="8000" dirty="0">
                <a:solidFill>
                  <a:srgbClr val="272727">
                    <a:alpha val="100000"/>
                  </a:srgbClr>
                </a:solidFill>
                <a:latin typeface="Rokkitt Bold" pitchFamily="34" charset="0"/>
                <a:ea typeface="Rokkitt Bold" pitchFamily="34" charset="-122"/>
                <a:cs typeface="Rokkitt Bold" pitchFamily="34" charset="-120"/>
              </a:rPr>
              <a:t>choosing EaTemp</a:t>
            </a:r>
            <a:endParaRPr lang="en-US" sz="8000" dirty="0"/>
          </a:p>
        </p:txBody>
      </p:sp>
      <p:sp>
        <p:nvSpPr>
          <p:cNvPr id="7" name="Text 4"/>
          <p:cNvSpPr/>
          <p:nvPr/>
        </p:nvSpPr>
        <p:spPr>
          <a:xfrm>
            <a:off x="1676610" y="6578600"/>
            <a:ext cx="9433046" cy="3767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As a new website, we rely on your support to grow, so please help us by sharing our site with your friends and colleagues. </a:t>
            </a:r>
            <a:endParaRPr lang="en-US" sz="3200" dirty="0"/>
          </a:p>
        </p:txBody>
      </p:sp>
      <p:sp>
        <p:nvSpPr>
          <p:cNvPr id="8" name="Text 5"/>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2"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9" name="Image 1" descr="preencoded.png">    </p:cNvPr>
          <p:cNvPicPr>
            <a:picLocks noChangeAspect="1"/>
          </p:cNvPicPr>
          <p:nvPr/>
        </p:nvPicPr>
        <p:blipFill>
          <a:blip r:embed="rId3"/>
          <a:stretch>
            <a:fillRect/>
          </a:stretch>
        </p:blipFill>
        <p:spPr>
          <a:xfrm>
            <a:off x="12688886" y="1193800"/>
            <a:ext cx="10198069" cy="114127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23370921" y="10515600"/>
            <a:ext cx="1016127" cy="3200400"/>
          </a:xfrm>
          <a:prstGeom prst="rect">
            <a:avLst/>
          </a:prstGeom>
          <a:noFill/>
          <a:ln/>
        </p:spPr>
      </p:sp>
      <p:pic>
        <p:nvPicPr>
          <p:cNvPr id="3" name="Image 0" descr="preencoded.png">    </p:cNvPr>
          <p:cNvPicPr>
            <a:picLocks noChangeAspect="1"/>
          </p:cNvPicPr>
          <p:nvPr/>
        </p:nvPicPr>
        <p:blipFill>
          <a:blip r:embed="rId1"/>
          <a:stretch>
            <a:fillRect/>
          </a:stretch>
        </p:blipFill>
        <p:spPr>
          <a:xfrm>
            <a:off x="23523340" y="10820400"/>
            <a:ext cx="711289" cy="2590800"/>
          </a:xfrm>
          <a:prstGeom prst="rect">
            <a:avLst/>
          </a:prstGeom>
        </p:spPr>
      </p:pic>
      <p:pic>
        <p:nvPicPr>
          <p:cNvPr id="4" name="Image 1" descr="preencoded.png">    </p:cNvPr>
          <p:cNvPicPr>
            <a:picLocks noChangeAspect="1"/>
          </p:cNvPicPr>
          <p:nvPr/>
        </p:nvPicPr>
        <p:blipFill>
          <a:blip r:embed="rId2"/>
          <a:stretch>
            <a:fillRect/>
          </a:stretch>
        </p:blipFill>
        <p:spPr>
          <a:xfrm>
            <a:off x="0" y="4241800"/>
            <a:ext cx="8833092" cy="7872744"/>
          </a:xfrm>
          <a:prstGeom prst="rect">
            <a:avLst/>
          </a:prstGeom>
        </p:spPr>
      </p:pic>
      <p:sp>
        <p:nvSpPr>
          <p:cNvPr id="5" name="Shape 1"/>
          <p:cNvSpPr/>
          <p:nvPr/>
        </p:nvSpPr>
        <p:spPr>
          <a:xfrm>
            <a:off x="5207651" y="711200"/>
            <a:ext cx="13984448" cy="2463800"/>
          </a:xfrm>
          <a:prstGeom prst="rect">
            <a:avLst/>
          </a:prstGeom>
          <a:solidFill>
            <a:srgbClr val="F4C738">
              <a:alpha val="100000"/>
            </a:srgbClr>
          </a:solidFill>
          <a:ln w="50800">
            <a:solidFill>
              <a:srgbClr val="272727"/>
            </a:solidFill>
            <a:prstDash val="solid"/>
          </a:ln>
        </p:spPr>
      </p:sp>
      <p:sp>
        <p:nvSpPr>
          <p:cNvPr id="6" name="Text 2"/>
          <p:cNvSpPr/>
          <p:nvPr/>
        </p:nvSpPr>
        <p:spPr>
          <a:xfrm>
            <a:off x="5969746" y="1016000"/>
            <a:ext cx="13002192" cy="2396067"/>
          </a:xfrm>
          <a:prstGeom prst="rect">
            <a:avLst/>
          </a:prstGeom>
          <a:noFill/>
          <a:ln/>
        </p:spPr>
        <p:txBody>
          <a:bodyPr wrap="square" lIns="0" tIns="0" rIns="0" bIns="0" rtlCol="0" anchor="t"/>
          <a:lstStyle/>
          <a:p>
            <a:pPr algn="l"/>
            <a:r>
              <a:rPr lang="en-US" sz="12800" dirty="0">
                <a:solidFill>
                  <a:srgbClr val="272727">
                    <a:alpha val="100000"/>
                  </a:srgbClr>
                </a:solidFill>
                <a:latin typeface="Rokkitt Bold" pitchFamily="34" charset="0"/>
                <a:ea typeface="Rokkitt Bold" pitchFamily="34" charset="-122"/>
                <a:cs typeface="Rokkitt Bold" pitchFamily="34" charset="-120"/>
              </a:rPr>
              <a:t>Table of Contents</a:t>
            </a:r>
            <a:endParaRPr lang="en-US" sz="12800" dirty="0"/>
          </a:p>
        </p:txBody>
      </p:sp>
      <p:sp>
        <p:nvSpPr>
          <p:cNvPr id="7" name="Shape 3"/>
          <p:cNvSpPr/>
          <p:nvPr/>
        </p:nvSpPr>
        <p:spPr>
          <a:xfrm>
            <a:off x="9373772" y="4521200"/>
            <a:ext cx="7316114" cy="1625600"/>
          </a:xfrm>
          <a:prstGeom prst="rect">
            <a:avLst/>
          </a:prstGeom>
          <a:noFill/>
          <a:ln/>
        </p:spPr>
      </p:sp>
      <p:sp>
        <p:nvSpPr>
          <p:cNvPr id="8" name="Shape 4"/>
          <p:cNvSpPr/>
          <p:nvPr/>
        </p:nvSpPr>
        <p:spPr>
          <a:xfrm>
            <a:off x="9373772" y="4521200"/>
            <a:ext cx="1625803" cy="1625600"/>
          </a:xfrm>
          <a:prstGeom prst="roundRect">
            <a:avLst>
              <a:gd name="adj" fmla="val 781313"/>
            </a:avLst>
          </a:prstGeom>
          <a:solidFill>
            <a:srgbClr val="F4C738">
              <a:alpha val="100000"/>
            </a:srgbClr>
          </a:solidFill>
          <a:ln w="50800">
            <a:solidFill>
              <a:srgbClr val="272727"/>
            </a:solidFill>
            <a:prstDash val="solid"/>
          </a:ln>
        </p:spPr>
      </p:sp>
      <p:sp>
        <p:nvSpPr>
          <p:cNvPr id="9" name="Text 5"/>
          <p:cNvSpPr/>
          <p:nvPr/>
        </p:nvSpPr>
        <p:spPr>
          <a:xfrm>
            <a:off x="9811976" y="4883150"/>
            <a:ext cx="749394"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01</a:t>
            </a:r>
            <a:endParaRPr lang="en-US" sz="4800" dirty="0"/>
          </a:p>
        </p:txBody>
      </p:sp>
      <p:sp>
        <p:nvSpPr>
          <p:cNvPr id="10" name="Shape 6"/>
          <p:cNvSpPr/>
          <p:nvPr/>
        </p:nvSpPr>
        <p:spPr>
          <a:xfrm>
            <a:off x="11202800" y="4673600"/>
            <a:ext cx="5487086" cy="1320800"/>
          </a:xfrm>
          <a:prstGeom prst="rect">
            <a:avLst/>
          </a:prstGeom>
          <a:noFill/>
          <a:ln/>
        </p:spPr>
      </p:sp>
      <p:sp>
        <p:nvSpPr>
          <p:cNvPr id="11" name="Text 7"/>
          <p:cNvSpPr/>
          <p:nvPr/>
        </p:nvSpPr>
        <p:spPr>
          <a:xfrm>
            <a:off x="11202800" y="46736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Introduction</a:t>
            </a:r>
            <a:endParaRPr lang="en-US" sz="4800" dirty="0"/>
          </a:p>
        </p:txBody>
      </p:sp>
      <p:sp>
        <p:nvSpPr>
          <p:cNvPr id="12" name="Text 8"/>
          <p:cNvSpPr/>
          <p:nvPr/>
        </p:nvSpPr>
        <p:spPr>
          <a:xfrm>
            <a:off x="11202800" y="54737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Extraordinary Realm</a:t>
            </a:r>
            <a:endParaRPr lang="en-US" sz="3200" dirty="0"/>
          </a:p>
        </p:txBody>
      </p:sp>
      <p:sp>
        <p:nvSpPr>
          <p:cNvPr id="13" name="Shape 9"/>
          <p:cNvSpPr/>
          <p:nvPr/>
        </p:nvSpPr>
        <p:spPr>
          <a:xfrm>
            <a:off x="16842305" y="4521200"/>
            <a:ext cx="7316114" cy="1625600"/>
          </a:xfrm>
          <a:prstGeom prst="rect">
            <a:avLst/>
          </a:prstGeom>
          <a:noFill/>
          <a:ln/>
        </p:spPr>
      </p:sp>
      <p:sp>
        <p:nvSpPr>
          <p:cNvPr id="14" name="Shape 10"/>
          <p:cNvSpPr/>
          <p:nvPr/>
        </p:nvSpPr>
        <p:spPr>
          <a:xfrm>
            <a:off x="16842305" y="4521200"/>
            <a:ext cx="1625803" cy="1625600"/>
          </a:xfrm>
          <a:prstGeom prst="rect">
            <a:avLst/>
          </a:prstGeom>
          <a:solidFill>
            <a:srgbClr val="F4C738">
              <a:alpha val="100000"/>
            </a:srgbClr>
          </a:solidFill>
          <a:ln w="50800">
            <a:solidFill>
              <a:srgbClr val="272727"/>
            </a:solidFill>
            <a:prstDash val="solid"/>
          </a:ln>
        </p:spPr>
      </p:sp>
      <p:sp>
        <p:nvSpPr>
          <p:cNvPr id="15" name="Text 11"/>
          <p:cNvSpPr/>
          <p:nvPr/>
        </p:nvSpPr>
        <p:spPr>
          <a:xfrm>
            <a:off x="17223353" y="4883150"/>
            <a:ext cx="863708"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02</a:t>
            </a:r>
            <a:endParaRPr lang="en-US" sz="4800" dirty="0"/>
          </a:p>
        </p:txBody>
      </p:sp>
      <p:sp>
        <p:nvSpPr>
          <p:cNvPr id="16" name="Shape 12"/>
          <p:cNvSpPr/>
          <p:nvPr/>
        </p:nvSpPr>
        <p:spPr>
          <a:xfrm>
            <a:off x="18671334" y="4673600"/>
            <a:ext cx="5487086" cy="1320800"/>
          </a:xfrm>
          <a:prstGeom prst="rect">
            <a:avLst/>
          </a:prstGeom>
          <a:noFill/>
          <a:ln/>
        </p:spPr>
      </p:sp>
      <p:sp>
        <p:nvSpPr>
          <p:cNvPr id="17" name="Text 13"/>
          <p:cNvSpPr/>
          <p:nvPr/>
        </p:nvSpPr>
        <p:spPr>
          <a:xfrm>
            <a:off x="18671334" y="46736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Encounters</a:t>
            </a:r>
            <a:endParaRPr lang="en-US" sz="4800" dirty="0"/>
          </a:p>
        </p:txBody>
      </p:sp>
      <p:sp>
        <p:nvSpPr>
          <p:cNvPr id="18" name="Text 14"/>
          <p:cNvSpPr/>
          <p:nvPr/>
        </p:nvSpPr>
        <p:spPr>
          <a:xfrm>
            <a:off x="18671334" y="54737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Unicorn Sightings</a:t>
            </a:r>
            <a:endParaRPr lang="en-US" sz="3200" dirty="0"/>
          </a:p>
        </p:txBody>
      </p:sp>
      <p:sp>
        <p:nvSpPr>
          <p:cNvPr id="19" name="Shape 15"/>
          <p:cNvSpPr/>
          <p:nvPr/>
        </p:nvSpPr>
        <p:spPr>
          <a:xfrm>
            <a:off x="9373772" y="7505700"/>
            <a:ext cx="7316114" cy="1625600"/>
          </a:xfrm>
          <a:prstGeom prst="rect">
            <a:avLst/>
          </a:prstGeom>
          <a:noFill/>
          <a:ln/>
        </p:spPr>
      </p:sp>
      <p:sp>
        <p:nvSpPr>
          <p:cNvPr id="20" name="Shape 16"/>
          <p:cNvSpPr/>
          <p:nvPr/>
        </p:nvSpPr>
        <p:spPr>
          <a:xfrm>
            <a:off x="9373772" y="7505700"/>
            <a:ext cx="1625803" cy="1625600"/>
          </a:xfrm>
          <a:prstGeom prst="rect">
            <a:avLst/>
          </a:prstGeom>
          <a:solidFill>
            <a:srgbClr val="EBB2F9">
              <a:alpha val="100000"/>
            </a:srgbClr>
          </a:solidFill>
          <a:ln w="50800">
            <a:solidFill>
              <a:srgbClr val="272727"/>
            </a:solidFill>
            <a:prstDash val="solid"/>
          </a:ln>
        </p:spPr>
      </p:sp>
      <p:sp>
        <p:nvSpPr>
          <p:cNvPr id="21" name="Text 17"/>
          <p:cNvSpPr/>
          <p:nvPr/>
        </p:nvSpPr>
        <p:spPr>
          <a:xfrm>
            <a:off x="9754819" y="7867650"/>
            <a:ext cx="863708"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03</a:t>
            </a:r>
            <a:endParaRPr lang="en-US" sz="4800" dirty="0"/>
          </a:p>
        </p:txBody>
      </p:sp>
      <p:sp>
        <p:nvSpPr>
          <p:cNvPr id="22" name="Shape 18"/>
          <p:cNvSpPr/>
          <p:nvPr/>
        </p:nvSpPr>
        <p:spPr>
          <a:xfrm>
            <a:off x="11202800" y="7658100"/>
            <a:ext cx="5487086" cy="1320800"/>
          </a:xfrm>
          <a:prstGeom prst="rect">
            <a:avLst/>
          </a:prstGeom>
          <a:noFill/>
          <a:ln/>
        </p:spPr>
      </p:sp>
      <p:sp>
        <p:nvSpPr>
          <p:cNvPr id="23" name="Text 19"/>
          <p:cNvSpPr/>
          <p:nvPr/>
        </p:nvSpPr>
        <p:spPr>
          <a:xfrm>
            <a:off x="11202800" y="76581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Wonders</a:t>
            </a:r>
            <a:endParaRPr lang="en-US" sz="4800" dirty="0"/>
          </a:p>
        </p:txBody>
      </p:sp>
      <p:sp>
        <p:nvSpPr>
          <p:cNvPr id="24" name="Text 20"/>
          <p:cNvSpPr/>
          <p:nvPr/>
        </p:nvSpPr>
        <p:spPr>
          <a:xfrm>
            <a:off x="11202800" y="84582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Wishes Granted</a:t>
            </a:r>
            <a:endParaRPr lang="en-US" sz="3200" dirty="0"/>
          </a:p>
        </p:txBody>
      </p:sp>
      <p:sp>
        <p:nvSpPr>
          <p:cNvPr id="25" name="Shape 21"/>
          <p:cNvSpPr/>
          <p:nvPr/>
        </p:nvSpPr>
        <p:spPr>
          <a:xfrm>
            <a:off x="16842305" y="7505700"/>
            <a:ext cx="7316114" cy="1625600"/>
          </a:xfrm>
          <a:prstGeom prst="rect">
            <a:avLst/>
          </a:prstGeom>
          <a:noFill/>
          <a:ln/>
        </p:spPr>
      </p:sp>
      <p:sp>
        <p:nvSpPr>
          <p:cNvPr id="26" name="Shape 22"/>
          <p:cNvSpPr/>
          <p:nvPr/>
        </p:nvSpPr>
        <p:spPr>
          <a:xfrm>
            <a:off x="16842305" y="7505700"/>
            <a:ext cx="1625803" cy="1625600"/>
          </a:xfrm>
          <a:prstGeom prst="roundRect">
            <a:avLst>
              <a:gd name="adj" fmla="val 781313"/>
            </a:avLst>
          </a:prstGeom>
          <a:solidFill>
            <a:srgbClr val="EBB2F9">
              <a:alpha val="100000"/>
            </a:srgbClr>
          </a:solidFill>
          <a:ln w="50800">
            <a:solidFill>
              <a:srgbClr val="272727"/>
            </a:solidFill>
            <a:prstDash val="solid"/>
          </a:ln>
        </p:spPr>
      </p:sp>
      <p:sp>
        <p:nvSpPr>
          <p:cNvPr id="27" name="Text 23"/>
          <p:cNvSpPr/>
          <p:nvPr/>
        </p:nvSpPr>
        <p:spPr>
          <a:xfrm>
            <a:off x="17217002" y="7867650"/>
            <a:ext cx="876410"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04</a:t>
            </a:r>
            <a:endParaRPr lang="en-US" sz="4800" dirty="0"/>
          </a:p>
        </p:txBody>
      </p:sp>
      <p:sp>
        <p:nvSpPr>
          <p:cNvPr id="28" name="Shape 24"/>
          <p:cNvSpPr/>
          <p:nvPr/>
        </p:nvSpPr>
        <p:spPr>
          <a:xfrm>
            <a:off x="18671334" y="7658100"/>
            <a:ext cx="5487086" cy="1320800"/>
          </a:xfrm>
          <a:prstGeom prst="rect">
            <a:avLst/>
          </a:prstGeom>
          <a:noFill/>
          <a:ln/>
        </p:spPr>
      </p:sp>
      <p:sp>
        <p:nvSpPr>
          <p:cNvPr id="29" name="Text 25"/>
          <p:cNvSpPr/>
          <p:nvPr/>
        </p:nvSpPr>
        <p:spPr>
          <a:xfrm>
            <a:off x="18671334" y="76581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Magic</a:t>
            </a:r>
            <a:endParaRPr lang="en-US" sz="4800" dirty="0"/>
          </a:p>
        </p:txBody>
      </p:sp>
      <p:sp>
        <p:nvSpPr>
          <p:cNvPr id="30" name="Text 26"/>
          <p:cNvSpPr/>
          <p:nvPr/>
        </p:nvSpPr>
        <p:spPr>
          <a:xfrm>
            <a:off x="18671334" y="84582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Spellcasting</a:t>
            </a:r>
            <a:endParaRPr lang="en-US" sz="3200" dirty="0"/>
          </a:p>
        </p:txBody>
      </p:sp>
      <p:sp>
        <p:nvSpPr>
          <p:cNvPr id="31" name="Shape 27"/>
          <p:cNvSpPr/>
          <p:nvPr/>
        </p:nvSpPr>
        <p:spPr>
          <a:xfrm>
            <a:off x="9373772" y="10490200"/>
            <a:ext cx="7316114" cy="1625600"/>
          </a:xfrm>
          <a:prstGeom prst="rect">
            <a:avLst/>
          </a:prstGeom>
          <a:noFill/>
          <a:ln/>
        </p:spPr>
      </p:sp>
      <p:sp>
        <p:nvSpPr>
          <p:cNvPr id="32" name="Shape 28"/>
          <p:cNvSpPr/>
          <p:nvPr/>
        </p:nvSpPr>
        <p:spPr>
          <a:xfrm>
            <a:off x="9373772" y="10490200"/>
            <a:ext cx="1625803" cy="1625600"/>
          </a:xfrm>
          <a:prstGeom prst="roundRect">
            <a:avLst>
              <a:gd name="adj" fmla="val 781313"/>
            </a:avLst>
          </a:prstGeom>
          <a:solidFill>
            <a:srgbClr val="3AABD8">
              <a:alpha val="100000"/>
            </a:srgbClr>
          </a:solidFill>
          <a:ln w="50800">
            <a:solidFill>
              <a:srgbClr val="272727"/>
            </a:solidFill>
            <a:prstDash val="solid"/>
          </a:ln>
        </p:spPr>
      </p:sp>
      <p:sp>
        <p:nvSpPr>
          <p:cNvPr id="33" name="Text 29"/>
          <p:cNvSpPr/>
          <p:nvPr/>
        </p:nvSpPr>
        <p:spPr>
          <a:xfrm>
            <a:off x="9754819" y="10852150"/>
            <a:ext cx="863708"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05</a:t>
            </a:r>
            <a:endParaRPr lang="en-US" sz="4800" dirty="0"/>
          </a:p>
        </p:txBody>
      </p:sp>
      <p:sp>
        <p:nvSpPr>
          <p:cNvPr id="34" name="Shape 30"/>
          <p:cNvSpPr/>
          <p:nvPr/>
        </p:nvSpPr>
        <p:spPr>
          <a:xfrm>
            <a:off x="11202800" y="10642600"/>
            <a:ext cx="5487086" cy="1320800"/>
          </a:xfrm>
          <a:prstGeom prst="rect">
            <a:avLst/>
          </a:prstGeom>
          <a:noFill/>
          <a:ln/>
        </p:spPr>
      </p:sp>
      <p:sp>
        <p:nvSpPr>
          <p:cNvPr id="35" name="Text 31"/>
          <p:cNvSpPr/>
          <p:nvPr/>
        </p:nvSpPr>
        <p:spPr>
          <a:xfrm>
            <a:off x="11202800" y="106426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Adventure</a:t>
            </a:r>
            <a:endParaRPr lang="en-US" sz="4800" dirty="0"/>
          </a:p>
        </p:txBody>
      </p:sp>
      <p:sp>
        <p:nvSpPr>
          <p:cNvPr id="36" name="Text 32"/>
          <p:cNvSpPr/>
          <p:nvPr/>
        </p:nvSpPr>
        <p:spPr>
          <a:xfrm>
            <a:off x="11202800" y="114427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Happily Ever After</a:t>
            </a:r>
            <a:endParaRPr lang="en-US" sz="3200" dirty="0"/>
          </a:p>
        </p:txBody>
      </p:sp>
      <p:sp>
        <p:nvSpPr>
          <p:cNvPr id="37" name="Shape 33"/>
          <p:cNvSpPr/>
          <p:nvPr/>
        </p:nvSpPr>
        <p:spPr>
          <a:xfrm>
            <a:off x="16842305" y="10490200"/>
            <a:ext cx="7316114" cy="1625600"/>
          </a:xfrm>
          <a:prstGeom prst="rect">
            <a:avLst/>
          </a:prstGeom>
          <a:noFill/>
          <a:ln/>
        </p:spPr>
      </p:sp>
      <p:sp>
        <p:nvSpPr>
          <p:cNvPr id="38" name="Shape 34"/>
          <p:cNvSpPr/>
          <p:nvPr/>
        </p:nvSpPr>
        <p:spPr>
          <a:xfrm>
            <a:off x="16842305" y="10490200"/>
            <a:ext cx="1625803" cy="1625600"/>
          </a:xfrm>
          <a:prstGeom prst="rect">
            <a:avLst/>
          </a:prstGeom>
          <a:solidFill>
            <a:srgbClr val="3AABD8">
              <a:alpha val="100000"/>
            </a:srgbClr>
          </a:solidFill>
          <a:ln w="50800">
            <a:solidFill>
              <a:srgbClr val="272727"/>
            </a:solidFill>
            <a:prstDash val="solid"/>
          </a:ln>
        </p:spPr>
      </p:sp>
      <p:sp>
        <p:nvSpPr>
          <p:cNvPr id="39" name="Text 35"/>
          <p:cNvSpPr/>
          <p:nvPr/>
        </p:nvSpPr>
        <p:spPr>
          <a:xfrm>
            <a:off x="17236054" y="10852150"/>
            <a:ext cx="838305" cy="901700"/>
          </a:xfrm>
          <a:prstGeom prst="rect">
            <a:avLst/>
          </a:prstGeom>
          <a:noFill/>
          <a:ln/>
        </p:spPr>
        <p:txBody>
          <a:bodyPr wrap="square" lIns="0" tIns="0" rIns="0" bIns="0" rtlCol="0" anchor="ctr"/>
          <a:lstStyle/>
          <a:p>
            <a:pPr algn="ctr"/>
            <a:r>
              <a:rPr lang="en-US" sz="4800" dirty="0">
                <a:solidFill>
                  <a:srgbClr val="000000">
                    <a:alpha val="100000"/>
                  </a:srgbClr>
                </a:solidFill>
                <a:latin typeface="Rokkitt Bold" pitchFamily="34" charset="0"/>
                <a:ea typeface="Rokkitt Bold" pitchFamily="34" charset="-122"/>
                <a:cs typeface="Rokkitt Bold" pitchFamily="34" charset="-120"/>
              </a:rPr>
              <a:t>06</a:t>
            </a:r>
            <a:endParaRPr lang="en-US" sz="4800" dirty="0"/>
          </a:p>
        </p:txBody>
      </p:sp>
      <p:sp>
        <p:nvSpPr>
          <p:cNvPr id="40" name="Shape 36"/>
          <p:cNvSpPr/>
          <p:nvPr/>
        </p:nvSpPr>
        <p:spPr>
          <a:xfrm>
            <a:off x="18671334" y="10642600"/>
            <a:ext cx="5487086" cy="1320800"/>
          </a:xfrm>
          <a:prstGeom prst="rect">
            <a:avLst/>
          </a:prstGeom>
          <a:noFill/>
          <a:ln/>
        </p:spPr>
      </p:sp>
      <p:sp>
        <p:nvSpPr>
          <p:cNvPr id="41" name="Text 37"/>
          <p:cNvSpPr/>
          <p:nvPr/>
        </p:nvSpPr>
        <p:spPr>
          <a:xfrm>
            <a:off x="18671334" y="10642600"/>
            <a:ext cx="569031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Conclusion</a:t>
            </a:r>
            <a:endParaRPr lang="en-US" sz="4800" dirty="0"/>
          </a:p>
        </p:txBody>
      </p:sp>
      <p:sp>
        <p:nvSpPr>
          <p:cNvPr id="42" name="Text 38"/>
          <p:cNvSpPr/>
          <p:nvPr/>
        </p:nvSpPr>
        <p:spPr>
          <a:xfrm>
            <a:off x="18671334" y="11442700"/>
            <a:ext cx="5622569" cy="656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Embrace the Fantasy</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474320" y="753325"/>
            <a:ext cx="1734388" cy="1734378"/>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2959470" y="2921000"/>
            <a:ext cx="15394324" cy="1765300"/>
          </a:xfrm>
          <a:prstGeom prst="rect">
            <a:avLst/>
          </a:prstGeom>
          <a:solidFill>
            <a:srgbClr val="3AABD8">
              <a:alpha val="100000"/>
            </a:srgbClr>
          </a:solidFill>
          <a:ln w="50800">
            <a:solidFill>
              <a:srgbClr val="272727"/>
            </a:solidFill>
            <a:prstDash val="solid"/>
          </a:ln>
        </p:spPr>
      </p:sp>
      <p:sp>
        <p:nvSpPr>
          <p:cNvPr id="7" name="Text 2"/>
          <p:cNvSpPr/>
          <p:nvPr/>
        </p:nvSpPr>
        <p:spPr>
          <a:xfrm>
            <a:off x="3721565" y="3225800"/>
            <a:ext cx="14208843"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Realm of the Extraordinary</a:t>
            </a:r>
            <a:endParaRPr lang="en-US" sz="8000" dirty="0"/>
          </a:p>
        </p:txBody>
      </p:sp>
      <p:sp>
        <p:nvSpPr>
          <p:cNvPr id="8" name="Text 3"/>
          <p:cNvSpPr/>
          <p:nvPr/>
        </p:nvSpPr>
        <p:spPr>
          <a:xfrm>
            <a:off x="2959470" y="5473700"/>
            <a:ext cx="8861474" cy="4821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9" name="Text 4"/>
          <p:cNvSpPr/>
          <p:nvPr/>
        </p:nvSpPr>
        <p:spPr>
          <a:xfrm>
            <a:off x="12701588" y="5473700"/>
            <a:ext cx="8861474" cy="48217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275584" y="1854200"/>
            <a:ext cx="12471889" cy="10498094"/>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1778222" y="1435100"/>
            <a:ext cx="7874984" cy="5422900"/>
          </a:xfrm>
          <a:prstGeom prst="rect">
            <a:avLst/>
          </a:prstGeom>
          <a:solidFill>
            <a:srgbClr val="F4C738">
              <a:alpha val="100000"/>
            </a:srgbClr>
          </a:solidFill>
          <a:ln w="50800">
            <a:solidFill>
              <a:srgbClr val="272727"/>
            </a:solidFill>
            <a:prstDash val="solid"/>
          </a:ln>
        </p:spPr>
      </p:sp>
      <p:pic>
        <p:nvPicPr>
          <p:cNvPr id="6" name="Image 2" descr="preencoded.png">    </p:cNvPr>
          <p:cNvPicPr>
            <a:picLocks noChangeAspect="1"/>
          </p:cNvPicPr>
          <p:nvPr/>
        </p:nvPicPr>
        <p:blipFill>
          <a:blip r:embed="rId3"/>
          <a:stretch>
            <a:fillRect/>
          </a:stretch>
        </p:blipFill>
        <p:spPr>
          <a:xfrm>
            <a:off x="4906850" y="1739900"/>
            <a:ext cx="1617728" cy="1625600"/>
          </a:xfrm>
          <a:prstGeom prst="rect">
            <a:avLst/>
          </a:prstGeom>
        </p:spPr>
      </p:pic>
      <p:sp>
        <p:nvSpPr>
          <p:cNvPr id="7" name="Shape 2"/>
          <p:cNvSpPr/>
          <p:nvPr/>
        </p:nvSpPr>
        <p:spPr>
          <a:xfrm>
            <a:off x="2184673" y="3670300"/>
            <a:ext cx="7062083" cy="2882900"/>
          </a:xfrm>
          <a:prstGeom prst="rect">
            <a:avLst/>
          </a:prstGeom>
          <a:noFill/>
          <a:ln/>
        </p:spPr>
      </p:sp>
      <p:sp>
        <p:nvSpPr>
          <p:cNvPr id="8" name="Text 3"/>
          <p:cNvSpPr/>
          <p:nvPr/>
        </p:nvSpPr>
        <p:spPr>
          <a:xfrm>
            <a:off x="2083060" y="3670300"/>
            <a:ext cx="7265308"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Unicorn Sightings</a:t>
            </a:r>
            <a:endParaRPr lang="en-US" sz="4800" dirty="0"/>
          </a:p>
        </p:txBody>
      </p:sp>
      <p:sp>
        <p:nvSpPr>
          <p:cNvPr id="9" name="Text 4"/>
          <p:cNvSpPr/>
          <p:nvPr/>
        </p:nvSpPr>
        <p:spPr>
          <a:xfrm>
            <a:off x="2116931" y="4470400"/>
            <a:ext cx="7197566" cy="2218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number of unicorns spotted in the fantasy realm and the beauty and mystery that surrounds these enchanting creatures.</a:t>
            </a:r>
            <a:endParaRPr lang="en-US" sz="3200" dirty="0"/>
          </a:p>
        </p:txBody>
      </p:sp>
      <p:sp>
        <p:nvSpPr>
          <p:cNvPr id="10" name="Shape 5"/>
          <p:cNvSpPr/>
          <p:nvPr/>
        </p:nvSpPr>
        <p:spPr>
          <a:xfrm>
            <a:off x="1778222" y="7797800"/>
            <a:ext cx="7874984" cy="4902200"/>
          </a:xfrm>
          <a:prstGeom prst="rect">
            <a:avLst/>
          </a:prstGeom>
          <a:solidFill>
            <a:srgbClr val="F4C738">
              <a:alpha val="100000"/>
            </a:srgbClr>
          </a:solidFill>
          <a:ln w="50800">
            <a:solidFill>
              <a:srgbClr val="272727"/>
            </a:solidFill>
            <a:prstDash val="solid"/>
          </a:ln>
        </p:spPr>
      </p:sp>
      <p:pic>
        <p:nvPicPr>
          <p:cNvPr id="11" name="Image 3" descr="preencoded.png">    </p:cNvPr>
          <p:cNvPicPr>
            <a:picLocks noChangeAspect="1"/>
          </p:cNvPicPr>
          <p:nvPr/>
        </p:nvPicPr>
        <p:blipFill>
          <a:blip r:embed="rId4"/>
          <a:stretch>
            <a:fillRect/>
          </a:stretch>
        </p:blipFill>
        <p:spPr>
          <a:xfrm>
            <a:off x="4902813" y="8102600"/>
            <a:ext cx="1625803" cy="1625600"/>
          </a:xfrm>
          <a:prstGeom prst="rect">
            <a:avLst/>
          </a:prstGeom>
        </p:spPr>
      </p:pic>
      <p:sp>
        <p:nvSpPr>
          <p:cNvPr id="12" name="Shape 6"/>
          <p:cNvSpPr/>
          <p:nvPr/>
        </p:nvSpPr>
        <p:spPr>
          <a:xfrm>
            <a:off x="2184673" y="10033000"/>
            <a:ext cx="7062083" cy="2362200"/>
          </a:xfrm>
          <a:prstGeom prst="rect">
            <a:avLst/>
          </a:prstGeom>
          <a:noFill/>
          <a:ln/>
        </p:spPr>
      </p:sp>
      <p:sp>
        <p:nvSpPr>
          <p:cNvPr id="13" name="Text 7"/>
          <p:cNvSpPr/>
          <p:nvPr/>
        </p:nvSpPr>
        <p:spPr>
          <a:xfrm>
            <a:off x="2083060" y="10033000"/>
            <a:ext cx="7265308" cy="901700"/>
          </a:xfrm>
          <a:prstGeom prst="rect">
            <a:avLst/>
          </a:prstGeom>
          <a:noFill/>
          <a:ln/>
        </p:spPr>
        <p:txBody>
          <a:bodyPr wrap="square" lIns="0" tIns="0" rIns="0" bIns="0" rtlCol="0" anchor="t"/>
          <a:lstStyle/>
          <a:p>
            <a:pPr algn="ctr"/>
            <a:r>
              <a:rPr lang="en-US" sz="4800" dirty="0">
                <a:solidFill>
                  <a:srgbClr val="0E0E0E">
                    <a:alpha val="100000"/>
                  </a:srgbClr>
                </a:solidFill>
                <a:latin typeface="Rokkitt Bold" pitchFamily="34" charset="0"/>
                <a:ea typeface="Rokkitt Bold" pitchFamily="34" charset="-122"/>
                <a:cs typeface="Rokkitt Bold" pitchFamily="34" charset="-120"/>
              </a:rPr>
              <a:t>Dragon Taming</a:t>
            </a:r>
            <a:endParaRPr lang="en-US" sz="4800" dirty="0"/>
          </a:p>
        </p:txBody>
      </p:sp>
      <p:sp>
        <p:nvSpPr>
          <p:cNvPr id="14" name="Text 8"/>
          <p:cNvSpPr/>
          <p:nvPr/>
        </p:nvSpPr>
        <p:spPr>
          <a:xfrm>
            <a:off x="2116931" y="10833100"/>
            <a:ext cx="7197566" cy="16975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589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2934067" y="1384300"/>
            <a:ext cx="8129016" cy="11214100"/>
          </a:xfrm>
          <a:prstGeom prst="rect">
            <a:avLst/>
          </a:prstGeom>
          <a:noFill/>
          <a:ln/>
        </p:spPr>
      </p:sp>
      <p:pic>
        <p:nvPicPr>
          <p:cNvPr id="6" name="Image 2" descr="preencoded.png">    </p:cNvPr>
          <p:cNvPicPr>
            <a:picLocks noChangeAspect="1"/>
          </p:cNvPicPr>
          <p:nvPr/>
        </p:nvPicPr>
        <p:blipFill>
          <a:blip r:embed="rId3"/>
          <a:stretch>
            <a:fillRect/>
          </a:stretch>
        </p:blipFill>
        <p:spPr>
          <a:xfrm>
            <a:off x="2934067" y="1384300"/>
            <a:ext cx="8129016" cy="7645400"/>
          </a:xfrm>
          <a:prstGeom prst="rect">
            <a:avLst/>
          </a:prstGeom>
        </p:spPr>
      </p:pic>
      <p:sp>
        <p:nvSpPr>
          <p:cNvPr id="7" name="Shape 2"/>
          <p:cNvSpPr/>
          <p:nvPr/>
        </p:nvSpPr>
        <p:spPr>
          <a:xfrm>
            <a:off x="2934067" y="9639300"/>
            <a:ext cx="8129016" cy="1308100"/>
          </a:xfrm>
          <a:prstGeom prst="rect">
            <a:avLst/>
          </a:prstGeom>
          <a:solidFill>
            <a:srgbClr val="3AABD8">
              <a:alpha val="100000"/>
            </a:srgbClr>
          </a:solidFill>
          <a:ln w="50800">
            <a:solidFill>
              <a:srgbClr val="272727"/>
            </a:solidFill>
            <a:prstDash val="solid"/>
          </a:ln>
        </p:spPr>
      </p:sp>
      <p:sp>
        <p:nvSpPr>
          <p:cNvPr id="8" name="Text 3"/>
          <p:cNvSpPr/>
          <p:nvPr/>
        </p:nvSpPr>
        <p:spPr>
          <a:xfrm>
            <a:off x="3696162" y="9944100"/>
            <a:ext cx="4953619"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Unicorn Sightings</a:t>
            </a:r>
            <a:endParaRPr lang="en-US" sz="4800" dirty="0"/>
          </a:p>
        </p:txBody>
      </p:sp>
      <p:sp>
        <p:nvSpPr>
          <p:cNvPr id="9" name="Shape 4"/>
          <p:cNvSpPr/>
          <p:nvPr/>
        </p:nvSpPr>
        <p:spPr>
          <a:xfrm>
            <a:off x="2934067" y="11557000"/>
            <a:ext cx="8129016" cy="1041400"/>
          </a:xfrm>
          <a:prstGeom prst="rect">
            <a:avLst/>
          </a:prstGeom>
          <a:noFill/>
          <a:ln/>
        </p:spPr>
      </p:sp>
      <p:sp>
        <p:nvSpPr>
          <p:cNvPr id="10" name="Text 5"/>
          <p:cNvSpPr/>
          <p:nvPr/>
        </p:nvSpPr>
        <p:spPr>
          <a:xfrm>
            <a:off x="2934067" y="11557000"/>
            <a:ext cx="826450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record of the number of unicorns spotted in the fantasy realm and the beauty and mystery.</a:t>
            </a:r>
            <a:endParaRPr lang="en-US" sz="3200" dirty="0"/>
          </a:p>
        </p:txBody>
      </p:sp>
      <p:sp>
        <p:nvSpPr>
          <p:cNvPr id="11" name="Shape 6"/>
          <p:cNvSpPr/>
          <p:nvPr/>
        </p:nvSpPr>
        <p:spPr>
          <a:xfrm>
            <a:off x="13323965" y="1384300"/>
            <a:ext cx="8129016" cy="11214100"/>
          </a:xfrm>
          <a:prstGeom prst="rect">
            <a:avLst/>
          </a:prstGeom>
          <a:noFill/>
          <a:ln/>
        </p:spPr>
      </p:sp>
      <p:pic>
        <p:nvPicPr>
          <p:cNvPr id="12" name="Image 3" descr="preencoded.png">    </p:cNvPr>
          <p:cNvPicPr>
            <a:picLocks noChangeAspect="1"/>
          </p:cNvPicPr>
          <p:nvPr/>
        </p:nvPicPr>
        <p:blipFill>
          <a:blip r:embed="rId4"/>
          <a:stretch>
            <a:fillRect/>
          </a:stretch>
        </p:blipFill>
        <p:spPr>
          <a:xfrm>
            <a:off x="13323965" y="1384300"/>
            <a:ext cx="8129016" cy="7645400"/>
          </a:xfrm>
          <a:prstGeom prst="rect">
            <a:avLst/>
          </a:prstGeom>
        </p:spPr>
      </p:pic>
      <p:sp>
        <p:nvSpPr>
          <p:cNvPr id="13" name="Shape 7"/>
          <p:cNvSpPr/>
          <p:nvPr/>
        </p:nvSpPr>
        <p:spPr>
          <a:xfrm>
            <a:off x="13323965" y="9639300"/>
            <a:ext cx="8129016" cy="1308100"/>
          </a:xfrm>
          <a:prstGeom prst="rect">
            <a:avLst/>
          </a:prstGeom>
          <a:solidFill>
            <a:srgbClr val="EBB2F9">
              <a:alpha val="100000"/>
            </a:srgbClr>
          </a:solidFill>
          <a:ln w="50800">
            <a:solidFill>
              <a:srgbClr val="272727"/>
            </a:solidFill>
            <a:prstDash val="solid"/>
          </a:ln>
        </p:spPr>
      </p:sp>
      <p:sp>
        <p:nvSpPr>
          <p:cNvPr id="14" name="Text 8"/>
          <p:cNvSpPr/>
          <p:nvPr/>
        </p:nvSpPr>
        <p:spPr>
          <a:xfrm>
            <a:off x="14086061" y="9944100"/>
            <a:ext cx="4331241" cy="9017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Dragon Taming</a:t>
            </a:r>
            <a:endParaRPr lang="en-US" sz="4800" dirty="0"/>
          </a:p>
        </p:txBody>
      </p:sp>
      <p:sp>
        <p:nvSpPr>
          <p:cNvPr id="15" name="Shape 9"/>
          <p:cNvSpPr/>
          <p:nvPr/>
        </p:nvSpPr>
        <p:spPr>
          <a:xfrm>
            <a:off x="13323965" y="11557000"/>
            <a:ext cx="8129016" cy="1041400"/>
          </a:xfrm>
          <a:prstGeom prst="rect">
            <a:avLst/>
          </a:prstGeom>
          <a:noFill/>
          <a:ln/>
        </p:spPr>
      </p:sp>
      <p:sp>
        <p:nvSpPr>
          <p:cNvPr id="16" name="Text 10"/>
          <p:cNvSpPr/>
          <p:nvPr/>
        </p:nvSpPr>
        <p:spPr>
          <a:xfrm>
            <a:off x="13323965" y="11557000"/>
            <a:ext cx="8264500"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closer look at the art of taming dragons and the adventurers who take on these creatures.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2824753" cy="13716000"/>
          </a:xfrm>
          <a:prstGeom prst="rect">
            <a:avLst/>
          </a:prstGeom>
        </p:spPr>
      </p:pic>
      <p:pic>
        <p:nvPicPr>
          <p:cNvPr id="3" name="Image 1" descr="preencoded.png">    </p:cNvPr>
          <p:cNvPicPr>
            <a:picLocks noChangeAspect="1"/>
          </p:cNvPicPr>
          <p:nvPr/>
        </p:nvPicPr>
        <p:blipFill>
          <a:blip r:embed="rId2"/>
          <a:stretch>
            <a:fillRect/>
          </a:stretch>
        </p:blipFill>
        <p:spPr>
          <a:xfrm>
            <a:off x="2413302" y="889000"/>
            <a:ext cx="16442844" cy="11933045"/>
          </a:xfrm>
          <a:prstGeom prst="rect">
            <a:avLst/>
          </a:prstGeom>
        </p:spPr>
      </p:pic>
      <p:pic>
        <p:nvPicPr>
          <p:cNvPr id="4" name="Image 2" descr="preencoded.png">    </p:cNvPr>
          <p:cNvPicPr>
            <a:picLocks noChangeAspect="1"/>
          </p:cNvPicPr>
          <p:nvPr/>
        </p:nvPicPr>
        <p:blipFill>
          <a:blip r:embed="rId3"/>
          <a:stretch>
            <a:fillRect/>
          </a:stretch>
        </p:blipFill>
        <p:spPr>
          <a:xfrm>
            <a:off x="2857857" y="6168504"/>
            <a:ext cx="1198570" cy="1315114"/>
          </a:xfrm>
          <a:prstGeom prst="rect">
            <a:avLst/>
          </a:prstGeom>
        </p:spPr>
      </p:pic>
      <p:pic>
        <p:nvPicPr>
          <p:cNvPr id="5" name="Image 3" descr="preencoded.png">    </p:cNvPr>
          <p:cNvPicPr>
            <a:picLocks noChangeAspect="1"/>
          </p:cNvPicPr>
          <p:nvPr/>
        </p:nvPicPr>
        <p:blipFill>
          <a:blip r:embed="rId4"/>
          <a:stretch>
            <a:fillRect/>
          </a:stretch>
        </p:blipFill>
        <p:spPr>
          <a:xfrm>
            <a:off x="3348751" y="5994400"/>
            <a:ext cx="216746" cy="353783"/>
          </a:xfrm>
          <a:prstGeom prst="rect">
            <a:avLst/>
          </a:prstGeom>
        </p:spPr>
      </p:pic>
      <p:pic>
        <p:nvPicPr>
          <p:cNvPr id="6" name="Image 4" descr="preencoded.png">    </p:cNvPr>
          <p:cNvPicPr>
            <a:picLocks noChangeAspect="1"/>
          </p:cNvPicPr>
          <p:nvPr/>
        </p:nvPicPr>
        <p:blipFill>
          <a:blip r:embed="rId5"/>
          <a:stretch>
            <a:fillRect/>
          </a:stretch>
        </p:blipFill>
        <p:spPr>
          <a:xfrm>
            <a:off x="17477384" y="5120314"/>
            <a:ext cx="1585503" cy="1740191"/>
          </a:xfrm>
          <a:prstGeom prst="rect">
            <a:avLst/>
          </a:prstGeom>
        </p:spPr>
      </p:pic>
      <p:pic>
        <p:nvPicPr>
          <p:cNvPr id="7" name="Image 5" descr="preencoded.png">    </p:cNvPr>
          <p:cNvPicPr>
            <a:picLocks noChangeAspect="1"/>
          </p:cNvPicPr>
          <p:nvPr/>
        </p:nvPicPr>
        <p:blipFill>
          <a:blip r:embed="rId6"/>
          <a:stretch>
            <a:fillRect/>
          </a:stretch>
        </p:blipFill>
        <p:spPr>
          <a:xfrm>
            <a:off x="18127423" y="4889500"/>
            <a:ext cx="288552" cy="467699"/>
          </a:xfrm>
          <a:prstGeom prst="rect">
            <a:avLst/>
          </a:prstGeom>
        </p:spPr>
      </p:pic>
      <p:pic>
        <p:nvPicPr>
          <p:cNvPr id="8" name="Image 6" descr="preencoded.png">    </p:cNvPr>
          <p:cNvPicPr>
            <a:picLocks noChangeAspect="1"/>
          </p:cNvPicPr>
          <p:nvPr/>
        </p:nvPicPr>
        <p:blipFill>
          <a:blip r:embed="rId7"/>
          <a:stretch>
            <a:fillRect/>
          </a:stretch>
        </p:blipFill>
        <p:spPr>
          <a:xfrm>
            <a:off x="3213502" y="1848545"/>
            <a:ext cx="1879835" cy="2063043"/>
          </a:xfrm>
          <a:prstGeom prst="rect">
            <a:avLst/>
          </a:prstGeom>
        </p:spPr>
      </p:pic>
      <p:pic>
        <p:nvPicPr>
          <p:cNvPr id="9" name="Image 7" descr="preencoded.png">    </p:cNvPr>
          <p:cNvPicPr>
            <a:picLocks noChangeAspect="1"/>
          </p:cNvPicPr>
          <p:nvPr/>
        </p:nvPicPr>
        <p:blipFill>
          <a:blip r:embed="rId8"/>
          <a:stretch>
            <a:fillRect/>
          </a:stretch>
        </p:blipFill>
        <p:spPr>
          <a:xfrm>
            <a:off x="3984059" y="1574800"/>
            <a:ext cx="341529" cy="555978"/>
          </a:xfrm>
          <a:prstGeom prst="rect">
            <a:avLst/>
          </a:prstGeom>
        </p:spPr>
      </p:pic>
      <p:pic>
        <p:nvPicPr>
          <p:cNvPr id="10" name="Image 8" descr="preencoded.png">    </p:cNvPr>
          <p:cNvPicPr>
            <a:picLocks noChangeAspect="1"/>
          </p:cNvPicPr>
          <p:nvPr/>
        </p:nvPicPr>
        <p:blipFill>
          <a:blip r:embed="rId9"/>
          <a:stretch>
            <a:fillRect/>
          </a:stretch>
        </p:blipFill>
        <p:spPr>
          <a:xfrm>
            <a:off x="16804200" y="1982434"/>
            <a:ext cx="1141509" cy="1252755"/>
          </a:xfrm>
          <a:prstGeom prst="rect">
            <a:avLst/>
          </a:prstGeom>
        </p:spPr>
      </p:pic>
      <p:pic>
        <p:nvPicPr>
          <p:cNvPr id="11" name="Image 9" descr="preencoded.png">    </p:cNvPr>
          <p:cNvPicPr>
            <a:picLocks noChangeAspect="1"/>
          </p:cNvPicPr>
          <p:nvPr/>
        </p:nvPicPr>
        <p:blipFill>
          <a:blip r:embed="rId10"/>
          <a:stretch>
            <a:fillRect/>
          </a:stretch>
        </p:blipFill>
        <p:spPr>
          <a:xfrm>
            <a:off x="17271188" y="1816100"/>
            <a:ext cx="207548" cy="337220"/>
          </a:xfrm>
          <a:prstGeom prst="rect">
            <a:avLst/>
          </a:prstGeom>
        </p:spPr>
      </p:pic>
      <p:pic>
        <p:nvPicPr>
          <p:cNvPr id="12" name="Image 10" descr="preencoded.png">    </p:cNvPr>
          <p:cNvPicPr>
            <a:picLocks noChangeAspect="1"/>
          </p:cNvPicPr>
          <p:nvPr/>
        </p:nvPicPr>
        <p:blipFill>
          <a:blip r:embed="rId11"/>
          <a:stretch>
            <a:fillRect/>
          </a:stretch>
        </p:blipFill>
        <p:spPr>
          <a:xfrm>
            <a:off x="3213502" y="10238960"/>
            <a:ext cx="1412332" cy="1549443"/>
          </a:xfrm>
          <a:prstGeom prst="rect">
            <a:avLst/>
          </a:prstGeom>
        </p:spPr>
      </p:pic>
      <p:pic>
        <p:nvPicPr>
          <p:cNvPr id="13" name="Image 11" descr="preencoded.png">    </p:cNvPr>
          <p:cNvPicPr>
            <a:picLocks noChangeAspect="1"/>
          </p:cNvPicPr>
          <p:nvPr/>
        </p:nvPicPr>
        <p:blipFill>
          <a:blip r:embed="rId12"/>
          <a:stretch>
            <a:fillRect/>
          </a:stretch>
        </p:blipFill>
        <p:spPr>
          <a:xfrm>
            <a:off x="3792131" y="10033000"/>
            <a:ext cx="257452" cy="416781"/>
          </a:xfrm>
          <a:prstGeom prst="rect">
            <a:avLst/>
          </a:prstGeom>
        </p:spPr>
      </p:pic>
      <p:pic>
        <p:nvPicPr>
          <p:cNvPr id="14" name="Image 12" descr="preencoded.png">    </p:cNvPr>
          <p:cNvPicPr>
            <a:picLocks noChangeAspect="1"/>
          </p:cNvPicPr>
          <p:nvPr/>
        </p:nvPicPr>
        <p:blipFill>
          <a:blip r:embed="rId13"/>
          <a:stretch>
            <a:fillRect/>
          </a:stretch>
        </p:blipFill>
        <p:spPr>
          <a:xfrm>
            <a:off x="14733842" y="8521700"/>
            <a:ext cx="4131222" cy="4306094"/>
          </a:xfrm>
          <a:prstGeom prst="rect">
            <a:avLst/>
          </a:prstGeom>
        </p:spPr>
      </p:pic>
      <p:pic>
        <p:nvPicPr>
          <p:cNvPr id="15" name="Image 13" descr="preencoded.png">    </p:cNvPr>
          <p:cNvPicPr>
            <a:picLocks noChangeAspect="1"/>
          </p:cNvPicPr>
          <p:nvPr/>
        </p:nvPicPr>
        <p:blipFill>
          <a:blip r:embed="rId14"/>
          <a:stretch>
            <a:fillRect/>
          </a:stretch>
        </p:blipFill>
        <p:spPr>
          <a:xfrm>
            <a:off x="15763697" y="8550678"/>
            <a:ext cx="856052" cy="1061145"/>
          </a:xfrm>
          <a:prstGeom prst="rect">
            <a:avLst/>
          </a:prstGeom>
        </p:spPr>
      </p:pic>
      <p:sp>
        <p:nvSpPr>
          <p:cNvPr id="16" name="Shape 0"/>
          <p:cNvSpPr/>
          <p:nvPr/>
        </p:nvSpPr>
        <p:spPr>
          <a:xfrm>
            <a:off x="23370921" y="10515600"/>
            <a:ext cx="1016127" cy="3200400"/>
          </a:xfrm>
          <a:prstGeom prst="rect">
            <a:avLst/>
          </a:prstGeom>
          <a:noFill/>
          <a:ln/>
        </p:spPr>
      </p:sp>
      <p:pic>
        <p:nvPicPr>
          <p:cNvPr id="17" name="Image 14" descr="preencoded.png">    </p:cNvPr>
          <p:cNvPicPr>
            <a:picLocks noChangeAspect="1"/>
          </p:cNvPicPr>
          <p:nvPr/>
        </p:nvPicPr>
        <p:blipFill>
          <a:blip r:embed="rId15"/>
          <a:stretch>
            <a:fillRect/>
          </a:stretch>
        </p:blipFill>
        <p:spPr>
          <a:xfrm>
            <a:off x="23523340" y="10820400"/>
            <a:ext cx="711289" cy="2590800"/>
          </a:xfrm>
          <a:prstGeom prst="rect">
            <a:avLst/>
          </a:prstGeom>
        </p:spPr>
      </p:pic>
      <p:pic>
        <p:nvPicPr>
          <p:cNvPr id="18" name="Image 15" descr="preencoded.png">    </p:cNvPr>
          <p:cNvPicPr>
            <a:picLocks noChangeAspect="1"/>
          </p:cNvPicPr>
          <p:nvPr/>
        </p:nvPicPr>
        <p:blipFill>
          <a:blip r:embed="rId16"/>
          <a:stretch>
            <a:fillRect/>
          </a:stretch>
        </p:blipFill>
        <p:spPr>
          <a:xfrm>
            <a:off x="0" y="592615"/>
            <a:ext cx="5141095" cy="4556472"/>
          </a:xfrm>
          <a:prstGeom prst="rect">
            <a:avLst/>
          </a:prstGeom>
        </p:spPr>
      </p:pic>
      <p:sp>
        <p:nvSpPr>
          <p:cNvPr id="19" name="Shape 1"/>
          <p:cNvSpPr/>
          <p:nvPr/>
        </p:nvSpPr>
        <p:spPr>
          <a:xfrm>
            <a:off x="4051806" y="4000500"/>
            <a:ext cx="11482235" cy="5016500"/>
          </a:xfrm>
          <a:prstGeom prst="rect">
            <a:avLst/>
          </a:prstGeom>
          <a:noFill/>
          <a:ln/>
        </p:spPr>
      </p:sp>
      <p:sp>
        <p:nvSpPr>
          <p:cNvPr id="20" name="Text 2"/>
          <p:cNvSpPr/>
          <p:nvPr/>
        </p:nvSpPr>
        <p:spPr>
          <a:xfrm>
            <a:off x="4051806" y="4000500"/>
            <a:ext cx="11685461" cy="4394200"/>
          </a:xfrm>
          <a:prstGeom prst="rect">
            <a:avLst/>
          </a:prstGeom>
          <a:noFill/>
          <a:ln/>
        </p:spPr>
        <p:txBody>
          <a:bodyPr wrap="square" lIns="0" tIns="0" rIns="0" bIns="0" rtlCol="0" anchor="t"/>
          <a:lstStyle/>
          <a:p>
            <a:pPr algn="l"/>
            <a:r>
              <a:rPr lang="en-US" sz="4800" dirty="0">
                <a:solidFill>
                  <a:srgbClr val="0E0E0E">
                    <a:alpha val="100000"/>
                  </a:srgbClr>
                </a:solidFill>
                <a:latin typeface="Rokkitt Bold" pitchFamily="34" charset="0"/>
                <a:ea typeface="Rokkitt Bold" pitchFamily="34" charset="-122"/>
                <a:cs typeface="Rokkitt Bold"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21" name="Text 3"/>
          <p:cNvSpPr/>
          <p:nvPr/>
        </p:nvSpPr>
        <p:spPr>
          <a:xfrm>
            <a:off x="11710864" y="8496300"/>
            <a:ext cx="3975597" cy="673100"/>
          </a:xfrm>
          <a:prstGeom prst="rect">
            <a:avLst/>
          </a:prstGeom>
          <a:noFill/>
          <a:ln/>
        </p:spPr>
        <p:txBody>
          <a:bodyPr wrap="square" lIns="0" tIns="0" rIns="0" bIns="0" rtlCol="0" anchor="t"/>
          <a:lstStyle/>
          <a:p>
            <a:pPr algn="l"/>
            <a:r>
              <a:rPr lang="en-US" sz="3600" dirty="0">
                <a:solidFill>
                  <a:srgbClr val="0E0E0E">
                    <a:alpha val="100000"/>
                  </a:srgbClr>
                </a:solidFill>
                <a:latin typeface="Rokkitt Bold" pitchFamily="34" charset="0"/>
                <a:ea typeface="Rokkitt Bold" pitchFamily="34" charset="-122"/>
                <a:cs typeface="Rokkitt Bold" pitchFamily="34" charset="-120"/>
              </a:rPr>
              <a:t>The Dream Weaver</a:t>
            </a:r>
            <a:endParaRPr lang="en-US" sz="3600" dirty="0"/>
          </a:p>
        </p:txBody>
      </p:sp>
      <p:pic>
        <p:nvPicPr>
          <p:cNvPr id="22" name="Image 16" descr="preencoded.png">    </p:cNvPr>
          <p:cNvPicPr>
            <a:picLocks noChangeAspect="1"/>
          </p:cNvPicPr>
          <p:nvPr/>
        </p:nvPicPr>
        <p:blipFill>
          <a:blip r:embed="rId17"/>
          <a:stretch>
            <a:fillRect/>
          </a:stretch>
        </p:blipFill>
        <p:spPr>
          <a:xfrm>
            <a:off x="16194524" y="889000"/>
            <a:ext cx="6206623" cy="124174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474320" y="753318"/>
            <a:ext cx="1734388" cy="1734381"/>
          </a:xfrm>
          <a:prstGeom prst="rect">
            <a:avLst/>
          </a:prstGeom>
        </p:spPr>
      </p:pic>
      <p:pic>
        <p:nvPicPr>
          <p:cNvPr id="4" name="Image 2" descr="preencoded.png">    </p:cNvPr>
          <p:cNvPicPr>
            <a:picLocks noChangeAspect="1"/>
          </p:cNvPicPr>
          <p:nvPr/>
        </p:nvPicPr>
        <p:blipFill>
          <a:blip r:embed="rId3"/>
          <a:stretch>
            <a:fillRect/>
          </a:stretch>
        </p:blipFill>
        <p:spPr>
          <a:xfrm>
            <a:off x="16270734" y="5727700"/>
            <a:ext cx="7049381" cy="6400800"/>
          </a:xfrm>
          <a:prstGeom prst="rect">
            <a:avLst/>
          </a:prstGeom>
        </p:spPr>
      </p:pic>
      <p:pic>
        <p:nvPicPr>
          <p:cNvPr id="5" name="Image 3" descr="preencoded.png">    </p:cNvPr>
          <p:cNvPicPr>
            <a:picLocks noChangeAspect="1"/>
          </p:cNvPicPr>
          <p:nvPr/>
        </p:nvPicPr>
        <p:blipFill>
          <a:blip r:embed="rId4"/>
          <a:stretch>
            <a:fillRect/>
          </a:stretch>
        </p:blipFill>
        <p:spPr>
          <a:xfrm>
            <a:off x="889111" y="5727700"/>
            <a:ext cx="14835454" cy="6400800"/>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1079635" y="2247900"/>
            <a:ext cx="7049381" cy="2654300"/>
          </a:xfrm>
          <a:prstGeom prst="rect">
            <a:avLst/>
          </a:prstGeom>
          <a:noFill/>
          <a:ln/>
        </p:spPr>
      </p:sp>
      <p:sp>
        <p:nvSpPr>
          <p:cNvPr id="9" name="Shape 2"/>
          <p:cNvSpPr/>
          <p:nvPr/>
        </p:nvSpPr>
        <p:spPr>
          <a:xfrm>
            <a:off x="1079635" y="2247900"/>
            <a:ext cx="7049381" cy="1308100"/>
          </a:xfrm>
          <a:prstGeom prst="rect">
            <a:avLst/>
          </a:prstGeom>
          <a:solidFill>
            <a:srgbClr val="F4C738">
              <a:alpha val="100000"/>
            </a:srgbClr>
          </a:solidFill>
          <a:ln w="50800">
            <a:solidFill>
              <a:srgbClr val="272727"/>
            </a:solidFill>
            <a:prstDash val="solid"/>
          </a:ln>
        </p:spPr>
      </p:sp>
      <p:sp>
        <p:nvSpPr>
          <p:cNvPr id="10" name="Text 3"/>
          <p:cNvSpPr/>
          <p:nvPr/>
        </p:nvSpPr>
        <p:spPr>
          <a:xfrm>
            <a:off x="1841730" y="2552700"/>
            <a:ext cx="4331241" cy="901700"/>
          </a:xfrm>
          <a:prstGeom prst="rect">
            <a:avLst/>
          </a:prstGeom>
          <a:noFill/>
          <a:ln/>
        </p:spPr>
        <p:txBody>
          <a:bodyPr wrap="square" lIns="0" tIns="0" rIns="0" bIns="0" rtlCol="0" anchor="t"/>
          <a:lstStyle/>
          <a:p>
            <a:pPr algn="l"/>
            <a:r>
              <a:rPr lang="en-US" sz="4800" dirty="0">
                <a:ln w="50800">
                  <a:solidFill>
                    <a:srgbClr val="272727"/>
                  </a:solidFill>
                </a:ln>
                <a:solidFill>
                  <a:srgbClr val="0E0E0E">
                    <a:alpha val="100000"/>
                  </a:srgbClr>
                </a:solidFill>
                <a:latin typeface="Rokkitt Bold" pitchFamily="34" charset="0"/>
                <a:ea typeface="Rokkitt Bold" pitchFamily="34" charset="-122"/>
                <a:cs typeface="Rokkitt Bold" pitchFamily="34" charset="-120"/>
              </a:rPr>
              <a:t>Dragon Taming </a:t>
            </a:r>
            <a:endParaRPr lang="en-US" sz="4800" dirty="0"/>
          </a:p>
        </p:txBody>
      </p:sp>
      <p:sp>
        <p:nvSpPr>
          <p:cNvPr id="11" name="Text 4"/>
          <p:cNvSpPr/>
          <p:nvPr/>
        </p:nvSpPr>
        <p:spPr>
          <a:xfrm>
            <a:off x="1079635" y="3860800"/>
            <a:ext cx="7184865"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guide to taming and caring for dragons in the realm of magic.</a:t>
            </a:r>
            <a:endParaRPr lang="en-US" sz="3200" dirty="0"/>
          </a:p>
        </p:txBody>
      </p:sp>
      <p:sp>
        <p:nvSpPr>
          <p:cNvPr id="12" name="Shape 5"/>
          <p:cNvSpPr/>
          <p:nvPr/>
        </p:nvSpPr>
        <p:spPr>
          <a:xfrm>
            <a:off x="8675184" y="2247900"/>
            <a:ext cx="7049381" cy="2654300"/>
          </a:xfrm>
          <a:prstGeom prst="rect">
            <a:avLst/>
          </a:prstGeom>
          <a:noFill/>
          <a:ln/>
        </p:spPr>
      </p:sp>
      <p:sp>
        <p:nvSpPr>
          <p:cNvPr id="13" name="Shape 6"/>
          <p:cNvSpPr/>
          <p:nvPr/>
        </p:nvSpPr>
        <p:spPr>
          <a:xfrm>
            <a:off x="8675184" y="2247900"/>
            <a:ext cx="7049381" cy="1308100"/>
          </a:xfrm>
          <a:prstGeom prst="rect">
            <a:avLst/>
          </a:prstGeom>
          <a:solidFill>
            <a:srgbClr val="3AABD8">
              <a:alpha val="100000"/>
            </a:srgbClr>
          </a:solidFill>
          <a:ln w="50800">
            <a:solidFill>
              <a:srgbClr val="272727"/>
            </a:solidFill>
            <a:prstDash val="solid"/>
          </a:ln>
        </p:spPr>
      </p:sp>
      <p:sp>
        <p:nvSpPr>
          <p:cNvPr id="14" name="Text 7"/>
          <p:cNvSpPr/>
          <p:nvPr/>
        </p:nvSpPr>
        <p:spPr>
          <a:xfrm>
            <a:off x="9437280" y="2552700"/>
            <a:ext cx="5194949" cy="901700"/>
          </a:xfrm>
          <a:prstGeom prst="rect">
            <a:avLst/>
          </a:prstGeom>
          <a:noFill/>
          <a:ln/>
        </p:spPr>
        <p:txBody>
          <a:bodyPr wrap="square" lIns="0" tIns="0" rIns="0" bIns="0" rtlCol="0" anchor="t"/>
          <a:lstStyle/>
          <a:p>
            <a:pPr algn="l"/>
            <a:r>
              <a:rPr lang="en-US" sz="4800" dirty="0">
                <a:ln w="50800">
                  <a:solidFill>
                    <a:srgbClr val="272727"/>
                  </a:solidFill>
                </a:ln>
                <a:solidFill>
                  <a:srgbClr val="0E0E0E">
                    <a:alpha val="100000"/>
                  </a:srgbClr>
                </a:solidFill>
                <a:latin typeface="Rokkitt Bold" pitchFamily="34" charset="0"/>
                <a:ea typeface="Rokkitt Bold" pitchFamily="34" charset="-122"/>
                <a:cs typeface="Rokkitt Bold" pitchFamily="34" charset="-120"/>
              </a:rPr>
              <a:t>The Art of Unicorn</a:t>
            </a:r>
            <a:endParaRPr lang="en-US" sz="4800" dirty="0"/>
          </a:p>
        </p:txBody>
      </p:sp>
      <p:sp>
        <p:nvSpPr>
          <p:cNvPr id="15" name="Text 8"/>
          <p:cNvSpPr/>
          <p:nvPr/>
        </p:nvSpPr>
        <p:spPr>
          <a:xfrm>
            <a:off x="8675184" y="3860800"/>
            <a:ext cx="7184865"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Tips and tricks for spotting the elusive unicorns in their natural habitat.</a:t>
            </a:r>
            <a:endParaRPr lang="en-US" sz="3200" dirty="0"/>
          </a:p>
        </p:txBody>
      </p:sp>
      <p:sp>
        <p:nvSpPr>
          <p:cNvPr id="16" name="Shape 9"/>
          <p:cNvSpPr/>
          <p:nvPr/>
        </p:nvSpPr>
        <p:spPr>
          <a:xfrm>
            <a:off x="16270734" y="2247900"/>
            <a:ext cx="7049381" cy="2654300"/>
          </a:xfrm>
          <a:prstGeom prst="rect">
            <a:avLst/>
          </a:prstGeom>
          <a:noFill/>
          <a:ln/>
        </p:spPr>
      </p:sp>
      <p:sp>
        <p:nvSpPr>
          <p:cNvPr id="17" name="Shape 10"/>
          <p:cNvSpPr/>
          <p:nvPr/>
        </p:nvSpPr>
        <p:spPr>
          <a:xfrm>
            <a:off x="16270734" y="2247900"/>
            <a:ext cx="7049381" cy="1308100"/>
          </a:xfrm>
          <a:prstGeom prst="rect">
            <a:avLst/>
          </a:prstGeom>
          <a:solidFill>
            <a:srgbClr val="EBB2F9">
              <a:alpha val="100000"/>
            </a:srgbClr>
          </a:solidFill>
          <a:ln w="50800">
            <a:solidFill>
              <a:srgbClr val="272727"/>
            </a:solidFill>
            <a:prstDash val="solid"/>
          </a:ln>
        </p:spPr>
      </p:sp>
      <p:sp>
        <p:nvSpPr>
          <p:cNvPr id="18" name="Text 11"/>
          <p:cNvSpPr/>
          <p:nvPr/>
        </p:nvSpPr>
        <p:spPr>
          <a:xfrm>
            <a:off x="17032829" y="2552700"/>
            <a:ext cx="4331241" cy="901700"/>
          </a:xfrm>
          <a:prstGeom prst="rect">
            <a:avLst/>
          </a:prstGeom>
          <a:noFill/>
          <a:ln/>
        </p:spPr>
        <p:txBody>
          <a:bodyPr wrap="square" lIns="0" tIns="0" rIns="0" bIns="0" rtlCol="0" anchor="t"/>
          <a:lstStyle/>
          <a:p>
            <a:pPr algn="l"/>
            <a:r>
              <a:rPr lang="en-US" sz="4800" dirty="0">
                <a:ln w="50800">
                  <a:solidFill>
                    <a:srgbClr val="272727"/>
                  </a:solidFill>
                </a:ln>
                <a:solidFill>
                  <a:srgbClr val="0E0E0E">
                    <a:alpha val="100000"/>
                  </a:srgbClr>
                </a:solidFill>
                <a:latin typeface="Rokkitt Bold" pitchFamily="34" charset="0"/>
                <a:ea typeface="Rokkitt Bold" pitchFamily="34" charset="-122"/>
                <a:cs typeface="Rokkitt Bold" pitchFamily="34" charset="-120"/>
              </a:rPr>
              <a:t>Dragon Taming </a:t>
            </a:r>
            <a:endParaRPr lang="en-US" sz="4800" dirty="0"/>
          </a:p>
        </p:txBody>
      </p:sp>
      <p:sp>
        <p:nvSpPr>
          <p:cNvPr id="19" name="Text 12"/>
          <p:cNvSpPr/>
          <p:nvPr/>
        </p:nvSpPr>
        <p:spPr>
          <a:xfrm>
            <a:off x="16270734" y="3860800"/>
            <a:ext cx="7184865"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A guide to taming and caring for dragons in the realm of magic.</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0983023" y="10477500"/>
            <a:ext cx="2839419" cy="2501007"/>
          </a:xfrm>
          <a:prstGeom prst="rect">
            <a:avLst/>
          </a:prstGeom>
        </p:spPr>
      </p:pic>
      <p:sp>
        <p:nvSpPr>
          <p:cNvPr id="4" name="Shape 0"/>
          <p:cNvSpPr/>
          <p:nvPr/>
        </p:nvSpPr>
        <p:spPr>
          <a:xfrm>
            <a:off x="3854932" y="1092200"/>
            <a:ext cx="16702588" cy="1765300"/>
          </a:xfrm>
          <a:prstGeom prst="rect">
            <a:avLst/>
          </a:prstGeom>
          <a:solidFill>
            <a:srgbClr val="F4C738">
              <a:alpha val="100000"/>
            </a:srgbClr>
          </a:solidFill>
          <a:ln w="50800">
            <a:solidFill>
              <a:srgbClr val="272727"/>
            </a:solidFill>
            <a:prstDash val="solid"/>
          </a:ln>
        </p:spPr>
      </p:sp>
      <p:sp>
        <p:nvSpPr>
          <p:cNvPr id="5" name="Text 1"/>
          <p:cNvSpPr/>
          <p:nvPr/>
        </p:nvSpPr>
        <p:spPr>
          <a:xfrm>
            <a:off x="4617027" y="1397000"/>
            <a:ext cx="15517106" cy="1494367"/>
          </a:xfrm>
          <a:prstGeom prst="rect">
            <a:avLst/>
          </a:prstGeom>
          <a:noFill/>
          <a:ln/>
        </p:spPr>
        <p:txBody>
          <a:bodyPr wrap="square" lIns="0" tIns="0" rIns="0" bIns="0" rtlCol="0" anchor="t"/>
          <a:lstStyle/>
          <a:p>
            <a:pPr algn="l"/>
            <a:r>
              <a:rPr lang="en-US" sz="8000" dirty="0">
                <a:solidFill>
                  <a:srgbClr val="272727">
                    <a:alpha val="100000"/>
                  </a:srgbClr>
                </a:solidFill>
                <a:latin typeface="Rokkitt Bold" pitchFamily="34" charset="0"/>
                <a:ea typeface="Rokkitt Bold" pitchFamily="34" charset="-122"/>
                <a:cs typeface="Rokkitt Bold" pitchFamily="34" charset="-120"/>
              </a:rPr>
              <a:t>The Magic of Dragons: A Research</a:t>
            </a:r>
            <a:endParaRPr lang="en-US" sz="8000" dirty="0"/>
          </a:p>
        </p:txBody>
      </p:sp>
      <p:sp>
        <p:nvSpPr>
          <p:cNvPr id="6" name="Shape 2"/>
          <p:cNvSpPr/>
          <p:nvPr/>
        </p:nvSpPr>
        <p:spPr>
          <a:xfrm>
            <a:off x="14200375" y="4406900"/>
            <a:ext cx="8205226" cy="8204200"/>
          </a:xfrm>
          <a:prstGeom prst="rect">
            <a:avLst/>
          </a:prstGeom>
          <a:noFill/>
          <a:ln/>
        </p:spPr>
      </p:sp>
      <p:sp>
        <p:nvSpPr>
          <p:cNvPr id="7" name="Shape 3"/>
          <p:cNvSpPr/>
          <p:nvPr/>
        </p:nvSpPr>
        <p:spPr>
          <a:xfrm>
            <a:off x="14200375" y="4406900"/>
            <a:ext cx="8205226" cy="8204200"/>
          </a:xfrm>
          <a:prstGeom prst="ellipse">
            <a:avLst/>
          </a:prstGeom>
          <a:solidFill>
            <a:srgbClr val="3AABD8">
              <a:alpha val="100000"/>
            </a:srgbClr>
          </a:solidFill>
          <a:ln w="50800">
            <a:solidFill>
              <a:srgbClr val="272727"/>
            </a:solidFill>
            <a:prstDash val="solid"/>
          </a:ln>
        </p:spPr>
      </p:sp>
      <p:sp>
        <p:nvSpPr>
          <p:cNvPr id="8" name="Shape 4"/>
          <p:cNvSpPr/>
          <p:nvPr/>
        </p:nvSpPr>
        <p:spPr>
          <a:xfrm>
            <a:off x="15229203" y="6299200"/>
            <a:ext cx="6160270" cy="6159500"/>
          </a:xfrm>
          <a:prstGeom prst="ellipse">
            <a:avLst/>
          </a:prstGeom>
          <a:solidFill>
            <a:srgbClr val="EBB2F9">
              <a:alpha val="100000"/>
            </a:srgbClr>
          </a:solidFill>
          <a:ln w="50800">
            <a:solidFill>
              <a:srgbClr val="272727"/>
            </a:solidFill>
            <a:prstDash val="solid"/>
          </a:ln>
        </p:spPr>
      </p:sp>
      <p:sp>
        <p:nvSpPr>
          <p:cNvPr id="9" name="Shape 5"/>
          <p:cNvSpPr/>
          <p:nvPr/>
        </p:nvSpPr>
        <p:spPr>
          <a:xfrm>
            <a:off x="16258032" y="8178800"/>
            <a:ext cx="4089911" cy="4089400"/>
          </a:xfrm>
          <a:prstGeom prst="ellipse">
            <a:avLst/>
          </a:prstGeom>
          <a:solidFill>
            <a:srgbClr val="F4C738">
              <a:alpha val="100000"/>
            </a:srgbClr>
          </a:solidFill>
          <a:ln w="50800">
            <a:solidFill>
              <a:srgbClr val="272727"/>
            </a:solidFill>
            <a:prstDash val="solid"/>
          </a:ln>
        </p:spPr>
      </p:sp>
      <p:sp>
        <p:nvSpPr>
          <p:cNvPr id="10" name="Text 6"/>
          <p:cNvSpPr/>
          <p:nvPr/>
        </p:nvSpPr>
        <p:spPr>
          <a:xfrm>
            <a:off x="17604400" y="4965700"/>
            <a:ext cx="1371771" cy="901700"/>
          </a:xfrm>
          <a:prstGeom prst="rect">
            <a:avLst/>
          </a:prstGeom>
          <a:noFill/>
          <a:ln/>
        </p:spPr>
        <p:txBody>
          <a:bodyPr wrap="square" lIns="0" tIns="0" rIns="0" bIns="0" rtlCol="0" anchor="ctr"/>
          <a:lstStyle/>
          <a:p>
            <a:pPr algn="ctr"/>
            <a:r>
              <a:rPr lang="en-US" sz="4800" dirty="0">
                <a:solidFill>
                  <a:srgbClr val="272727">
                    <a:alpha val="100000"/>
                  </a:srgbClr>
                </a:solidFill>
                <a:latin typeface="Rokkitt Bold" pitchFamily="34" charset="0"/>
                <a:ea typeface="Rokkitt Bold" pitchFamily="34" charset="-122"/>
                <a:cs typeface="Rokkitt Bold" pitchFamily="34" charset="-120"/>
              </a:rPr>
              <a:t>6.7M</a:t>
            </a:r>
            <a:endParaRPr lang="en-US" sz="4800" dirty="0"/>
          </a:p>
        </p:txBody>
      </p:sp>
      <p:sp>
        <p:nvSpPr>
          <p:cNvPr id="11" name="Text 7"/>
          <p:cNvSpPr/>
          <p:nvPr/>
        </p:nvSpPr>
        <p:spPr>
          <a:xfrm>
            <a:off x="17591699" y="9779000"/>
            <a:ext cx="1422578" cy="901700"/>
          </a:xfrm>
          <a:prstGeom prst="rect">
            <a:avLst/>
          </a:prstGeom>
          <a:noFill/>
          <a:ln/>
        </p:spPr>
        <p:txBody>
          <a:bodyPr wrap="square" lIns="0" tIns="0" rIns="0" bIns="0" rtlCol="0" anchor="ctr"/>
          <a:lstStyle/>
          <a:p>
            <a:pPr algn="ctr"/>
            <a:r>
              <a:rPr lang="en-US" sz="4800" dirty="0">
                <a:solidFill>
                  <a:srgbClr val="272727">
                    <a:alpha val="100000"/>
                  </a:srgbClr>
                </a:solidFill>
                <a:latin typeface="Rokkitt Bold" pitchFamily="34" charset="0"/>
                <a:ea typeface="Rokkitt Bold" pitchFamily="34" charset="-122"/>
                <a:cs typeface="Rokkitt Bold" pitchFamily="34" charset="-120"/>
              </a:rPr>
              <a:t>2.3M</a:t>
            </a:r>
            <a:endParaRPr lang="en-US" sz="4800" dirty="0"/>
          </a:p>
        </p:txBody>
      </p:sp>
      <p:sp>
        <p:nvSpPr>
          <p:cNvPr id="12" name="Text 8"/>
          <p:cNvSpPr/>
          <p:nvPr/>
        </p:nvSpPr>
        <p:spPr>
          <a:xfrm>
            <a:off x="17578997" y="6845300"/>
            <a:ext cx="1447981" cy="901700"/>
          </a:xfrm>
          <a:prstGeom prst="rect">
            <a:avLst/>
          </a:prstGeom>
          <a:noFill/>
          <a:ln/>
        </p:spPr>
        <p:txBody>
          <a:bodyPr wrap="square" lIns="0" tIns="0" rIns="0" bIns="0" rtlCol="0" anchor="ctr"/>
          <a:lstStyle/>
          <a:p>
            <a:pPr algn="ctr"/>
            <a:r>
              <a:rPr lang="en-US" sz="4800" dirty="0">
                <a:solidFill>
                  <a:srgbClr val="272727">
                    <a:alpha val="100000"/>
                  </a:srgbClr>
                </a:solidFill>
                <a:latin typeface="Rokkitt Bold" pitchFamily="34" charset="0"/>
                <a:ea typeface="Rokkitt Bold" pitchFamily="34" charset="-122"/>
                <a:cs typeface="Rokkitt Bold" pitchFamily="34" charset="-120"/>
              </a:rPr>
              <a:t>4.4M</a:t>
            </a:r>
            <a:endParaRPr lang="en-US" sz="4800" dirty="0"/>
          </a:p>
        </p:txBody>
      </p:sp>
      <p:sp>
        <p:nvSpPr>
          <p:cNvPr id="13" name="Shape 9"/>
          <p:cNvSpPr/>
          <p:nvPr/>
        </p:nvSpPr>
        <p:spPr>
          <a:xfrm>
            <a:off x="23370921" y="10515600"/>
            <a:ext cx="1016127" cy="3200400"/>
          </a:xfrm>
          <a:prstGeom prst="rect">
            <a:avLst/>
          </a:prstGeom>
          <a:noFill/>
          <a:ln/>
        </p:spPr>
      </p:sp>
      <p:pic>
        <p:nvPicPr>
          <p:cNvPr id="14"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15" name="Shape 10"/>
          <p:cNvSpPr/>
          <p:nvPr/>
        </p:nvSpPr>
        <p:spPr>
          <a:xfrm>
            <a:off x="3734267" y="3594100"/>
            <a:ext cx="8459257" cy="2362200"/>
          </a:xfrm>
          <a:prstGeom prst="rect">
            <a:avLst/>
          </a:prstGeom>
          <a:noFill/>
          <a:ln/>
        </p:spPr>
      </p:sp>
      <p:pic>
        <p:nvPicPr>
          <p:cNvPr id="16" name="Image 3" descr="preencoded.png">    </p:cNvPr>
          <p:cNvPicPr>
            <a:picLocks noChangeAspect="1"/>
          </p:cNvPicPr>
          <p:nvPr/>
        </p:nvPicPr>
        <p:blipFill>
          <a:blip r:embed="rId4"/>
          <a:stretch>
            <a:fillRect/>
          </a:stretch>
        </p:blipFill>
        <p:spPr>
          <a:xfrm>
            <a:off x="3734267" y="3594100"/>
            <a:ext cx="1009733" cy="1016000"/>
          </a:xfrm>
          <a:prstGeom prst="rect">
            <a:avLst/>
          </a:prstGeom>
        </p:spPr>
      </p:pic>
      <p:sp>
        <p:nvSpPr>
          <p:cNvPr id="17" name="Shape 11"/>
          <p:cNvSpPr/>
          <p:nvPr/>
        </p:nvSpPr>
        <p:spPr>
          <a:xfrm>
            <a:off x="3734267" y="4914900"/>
            <a:ext cx="8459257" cy="1041400"/>
          </a:xfrm>
          <a:prstGeom prst="rect">
            <a:avLst/>
          </a:prstGeom>
          <a:noFill/>
          <a:ln/>
        </p:spPr>
      </p:sp>
      <p:sp>
        <p:nvSpPr>
          <p:cNvPr id="18" name="Text 12"/>
          <p:cNvSpPr/>
          <p:nvPr/>
        </p:nvSpPr>
        <p:spPr>
          <a:xfrm>
            <a:off x="3734267" y="4914900"/>
            <a:ext cx="8594741"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Art of Archery": Discover the intricacies of the Art of Archery .</a:t>
            </a:r>
            <a:endParaRPr lang="en-US" sz="3200" dirty="0"/>
          </a:p>
        </p:txBody>
      </p:sp>
      <p:sp>
        <p:nvSpPr>
          <p:cNvPr id="19" name="Shape 13"/>
          <p:cNvSpPr/>
          <p:nvPr/>
        </p:nvSpPr>
        <p:spPr>
          <a:xfrm>
            <a:off x="3734267" y="6946900"/>
            <a:ext cx="8459257" cy="2362200"/>
          </a:xfrm>
          <a:prstGeom prst="rect">
            <a:avLst/>
          </a:prstGeom>
          <a:noFill/>
          <a:ln/>
        </p:spPr>
      </p:sp>
      <p:pic>
        <p:nvPicPr>
          <p:cNvPr id="20" name="Image 4" descr="preencoded.png">    </p:cNvPr>
          <p:cNvPicPr>
            <a:picLocks noChangeAspect="1"/>
          </p:cNvPicPr>
          <p:nvPr/>
        </p:nvPicPr>
        <p:blipFill>
          <a:blip r:embed="rId5"/>
          <a:stretch>
            <a:fillRect/>
          </a:stretch>
        </p:blipFill>
        <p:spPr>
          <a:xfrm>
            <a:off x="3734267" y="6946900"/>
            <a:ext cx="1040293" cy="1016000"/>
          </a:xfrm>
          <a:prstGeom prst="rect">
            <a:avLst/>
          </a:prstGeom>
        </p:spPr>
      </p:pic>
      <p:sp>
        <p:nvSpPr>
          <p:cNvPr id="21" name="Shape 14"/>
          <p:cNvSpPr/>
          <p:nvPr/>
        </p:nvSpPr>
        <p:spPr>
          <a:xfrm>
            <a:off x="3734267" y="8267700"/>
            <a:ext cx="8459257" cy="1041400"/>
          </a:xfrm>
          <a:prstGeom prst="rect">
            <a:avLst/>
          </a:prstGeom>
          <a:noFill/>
          <a:ln/>
        </p:spPr>
      </p:sp>
      <p:sp>
        <p:nvSpPr>
          <p:cNvPr id="22" name="Text 15"/>
          <p:cNvSpPr/>
          <p:nvPr/>
        </p:nvSpPr>
        <p:spPr>
          <a:xfrm>
            <a:off x="3734267" y="8267700"/>
            <a:ext cx="8594741"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Music of the Elves": Immerse yourself in the enchanting music of the elves.</a:t>
            </a:r>
            <a:endParaRPr lang="en-US" sz="3200" dirty="0"/>
          </a:p>
        </p:txBody>
      </p:sp>
      <p:sp>
        <p:nvSpPr>
          <p:cNvPr id="23" name="Shape 16"/>
          <p:cNvSpPr/>
          <p:nvPr/>
        </p:nvSpPr>
        <p:spPr>
          <a:xfrm>
            <a:off x="3734267" y="10299700"/>
            <a:ext cx="8459257" cy="2362200"/>
          </a:xfrm>
          <a:prstGeom prst="rect">
            <a:avLst/>
          </a:prstGeom>
          <a:noFill/>
          <a:ln/>
        </p:spPr>
      </p:sp>
      <p:pic>
        <p:nvPicPr>
          <p:cNvPr id="24" name="Image 5" descr="preencoded.png">    </p:cNvPr>
          <p:cNvPicPr>
            <a:picLocks noChangeAspect="1"/>
          </p:cNvPicPr>
          <p:nvPr/>
        </p:nvPicPr>
        <p:blipFill>
          <a:blip r:embed="rId6"/>
          <a:stretch>
            <a:fillRect/>
          </a:stretch>
        </p:blipFill>
        <p:spPr>
          <a:xfrm>
            <a:off x="3734267" y="10299700"/>
            <a:ext cx="1083204" cy="1016000"/>
          </a:xfrm>
          <a:prstGeom prst="rect">
            <a:avLst/>
          </a:prstGeom>
        </p:spPr>
      </p:pic>
      <p:sp>
        <p:nvSpPr>
          <p:cNvPr id="25" name="Shape 17"/>
          <p:cNvSpPr/>
          <p:nvPr/>
        </p:nvSpPr>
        <p:spPr>
          <a:xfrm>
            <a:off x="3734267" y="11620500"/>
            <a:ext cx="8459257" cy="1041400"/>
          </a:xfrm>
          <a:prstGeom prst="rect">
            <a:avLst/>
          </a:prstGeom>
          <a:noFill/>
          <a:ln/>
        </p:spPr>
      </p:sp>
      <p:sp>
        <p:nvSpPr>
          <p:cNvPr id="26" name="Text 18"/>
          <p:cNvSpPr/>
          <p:nvPr/>
        </p:nvSpPr>
        <p:spPr>
          <a:xfrm>
            <a:off x="3734267" y="11620500"/>
            <a:ext cx="8594741" cy="1176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Rajdhani Regular" pitchFamily="34" charset="0"/>
                <a:ea typeface="Rajdhani Regular" pitchFamily="34" charset="-122"/>
                <a:cs typeface="Rajdhani Regular" pitchFamily="34" charset="-120"/>
              </a:rPr>
              <a:t>"The Life of an Elf": Learn about the customs and daily life of the elves.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2023-06-06T03:40:36Z</dcterms:created>
  <dcterms:modified xsi:type="dcterms:W3CDTF">2023-06-06T03:40:36Z</dcterms:modified>
</cp:coreProperties>
</file>