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0FF2989-3EE7-4ECE-9C06-ECF5AAE10195}">
  <a:tblStyle styleId="{40FF2989-3EE7-4ECE-9C06-ECF5AAE101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animals make their homes in the forest?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{40FF2989-3EE7-4ECE-9C06-ECF5AAE10195}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forest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place with lots of trees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nest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thing built by an animal where they raise their young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animals make their homes in the forest?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