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notesMasterIdLst>
    <p:notesMasterId r:id="rId27"/>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slideLayout" Target="../slideLayouts/slideLayout1.xml"/><Relationship Id="rId7"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slideLayout" Target="../slideLayouts/slideLayout1.xml"/><Relationship Id="rId10"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png"/><Relationship Id="rId16" Type="http://schemas.openxmlformats.org/officeDocument/2006/relationships/image" Target="../media/image-11-16.png"/><Relationship Id="rId17" Type="http://schemas.openxmlformats.org/officeDocument/2006/relationships/image" Target="../media/image-11-17.png"/><Relationship Id="rId18" Type="http://schemas.openxmlformats.org/officeDocument/2006/relationships/image" Target="../media/image-11-18.png"/><Relationship Id="rId19" Type="http://schemas.openxmlformats.org/officeDocument/2006/relationships/slideLayout" Target="../slideLayouts/slideLayout1.xml"/><Relationship Id="rId20"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slideLayout" Target="../slideLayouts/slideLayout1.xml"/><Relationship Id="rId10"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image" Target="../media/image-13-8.png"/><Relationship Id="rId9" Type="http://schemas.openxmlformats.org/officeDocument/2006/relationships/slideLayout" Target="../slideLayouts/slideLayout1.xml"/><Relationship Id="rId10"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slideLayout" Target="../slideLayouts/slideLayout1.xml"/><Relationship Id="rId8"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png"/><Relationship Id="rId16" Type="http://schemas.openxmlformats.org/officeDocument/2006/relationships/image" Target="../media/image-15-16.png"/><Relationship Id="rId17" Type="http://schemas.openxmlformats.org/officeDocument/2006/relationships/image" Target="../media/image-15-17.png"/><Relationship Id="rId18" Type="http://schemas.openxmlformats.org/officeDocument/2006/relationships/image" Target="../media/image-15-18.png"/><Relationship Id="rId19" Type="http://schemas.openxmlformats.org/officeDocument/2006/relationships/image" Target="../media/image-15-19.png"/><Relationship Id="rId20" Type="http://schemas.openxmlformats.org/officeDocument/2006/relationships/image" Target="../media/image-15-20.png"/><Relationship Id="rId21" Type="http://schemas.openxmlformats.org/officeDocument/2006/relationships/image" Target="../media/image-15-21.png"/><Relationship Id="rId22" Type="http://schemas.openxmlformats.org/officeDocument/2006/relationships/image" Target="../media/image-15-22.png"/><Relationship Id="rId23" Type="http://schemas.openxmlformats.org/officeDocument/2006/relationships/image" Target="../media/image-15-23.png"/><Relationship Id="rId24" Type="http://schemas.openxmlformats.org/officeDocument/2006/relationships/image" Target="../media/image-15-24.png"/><Relationship Id="rId25" Type="http://schemas.openxmlformats.org/officeDocument/2006/relationships/image" Target="../media/image-15-25.png"/><Relationship Id="rId26" Type="http://schemas.openxmlformats.org/officeDocument/2006/relationships/image" Target="../media/image-15-26.png"/><Relationship Id="rId27" Type="http://schemas.openxmlformats.org/officeDocument/2006/relationships/image" Target="../media/image-15-27.png"/><Relationship Id="rId28" Type="http://schemas.openxmlformats.org/officeDocument/2006/relationships/image" Target="../media/image-15-28.png"/><Relationship Id="rId29" Type="http://schemas.openxmlformats.org/officeDocument/2006/relationships/slideLayout" Target="../slideLayouts/slideLayout1.xml"/><Relationship Id="rId30"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png"/><Relationship Id="rId8" Type="http://schemas.openxmlformats.org/officeDocument/2006/relationships/image" Target="../media/image-16-8.png"/><Relationship Id="rId9" Type="http://schemas.openxmlformats.org/officeDocument/2006/relationships/slideLayout" Target="../slideLayouts/slideLayout1.xml"/><Relationship Id="rId10"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image" Target="../media/image-17-7.png"/><Relationship Id="rId8" Type="http://schemas.openxmlformats.org/officeDocument/2006/relationships/image" Target="../media/image-17-8.png"/><Relationship Id="rId9" Type="http://schemas.openxmlformats.org/officeDocument/2006/relationships/slideLayout" Target="../slideLayouts/slideLayout1.xml"/><Relationship Id="rId10"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slideLayout" Target="../slideLayouts/slideLayout1.xml"/><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slideLayout" Target="../slideLayouts/slideLayout1.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slideLayout" Target="../slideLayouts/slideLayout1.xml"/><Relationship Id="rId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slideLayout" Target="../slideLayouts/slideLayout1.xml"/><Relationship Id="rId9"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slideLayout" Target="../slideLayouts/slideLayout1.xml"/><Relationship Id="rId8"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png"/><Relationship Id="rId10" Type="http://schemas.openxmlformats.org/officeDocument/2006/relationships/image" Target="../media/image-22-10.png"/><Relationship Id="rId11" Type="http://schemas.openxmlformats.org/officeDocument/2006/relationships/slideLayout" Target="../slideLayouts/slideLayout1.xml"/><Relationship Id="rId1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image" Target="../media/image-23-8.png"/><Relationship Id="rId9" Type="http://schemas.openxmlformats.org/officeDocument/2006/relationships/image" Target="../media/image-23-9.png"/><Relationship Id="rId10" Type="http://schemas.openxmlformats.org/officeDocument/2006/relationships/slideLayout" Target="../slideLayouts/slideLayout1.xml"/><Relationship Id="rId11"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4" Type="http://schemas.openxmlformats.org/officeDocument/2006/relationships/hyperlink" Target="https://eatemp.com/powerpoint-org-chart-template/" TargetMode="External"/><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6" Type="http://schemas.openxmlformats.org/officeDocument/2006/relationships/image" Target="../media/image-24-6.png"/><Relationship Id="rId7" Type="http://schemas.openxmlformats.org/officeDocument/2006/relationships/image" Target="../media/image-24-7.png"/><Relationship Id="rId8" Type="http://schemas.openxmlformats.org/officeDocument/2006/relationships/image" Target="../media/image-24-8.png"/><Relationship Id="rId9" Type="http://schemas.openxmlformats.org/officeDocument/2006/relationships/image" Target="../media/image-24-9.png"/><Relationship Id="rId10" Type="http://schemas.openxmlformats.org/officeDocument/2006/relationships/image" Target="../media/image-24-10.png"/><Relationship Id="rId11" Type="http://schemas.openxmlformats.org/officeDocument/2006/relationships/image" Target="../media/image-24-11.png"/><Relationship Id="rId12" Type="http://schemas.openxmlformats.org/officeDocument/2006/relationships/image" Target="../media/image-24-12.png"/><Relationship Id="rId13" Type="http://schemas.openxmlformats.org/officeDocument/2006/relationships/image" Target="../media/image-24-13.png"/><Relationship Id="rId14" Type="http://schemas.openxmlformats.org/officeDocument/2006/relationships/image" Target="../media/image-24-14.png"/><Relationship Id="rId15" Type="http://schemas.openxmlformats.org/officeDocument/2006/relationships/image" Target="../media/image-24-15.png"/><Relationship Id="rId16" Type="http://schemas.openxmlformats.org/officeDocument/2006/relationships/image" Target="../media/image-24-16.png"/><Relationship Id="rId17" Type="http://schemas.openxmlformats.org/officeDocument/2006/relationships/image" Target="../media/image-24-17.png"/><Relationship Id="rId18" Type="http://schemas.openxmlformats.org/officeDocument/2006/relationships/image" Target="../media/image-24-18.png"/><Relationship Id="rId19" Type="http://schemas.openxmlformats.org/officeDocument/2006/relationships/image" Target="../media/image-24-19.png"/><Relationship Id="rId20" Type="http://schemas.openxmlformats.org/officeDocument/2006/relationships/image" Target="../media/image-24-20.png"/><Relationship Id="rId21" Type="http://schemas.openxmlformats.org/officeDocument/2006/relationships/image" Target="../media/image-24-21.png"/><Relationship Id="rId22" Type="http://schemas.openxmlformats.org/officeDocument/2006/relationships/image" Target="../media/image-24-22.png"/><Relationship Id="rId23" Type="http://schemas.openxmlformats.org/officeDocument/2006/relationships/image" Target="../media/image-24-23.png"/><Relationship Id="rId25" Type="http://schemas.openxmlformats.org/officeDocument/2006/relationships/slideLayout" Target="../slideLayouts/slideLayout1.xml"/><Relationship Id="rId2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7" Type="http://schemas.openxmlformats.org/officeDocument/2006/relationships/hyperlink" Target="https://unsplash.com/" TargetMode="External"/><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4" Type="http://schemas.openxmlformats.org/officeDocument/2006/relationships/image" Target="../media/image-25-4.png"/><Relationship Id="rId5" Type="http://schemas.openxmlformats.org/officeDocument/2006/relationships/image" Target="../media/image-25-5.png"/><Relationship Id="rId6" Type="http://schemas.openxmlformats.org/officeDocument/2006/relationships/image" Target="../media/image-25-6.png"/><Relationship Id="rId8" Type="http://schemas.openxmlformats.org/officeDocument/2006/relationships/slideLayout" Target="../slideLayouts/slideLayout1.xml"/><Relationship Id="rId9"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slideLayout" Target="../slideLayouts/slideLayout1.xml"/><Relationship Id="rId8"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1.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slideLayout" Target="../slideLayouts/slideLayout1.xml"/><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slideLayout" Target="../slideLayouts/slideLayout1.xml"/><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slideLayout" Target="../slideLayouts/slideLayout1.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slideLayout" Target="../slideLayouts/slideLayout1.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slideLayout" Target="../slideLayouts/slideLayout1.xml"/><Relationship Id="rId11"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304838" y="584200"/>
            <a:ext cx="1447981" cy="2806700"/>
          </a:xfrm>
          <a:prstGeom prst="rect">
            <a:avLst/>
          </a:prstGeom>
        </p:spPr>
      </p:pic>
      <p:pic>
        <p:nvPicPr>
          <p:cNvPr id="4" name="Image 2" descr="preencoded.png">    </p:cNvPr>
          <p:cNvPicPr>
            <a:picLocks noChangeAspect="1"/>
          </p:cNvPicPr>
          <p:nvPr/>
        </p:nvPicPr>
        <p:blipFill>
          <a:blip r:embed="rId3"/>
          <a:stretch>
            <a:fillRect/>
          </a:stretch>
        </p:blipFill>
        <p:spPr>
          <a:xfrm>
            <a:off x="21287861" y="10909300"/>
            <a:ext cx="2349794" cy="2349500"/>
          </a:xfrm>
          <a:prstGeom prst="rect">
            <a:avLst/>
          </a:prstGeom>
        </p:spPr>
      </p:pic>
      <p:sp>
        <p:nvSpPr>
          <p:cNvPr id="5" name="Text 0"/>
          <p:cNvSpPr/>
          <p:nvPr/>
        </p:nvSpPr>
        <p:spPr>
          <a:xfrm>
            <a:off x="13196949" y="4483100"/>
            <a:ext cx="8061274" cy="2624667"/>
          </a:xfrm>
          <a:prstGeom prst="rect">
            <a:avLst/>
          </a:prstGeom>
          <a:noFill/>
          <a:ln/>
        </p:spPr>
        <p:txBody>
          <a:bodyPr wrap="square" lIns="0" tIns="0" rIns="0" bIns="0" rtlCol="0" anchor="t"/>
          <a:lstStyle/>
          <a:p>
            <a:pPr algn="l"/>
            <a:r>
              <a:rPr lang="en-US" sz="12800" dirty="0">
                <a:solidFill>
                  <a:srgbClr val="272727">
                    <a:alpha val="100000"/>
                  </a:srgbClr>
                </a:solidFill>
                <a:latin typeface="Lora Bold" pitchFamily="34" charset="0"/>
                <a:ea typeface="Lora Bold" pitchFamily="34" charset="-122"/>
                <a:cs typeface="Lora Bold" pitchFamily="34" charset="-120"/>
              </a:rPr>
              <a:t>E-Library</a:t>
            </a:r>
            <a:endParaRPr lang="en-US" sz="12800" dirty="0"/>
          </a:p>
        </p:txBody>
      </p:sp>
      <p:sp>
        <p:nvSpPr>
          <p:cNvPr id="6" name="Text 1"/>
          <p:cNvSpPr/>
          <p:nvPr/>
        </p:nvSpPr>
        <p:spPr>
          <a:xfrm>
            <a:off x="13196949" y="7391400"/>
            <a:ext cx="9949577" cy="2353733"/>
          </a:xfrm>
          <a:prstGeom prst="rect">
            <a:avLst/>
          </a:prstGeom>
          <a:noFill/>
          <a:ln/>
        </p:spPr>
        <p:txBody>
          <a:bodyPr wrap="square" lIns="0" tIns="0" rIns="0" bIns="0" rtlCol="0" anchor="t"/>
          <a:lstStyle/>
          <a:p>
            <a:pPr algn="l"/>
            <a:r>
              <a:rPr lang="en-US" sz="6400" spc="256" kern="0" dirty="0">
                <a:solidFill>
                  <a:srgbClr val="0E0E0E">
                    <a:alpha val="100000"/>
                  </a:srgbClr>
                </a:solidFill>
                <a:latin typeface="Lora SemiBold" pitchFamily="34" charset="0"/>
                <a:ea typeface="Lora SemiBold" pitchFamily="34" charset="-122"/>
                <a:cs typeface="Lora SemiBold" pitchFamily="34" charset="-120"/>
              </a:rPr>
              <a:t>FREE PRESENTATION TEMPLATE</a:t>
            </a:r>
            <a:endParaRPr lang="en-US" sz="6400" dirty="0"/>
          </a:p>
        </p:txBody>
      </p:sp>
      <p:sp>
        <p:nvSpPr>
          <p:cNvPr id="7" name="Shape 2"/>
          <p:cNvSpPr/>
          <p:nvPr/>
        </p:nvSpPr>
        <p:spPr>
          <a:xfrm>
            <a:off x="23370921" y="10515600"/>
            <a:ext cx="1016127" cy="3200400"/>
          </a:xfrm>
          <a:prstGeom prst="rect">
            <a:avLst/>
          </a:prstGeom>
          <a:noFill/>
          <a:ln/>
        </p:spPr>
      </p:sp>
      <p:pic>
        <p:nvPicPr>
          <p:cNvPr id="8"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pic>
        <p:nvPicPr>
          <p:cNvPr id="9" name="Image 4" descr="preencoded.png">    </p:cNvPr>
          <p:cNvPicPr>
            <a:picLocks noChangeAspect="1"/>
          </p:cNvPicPr>
          <p:nvPr/>
        </p:nvPicPr>
        <p:blipFill>
          <a:blip r:embed="rId5"/>
          <a:stretch>
            <a:fillRect/>
          </a:stretch>
        </p:blipFill>
        <p:spPr>
          <a:xfrm>
            <a:off x="0" y="2628900"/>
            <a:ext cx="12199869" cy="1007110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368346" y="3200400"/>
            <a:ext cx="2489511" cy="2374900"/>
          </a:xfrm>
          <a:prstGeom prst="rect">
            <a:avLst/>
          </a:prstGeom>
        </p:spPr>
      </p:pic>
      <p:pic>
        <p:nvPicPr>
          <p:cNvPr id="4" name="Image 2" descr="preencoded.png">    </p:cNvPr>
          <p:cNvPicPr>
            <a:picLocks noChangeAspect="1"/>
          </p:cNvPicPr>
          <p:nvPr/>
        </p:nvPicPr>
        <p:blipFill>
          <a:blip r:embed="rId3"/>
          <a:stretch>
            <a:fillRect/>
          </a:stretch>
        </p:blipFill>
        <p:spPr>
          <a:xfrm>
            <a:off x="368346" y="355600"/>
            <a:ext cx="2489511" cy="2374900"/>
          </a:xfrm>
          <a:prstGeom prst="rect">
            <a:avLst/>
          </a:prstGeom>
        </p:spPr>
      </p:pic>
      <p:pic>
        <p:nvPicPr>
          <p:cNvPr id="5" name="Image 3" descr="preencoded.png">    </p:cNvPr>
          <p:cNvPicPr>
            <a:picLocks noChangeAspect="1"/>
          </p:cNvPicPr>
          <p:nvPr/>
        </p:nvPicPr>
        <p:blipFill>
          <a:blip r:embed="rId4"/>
          <a:stretch>
            <a:fillRect/>
          </a:stretch>
        </p:blipFill>
        <p:spPr>
          <a:xfrm>
            <a:off x="22646931" y="7556500"/>
            <a:ext cx="990724" cy="50927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Text 1"/>
          <p:cNvSpPr/>
          <p:nvPr/>
        </p:nvSpPr>
        <p:spPr>
          <a:xfrm>
            <a:off x="9107038" y="469900"/>
            <a:ext cx="6295754" cy="1634067"/>
          </a:xfrm>
          <a:prstGeom prst="rect">
            <a:avLst/>
          </a:prstGeom>
          <a:noFill/>
          <a:ln/>
        </p:spPr>
        <p:txBody>
          <a:bodyPr wrap="square" lIns="0" tIns="0" rIns="0" bIns="0" rtlCol="0" anchor="t"/>
          <a:lstStyle/>
          <a:p>
            <a:pPr algn="l"/>
            <a:r>
              <a:rPr lang="en-US" sz="8000" dirty="0">
                <a:solidFill>
                  <a:srgbClr val="272727">
                    <a:alpha val="100000"/>
                  </a:srgbClr>
                </a:solidFill>
                <a:latin typeface="Lora Bold" pitchFamily="34" charset="0"/>
                <a:ea typeface="Lora Bold" pitchFamily="34" charset="-122"/>
                <a:cs typeface="Lora Bold" pitchFamily="34" charset="-120"/>
              </a:rPr>
              <a:t>Pricing Plan</a:t>
            </a:r>
            <a:endParaRPr lang="en-US" sz="8000" dirty="0"/>
          </a:p>
        </p:txBody>
      </p:sp>
      <p:sp>
        <p:nvSpPr>
          <p:cNvPr id="9" name="Shape 2"/>
          <p:cNvSpPr/>
          <p:nvPr/>
        </p:nvSpPr>
        <p:spPr>
          <a:xfrm>
            <a:off x="1778222" y="2489200"/>
            <a:ext cx="20843305" cy="9575800"/>
          </a:xfrm>
          <a:prstGeom prst="rect">
            <a:avLst/>
          </a:prstGeom>
          <a:noFill/>
          <a:ln/>
        </p:spPr>
      </p:sp>
      <p:sp>
        <p:nvSpPr>
          <p:cNvPr id="10" name="Shape 3"/>
          <p:cNvSpPr/>
          <p:nvPr/>
        </p:nvSpPr>
        <p:spPr>
          <a:xfrm>
            <a:off x="1778222" y="2489200"/>
            <a:ext cx="6439705" cy="9575800"/>
          </a:xfrm>
          <a:prstGeom prst="roundRect">
            <a:avLst>
              <a:gd name="adj" fmla="val 3124"/>
            </a:avLst>
          </a:prstGeom>
          <a:noFill/>
          <a:ln w="12700">
            <a:solidFill>
              <a:srgbClr val="0F56BB"/>
            </a:solidFill>
            <a:prstDash val="solid"/>
          </a:ln>
        </p:spPr>
      </p:sp>
      <p:pic>
        <p:nvPicPr>
          <p:cNvPr id="11" name="Image 5" descr="preencoded.png">    </p:cNvPr>
          <p:cNvPicPr>
            <a:picLocks noChangeAspect="1"/>
          </p:cNvPicPr>
          <p:nvPr/>
        </p:nvPicPr>
        <p:blipFill>
          <a:blip r:embed="rId6"/>
          <a:stretch>
            <a:fillRect/>
          </a:stretch>
        </p:blipFill>
        <p:spPr>
          <a:xfrm>
            <a:off x="4416571" y="2946400"/>
            <a:ext cx="1163005" cy="1625600"/>
          </a:xfrm>
          <a:prstGeom prst="rect">
            <a:avLst/>
          </a:prstGeom>
        </p:spPr>
      </p:pic>
      <p:sp>
        <p:nvSpPr>
          <p:cNvPr id="12" name="Text 4"/>
          <p:cNvSpPr/>
          <p:nvPr/>
        </p:nvSpPr>
        <p:spPr>
          <a:xfrm>
            <a:off x="4128016" y="4876800"/>
            <a:ext cx="1740117" cy="977900"/>
          </a:xfrm>
          <a:prstGeom prst="rect">
            <a:avLst/>
          </a:prstGeom>
          <a:noFill/>
          <a:ln/>
        </p:spPr>
        <p:txBody>
          <a:bodyPr wrap="square" lIns="0" tIns="0" rIns="0" bIns="0" rtlCol="0" anchor="t"/>
          <a:lstStyle/>
          <a:p>
            <a:pPr algn="ctr"/>
            <a:r>
              <a:rPr lang="en-US" sz="4800" dirty="0">
                <a:solidFill>
                  <a:srgbClr val="0F56BB">
                    <a:alpha val="100000"/>
                  </a:srgbClr>
                </a:solidFill>
                <a:latin typeface="Lora Bold" pitchFamily="34" charset="0"/>
                <a:ea typeface="Lora Bold" pitchFamily="34" charset="-122"/>
                <a:cs typeface="Lora Bold" pitchFamily="34" charset="-120"/>
              </a:rPr>
              <a:t>Basic</a:t>
            </a:r>
            <a:endParaRPr lang="en-US" sz="4800" dirty="0"/>
          </a:p>
        </p:txBody>
      </p:sp>
      <p:sp>
        <p:nvSpPr>
          <p:cNvPr id="13" name="Text 5"/>
          <p:cNvSpPr/>
          <p:nvPr/>
        </p:nvSpPr>
        <p:spPr>
          <a:xfrm>
            <a:off x="2235479" y="5956300"/>
            <a:ext cx="5660674" cy="47074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Lora Regular" pitchFamily="34" charset="0"/>
                <a:ea typeface="Lora Regular" pitchFamily="34" charset="-122"/>
                <a:cs typeface="Lora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Lora Regular" pitchFamily="34" charset="0"/>
                <a:ea typeface="Lora Regular" pitchFamily="34" charset="-122"/>
                <a:cs typeface="Lora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Lora Regular" pitchFamily="34" charset="0"/>
                <a:ea typeface="Lora Regular" pitchFamily="34" charset="-122"/>
                <a:cs typeface="Lora Regular" pitchFamily="34" charset="-120"/>
              </a:rPr>
              <a:t>Ability to form a small party with fellow adventurers.</a:t>
            </a:r>
            <a:endParaRPr lang="en-US" sz="3200" dirty="0"/>
          </a:p>
        </p:txBody>
      </p:sp>
      <p:sp>
        <p:nvSpPr>
          <p:cNvPr id="14" name="Text 6"/>
          <p:cNvSpPr/>
          <p:nvPr/>
        </p:nvSpPr>
        <p:spPr>
          <a:xfrm>
            <a:off x="3251606" y="10833100"/>
            <a:ext cx="3492937" cy="977900"/>
          </a:xfrm>
          <a:prstGeom prst="rect">
            <a:avLst/>
          </a:prstGeom>
          <a:noFill/>
          <a:ln/>
        </p:spPr>
        <p:txBody>
          <a:bodyPr wrap="square" lIns="0" tIns="0" rIns="0" bIns="0" rtlCol="0" anchor="t"/>
          <a:lstStyle/>
          <a:p>
            <a:pPr algn="ctr"/>
            <a:r>
              <a:rPr lang="en-US" sz="4800" dirty="0">
                <a:solidFill>
                  <a:srgbClr val="0E0E0E">
                    <a:alpha val="100000"/>
                  </a:srgbClr>
                </a:solidFill>
                <a:latin typeface="Lora Bold" pitchFamily="34" charset="0"/>
                <a:ea typeface="Lora Bold" pitchFamily="34" charset="-122"/>
                <a:cs typeface="Lora Bold" pitchFamily="34" charset="-120"/>
              </a:rPr>
              <a:t>$10/month</a:t>
            </a:r>
            <a:endParaRPr lang="en-US" sz="4800" dirty="0"/>
          </a:p>
        </p:txBody>
      </p:sp>
      <p:sp>
        <p:nvSpPr>
          <p:cNvPr id="15" name="Shape 7"/>
          <p:cNvSpPr/>
          <p:nvPr/>
        </p:nvSpPr>
        <p:spPr>
          <a:xfrm>
            <a:off x="8980022" y="2489200"/>
            <a:ext cx="6439705" cy="9575800"/>
          </a:xfrm>
          <a:prstGeom prst="roundRect">
            <a:avLst>
              <a:gd name="adj" fmla="val 3124"/>
            </a:avLst>
          </a:prstGeom>
          <a:noFill/>
          <a:ln w="12700">
            <a:solidFill>
              <a:srgbClr val="0F56BB"/>
            </a:solidFill>
            <a:prstDash val="solid"/>
          </a:ln>
        </p:spPr>
      </p:sp>
      <p:pic>
        <p:nvPicPr>
          <p:cNvPr id="16" name="Image 6" descr="preencoded.png">    </p:cNvPr>
          <p:cNvPicPr>
            <a:picLocks noChangeAspect="1"/>
          </p:cNvPicPr>
          <p:nvPr/>
        </p:nvPicPr>
        <p:blipFill>
          <a:blip r:embed="rId7"/>
          <a:stretch>
            <a:fillRect/>
          </a:stretch>
        </p:blipFill>
        <p:spPr>
          <a:xfrm>
            <a:off x="11570458" y="2946400"/>
            <a:ext cx="1258831" cy="1625600"/>
          </a:xfrm>
          <a:prstGeom prst="rect">
            <a:avLst/>
          </a:prstGeom>
        </p:spPr>
      </p:pic>
      <p:sp>
        <p:nvSpPr>
          <p:cNvPr id="17" name="Text 8"/>
          <p:cNvSpPr/>
          <p:nvPr/>
        </p:nvSpPr>
        <p:spPr>
          <a:xfrm>
            <a:off x="11418727" y="4876800"/>
            <a:ext cx="1562295" cy="977900"/>
          </a:xfrm>
          <a:prstGeom prst="rect">
            <a:avLst/>
          </a:prstGeom>
          <a:noFill/>
          <a:ln/>
        </p:spPr>
        <p:txBody>
          <a:bodyPr wrap="square" lIns="0" tIns="0" rIns="0" bIns="0" rtlCol="0" anchor="t"/>
          <a:lstStyle/>
          <a:p>
            <a:pPr algn="ctr"/>
            <a:r>
              <a:rPr lang="en-US" sz="4800" dirty="0">
                <a:solidFill>
                  <a:srgbClr val="0F56BB">
                    <a:alpha val="100000"/>
                  </a:srgbClr>
                </a:solidFill>
                <a:latin typeface="Lora Bold" pitchFamily="34" charset="0"/>
                <a:ea typeface="Lora Bold" pitchFamily="34" charset="-122"/>
                <a:cs typeface="Lora Bold" pitchFamily="34" charset="-120"/>
              </a:rPr>
              <a:t>Elite</a:t>
            </a:r>
            <a:endParaRPr lang="en-US" sz="4800" dirty="0"/>
          </a:p>
        </p:txBody>
      </p:sp>
      <p:sp>
        <p:nvSpPr>
          <p:cNvPr id="18" name="Text 9"/>
          <p:cNvSpPr/>
          <p:nvPr/>
        </p:nvSpPr>
        <p:spPr>
          <a:xfrm>
            <a:off x="9437280" y="5956300"/>
            <a:ext cx="5660674" cy="47074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Lora Regular" pitchFamily="34" charset="0"/>
                <a:ea typeface="Lora Regular" pitchFamily="34" charset="-122"/>
                <a:cs typeface="Lora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Lora Regular" pitchFamily="34" charset="0"/>
                <a:ea typeface="Lora Regular" pitchFamily="34" charset="-122"/>
                <a:cs typeface="Lora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Lora Regular" pitchFamily="34" charset="0"/>
                <a:ea typeface="Lora Regular" pitchFamily="34" charset="-122"/>
                <a:cs typeface="Lora Regular" pitchFamily="34" charset="-120"/>
              </a:rPr>
              <a:t>Ability to form larger parties with fellow adventurers.</a:t>
            </a:r>
            <a:endParaRPr lang="en-US" sz="3200" dirty="0"/>
          </a:p>
        </p:txBody>
      </p:sp>
      <p:sp>
        <p:nvSpPr>
          <p:cNvPr id="19" name="Text 10"/>
          <p:cNvSpPr/>
          <p:nvPr/>
        </p:nvSpPr>
        <p:spPr>
          <a:xfrm>
            <a:off x="10415302" y="10833100"/>
            <a:ext cx="3569146" cy="977900"/>
          </a:xfrm>
          <a:prstGeom prst="rect">
            <a:avLst/>
          </a:prstGeom>
          <a:noFill/>
          <a:ln/>
        </p:spPr>
        <p:txBody>
          <a:bodyPr wrap="square" lIns="0" tIns="0" rIns="0" bIns="0" rtlCol="0" anchor="t"/>
          <a:lstStyle/>
          <a:p>
            <a:pPr algn="ctr"/>
            <a:r>
              <a:rPr lang="en-US" sz="4800" dirty="0">
                <a:solidFill>
                  <a:srgbClr val="0E0E0E">
                    <a:alpha val="100000"/>
                  </a:srgbClr>
                </a:solidFill>
                <a:latin typeface="Lora Bold" pitchFamily="34" charset="0"/>
                <a:ea typeface="Lora Bold" pitchFamily="34" charset="-122"/>
                <a:cs typeface="Lora Bold" pitchFamily="34" charset="-120"/>
              </a:rPr>
              <a:t>$50/month</a:t>
            </a:r>
            <a:endParaRPr lang="en-US" sz="4800" dirty="0"/>
          </a:p>
        </p:txBody>
      </p:sp>
      <p:sp>
        <p:nvSpPr>
          <p:cNvPr id="20" name="Shape 11"/>
          <p:cNvSpPr/>
          <p:nvPr/>
        </p:nvSpPr>
        <p:spPr>
          <a:xfrm>
            <a:off x="16181822" y="2489200"/>
            <a:ext cx="6439705" cy="9575800"/>
          </a:xfrm>
          <a:prstGeom prst="roundRect">
            <a:avLst>
              <a:gd name="adj" fmla="val 3124"/>
            </a:avLst>
          </a:prstGeom>
          <a:noFill/>
          <a:ln w="12700">
            <a:solidFill>
              <a:srgbClr val="0F56BB"/>
            </a:solidFill>
            <a:prstDash val="solid"/>
          </a:ln>
        </p:spPr>
      </p:sp>
      <p:pic>
        <p:nvPicPr>
          <p:cNvPr id="21" name="Image 7" descr="preencoded.png">    </p:cNvPr>
          <p:cNvPicPr>
            <a:picLocks noChangeAspect="1"/>
          </p:cNvPicPr>
          <p:nvPr/>
        </p:nvPicPr>
        <p:blipFill>
          <a:blip r:embed="rId8"/>
          <a:stretch>
            <a:fillRect/>
          </a:stretch>
        </p:blipFill>
        <p:spPr>
          <a:xfrm>
            <a:off x="18727012" y="2946400"/>
            <a:ext cx="1349327" cy="1625600"/>
          </a:xfrm>
          <a:prstGeom prst="rect">
            <a:avLst/>
          </a:prstGeom>
        </p:spPr>
      </p:pic>
      <p:sp>
        <p:nvSpPr>
          <p:cNvPr id="22" name="Text 12"/>
          <p:cNvSpPr/>
          <p:nvPr/>
        </p:nvSpPr>
        <p:spPr>
          <a:xfrm>
            <a:off x="17763170" y="4876800"/>
            <a:ext cx="3277010" cy="977900"/>
          </a:xfrm>
          <a:prstGeom prst="rect">
            <a:avLst/>
          </a:prstGeom>
          <a:noFill/>
          <a:ln/>
        </p:spPr>
        <p:txBody>
          <a:bodyPr wrap="square" lIns="0" tIns="0" rIns="0" bIns="0" rtlCol="0" anchor="t"/>
          <a:lstStyle/>
          <a:p>
            <a:pPr algn="ctr"/>
            <a:r>
              <a:rPr lang="en-US" sz="4800" dirty="0">
                <a:solidFill>
                  <a:srgbClr val="0F56BB">
                    <a:alpha val="100000"/>
                  </a:srgbClr>
                </a:solidFill>
                <a:latin typeface="Lora Bold" pitchFamily="34" charset="0"/>
                <a:ea typeface="Lora Bold" pitchFamily="34" charset="-122"/>
                <a:cs typeface="Lora Bold" pitchFamily="34" charset="-120"/>
              </a:rPr>
              <a:t>Legendary</a:t>
            </a:r>
            <a:endParaRPr lang="en-US" sz="4800" dirty="0"/>
          </a:p>
        </p:txBody>
      </p:sp>
      <p:sp>
        <p:nvSpPr>
          <p:cNvPr id="23" name="Text 13"/>
          <p:cNvSpPr/>
          <p:nvPr/>
        </p:nvSpPr>
        <p:spPr>
          <a:xfrm>
            <a:off x="16639080" y="5956300"/>
            <a:ext cx="5660674" cy="47074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Lora Regular" pitchFamily="34" charset="0"/>
                <a:ea typeface="Lora Regular" pitchFamily="34" charset="-122"/>
                <a:cs typeface="Lora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Lora Regular" pitchFamily="34" charset="0"/>
                <a:ea typeface="Lora Regular" pitchFamily="34" charset="-122"/>
                <a:cs typeface="Lora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Lora Regular" pitchFamily="34" charset="0"/>
                <a:ea typeface="Lora Regular" pitchFamily="34" charset="-122"/>
                <a:cs typeface="Lora Regular" pitchFamily="34" charset="-120"/>
              </a:rPr>
              <a:t>The ability to form the largest parties with fellow adventurers.</a:t>
            </a:r>
            <a:endParaRPr lang="en-US" sz="3200" dirty="0"/>
          </a:p>
        </p:txBody>
      </p:sp>
      <p:sp>
        <p:nvSpPr>
          <p:cNvPr id="24" name="Text 14"/>
          <p:cNvSpPr/>
          <p:nvPr/>
        </p:nvSpPr>
        <p:spPr>
          <a:xfrm>
            <a:off x="17458332" y="10833100"/>
            <a:ext cx="3886686" cy="977900"/>
          </a:xfrm>
          <a:prstGeom prst="rect">
            <a:avLst/>
          </a:prstGeom>
          <a:noFill/>
          <a:ln/>
        </p:spPr>
        <p:txBody>
          <a:bodyPr wrap="square" lIns="0" tIns="0" rIns="0" bIns="0" rtlCol="0" anchor="t"/>
          <a:lstStyle/>
          <a:p>
            <a:pPr algn="ctr"/>
            <a:r>
              <a:rPr lang="en-US" sz="4800" dirty="0">
                <a:solidFill>
                  <a:srgbClr val="0E0E0E">
                    <a:alpha val="100000"/>
                  </a:srgbClr>
                </a:solidFill>
                <a:latin typeface="Lora Bold" pitchFamily="34" charset="0"/>
                <a:ea typeface="Lora Bold" pitchFamily="34" charset="-122"/>
                <a:cs typeface="Lora Bold"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9679885" y="6739483"/>
            <a:ext cx="4422577" cy="1430834"/>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3327816" y="1079500"/>
            <a:ext cx="17718715" cy="11569700"/>
          </a:xfrm>
          <a:prstGeom prst="rect">
            <a:avLst/>
          </a:prstGeom>
        </p:spPr>
      </p:pic>
      <p:pic>
        <p:nvPicPr>
          <p:cNvPr id="7" name="Image 4" descr="preencoded.png">    </p:cNvPr>
          <p:cNvPicPr>
            <a:picLocks noChangeAspect="1"/>
          </p:cNvPicPr>
          <p:nvPr/>
        </p:nvPicPr>
        <p:blipFill>
          <a:blip r:embed="rId5"/>
          <a:stretch>
            <a:fillRect/>
          </a:stretch>
        </p:blipFill>
        <p:spPr>
          <a:xfrm>
            <a:off x="12041105" y="1612888"/>
            <a:ext cx="5220352" cy="5232412"/>
          </a:xfrm>
          <a:prstGeom prst="rect">
            <a:avLst/>
          </a:prstGeom>
        </p:spPr>
      </p:pic>
      <p:pic>
        <p:nvPicPr>
          <p:cNvPr id="8" name="Image 5" descr="preencoded.png">    </p:cNvPr>
          <p:cNvPicPr>
            <a:picLocks noChangeAspect="1"/>
          </p:cNvPicPr>
          <p:nvPr/>
        </p:nvPicPr>
        <p:blipFill>
          <a:blip r:embed="rId6"/>
          <a:stretch>
            <a:fillRect/>
          </a:stretch>
        </p:blipFill>
        <p:spPr>
          <a:xfrm>
            <a:off x="6808051" y="1612888"/>
            <a:ext cx="5220352" cy="5232412"/>
          </a:xfrm>
          <a:prstGeom prst="rect">
            <a:avLst/>
          </a:prstGeom>
        </p:spPr>
      </p:pic>
      <p:pic>
        <p:nvPicPr>
          <p:cNvPr id="9" name="Image 6" descr="preencoded.png">    </p:cNvPr>
          <p:cNvPicPr>
            <a:picLocks noChangeAspect="1"/>
          </p:cNvPicPr>
          <p:nvPr/>
        </p:nvPicPr>
        <p:blipFill>
          <a:blip r:embed="rId7"/>
          <a:stretch>
            <a:fillRect/>
          </a:stretch>
        </p:blipFill>
        <p:spPr>
          <a:xfrm>
            <a:off x="6808051" y="6858000"/>
            <a:ext cx="5220352" cy="5232412"/>
          </a:xfrm>
          <a:prstGeom prst="rect">
            <a:avLst/>
          </a:prstGeom>
        </p:spPr>
      </p:pic>
      <p:pic>
        <p:nvPicPr>
          <p:cNvPr id="10" name="Image 7" descr="preencoded.png">    </p:cNvPr>
          <p:cNvPicPr>
            <a:picLocks noChangeAspect="1"/>
          </p:cNvPicPr>
          <p:nvPr/>
        </p:nvPicPr>
        <p:blipFill>
          <a:blip r:embed="rId8"/>
          <a:stretch>
            <a:fillRect/>
          </a:stretch>
        </p:blipFill>
        <p:spPr>
          <a:xfrm>
            <a:off x="12041105" y="6858000"/>
            <a:ext cx="5220352" cy="5232412"/>
          </a:xfrm>
          <a:prstGeom prst="rect">
            <a:avLst/>
          </a:prstGeom>
        </p:spPr>
      </p:pic>
      <p:pic>
        <p:nvPicPr>
          <p:cNvPr id="11" name="Image 8" descr="preencoded.png">    </p:cNvPr>
          <p:cNvPicPr>
            <a:picLocks noChangeAspect="1"/>
          </p:cNvPicPr>
          <p:nvPr/>
        </p:nvPicPr>
        <p:blipFill>
          <a:blip r:embed="rId9"/>
          <a:stretch>
            <a:fillRect/>
          </a:stretch>
        </p:blipFill>
        <p:spPr>
          <a:xfrm>
            <a:off x="12028403" y="1079500"/>
            <a:ext cx="12702" cy="11569700"/>
          </a:xfrm>
          <a:prstGeom prst="rect">
            <a:avLst/>
          </a:prstGeom>
        </p:spPr>
      </p:pic>
      <p:pic>
        <p:nvPicPr>
          <p:cNvPr id="12" name="Image 9" descr="preencoded.png">    </p:cNvPr>
          <p:cNvPicPr>
            <a:picLocks noChangeAspect="1"/>
          </p:cNvPicPr>
          <p:nvPr/>
        </p:nvPicPr>
        <p:blipFill>
          <a:blip r:embed="rId10"/>
          <a:stretch>
            <a:fillRect/>
          </a:stretch>
        </p:blipFill>
        <p:spPr>
          <a:xfrm>
            <a:off x="3327816" y="6845300"/>
            <a:ext cx="17401175" cy="12700"/>
          </a:xfrm>
          <a:prstGeom prst="rect">
            <a:avLst/>
          </a:prstGeom>
        </p:spPr>
      </p:pic>
      <p:sp>
        <p:nvSpPr>
          <p:cNvPr id="13" name="Text 1"/>
          <p:cNvSpPr/>
          <p:nvPr/>
        </p:nvSpPr>
        <p:spPr>
          <a:xfrm>
            <a:off x="9996149" y="4102100"/>
            <a:ext cx="1519957" cy="2624667"/>
          </a:xfrm>
          <a:prstGeom prst="rect">
            <a:avLst/>
          </a:prstGeom>
          <a:noFill/>
          <a:ln/>
        </p:spPr>
        <p:txBody>
          <a:bodyPr wrap="square" lIns="0" tIns="0" rIns="0" bIns="0" rtlCol="0" anchor="t"/>
          <a:lstStyle/>
          <a:p>
            <a:pPr algn="l"/>
            <a:r>
              <a:rPr lang="en-US" sz="12800" dirty="0">
                <a:solidFill>
                  <a:srgbClr val="0E0E0E">
                    <a:alpha val="100000"/>
                  </a:srgbClr>
                </a:solidFill>
                <a:latin typeface="Lora Bold" pitchFamily="34" charset="0"/>
                <a:ea typeface="Lora Bold" pitchFamily="34" charset="-122"/>
                <a:cs typeface="Lora Bold" pitchFamily="34" charset="-120"/>
              </a:rPr>
              <a:t>S</a:t>
            </a:r>
            <a:endParaRPr lang="en-US" sz="12800" dirty="0"/>
          </a:p>
        </p:txBody>
      </p:sp>
      <p:sp>
        <p:nvSpPr>
          <p:cNvPr id="14" name="Text 2"/>
          <p:cNvSpPr/>
          <p:nvPr/>
        </p:nvSpPr>
        <p:spPr>
          <a:xfrm>
            <a:off x="12663483" y="4102100"/>
            <a:ext cx="2193141" cy="2624667"/>
          </a:xfrm>
          <a:prstGeom prst="rect">
            <a:avLst/>
          </a:prstGeom>
          <a:noFill/>
          <a:ln/>
        </p:spPr>
        <p:txBody>
          <a:bodyPr wrap="square" lIns="0" tIns="0" rIns="0" bIns="0" rtlCol="0" anchor="t"/>
          <a:lstStyle/>
          <a:p>
            <a:pPr algn="l"/>
            <a:r>
              <a:rPr lang="en-US" sz="12800" dirty="0">
                <a:solidFill>
                  <a:srgbClr val="FFFFFF">
                    <a:alpha val="100000"/>
                  </a:srgbClr>
                </a:solidFill>
                <a:latin typeface="Lora Bold" pitchFamily="34" charset="0"/>
                <a:ea typeface="Lora Bold" pitchFamily="34" charset="-122"/>
                <a:cs typeface="Lora Bold" pitchFamily="34" charset="-120"/>
              </a:rPr>
              <a:t>W</a:t>
            </a:r>
            <a:endParaRPr lang="en-US" sz="12800" dirty="0"/>
          </a:p>
        </p:txBody>
      </p:sp>
      <p:sp>
        <p:nvSpPr>
          <p:cNvPr id="15" name="Text 3"/>
          <p:cNvSpPr/>
          <p:nvPr/>
        </p:nvSpPr>
        <p:spPr>
          <a:xfrm>
            <a:off x="9856432" y="7518400"/>
            <a:ext cx="1799392" cy="2624667"/>
          </a:xfrm>
          <a:prstGeom prst="rect">
            <a:avLst/>
          </a:prstGeom>
          <a:noFill/>
          <a:ln/>
        </p:spPr>
        <p:txBody>
          <a:bodyPr wrap="square" lIns="0" tIns="0" rIns="0" bIns="0" rtlCol="0" anchor="t"/>
          <a:lstStyle/>
          <a:p>
            <a:pPr algn="l"/>
            <a:r>
              <a:rPr lang="en-US" sz="12800" dirty="0">
                <a:solidFill>
                  <a:srgbClr val="FFFFFF">
                    <a:alpha val="100000"/>
                  </a:srgbClr>
                </a:solidFill>
                <a:latin typeface="Lora Bold" pitchFamily="34" charset="0"/>
                <a:ea typeface="Lora Bold" pitchFamily="34" charset="-122"/>
                <a:cs typeface="Lora Bold" pitchFamily="34" charset="-120"/>
              </a:rPr>
              <a:t>O</a:t>
            </a:r>
            <a:endParaRPr lang="en-US" sz="12800" dirty="0"/>
          </a:p>
        </p:txBody>
      </p:sp>
      <p:sp>
        <p:nvSpPr>
          <p:cNvPr id="16" name="Text 4"/>
          <p:cNvSpPr/>
          <p:nvPr/>
        </p:nvSpPr>
        <p:spPr>
          <a:xfrm>
            <a:off x="12917514" y="7518400"/>
            <a:ext cx="1608868" cy="2624667"/>
          </a:xfrm>
          <a:prstGeom prst="rect">
            <a:avLst/>
          </a:prstGeom>
          <a:noFill/>
          <a:ln/>
        </p:spPr>
        <p:txBody>
          <a:bodyPr wrap="square" lIns="0" tIns="0" rIns="0" bIns="0" rtlCol="0" anchor="t"/>
          <a:lstStyle/>
          <a:p>
            <a:pPr algn="l"/>
            <a:r>
              <a:rPr lang="en-US" sz="12800" dirty="0">
                <a:solidFill>
                  <a:srgbClr val="0E0E0E">
                    <a:alpha val="100000"/>
                  </a:srgbClr>
                </a:solidFill>
                <a:latin typeface="Lora Bold" pitchFamily="34" charset="0"/>
                <a:ea typeface="Lora Bold" pitchFamily="34" charset="-122"/>
                <a:cs typeface="Lora Bold" pitchFamily="34" charset="-120"/>
              </a:rPr>
              <a:t>T</a:t>
            </a:r>
            <a:endParaRPr lang="en-US" sz="12800" dirty="0"/>
          </a:p>
        </p:txBody>
      </p:sp>
      <p:pic>
        <p:nvPicPr>
          <p:cNvPr id="17" name="Image 10" descr="preencoded.png">    </p:cNvPr>
          <p:cNvPicPr>
            <a:picLocks noChangeAspect="1"/>
          </p:cNvPicPr>
          <p:nvPr/>
        </p:nvPicPr>
        <p:blipFill>
          <a:blip r:embed="rId11"/>
          <a:stretch>
            <a:fillRect/>
          </a:stretch>
        </p:blipFill>
        <p:spPr>
          <a:xfrm>
            <a:off x="3327816" y="1079500"/>
            <a:ext cx="1625803" cy="1625600"/>
          </a:xfrm>
          <a:prstGeom prst="rect">
            <a:avLst/>
          </a:prstGeom>
        </p:spPr>
      </p:pic>
      <p:pic>
        <p:nvPicPr>
          <p:cNvPr id="18" name="Image 11" descr="preencoded.png">    </p:cNvPr>
          <p:cNvPicPr>
            <a:picLocks noChangeAspect="1"/>
          </p:cNvPicPr>
          <p:nvPr/>
        </p:nvPicPr>
        <p:blipFill>
          <a:blip r:embed="rId12"/>
          <a:stretch>
            <a:fillRect/>
          </a:stretch>
        </p:blipFill>
        <p:spPr>
          <a:xfrm>
            <a:off x="3412504" y="1164183"/>
            <a:ext cx="1456422" cy="1456246"/>
          </a:xfrm>
          <a:prstGeom prst="rect">
            <a:avLst/>
          </a:prstGeom>
        </p:spPr>
      </p:pic>
      <p:pic>
        <p:nvPicPr>
          <p:cNvPr id="19" name="Image 12" descr="preencoded.png">    </p:cNvPr>
          <p:cNvPicPr>
            <a:picLocks noChangeAspect="1"/>
          </p:cNvPicPr>
          <p:nvPr/>
        </p:nvPicPr>
        <p:blipFill>
          <a:blip r:embed="rId13"/>
          <a:stretch>
            <a:fillRect/>
          </a:stretch>
        </p:blipFill>
        <p:spPr>
          <a:xfrm>
            <a:off x="3327816" y="8128000"/>
            <a:ext cx="1625803" cy="1625600"/>
          </a:xfrm>
          <a:prstGeom prst="rect">
            <a:avLst/>
          </a:prstGeom>
        </p:spPr>
      </p:pic>
      <p:pic>
        <p:nvPicPr>
          <p:cNvPr id="20" name="Image 13" descr="preencoded.png">    </p:cNvPr>
          <p:cNvPicPr>
            <a:picLocks noChangeAspect="1"/>
          </p:cNvPicPr>
          <p:nvPr/>
        </p:nvPicPr>
        <p:blipFill>
          <a:blip r:embed="rId14"/>
          <a:stretch>
            <a:fillRect/>
          </a:stretch>
        </p:blipFill>
        <p:spPr>
          <a:xfrm>
            <a:off x="3429404" y="8132763"/>
            <a:ext cx="1519452" cy="1519262"/>
          </a:xfrm>
          <a:prstGeom prst="rect">
            <a:avLst/>
          </a:prstGeom>
        </p:spPr>
      </p:pic>
      <p:pic>
        <p:nvPicPr>
          <p:cNvPr id="21" name="Image 14" descr="preencoded.png">    </p:cNvPr>
          <p:cNvPicPr>
            <a:picLocks noChangeAspect="1"/>
          </p:cNvPicPr>
          <p:nvPr/>
        </p:nvPicPr>
        <p:blipFill>
          <a:blip r:embed="rId15"/>
          <a:stretch>
            <a:fillRect/>
          </a:stretch>
        </p:blipFill>
        <p:spPr>
          <a:xfrm>
            <a:off x="16473959" y="1079500"/>
            <a:ext cx="1625803" cy="1625600"/>
          </a:xfrm>
          <a:prstGeom prst="rect">
            <a:avLst/>
          </a:prstGeom>
        </p:spPr>
      </p:pic>
      <p:pic>
        <p:nvPicPr>
          <p:cNvPr id="22" name="Image 15" descr="preencoded.png">    </p:cNvPr>
          <p:cNvPicPr>
            <a:picLocks noChangeAspect="1"/>
          </p:cNvPicPr>
          <p:nvPr/>
        </p:nvPicPr>
        <p:blipFill>
          <a:blip r:embed="rId16"/>
          <a:stretch>
            <a:fillRect/>
          </a:stretch>
        </p:blipFill>
        <p:spPr>
          <a:xfrm>
            <a:off x="16677184" y="1282700"/>
            <a:ext cx="1192256" cy="1190414"/>
          </a:xfrm>
          <a:prstGeom prst="rect">
            <a:avLst/>
          </a:prstGeom>
        </p:spPr>
      </p:pic>
      <p:pic>
        <p:nvPicPr>
          <p:cNvPr id="23" name="Image 16" descr="preencoded.png">    </p:cNvPr>
          <p:cNvPicPr>
            <a:picLocks noChangeAspect="1"/>
          </p:cNvPicPr>
          <p:nvPr/>
        </p:nvPicPr>
        <p:blipFill>
          <a:blip r:embed="rId17"/>
          <a:stretch>
            <a:fillRect/>
          </a:stretch>
        </p:blipFill>
        <p:spPr>
          <a:xfrm>
            <a:off x="16473959" y="8128000"/>
            <a:ext cx="1625803" cy="1625600"/>
          </a:xfrm>
          <a:prstGeom prst="rect">
            <a:avLst/>
          </a:prstGeom>
        </p:spPr>
      </p:pic>
      <p:pic>
        <p:nvPicPr>
          <p:cNvPr id="24" name="Image 17" descr="preencoded.png">    </p:cNvPr>
          <p:cNvPicPr>
            <a:picLocks noChangeAspect="1"/>
          </p:cNvPicPr>
          <p:nvPr/>
        </p:nvPicPr>
        <p:blipFill>
          <a:blip r:embed="rId18"/>
          <a:stretch>
            <a:fillRect/>
          </a:stretch>
        </p:blipFill>
        <p:spPr>
          <a:xfrm>
            <a:off x="16541703" y="8128000"/>
            <a:ext cx="1490319" cy="1625600"/>
          </a:xfrm>
          <a:prstGeom prst="rect">
            <a:avLst/>
          </a:prstGeom>
        </p:spPr>
      </p:pic>
      <p:sp>
        <p:nvSpPr>
          <p:cNvPr id="25" name="Shape 5"/>
          <p:cNvSpPr/>
          <p:nvPr/>
        </p:nvSpPr>
        <p:spPr>
          <a:xfrm>
            <a:off x="3327816" y="3619500"/>
            <a:ext cx="4572572" cy="1828800"/>
          </a:xfrm>
          <a:prstGeom prst="rect">
            <a:avLst/>
          </a:prstGeom>
          <a:noFill/>
          <a:ln/>
        </p:spPr>
      </p:sp>
      <p:sp>
        <p:nvSpPr>
          <p:cNvPr id="26" name="Shape 6"/>
          <p:cNvSpPr/>
          <p:nvPr/>
        </p:nvSpPr>
        <p:spPr>
          <a:xfrm>
            <a:off x="3327816" y="3619500"/>
            <a:ext cx="4572572" cy="1828800"/>
          </a:xfrm>
          <a:prstGeom prst="rect">
            <a:avLst/>
          </a:prstGeom>
          <a:noFill/>
          <a:ln/>
        </p:spPr>
      </p:sp>
      <p:sp>
        <p:nvSpPr>
          <p:cNvPr id="27" name="Shape 7"/>
          <p:cNvSpPr/>
          <p:nvPr/>
        </p:nvSpPr>
        <p:spPr>
          <a:xfrm>
            <a:off x="3327816" y="3619500"/>
            <a:ext cx="4572572" cy="1828800"/>
          </a:xfrm>
          <a:prstGeom prst="rect">
            <a:avLst/>
          </a:prstGeom>
          <a:noFill/>
          <a:ln/>
        </p:spPr>
      </p:sp>
      <p:sp>
        <p:nvSpPr>
          <p:cNvPr id="28" name="Text 8"/>
          <p:cNvSpPr/>
          <p:nvPr/>
        </p:nvSpPr>
        <p:spPr>
          <a:xfrm>
            <a:off x="3327816" y="3619500"/>
            <a:ext cx="4724991" cy="736600"/>
          </a:xfrm>
          <a:prstGeom prst="rect">
            <a:avLst/>
          </a:prstGeom>
          <a:noFill/>
          <a:ln/>
        </p:spPr>
        <p:txBody>
          <a:bodyPr wrap="square" lIns="0" tIns="0" rIns="0" bIns="0" rtlCol="0" anchor="t"/>
          <a:lstStyle/>
          <a:p>
            <a:pPr algn="l"/>
            <a:r>
              <a:rPr lang="en-US" sz="3600" dirty="0">
                <a:solidFill>
                  <a:srgbClr val="0E0E0E">
                    <a:alpha val="100000"/>
                  </a:srgbClr>
                </a:solidFill>
                <a:latin typeface="Lora Bold" pitchFamily="34" charset="0"/>
                <a:ea typeface="Lora Bold" pitchFamily="34" charset="-122"/>
                <a:cs typeface="Lora Bold" pitchFamily="34" charset="-120"/>
              </a:rPr>
              <a:t>Strengths</a:t>
            </a:r>
            <a:endParaRPr lang="en-US" sz="3600" dirty="0"/>
          </a:p>
        </p:txBody>
      </p:sp>
      <p:sp>
        <p:nvSpPr>
          <p:cNvPr id="29" name="Text 9"/>
          <p:cNvSpPr/>
          <p:nvPr/>
        </p:nvSpPr>
        <p:spPr>
          <a:xfrm>
            <a:off x="3327816" y="4406900"/>
            <a:ext cx="4708055"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Rare event causes unpredictable magic.</a:t>
            </a:r>
            <a:endParaRPr lang="en-US" sz="3200" dirty="0"/>
          </a:p>
        </p:txBody>
      </p:sp>
      <p:sp>
        <p:nvSpPr>
          <p:cNvPr id="30" name="Shape 10"/>
          <p:cNvSpPr/>
          <p:nvPr/>
        </p:nvSpPr>
        <p:spPr>
          <a:xfrm>
            <a:off x="3327816" y="10668000"/>
            <a:ext cx="4572572" cy="1828800"/>
          </a:xfrm>
          <a:prstGeom prst="rect">
            <a:avLst/>
          </a:prstGeom>
          <a:noFill/>
          <a:ln/>
        </p:spPr>
      </p:sp>
      <p:sp>
        <p:nvSpPr>
          <p:cNvPr id="31" name="Shape 11"/>
          <p:cNvSpPr/>
          <p:nvPr/>
        </p:nvSpPr>
        <p:spPr>
          <a:xfrm>
            <a:off x="3327816" y="10668000"/>
            <a:ext cx="4572572" cy="1828800"/>
          </a:xfrm>
          <a:prstGeom prst="rect">
            <a:avLst/>
          </a:prstGeom>
          <a:noFill/>
          <a:ln/>
        </p:spPr>
      </p:sp>
      <p:sp>
        <p:nvSpPr>
          <p:cNvPr id="32" name="Shape 12"/>
          <p:cNvSpPr/>
          <p:nvPr/>
        </p:nvSpPr>
        <p:spPr>
          <a:xfrm>
            <a:off x="3327816" y="10668000"/>
            <a:ext cx="4572572" cy="1828800"/>
          </a:xfrm>
          <a:prstGeom prst="rect">
            <a:avLst/>
          </a:prstGeom>
          <a:noFill/>
          <a:ln/>
        </p:spPr>
      </p:sp>
      <p:sp>
        <p:nvSpPr>
          <p:cNvPr id="33" name="Text 13"/>
          <p:cNvSpPr/>
          <p:nvPr/>
        </p:nvSpPr>
        <p:spPr>
          <a:xfrm>
            <a:off x="3327816" y="10668000"/>
            <a:ext cx="4724991" cy="736600"/>
          </a:xfrm>
          <a:prstGeom prst="rect">
            <a:avLst/>
          </a:prstGeom>
          <a:noFill/>
          <a:ln/>
        </p:spPr>
        <p:txBody>
          <a:bodyPr wrap="square" lIns="0" tIns="0" rIns="0" bIns="0" rtlCol="0" anchor="t"/>
          <a:lstStyle/>
          <a:p>
            <a:pPr algn="l"/>
            <a:r>
              <a:rPr lang="en-US" sz="3600" dirty="0">
                <a:solidFill>
                  <a:srgbClr val="0E0E0E">
                    <a:alpha val="100000"/>
                  </a:srgbClr>
                </a:solidFill>
                <a:latin typeface="Lora Bold" pitchFamily="34" charset="0"/>
                <a:ea typeface="Lora Bold" pitchFamily="34" charset="-122"/>
                <a:cs typeface="Lora Bold" pitchFamily="34" charset="-120"/>
              </a:rPr>
              <a:t>Opportunities</a:t>
            </a:r>
            <a:endParaRPr lang="en-US" sz="3600" dirty="0"/>
          </a:p>
        </p:txBody>
      </p:sp>
      <p:sp>
        <p:nvSpPr>
          <p:cNvPr id="34" name="Text 14"/>
          <p:cNvSpPr/>
          <p:nvPr/>
        </p:nvSpPr>
        <p:spPr>
          <a:xfrm>
            <a:off x="3327816" y="11455400"/>
            <a:ext cx="4708055"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Rare event causes unpredictable magic.</a:t>
            </a:r>
            <a:endParaRPr lang="en-US" sz="3200" dirty="0"/>
          </a:p>
        </p:txBody>
      </p:sp>
      <p:sp>
        <p:nvSpPr>
          <p:cNvPr id="35" name="Shape 15"/>
          <p:cNvSpPr/>
          <p:nvPr/>
        </p:nvSpPr>
        <p:spPr>
          <a:xfrm>
            <a:off x="16473959" y="3619500"/>
            <a:ext cx="4572572" cy="1828800"/>
          </a:xfrm>
          <a:prstGeom prst="rect">
            <a:avLst/>
          </a:prstGeom>
          <a:noFill/>
          <a:ln/>
        </p:spPr>
      </p:sp>
      <p:sp>
        <p:nvSpPr>
          <p:cNvPr id="36" name="Shape 16"/>
          <p:cNvSpPr/>
          <p:nvPr/>
        </p:nvSpPr>
        <p:spPr>
          <a:xfrm>
            <a:off x="16473959" y="3619500"/>
            <a:ext cx="4572572" cy="1828800"/>
          </a:xfrm>
          <a:prstGeom prst="rect">
            <a:avLst/>
          </a:prstGeom>
          <a:noFill/>
          <a:ln/>
        </p:spPr>
      </p:sp>
      <p:sp>
        <p:nvSpPr>
          <p:cNvPr id="37" name="Shape 17"/>
          <p:cNvSpPr/>
          <p:nvPr/>
        </p:nvSpPr>
        <p:spPr>
          <a:xfrm>
            <a:off x="16473959" y="3619500"/>
            <a:ext cx="4572572" cy="1828800"/>
          </a:xfrm>
          <a:prstGeom prst="rect">
            <a:avLst/>
          </a:prstGeom>
          <a:noFill/>
          <a:ln/>
        </p:spPr>
      </p:sp>
      <p:sp>
        <p:nvSpPr>
          <p:cNvPr id="38" name="Text 18"/>
          <p:cNvSpPr/>
          <p:nvPr/>
        </p:nvSpPr>
        <p:spPr>
          <a:xfrm>
            <a:off x="16473959" y="3619500"/>
            <a:ext cx="4724991" cy="736600"/>
          </a:xfrm>
          <a:prstGeom prst="rect">
            <a:avLst/>
          </a:prstGeom>
          <a:noFill/>
          <a:ln/>
        </p:spPr>
        <p:txBody>
          <a:bodyPr wrap="square" lIns="0" tIns="0" rIns="0" bIns="0" rtlCol="0" anchor="t"/>
          <a:lstStyle/>
          <a:p>
            <a:pPr algn="l"/>
            <a:r>
              <a:rPr lang="en-US" sz="3600" dirty="0">
                <a:solidFill>
                  <a:srgbClr val="0E0E0E">
                    <a:alpha val="100000"/>
                  </a:srgbClr>
                </a:solidFill>
                <a:latin typeface="Lora Bold" pitchFamily="34" charset="0"/>
                <a:ea typeface="Lora Bold" pitchFamily="34" charset="-122"/>
                <a:cs typeface="Lora Bold" pitchFamily="34" charset="-120"/>
              </a:rPr>
              <a:t>Weaknesses</a:t>
            </a:r>
            <a:endParaRPr lang="en-US" sz="3600" dirty="0"/>
          </a:p>
        </p:txBody>
      </p:sp>
      <p:sp>
        <p:nvSpPr>
          <p:cNvPr id="39" name="Text 19"/>
          <p:cNvSpPr/>
          <p:nvPr/>
        </p:nvSpPr>
        <p:spPr>
          <a:xfrm>
            <a:off x="16473959" y="4406900"/>
            <a:ext cx="4708055"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Rare event causes unpredictable magic.</a:t>
            </a:r>
            <a:endParaRPr lang="en-US" sz="3200" dirty="0"/>
          </a:p>
        </p:txBody>
      </p:sp>
      <p:sp>
        <p:nvSpPr>
          <p:cNvPr id="40" name="Shape 20"/>
          <p:cNvSpPr/>
          <p:nvPr/>
        </p:nvSpPr>
        <p:spPr>
          <a:xfrm>
            <a:off x="16473959" y="10668000"/>
            <a:ext cx="4572572" cy="1828800"/>
          </a:xfrm>
          <a:prstGeom prst="rect">
            <a:avLst/>
          </a:prstGeom>
          <a:noFill/>
          <a:ln/>
        </p:spPr>
      </p:sp>
      <p:sp>
        <p:nvSpPr>
          <p:cNvPr id="41" name="Shape 21"/>
          <p:cNvSpPr/>
          <p:nvPr/>
        </p:nvSpPr>
        <p:spPr>
          <a:xfrm>
            <a:off x="16473959" y="10668000"/>
            <a:ext cx="4572572" cy="1828800"/>
          </a:xfrm>
          <a:prstGeom prst="rect">
            <a:avLst/>
          </a:prstGeom>
          <a:noFill/>
          <a:ln/>
        </p:spPr>
      </p:sp>
      <p:sp>
        <p:nvSpPr>
          <p:cNvPr id="42" name="Shape 22"/>
          <p:cNvSpPr/>
          <p:nvPr/>
        </p:nvSpPr>
        <p:spPr>
          <a:xfrm>
            <a:off x="16473959" y="10668000"/>
            <a:ext cx="4572572" cy="1828800"/>
          </a:xfrm>
          <a:prstGeom prst="rect">
            <a:avLst/>
          </a:prstGeom>
          <a:noFill/>
          <a:ln/>
        </p:spPr>
      </p:sp>
      <p:sp>
        <p:nvSpPr>
          <p:cNvPr id="43" name="Text 23"/>
          <p:cNvSpPr/>
          <p:nvPr/>
        </p:nvSpPr>
        <p:spPr>
          <a:xfrm>
            <a:off x="16473959" y="10668000"/>
            <a:ext cx="4724991" cy="736600"/>
          </a:xfrm>
          <a:prstGeom prst="rect">
            <a:avLst/>
          </a:prstGeom>
          <a:noFill/>
          <a:ln/>
        </p:spPr>
        <p:txBody>
          <a:bodyPr wrap="square" lIns="0" tIns="0" rIns="0" bIns="0" rtlCol="0" anchor="t"/>
          <a:lstStyle/>
          <a:p>
            <a:pPr algn="l"/>
            <a:r>
              <a:rPr lang="en-US" sz="3600" dirty="0">
                <a:solidFill>
                  <a:srgbClr val="0E0E0E">
                    <a:alpha val="100000"/>
                  </a:srgbClr>
                </a:solidFill>
                <a:latin typeface="Lora Bold" pitchFamily="34" charset="0"/>
                <a:ea typeface="Lora Bold" pitchFamily="34" charset="-122"/>
                <a:cs typeface="Lora Bold" pitchFamily="34" charset="-120"/>
              </a:rPr>
              <a:t>Threats</a:t>
            </a:r>
            <a:endParaRPr lang="en-US" sz="3600" dirty="0"/>
          </a:p>
        </p:txBody>
      </p:sp>
      <p:sp>
        <p:nvSpPr>
          <p:cNvPr id="44" name="Text 24"/>
          <p:cNvSpPr/>
          <p:nvPr/>
        </p:nvSpPr>
        <p:spPr>
          <a:xfrm>
            <a:off x="16473959" y="11455400"/>
            <a:ext cx="4708055"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Rare event causes unpredictable magic.</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685886" y="9525000"/>
            <a:ext cx="3899387" cy="3860800"/>
          </a:xfrm>
          <a:prstGeom prst="rect">
            <a:avLst/>
          </a:prstGeom>
        </p:spPr>
      </p:pic>
      <p:pic>
        <p:nvPicPr>
          <p:cNvPr id="4" name="Image 2" descr="preencoded.png">    </p:cNvPr>
          <p:cNvPicPr>
            <a:picLocks noChangeAspect="1"/>
          </p:cNvPicPr>
          <p:nvPr/>
        </p:nvPicPr>
        <p:blipFill>
          <a:blip r:embed="rId3"/>
          <a:stretch>
            <a:fillRect/>
          </a:stretch>
        </p:blipFill>
        <p:spPr>
          <a:xfrm>
            <a:off x="304838" y="584200"/>
            <a:ext cx="1447981" cy="2806700"/>
          </a:xfrm>
          <a:prstGeom prst="rect">
            <a:avLst/>
          </a:prstGeom>
        </p:spPr>
      </p:pic>
      <p:pic>
        <p:nvPicPr>
          <p:cNvPr id="5" name="Image 3" descr="preencoded.png">    </p:cNvPr>
          <p:cNvPicPr>
            <a:picLocks noChangeAspect="1"/>
          </p:cNvPicPr>
          <p:nvPr/>
        </p:nvPicPr>
        <p:blipFill>
          <a:blip r:embed="rId4"/>
          <a:stretch>
            <a:fillRect/>
          </a:stretch>
        </p:blipFill>
        <p:spPr>
          <a:xfrm>
            <a:off x="21287861" y="10909300"/>
            <a:ext cx="2349794" cy="2349500"/>
          </a:xfrm>
          <a:prstGeom prst="rect">
            <a:avLst/>
          </a:prstGeom>
        </p:spPr>
      </p:pic>
      <p:pic>
        <p:nvPicPr>
          <p:cNvPr id="6" name="Image 4" descr="preencoded.png">    </p:cNvPr>
          <p:cNvPicPr>
            <a:picLocks noChangeAspect="1"/>
          </p:cNvPicPr>
          <p:nvPr/>
        </p:nvPicPr>
        <p:blipFill>
          <a:blip r:embed="rId5"/>
          <a:stretch>
            <a:fillRect/>
          </a:stretch>
        </p:blipFill>
        <p:spPr>
          <a:xfrm>
            <a:off x="20132016" y="9766300"/>
            <a:ext cx="2426003" cy="24003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pic>
        <p:nvPicPr>
          <p:cNvPr id="9" name="Image 6" descr="preencoded.png">    </p:cNvPr>
          <p:cNvPicPr>
            <a:picLocks noChangeAspect="1"/>
          </p:cNvPicPr>
          <p:nvPr/>
        </p:nvPicPr>
        <p:blipFill>
          <a:blip r:embed="rId7"/>
          <a:stretch>
            <a:fillRect/>
          </a:stretch>
        </p:blipFill>
        <p:spPr>
          <a:xfrm>
            <a:off x="16905813" y="0"/>
            <a:ext cx="6084060" cy="12268200"/>
          </a:xfrm>
          <a:prstGeom prst="rect">
            <a:avLst/>
          </a:prstGeom>
        </p:spPr>
      </p:pic>
      <p:pic>
        <p:nvPicPr>
          <p:cNvPr id="10" name="Image 7" descr="preencoded.png">    </p:cNvPr>
          <p:cNvPicPr>
            <a:picLocks noChangeAspect="1"/>
          </p:cNvPicPr>
          <p:nvPr/>
        </p:nvPicPr>
        <p:blipFill>
          <a:blip r:embed="rId8"/>
          <a:stretch>
            <a:fillRect/>
          </a:stretch>
        </p:blipFill>
        <p:spPr>
          <a:xfrm>
            <a:off x="10491511" y="1346200"/>
            <a:ext cx="6084060" cy="12369800"/>
          </a:xfrm>
          <a:prstGeom prst="rect">
            <a:avLst/>
          </a:prstGeom>
        </p:spPr>
      </p:pic>
      <p:sp>
        <p:nvSpPr>
          <p:cNvPr id="11" name="Text 1"/>
          <p:cNvSpPr/>
          <p:nvPr/>
        </p:nvSpPr>
        <p:spPr>
          <a:xfrm>
            <a:off x="1397175" y="1143000"/>
            <a:ext cx="10690503" cy="1634067"/>
          </a:xfrm>
          <a:prstGeom prst="rect">
            <a:avLst/>
          </a:prstGeom>
          <a:noFill/>
          <a:ln/>
        </p:spPr>
        <p:txBody>
          <a:bodyPr wrap="square" lIns="0" tIns="0" rIns="0" bIns="0" rtlCol="0" anchor="t"/>
          <a:lstStyle/>
          <a:p>
            <a:pPr algn="l"/>
            <a:r>
              <a:rPr lang="en-US" sz="8000" dirty="0">
                <a:solidFill>
                  <a:srgbClr val="0E0E0E">
                    <a:alpha val="100000"/>
                  </a:srgbClr>
                </a:solidFill>
                <a:latin typeface="Lora Bold" pitchFamily="34" charset="0"/>
                <a:ea typeface="Lora Bold" pitchFamily="34" charset="-122"/>
                <a:cs typeface="Lora Bold" pitchFamily="34" charset="-120"/>
              </a:rPr>
              <a:t>Some Data</a:t>
            </a:r>
            <a:endParaRPr lang="en-US" sz="8000" dirty="0"/>
          </a:p>
        </p:txBody>
      </p:sp>
      <p:sp>
        <p:nvSpPr>
          <p:cNvPr id="12" name="Shape 2"/>
          <p:cNvSpPr/>
          <p:nvPr/>
        </p:nvSpPr>
        <p:spPr>
          <a:xfrm>
            <a:off x="1244756" y="5029200"/>
            <a:ext cx="8573572" cy="5537200"/>
          </a:xfrm>
          <a:prstGeom prst="rect">
            <a:avLst/>
          </a:prstGeom>
          <a:noFill/>
          <a:ln/>
        </p:spPr>
      </p:sp>
      <p:sp>
        <p:nvSpPr>
          <p:cNvPr id="13" name="Shape 3"/>
          <p:cNvSpPr/>
          <p:nvPr/>
        </p:nvSpPr>
        <p:spPr>
          <a:xfrm>
            <a:off x="1244756" y="5029200"/>
            <a:ext cx="8573572" cy="1295400"/>
          </a:xfrm>
          <a:prstGeom prst="rect">
            <a:avLst/>
          </a:prstGeom>
          <a:noFill/>
          <a:ln/>
        </p:spPr>
      </p:sp>
      <p:sp>
        <p:nvSpPr>
          <p:cNvPr id="14" name="Shape 4"/>
          <p:cNvSpPr/>
          <p:nvPr/>
        </p:nvSpPr>
        <p:spPr>
          <a:xfrm>
            <a:off x="1244756" y="5029200"/>
            <a:ext cx="1956044" cy="1295400"/>
          </a:xfrm>
          <a:prstGeom prst="rect">
            <a:avLst/>
          </a:prstGeom>
          <a:noFill/>
          <a:ln/>
        </p:spPr>
      </p:sp>
      <p:sp>
        <p:nvSpPr>
          <p:cNvPr id="15" name="Text 5"/>
          <p:cNvSpPr/>
          <p:nvPr/>
        </p:nvSpPr>
        <p:spPr>
          <a:xfrm>
            <a:off x="1244756" y="5029200"/>
            <a:ext cx="2294753" cy="1634067"/>
          </a:xfrm>
          <a:prstGeom prst="rect">
            <a:avLst/>
          </a:prstGeom>
          <a:noFill/>
          <a:ln/>
        </p:spPr>
        <p:txBody>
          <a:bodyPr wrap="square" lIns="0" tIns="0" rIns="0" bIns="0" rtlCol="0" anchor="t"/>
          <a:lstStyle/>
          <a:p>
            <a:pPr algn="l"/>
            <a:r>
              <a:rPr lang="en-US" sz="8000" dirty="0">
                <a:solidFill>
                  <a:srgbClr val="272727">
                    <a:alpha val="100000"/>
                  </a:srgbClr>
                </a:solidFill>
                <a:latin typeface="Lora Bold" pitchFamily="34" charset="0"/>
                <a:ea typeface="Lora Bold" pitchFamily="34" charset="-122"/>
                <a:cs typeface="Lora Bold" pitchFamily="34" charset="-120"/>
              </a:rPr>
              <a:t>75%</a:t>
            </a:r>
            <a:endParaRPr lang="en-US" sz="8000" dirty="0"/>
          </a:p>
        </p:txBody>
      </p:sp>
      <p:sp>
        <p:nvSpPr>
          <p:cNvPr id="16" name="Shape 6"/>
          <p:cNvSpPr/>
          <p:nvPr/>
        </p:nvSpPr>
        <p:spPr>
          <a:xfrm>
            <a:off x="3404025" y="5073650"/>
            <a:ext cx="6414302" cy="1206500"/>
          </a:xfrm>
          <a:prstGeom prst="rect">
            <a:avLst/>
          </a:prstGeom>
          <a:noFill/>
          <a:ln/>
        </p:spPr>
      </p:sp>
      <p:sp>
        <p:nvSpPr>
          <p:cNvPr id="17" name="Text 7"/>
          <p:cNvSpPr/>
          <p:nvPr/>
        </p:nvSpPr>
        <p:spPr>
          <a:xfrm>
            <a:off x="3404025" y="5073650"/>
            <a:ext cx="6566721" cy="736600"/>
          </a:xfrm>
          <a:prstGeom prst="rect">
            <a:avLst/>
          </a:prstGeom>
          <a:noFill/>
          <a:ln/>
        </p:spPr>
        <p:txBody>
          <a:bodyPr wrap="square" lIns="0" tIns="0" rIns="0" bIns="0" rtlCol="0" anchor="t"/>
          <a:lstStyle/>
          <a:p>
            <a:pPr algn="l"/>
            <a:r>
              <a:rPr lang="en-US" sz="3600" dirty="0">
                <a:solidFill>
                  <a:srgbClr val="0E0E0E">
                    <a:alpha val="100000"/>
                  </a:srgbClr>
                </a:solidFill>
                <a:latin typeface="Lora Bold" pitchFamily="34" charset="0"/>
                <a:ea typeface="Lora Bold" pitchFamily="34" charset="-122"/>
                <a:cs typeface="Lora Bold" pitchFamily="34" charset="-120"/>
              </a:rPr>
              <a:t>Enchanted Creatures</a:t>
            </a:r>
            <a:endParaRPr lang="en-US" sz="3600" dirty="0"/>
          </a:p>
        </p:txBody>
      </p:sp>
      <p:sp>
        <p:nvSpPr>
          <p:cNvPr id="18" name="Text 8"/>
          <p:cNvSpPr/>
          <p:nvPr/>
        </p:nvSpPr>
        <p:spPr>
          <a:xfrm>
            <a:off x="3404025" y="5759450"/>
            <a:ext cx="6549785"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possess the ability to cast spells.</a:t>
            </a:r>
            <a:endParaRPr lang="en-US" sz="3200" dirty="0"/>
          </a:p>
        </p:txBody>
      </p:sp>
      <p:sp>
        <p:nvSpPr>
          <p:cNvPr id="19" name="Shape 9"/>
          <p:cNvSpPr/>
          <p:nvPr/>
        </p:nvSpPr>
        <p:spPr>
          <a:xfrm>
            <a:off x="1244756" y="6934200"/>
            <a:ext cx="8573572" cy="1295400"/>
          </a:xfrm>
          <a:prstGeom prst="rect">
            <a:avLst/>
          </a:prstGeom>
          <a:noFill/>
          <a:ln/>
        </p:spPr>
      </p:sp>
      <p:sp>
        <p:nvSpPr>
          <p:cNvPr id="20" name="Shape 10"/>
          <p:cNvSpPr/>
          <p:nvPr/>
        </p:nvSpPr>
        <p:spPr>
          <a:xfrm>
            <a:off x="1244756" y="6934200"/>
            <a:ext cx="2159270" cy="1295400"/>
          </a:xfrm>
          <a:prstGeom prst="rect">
            <a:avLst/>
          </a:prstGeom>
          <a:noFill/>
          <a:ln/>
        </p:spPr>
      </p:sp>
      <p:sp>
        <p:nvSpPr>
          <p:cNvPr id="21" name="Text 11"/>
          <p:cNvSpPr/>
          <p:nvPr/>
        </p:nvSpPr>
        <p:spPr>
          <a:xfrm>
            <a:off x="1244756" y="6934200"/>
            <a:ext cx="2497979" cy="1634067"/>
          </a:xfrm>
          <a:prstGeom prst="rect">
            <a:avLst/>
          </a:prstGeom>
          <a:noFill/>
          <a:ln/>
        </p:spPr>
        <p:txBody>
          <a:bodyPr wrap="square" lIns="0" tIns="0" rIns="0" bIns="0" rtlCol="0" anchor="t"/>
          <a:lstStyle/>
          <a:p>
            <a:pPr algn="l"/>
            <a:r>
              <a:rPr lang="en-US" sz="8000" dirty="0">
                <a:solidFill>
                  <a:srgbClr val="272727">
                    <a:alpha val="100000"/>
                  </a:srgbClr>
                </a:solidFill>
                <a:latin typeface="Lora Bold" pitchFamily="34" charset="0"/>
                <a:ea typeface="Lora Bold" pitchFamily="34" charset="-122"/>
                <a:cs typeface="Lora Bold" pitchFamily="34" charset="-120"/>
              </a:rPr>
              <a:t>60%</a:t>
            </a:r>
            <a:endParaRPr lang="en-US" sz="8000" dirty="0"/>
          </a:p>
        </p:txBody>
      </p:sp>
      <p:sp>
        <p:nvSpPr>
          <p:cNvPr id="22" name="Shape 12"/>
          <p:cNvSpPr/>
          <p:nvPr/>
        </p:nvSpPr>
        <p:spPr>
          <a:xfrm>
            <a:off x="3607251" y="6978650"/>
            <a:ext cx="6211076" cy="1206500"/>
          </a:xfrm>
          <a:prstGeom prst="rect">
            <a:avLst/>
          </a:prstGeom>
          <a:noFill/>
          <a:ln/>
        </p:spPr>
      </p:sp>
      <p:sp>
        <p:nvSpPr>
          <p:cNvPr id="23" name="Text 13"/>
          <p:cNvSpPr/>
          <p:nvPr/>
        </p:nvSpPr>
        <p:spPr>
          <a:xfrm>
            <a:off x="3607251" y="6978650"/>
            <a:ext cx="6363495" cy="736600"/>
          </a:xfrm>
          <a:prstGeom prst="rect">
            <a:avLst/>
          </a:prstGeom>
          <a:noFill/>
          <a:ln/>
        </p:spPr>
        <p:txBody>
          <a:bodyPr wrap="square" lIns="0" tIns="0" rIns="0" bIns="0" rtlCol="0" anchor="t"/>
          <a:lstStyle/>
          <a:p>
            <a:pPr algn="l"/>
            <a:r>
              <a:rPr lang="en-US" sz="3600" dirty="0">
                <a:solidFill>
                  <a:srgbClr val="0E0E0E">
                    <a:alpha val="100000"/>
                  </a:srgbClr>
                </a:solidFill>
                <a:latin typeface="Lora Bold" pitchFamily="34" charset="0"/>
                <a:ea typeface="Lora Bold" pitchFamily="34" charset="-122"/>
                <a:cs typeface="Lora Bold" pitchFamily="34" charset="-120"/>
              </a:rPr>
              <a:t>Magic-Wielding Individuals</a:t>
            </a:r>
            <a:endParaRPr lang="en-US" sz="3600" dirty="0"/>
          </a:p>
        </p:txBody>
      </p:sp>
      <p:sp>
        <p:nvSpPr>
          <p:cNvPr id="24" name="Text 14"/>
          <p:cNvSpPr/>
          <p:nvPr/>
        </p:nvSpPr>
        <p:spPr>
          <a:xfrm>
            <a:off x="3607251" y="7664450"/>
            <a:ext cx="6346560"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practice the art of illusions.</a:t>
            </a:r>
            <a:endParaRPr lang="en-US" sz="3200" dirty="0"/>
          </a:p>
        </p:txBody>
      </p:sp>
      <p:sp>
        <p:nvSpPr>
          <p:cNvPr id="25" name="Shape 15"/>
          <p:cNvSpPr/>
          <p:nvPr/>
        </p:nvSpPr>
        <p:spPr>
          <a:xfrm>
            <a:off x="1244756" y="8839200"/>
            <a:ext cx="8573572" cy="1727200"/>
          </a:xfrm>
          <a:prstGeom prst="rect">
            <a:avLst/>
          </a:prstGeom>
          <a:noFill/>
          <a:ln/>
        </p:spPr>
      </p:sp>
      <p:sp>
        <p:nvSpPr>
          <p:cNvPr id="26" name="Shape 16"/>
          <p:cNvSpPr/>
          <p:nvPr/>
        </p:nvSpPr>
        <p:spPr>
          <a:xfrm>
            <a:off x="1244756" y="9055100"/>
            <a:ext cx="2159270" cy="1295400"/>
          </a:xfrm>
          <a:prstGeom prst="rect">
            <a:avLst/>
          </a:prstGeom>
          <a:noFill/>
          <a:ln/>
        </p:spPr>
      </p:sp>
      <p:sp>
        <p:nvSpPr>
          <p:cNvPr id="27" name="Text 17"/>
          <p:cNvSpPr/>
          <p:nvPr/>
        </p:nvSpPr>
        <p:spPr>
          <a:xfrm>
            <a:off x="1244756" y="9055100"/>
            <a:ext cx="2497979" cy="1634067"/>
          </a:xfrm>
          <a:prstGeom prst="rect">
            <a:avLst/>
          </a:prstGeom>
          <a:noFill/>
          <a:ln/>
        </p:spPr>
        <p:txBody>
          <a:bodyPr wrap="square" lIns="0" tIns="0" rIns="0" bIns="0" rtlCol="0" anchor="t"/>
          <a:lstStyle/>
          <a:p>
            <a:pPr algn="l"/>
            <a:r>
              <a:rPr lang="en-US" sz="8000" dirty="0">
                <a:solidFill>
                  <a:srgbClr val="272727">
                    <a:alpha val="100000"/>
                  </a:srgbClr>
                </a:solidFill>
                <a:latin typeface="Lora Bold" pitchFamily="34" charset="0"/>
                <a:ea typeface="Lora Bold" pitchFamily="34" charset="-122"/>
                <a:cs typeface="Lora Bold" pitchFamily="34" charset="-120"/>
              </a:rPr>
              <a:t>90%</a:t>
            </a:r>
            <a:endParaRPr lang="en-US" sz="8000" dirty="0"/>
          </a:p>
        </p:txBody>
      </p:sp>
      <p:sp>
        <p:nvSpPr>
          <p:cNvPr id="28" name="Shape 18"/>
          <p:cNvSpPr/>
          <p:nvPr/>
        </p:nvSpPr>
        <p:spPr>
          <a:xfrm>
            <a:off x="3607251" y="8839200"/>
            <a:ext cx="6211076" cy="1727200"/>
          </a:xfrm>
          <a:prstGeom prst="rect">
            <a:avLst/>
          </a:prstGeom>
          <a:noFill/>
          <a:ln/>
        </p:spPr>
      </p:sp>
      <p:sp>
        <p:nvSpPr>
          <p:cNvPr id="29" name="Text 19"/>
          <p:cNvSpPr/>
          <p:nvPr/>
        </p:nvSpPr>
        <p:spPr>
          <a:xfrm>
            <a:off x="3607251" y="8839200"/>
            <a:ext cx="6363495" cy="736600"/>
          </a:xfrm>
          <a:prstGeom prst="rect">
            <a:avLst/>
          </a:prstGeom>
          <a:noFill/>
          <a:ln/>
        </p:spPr>
        <p:txBody>
          <a:bodyPr wrap="square" lIns="0" tIns="0" rIns="0" bIns="0" rtlCol="0" anchor="t"/>
          <a:lstStyle/>
          <a:p>
            <a:pPr algn="l"/>
            <a:r>
              <a:rPr lang="en-US" sz="3600" dirty="0">
                <a:solidFill>
                  <a:srgbClr val="0E0E0E">
                    <a:alpha val="100000"/>
                  </a:srgbClr>
                </a:solidFill>
                <a:latin typeface="Lora Bold" pitchFamily="34" charset="0"/>
                <a:ea typeface="Lora Bold" pitchFamily="34" charset="-122"/>
                <a:cs typeface="Lora Bold" pitchFamily="34" charset="-120"/>
              </a:rPr>
              <a:t>Spells Cast</a:t>
            </a:r>
            <a:endParaRPr lang="en-US" sz="3600" dirty="0"/>
          </a:p>
        </p:txBody>
      </p:sp>
      <p:sp>
        <p:nvSpPr>
          <p:cNvPr id="30" name="Text 20"/>
          <p:cNvSpPr/>
          <p:nvPr/>
        </p:nvSpPr>
        <p:spPr>
          <a:xfrm>
            <a:off x="3607251" y="9525000"/>
            <a:ext cx="6346560"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0462257" cy="13716000"/>
          </a:xfrm>
          <a:prstGeom prst="rect">
            <a:avLst/>
          </a:prstGeom>
        </p:spPr>
      </p:pic>
      <p:pic>
        <p:nvPicPr>
          <p:cNvPr id="3" name="Image 1" descr="preencoded.png">    </p:cNvPr>
          <p:cNvPicPr>
            <a:picLocks noChangeAspect="1"/>
          </p:cNvPicPr>
          <p:nvPr/>
        </p:nvPicPr>
        <p:blipFill>
          <a:blip r:embed="rId2"/>
          <a:stretch>
            <a:fillRect/>
          </a:stretch>
        </p:blipFill>
        <p:spPr>
          <a:xfrm>
            <a:off x="1651206" y="2159000"/>
            <a:ext cx="13235054" cy="9601200"/>
          </a:xfrm>
          <a:prstGeom prst="rect">
            <a:avLst/>
          </a:prstGeom>
        </p:spPr>
      </p:pic>
      <p:pic>
        <p:nvPicPr>
          <p:cNvPr id="4" name="Image 2" descr="preencoded.png">    </p:cNvPr>
          <p:cNvPicPr>
            <a:picLocks noChangeAspect="1"/>
          </p:cNvPicPr>
          <p:nvPr/>
        </p:nvPicPr>
        <p:blipFill>
          <a:blip r:embed="rId3"/>
          <a:stretch>
            <a:fillRect/>
          </a:stretch>
        </p:blipFill>
        <p:spPr>
          <a:xfrm>
            <a:off x="0" y="431800"/>
            <a:ext cx="3099187" cy="4216400"/>
          </a:xfrm>
          <a:prstGeom prst="rect">
            <a:avLst/>
          </a:prstGeom>
        </p:spPr>
      </p:pic>
      <p:pic>
        <p:nvPicPr>
          <p:cNvPr id="5" name="Image 3" descr="preencoded.png">    </p:cNvPr>
          <p:cNvPicPr>
            <a:picLocks noChangeAspect="1"/>
          </p:cNvPicPr>
          <p:nvPr/>
        </p:nvPicPr>
        <p:blipFill>
          <a:blip r:embed="rId4"/>
          <a:stretch>
            <a:fillRect/>
          </a:stretch>
        </p:blipFill>
        <p:spPr>
          <a:xfrm>
            <a:off x="11380622" y="8166100"/>
            <a:ext cx="4623378" cy="4622800"/>
          </a:xfrm>
          <a:prstGeom prst="rect">
            <a:avLst/>
          </a:prstGeom>
        </p:spPr>
      </p:pic>
      <p:pic>
        <p:nvPicPr>
          <p:cNvPr id="6" name="Image 4" descr="preencoded.png">    </p:cNvPr>
          <p:cNvPicPr>
            <a:picLocks noChangeAspect="1"/>
          </p:cNvPicPr>
          <p:nvPr/>
        </p:nvPicPr>
        <p:blipFill>
          <a:blip r:embed="rId5"/>
          <a:stretch>
            <a:fillRect/>
          </a:stretch>
        </p:blipFill>
        <p:spPr>
          <a:xfrm>
            <a:off x="0" y="8953500"/>
            <a:ext cx="736692" cy="3327400"/>
          </a:xfrm>
          <a:prstGeom prst="rect">
            <a:avLst/>
          </a:prstGeom>
        </p:spPr>
      </p:pic>
      <p:pic>
        <p:nvPicPr>
          <p:cNvPr id="7" name="Image 5" descr="preencoded.png">    </p:cNvPr>
          <p:cNvPicPr>
            <a:picLocks noChangeAspect="1"/>
          </p:cNvPicPr>
          <p:nvPr/>
        </p:nvPicPr>
        <p:blipFill>
          <a:blip r:embed="rId6"/>
          <a:stretch>
            <a:fillRect/>
          </a:stretch>
        </p:blipFill>
        <p:spPr>
          <a:xfrm>
            <a:off x="16194524" y="1270000"/>
            <a:ext cx="2311689" cy="56896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sp>
        <p:nvSpPr>
          <p:cNvPr id="10" name="Shape 1"/>
          <p:cNvSpPr/>
          <p:nvPr/>
        </p:nvSpPr>
        <p:spPr>
          <a:xfrm>
            <a:off x="381048" y="3403600"/>
            <a:ext cx="15762670" cy="6591300"/>
          </a:xfrm>
          <a:prstGeom prst="rect">
            <a:avLst/>
          </a:prstGeom>
          <a:noFill/>
          <a:ln/>
        </p:spPr>
      </p:sp>
      <p:sp>
        <p:nvSpPr>
          <p:cNvPr id="11" name="Shape 2"/>
          <p:cNvSpPr/>
          <p:nvPr/>
        </p:nvSpPr>
        <p:spPr>
          <a:xfrm>
            <a:off x="381048" y="3403600"/>
            <a:ext cx="15762670" cy="5143500"/>
          </a:xfrm>
          <a:prstGeom prst="rect">
            <a:avLst/>
          </a:prstGeom>
          <a:noFill/>
          <a:ln/>
        </p:spPr>
      </p:sp>
      <p:sp>
        <p:nvSpPr>
          <p:cNvPr id="12" name="Text 3"/>
          <p:cNvSpPr/>
          <p:nvPr/>
        </p:nvSpPr>
        <p:spPr>
          <a:xfrm>
            <a:off x="2457757" y="3403600"/>
            <a:ext cx="11609251" cy="4914900"/>
          </a:xfrm>
          <a:prstGeom prst="rect">
            <a:avLst/>
          </a:prstGeom>
          <a:noFill/>
          <a:ln/>
        </p:spPr>
        <p:txBody>
          <a:bodyPr wrap="square" lIns="0" tIns="0" rIns="0" bIns="0" rtlCol="0" anchor="t"/>
          <a:lstStyle/>
          <a:p>
            <a:pPr algn="ctr"/>
            <a:r>
              <a:rPr lang="en-US" sz="24000" dirty="0">
                <a:solidFill>
                  <a:srgbClr val="272727">
                    <a:alpha val="100000"/>
                  </a:srgbClr>
                </a:solidFill>
                <a:latin typeface="Lora Bold" pitchFamily="34" charset="0"/>
                <a:ea typeface="Lora Bold" pitchFamily="34" charset="-122"/>
                <a:cs typeface="Lora Bold" pitchFamily="34" charset="-120"/>
              </a:rPr>
              <a:t>234,567</a:t>
            </a:r>
            <a:endParaRPr lang="en-US" sz="24000" dirty="0"/>
          </a:p>
        </p:txBody>
      </p:sp>
      <p:sp>
        <p:nvSpPr>
          <p:cNvPr id="13" name="Text 4"/>
          <p:cNvSpPr/>
          <p:nvPr/>
        </p:nvSpPr>
        <p:spPr>
          <a:xfrm>
            <a:off x="245564" y="7505700"/>
            <a:ext cx="16033637" cy="1312333"/>
          </a:xfrm>
          <a:prstGeom prst="rect">
            <a:avLst/>
          </a:prstGeom>
          <a:noFill/>
          <a:ln/>
        </p:spPr>
        <p:txBody>
          <a:bodyPr wrap="square" lIns="0" tIns="0" rIns="0" bIns="0" rtlCol="0" anchor="t"/>
          <a:lstStyle/>
          <a:p>
            <a:pPr algn="ctr"/>
            <a:r>
              <a:rPr lang="en-US" sz="6400" spc="256" kern="0" dirty="0">
                <a:solidFill>
                  <a:srgbClr val="0E0E0E">
                    <a:alpha val="100000"/>
                  </a:srgbClr>
                </a:solidFill>
                <a:latin typeface="Lora SemiBold" pitchFamily="34" charset="0"/>
                <a:ea typeface="Lora SemiBold" pitchFamily="34" charset="-122"/>
                <a:cs typeface="Lora SemiBold" pitchFamily="34" charset="-120"/>
              </a:rPr>
              <a:t>UNICORN SIGHTINGS</a:t>
            </a:r>
            <a:endParaRPr lang="en-US" sz="6400" dirty="0"/>
          </a:p>
        </p:txBody>
      </p:sp>
      <p:sp>
        <p:nvSpPr>
          <p:cNvPr id="14" name="Text 5"/>
          <p:cNvSpPr/>
          <p:nvPr/>
        </p:nvSpPr>
        <p:spPr>
          <a:xfrm>
            <a:off x="3558561" y="8953500"/>
            <a:ext cx="9407642"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A tally of the number of unicorns spotted in the fantasy realm.</a:t>
            </a:r>
            <a:endParaRPr lang="en-US" sz="3200" dirty="0"/>
          </a:p>
        </p:txBody>
      </p:sp>
      <p:pic>
        <p:nvPicPr>
          <p:cNvPr id="15" name="Image 7" descr="preencoded.png">    </p:cNvPr>
          <p:cNvPicPr>
            <a:picLocks noChangeAspect="1"/>
          </p:cNvPicPr>
          <p:nvPr/>
        </p:nvPicPr>
        <p:blipFill>
          <a:blip r:embed="rId8"/>
          <a:stretch>
            <a:fillRect/>
          </a:stretch>
        </p:blipFill>
        <p:spPr>
          <a:xfrm>
            <a:off x="14505213" y="3086100"/>
            <a:ext cx="8497359" cy="987974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368346" y="3200400"/>
            <a:ext cx="2489511" cy="2374900"/>
          </a:xfrm>
          <a:prstGeom prst="rect">
            <a:avLst/>
          </a:prstGeom>
        </p:spPr>
      </p:pic>
      <p:pic>
        <p:nvPicPr>
          <p:cNvPr id="4" name="Image 2" descr="preencoded.png">    </p:cNvPr>
          <p:cNvPicPr>
            <a:picLocks noChangeAspect="1"/>
          </p:cNvPicPr>
          <p:nvPr/>
        </p:nvPicPr>
        <p:blipFill>
          <a:blip r:embed="rId3"/>
          <a:stretch>
            <a:fillRect/>
          </a:stretch>
        </p:blipFill>
        <p:spPr>
          <a:xfrm>
            <a:off x="368346" y="355600"/>
            <a:ext cx="2489511" cy="2374900"/>
          </a:xfrm>
          <a:prstGeom prst="rect">
            <a:avLst/>
          </a:prstGeom>
        </p:spPr>
      </p:pic>
      <p:pic>
        <p:nvPicPr>
          <p:cNvPr id="5" name="Image 3" descr="preencoded.png">    </p:cNvPr>
          <p:cNvPicPr>
            <a:picLocks noChangeAspect="1"/>
          </p:cNvPicPr>
          <p:nvPr/>
        </p:nvPicPr>
        <p:blipFill>
          <a:blip r:embed="rId4"/>
          <a:stretch>
            <a:fillRect/>
          </a:stretch>
        </p:blipFill>
        <p:spPr>
          <a:xfrm>
            <a:off x="1722473" y="4229522"/>
            <a:ext cx="2798591" cy="2798266"/>
          </a:xfrm>
          <a:prstGeom prst="rect">
            <a:avLst/>
          </a:prstGeom>
        </p:spPr>
      </p:pic>
      <p:pic>
        <p:nvPicPr>
          <p:cNvPr id="6" name="Image 4" descr="preencoded.png">    </p:cNvPr>
          <p:cNvPicPr>
            <a:picLocks noChangeAspect="1"/>
          </p:cNvPicPr>
          <p:nvPr/>
        </p:nvPicPr>
        <p:blipFill>
          <a:blip r:embed="rId5"/>
          <a:stretch>
            <a:fillRect/>
          </a:stretch>
        </p:blipFill>
        <p:spPr>
          <a:xfrm>
            <a:off x="22646931" y="7556500"/>
            <a:ext cx="990724" cy="50927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Shape 1"/>
          <p:cNvSpPr/>
          <p:nvPr/>
        </p:nvSpPr>
        <p:spPr>
          <a:xfrm>
            <a:off x="3391324" y="3263900"/>
            <a:ext cx="7874984" cy="2603500"/>
          </a:xfrm>
          <a:prstGeom prst="rect">
            <a:avLst/>
          </a:prstGeom>
          <a:noFill/>
          <a:ln/>
        </p:spPr>
      </p:sp>
      <p:sp>
        <p:nvSpPr>
          <p:cNvPr id="10" name="Shape 2"/>
          <p:cNvSpPr/>
          <p:nvPr/>
        </p:nvSpPr>
        <p:spPr>
          <a:xfrm>
            <a:off x="3569146" y="3263900"/>
            <a:ext cx="7519340" cy="2082800"/>
          </a:xfrm>
          <a:prstGeom prst="rect">
            <a:avLst/>
          </a:prstGeom>
          <a:noFill/>
          <a:ln/>
        </p:spPr>
      </p:sp>
      <p:sp>
        <p:nvSpPr>
          <p:cNvPr id="11" name="Text 3"/>
          <p:cNvSpPr/>
          <p:nvPr/>
        </p:nvSpPr>
        <p:spPr>
          <a:xfrm>
            <a:off x="3569146" y="3263900"/>
            <a:ext cx="8061274" cy="2624667"/>
          </a:xfrm>
          <a:prstGeom prst="rect">
            <a:avLst/>
          </a:prstGeom>
          <a:noFill/>
          <a:ln/>
        </p:spPr>
        <p:txBody>
          <a:bodyPr wrap="square" lIns="0" tIns="0" rIns="0" bIns="0" rtlCol="0" anchor="t"/>
          <a:lstStyle/>
          <a:p>
            <a:pPr algn="l"/>
            <a:r>
              <a:rPr lang="en-US" sz="12800" dirty="0">
                <a:solidFill>
                  <a:srgbClr val="272727">
                    <a:alpha val="100000"/>
                  </a:srgbClr>
                </a:solidFill>
                <a:latin typeface="Lora Bold" pitchFamily="34" charset="0"/>
                <a:ea typeface="Lora Bold" pitchFamily="34" charset="-122"/>
                <a:cs typeface="Lora Bold" pitchFamily="34" charset="-120"/>
              </a:rPr>
              <a:t>233 Coins</a:t>
            </a:r>
            <a:endParaRPr lang="en-US" sz="12800" dirty="0"/>
          </a:p>
        </p:txBody>
      </p:sp>
      <p:sp>
        <p:nvSpPr>
          <p:cNvPr id="12" name="Shape 4"/>
          <p:cNvSpPr/>
          <p:nvPr/>
        </p:nvSpPr>
        <p:spPr>
          <a:xfrm>
            <a:off x="3391324" y="5346700"/>
            <a:ext cx="7874984" cy="520700"/>
          </a:xfrm>
          <a:prstGeom prst="rect">
            <a:avLst/>
          </a:prstGeom>
          <a:noFill/>
          <a:ln/>
        </p:spPr>
      </p:sp>
      <p:sp>
        <p:nvSpPr>
          <p:cNvPr id="13" name="Text 5"/>
          <p:cNvSpPr/>
          <p:nvPr/>
        </p:nvSpPr>
        <p:spPr>
          <a:xfrm>
            <a:off x="3323582" y="5346700"/>
            <a:ext cx="8010468"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Treasure Found</a:t>
            </a:r>
            <a:endParaRPr lang="en-US" sz="3200" dirty="0"/>
          </a:p>
        </p:txBody>
      </p:sp>
      <p:sp>
        <p:nvSpPr>
          <p:cNvPr id="14" name="Shape 6"/>
          <p:cNvSpPr/>
          <p:nvPr/>
        </p:nvSpPr>
        <p:spPr>
          <a:xfrm>
            <a:off x="3391324" y="6985000"/>
            <a:ext cx="7874984" cy="2603500"/>
          </a:xfrm>
          <a:prstGeom prst="rect">
            <a:avLst/>
          </a:prstGeom>
          <a:noFill/>
          <a:ln/>
        </p:spPr>
      </p:sp>
      <p:sp>
        <p:nvSpPr>
          <p:cNvPr id="15" name="Shape 7"/>
          <p:cNvSpPr/>
          <p:nvPr/>
        </p:nvSpPr>
        <p:spPr>
          <a:xfrm>
            <a:off x="3384973" y="6985000"/>
            <a:ext cx="7887686" cy="2082800"/>
          </a:xfrm>
          <a:prstGeom prst="rect">
            <a:avLst/>
          </a:prstGeom>
          <a:noFill/>
          <a:ln/>
        </p:spPr>
      </p:sp>
      <p:sp>
        <p:nvSpPr>
          <p:cNvPr id="16" name="Text 8"/>
          <p:cNvSpPr/>
          <p:nvPr/>
        </p:nvSpPr>
        <p:spPr>
          <a:xfrm>
            <a:off x="3384973" y="6985000"/>
            <a:ext cx="8429620" cy="2624667"/>
          </a:xfrm>
          <a:prstGeom prst="rect">
            <a:avLst/>
          </a:prstGeom>
          <a:noFill/>
          <a:ln/>
        </p:spPr>
        <p:txBody>
          <a:bodyPr wrap="square" lIns="0" tIns="0" rIns="0" bIns="0" rtlCol="0" anchor="t"/>
          <a:lstStyle/>
          <a:p>
            <a:pPr algn="l"/>
            <a:r>
              <a:rPr lang="en-US" sz="12800" dirty="0">
                <a:solidFill>
                  <a:srgbClr val="272727">
                    <a:alpha val="100000"/>
                  </a:srgbClr>
                </a:solidFill>
                <a:latin typeface="Lora Bold" pitchFamily="34" charset="0"/>
                <a:ea typeface="Lora Bold" pitchFamily="34" charset="-122"/>
                <a:cs typeface="Lora Bold" pitchFamily="34" charset="-120"/>
              </a:rPr>
              <a:t>456 Hours</a:t>
            </a:r>
            <a:endParaRPr lang="en-US" sz="12800" dirty="0"/>
          </a:p>
        </p:txBody>
      </p:sp>
      <p:sp>
        <p:nvSpPr>
          <p:cNvPr id="17" name="Shape 9"/>
          <p:cNvSpPr/>
          <p:nvPr/>
        </p:nvSpPr>
        <p:spPr>
          <a:xfrm>
            <a:off x="3391324" y="9067800"/>
            <a:ext cx="7874984" cy="520700"/>
          </a:xfrm>
          <a:prstGeom prst="rect">
            <a:avLst/>
          </a:prstGeom>
          <a:noFill/>
          <a:ln/>
        </p:spPr>
      </p:sp>
      <p:sp>
        <p:nvSpPr>
          <p:cNvPr id="18" name="Text 10"/>
          <p:cNvSpPr/>
          <p:nvPr/>
        </p:nvSpPr>
        <p:spPr>
          <a:xfrm>
            <a:off x="3323582" y="9067800"/>
            <a:ext cx="8010468"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Duration of Spell Casting</a:t>
            </a:r>
            <a:endParaRPr lang="en-US" sz="3200" dirty="0"/>
          </a:p>
        </p:txBody>
      </p:sp>
      <p:sp>
        <p:nvSpPr>
          <p:cNvPr id="19" name="Shape 11"/>
          <p:cNvSpPr/>
          <p:nvPr/>
        </p:nvSpPr>
        <p:spPr>
          <a:xfrm>
            <a:off x="13552594" y="3263900"/>
            <a:ext cx="7874984" cy="2603500"/>
          </a:xfrm>
          <a:prstGeom prst="rect">
            <a:avLst/>
          </a:prstGeom>
          <a:noFill/>
          <a:ln/>
        </p:spPr>
      </p:sp>
      <p:sp>
        <p:nvSpPr>
          <p:cNvPr id="20" name="Shape 12"/>
          <p:cNvSpPr/>
          <p:nvPr/>
        </p:nvSpPr>
        <p:spPr>
          <a:xfrm>
            <a:off x="15845230" y="3263900"/>
            <a:ext cx="3289711" cy="2082800"/>
          </a:xfrm>
          <a:prstGeom prst="rect">
            <a:avLst/>
          </a:prstGeom>
          <a:noFill/>
          <a:ln/>
        </p:spPr>
      </p:sp>
      <p:sp>
        <p:nvSpPr>
          <p:cNvPr id="21" name="Text 13"/>
          <p:cNvSpPr/>
          <p:nvPr/>
        </p:nvSpPr>
        <p:spPr>
          <a:xfrm>
            <a:off x="15845230" y="3263900"/>
            <a:ext cx="3831646" cy="2624667"/>
          </a:xfrm>
          <a:prstGeom prst="rect">
            <a:avLst/>
          </a:prstGeom>
          <a:noFill/>
          <a:ln/>
        </p:spPr>
        <p:txBody>
          <a:bodyPr wrap="square" lIns="0" tIns="0" rIns="0" bIns="0" rtlCol="0" anchor="t"/>
          <a:lstStyle/>
          <a:p>
            <a:pPr algn="l"/>
            <a:r>
              <a:rPr lang="en-US" sz="12800" dirty="0">
                <a:solidFill>
                  <a:srgbClr val="272727">
                    <a:alpha val="100000"/>
                  </a:srgbClr>
                </a:solidFill>
                <a:latin typeface="Lora Bold" pitchFamily="34" charset="0"/>
                <a:ea typeface="Lora Bold" pitchFamily="34" charset="-122"/>
                <a:cs typeface="Lora Bold" pitchFamily="34" charset="-120"/>
              </a:rPr>
              <a:t>85%</a:t>
            </a:r>
            <a:endParaRPr lang="en-US" sz="12800" dirty="0"/>
          </a:p>
        </p:txBody>
      </p:sp>
      <p:sp>
        <p:nvSpPr>
          <p:cNvPr id="22" name="Shape 14"/>
          <p:cNvSpPr/>
          <p:nvPr/>
        </p:nvSpPr>
        <p:spPr>
          <a:xfrm>
            <a:off x="13552594" y="5346700"/>
            <a:ext cx="7874984" cy="520700"/>
          </a:xfrm>
          <a:prstGeom prst="rect">
            <a:avLst/>
          </a:prstGeom>
          <a:noFill/>
          <a:ln/>
        </p:spPr>
      </p:sp>
      <p:sp>
        <p:nvSpPr>
          <p:cNvPr id="23" name="Text 15"/>
          <p:cNvSpPr/>
          <p:nvPr/>
        </p:nvSpPr>
        <p:spPr>
          <a:xfrm>
            <a:off x="13484852" y="5346700"/>
            <a:ext cx="8010468"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Wished Granted</a:t>
            </a:r>
            <a:endParaRPr lang="en-US" sz="3200" dirty="0"/>
          </a:p>
        </p:txBody>
      </p:sp>
      <p:sp>
        <p:nvSpPr>
          <p:cNvPr id="24" name="Shape 16"/>
          <p:cNvSpPr/>
          <p:nvPr/>
        </p:nvSpPr>
        <p:spPr>
          <a:xfrm>
            <a:off x="13552594" y="6985000"/>
            <a:ext cx="7874984" cy="2603500"/>
          </a:xfrm>
          <a:prstGeom prst="rect">
            <a:avLst/>
          </a:prstGeom>
          <a:noFill/>
          <a:ln/>
        </p:spPr>
      </p:sp>
      <p:sp>
        <p:nvSpPr>
          <p:cNvPr id="25" name="Shape 17"/>
          <p:cNvSpPr/>
          <p:nvPr/>
        </p:nvSpPr>
        <p:spPr>
          <a:xfrm>
            <a:off x="14613176" y="6985000"/>
            <a:ext cx="5753819" cy="2082800"/>
          </a:xfrm>
          <a:prstGeom prst="rect">
            <a:avLst/>
          </a:prstGeom>
          <a:noFill/>
          <a:ln/>
        </p:spPr>
      </p:sp>
      <p:sp>
        <p:nvSpPr>
          <p:cNvPr id="26" name="Text 18"/>
          <p:cNvSpPr/>
          <p:nvPr/>
        </p:nvSpPr>
        <p:spPr>
          <a:xfrm>
            <a:off x="14613176" y="6985000"/>
            <a:ext cx="6295754" cy="2624667"/>
          </a:xfrm>
          <a:prstGeom prst="rect">
            <a:avLst/>
          </a:prstGeom>
          <a:noFill/>
          <a:ln/>
        </p:spPr>
        <p:txBody>
          <a:bodyPr wrap="square" lIns="0" tIns="0" rIns="0" bIns="0" rtlCol="0" anchor="t"/>
          <a:lstStyle/>
          <a:p>
            <a:pPr algn="l"/>
            <a:r>
              <a:rPr lang="en-US" sz="12800" dirty="0">
                <a:solidFill>
                  <a:srgbClr val="272727">
                    <a:alpha val="100000"/>
                  </a:srgbClr>
                </a:solidFill>
                <a:latin typeface="Lora Bold" pitchFamily="34" charset="0"/>
                <a:ea typeface="Lora Bold" pitchFamily="34" charset="-122"/>
                <a:cs typeface="Lora Bold" pitchFamily="34" charset="-120"/>
              </a:rPr>
              <a:t>535 Km</a:t>
            </a:r>
            <a:endParaRPr lang="en-US" sz="12800" dirty="0"/>
          </a:p>
        </p:txBody>
      </p:sp>
      <p:sp>
        <p:nvSpPr>
          <p:cNvPr id="27" name="Shape 19"/>
          <p:cNvSpPr/>
          <p:nvPr/>
        </p:nvSpPr>
        <p:spPr>
          <a:xfrm>
            <a:off x="13552594" y="9067800"/>
            <a:ext cx="7874984" cy="520700"/>
          </a:xfrm>
          <a:prstGeom prst="rect">
            <a:avLst/>
          </a:prstGeom>
          <a:noFill/>
          <a:ln/>
        </p:spPr>
      </p:sp>
      <p:sp>
        <p:nvSpPr>
          <p:cNvPr id="28" name="Text 20"/>
          <p:cNvSpPr/>
          <p:nvPr/>
        </p:nvSpPr>
        <p:spPr>
          <a:xfrm>
            <a:off x="13484852" y="9067800"/>
            <a:ext cx="8010468"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9679885" y="6739483"/>
            <a:ext cx="4422577" cy="1430834"/>
          </a:xfrm>
          <a:prstGeom prst="rect">
            <a:avLst/>
          </a:prstGeom>
        </p:spPr>
      </p:pic>
      <p:pic>
        <p:nvPicPr>
          <p:cNvPr id="4" name="Image 2" descr="preencoded.png">    </p:cNvPr>
          <p:cNvPicPr>
            <a:picLocks noChangeAspect="1"/>
          </p:cNvPicPr>
          <p:nvPr/>
        </p:nvPicPr>
        <p:blipFill>
          <a:blip r:embed="rId3"/>
          <a:stretch>
            <a:fillRect/>
          </a:stretch>
        </p:blipFill>
        <p:spPr>
          <a:xfrm>
            <a:off x="3797775" y="1409700"/>
            <a:ext cx="4809461" cy="435049"/>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Text 1"/>
          <p:cNvSpPr/>
          <p:nvPr/>
        </p:nvSpPr>
        <p:spPr>
          <a:xfrm>
            <a:off x="6841922" y="1143000"/>
            <a:ext cx="10690503" cy="1634067"/>
          </a:xfrm>
          <a:prstGeom prst="rect">
            <a:avLst/>
          </a:prstGeom>
          <a:noFill/>
          <a:ln/>
        </p:spPr>
        <p:txBody>
          <a:bodyPr wrap="square" lIns="0" tIns="0" rIns="0" bIns="0" rtlCol="0" anchor="t"/>
          <a:lstStyle/>
          <a:p>
            <a:pPr algn="ctr"/>
            <a:r>
              <a:rPr lang="en-US" sz="8000" dirty="0">
                <a:solidFill>
                  <a:srgbClr val="272727">
                    <a:alpha val="100000"/>
                  </a:srgbClr>
                </a:solidFill>
                <a:latin typeface="Lora Bold" pitchFamily="34" charset="0"/>
                <a:ea typeface="Lora Bold" pitchFamily="34" charset="-122"/>
                <a:cs typeface="Lora Bold" pitchFamily="34" charset="-120"/>
              </a:rPr>
              <a:t>Some Graph</a:t>
            </a:r>
            <a:endParaRPr lang="en-US" sz="8000" dirty="0"/>
          </a:p>
        </p:txBody>
      </p:sp>
      <p:sp>
        <p:nvSpPr>
          <p:cNvPr id="8" name="Shape 2"/>
          <p:cNvSpPr/>
          <p:nvPr/>
        </p:nvSpPr>
        <p:spPr>
          <a:xfrm>
            <a:off x="2718140" y="3771900"/>
            <a:ext cx="8941918" cy="6180901"/>
          </a:xfrm>
          <a:prstGeom prst="rect">
            <a:avLst/>
          </a:prstGeom>
          <a:noFill/>
          <a:ln/>
        </p:spPr>
      </p:sp>
      <p:sp>
        <p:nvSpPr>
          <p:cNvPr id="9" name="Text 3"/>
          <p:cNvSpPr/>
          <p:nvPr/>
        </p:nvSpPr>
        <p:spPr>
          <a:xfrm>
            <a:off x="2986455" y="8999513"/>
            <a:ext cx="216821" cy="356494"/>
          </a:xfrm>
          <a:prstGeom prst="rect">
            <a:avLst/>
          </a:prstGeom>
          <a:noFill/>
          <a:ln/>
        </p:spPr>
        <p:txBody>
          <a:bodyPr wrap="square" lIns="0" tIns="0" rIns="0" bIns="0" rtlCol="0" anchor="t"/>
          <a:lstStyle/>
          <a:p>
            <a:pPr algn="l"/>
            <a:r>
              <a:rPr lang="en-US" sz="1800" dirty="0">
                <a:solidFill>
                  <a:srgbClr val="0F56BB">
                    <a:alpha val="100000"/>
                  </a:srgbClr>
                </a:solidFill>
                <a:latin typeface="Lato Regular" pitchFamily="34" charset="0"/>
                <a:ea typeface="Lato Regular" pitchFamily="34" charset="-122"/>
                <a:cs typeface="Lato Regular" pitchFamily="34" charset="-120"/>
              </a:rPr>
              <a:t>0</a:t>
            </a:r>
            <a:endParaRPr lang="en-US" sz="1821" dirty="0"/>
          </a:p>
        </p:txBody>
      </p:sp>
      <p:sp>
        <p:nvSpPr>
          <p:cNvPr id="10" name="Text 4"/>
          <p:cNvSpPr/>
          <p:nvPr/>
        </p:nvSpPr>
        <p:spPr>
          <a:xfrm>
            <a:off x="3331658" y="9622606"/>
            <a:ext cx="257645" cy="422713"/>
          </a:xfrm>
          <a:prstGeom prst="rect">
            <a:avLst/>
          </a:prstGeom>
          <a:noFill/>
          <a:ln/>
        </p:spPr>
        <p:txBody>
          <a:bodyPr wrap="square" lIns="0" tIns="0" rIns="0" bIns="0" rtlCol="0" anchor="t"/>
          <a:lstStyle/>
          <a:p>
            <a:pPr algn="l"/>
            <a:r>
              <a:rPr lang="en-US" sz="2200" dirty="0">
                <a:solidFill>
                  <a:srgbClr val="0F56BB">
                    <a:alpha val="100000"/>
                  </a:srgbClr>
                </a:solidFill>
                <a:latin typeface="Lato Regular" pitchFamily="34" charset="0"/>
                <a:ea typeface="Lato Regular" pitchFamily="34" charset="-122"/>
                <a:cs typeface="Lato Regular" pitchFamily="34" charset="-120"/>
              </a:rPr>
              <a:t>1</a:t>
            </a:r>
            <a:endParaRPr lang="en-US" sz="2185" dirty="0"/>
          </a:p>
        </p:txBody>
      </p:sp>
      <p:sp>
        <p:nvSpPr>
          <p:cNvPr id="11" name="Text 5"/>
          <p:cNvSpPr/>
          <p:nvPr/>
        </p:nvSpPr>
        <p:spPr>
          <a:xfrm>
            <a:off x="4470732" y="9622606"/>
            <a:ext cx="257645" cy="422713"/>
          </a:xfrm>
          <a:prstGeom prst="rect">
            <a:avLst/>
          </a:prstGeom>
          <a:noFill/>
          <a:ln/>
        </p:spPr>
        <p:txBody>
          <a:bodyPr wrap="square" lIns="0" tIns="0" rIns="0" bIns="0" rtlCol="0" anchor="t"/>
          <a:lstStyle/>
          <a:p>
            <a:pPr algn="l"/>
            <a:r>
              <a:rPr lang="en-US" sz="2200" dirty="0">
                <a:solidFill>
                  <a:srgbClr val="0F56BB">
                    <a:alpha val="100000"/>
                  </a:srgbClr>
                </a:solidFill>
                <a:latin typeface="Lato Regular" pitchFamily="34" charset="0"/>
                <a:ea typeface="Lato Regular" pitchFamily="34" charset="-122"/>
                <a:cs typeface="Lato Regular" pitchFamily="34" charset="-120"/>
              </a:rPr>
              <a:t>2</a:t>
            </a:r>
            <a:endParaRPr lang="en-US" sz="2185" dirty="0"/>
          </a:p>
        </p:txBody>
      </p:sp>
      <p:sp>
        <p:nvSpPr>
          <p:cNvPr id="12" name="Text 6"/>
          <p:cNvSpPr/>
          <p:nvPr/>
        </p:nvSpPr>
        <p:spPr>
          <a:xfrm>
            <a:off x="5609804" y="9622606"/>
            <a:ext cx="257645" cy="422713"/>
          </a:xfrm>
          <a:prstGeom prst="rect">
            <a:avLst/>
          </a:prstGeom>
          <a:noFill/>
          <a:ln/>
        </p:spPr>
        <p:txBody>
          <a:bodyPr wrap="square" lIns="0" tIns="0" rIns="0" bIns="0" rtlCol="0" anchor="t"/>
          <a:lstStyle/>
          <a:p>
            <a:pPr algn="l"/>
            <a:r>
              <a:rPr lang="en-US" sz="2200" dirty="0">
                <a:solidFill>
                  <a:srgbClr val="0F56BB">
                    <a:alpha val="100000"/>
                  </a:srgbClr>
                </a:solidFill>
                <a:latin typeface="Lato Regular" pitchFamily="34" charset="0"/>
                <a:ea typeface="Lato Regular" pitchFamily="34" charset="-122"/>
                <a:cs typeface="Lato Regular" pitchFamily="34" charset="-120"/>
              </a:rPr>
              <a:t>3</a:t>
            </a:r>
            <a:endParaRPr lang="en-US" sz="2185" dirty="0"/>
          </a:p>
        </p:txBody>
      </p:sp>
      <p:sp>
        <p:nvSpPr>
          <p:cNvPr id="13" name="Text 7"/>
          <p:cNvSpPr/>
          <p:nvPr/>
        </p:nvSpPr>
        <p:spPr>
          <a:xfrm>
            <a:off x="6748878" y="9622606"/>
            <a:ext cx="257645" cy="422713"/>
          </a:xfrm>
          <a:prstGeom prst="rect">
            <a:avLst/>
          </a:prstGeom>
          <a:noFill/>
          <a:ln/>
        </p:spPr>
        <p:txBody>
          <a:bodyPr wrap="square" lIns="0" tIns="0" rIns="0" bIns="0" rtlCol="0" anchor="t"/>
          <a:lstStyle/>
          <a:p>
            <a:pPr algn="l"/>
            <a:r>
              <a:rPr lang="en-US" sz="2200" dirty="0">
                <a:solidFill>
                  <a:srgbClr val="0F56BB">
                    <a:alpha val="100000"/>
                  </a:srgbClr>
                </a:solidFill>
                <a:latin typeface="Lato Regular" pitchFamily="34" charset="0"/>
                <a:ea typeface="Lato Regular" pitchFamily="34" charset="-122"/>
                <a:cs typeface="Lato Regular" pitchFamily="34" charset="-120"/>
              </a:rPr>
              <a:t>4</a:t>
            </a:r>
            <a:endParaRPr lang="en-US" sz="2185" dirty="0"/>
          </a:p>
        </p:txBody>
      </p:sp>
      <p:sp>
        <p:nvSpPr>
          <p:cNvPr id="14" name="Text 8"/>
          <p:cNvSpPr/>
          <p:nvPr/>
        </p:nvSpPr>
        <p:spPr>
          <a:xfrm>
            <a:off x="7887996" y="9622606"/>
            <a:ext cx="257645" cy="422713"/>
          </a:xfrm>
          <a:prstGeom prst="rect">
            <a:avLst/>
          </a:prstGeom>
          <a:noFill/>
          <a:ln/>
        </p:spPr>
        <p:txBody>
          <a:bodyPr wrap="square" lIns="0" tIns="0" rIns="0" bIns="0" rtlCol="0" anchor="t"/>
          <a:lstStyle/>
          <a:p>
            <a:pPr algn="l"/>
            <a:r>
              <a:rPr lang="en-US" sz="2200" dirty="0">
                <a:solidFill>
                  <a:srgbClr val="0F56BB">
                    <a:alpha val="100000"/>
                  </a:srgbClr>
                </a:solidFill>
                <a:latin typeface="Lato Regular" pitchFamily="34" charset="0"/>
                <a:ea typeface="Lato Regular" pitchFamily="34" charset="-122"/>
                <a:cs typeface="Lato Regular" pitchFamily="34" charset="-120"/>
              </a:rPr>
              <a:t>5</a:t>
            </a:r>
            <a:endParaRPr lang="en-US" sz="2185" dirty="0"/>
          </a:p>
        </p:txBody>
      </p:sp>
      <p:sp>
        <p:nvSpPr>
          <p:cNvPr id="15" name="Text 9"/>
          <p:cNvSpPr/>
          <p:nvPr/>
        </p:nvSpPr>
        <p:spPr>
          <a:xfrm>
            <a:off x="9027070" y="9622606"/>
            <a:ext cx="257645" cy="422713"/>
          </a:xfrm>
          <a:prstGeom prst="rect">
            <a:avLst/>
          </a:prstGeom>
          <a:noFill/>
          <a:ln/>
        </p:spPr>
        <p:txBody>
          <a:bodyPr wrap="square" lIns="0" tIns="0" rIns="0" bIns="0" rtlCol="0" anchor="t"/>
          <a:lstStyle/>
          <a:p>
            <a:pPr algn="l"/>
            <a:r>
              <a:rPr lang="en-US" sz="2200" dirty="0">
                <a:solidFill>
                  <a:srgbClr val="0F56BB">
                    <a:alpha val="100000"/>
                  </a:srgbClr>
                </a:solidFill>
                <a:latin typeface="Lato Regular" pitchFamily="34" charset="0"/>
                <a:ea typeface="Lato Regular" pitchFamily="34" charset="-122"/>
                <a:cs typeface="Lato Regular" pitchFamily="34" charset="-120"/>
              </a:rPr>
              <a:t>6</a:t>
            </a:r>
            <a:endParaRPr lang="en-US" sz="2185" dirty="0"/>
          </a:p>
        </p:txBody>
      </p:sp>
      <p:sp>
        <p:nvSpPr>
          <p:cNvPr id="16" name="Text 10"/>
          <p:cNvSpPr/>
          <p:nvPr/>
        </p:nvSpPr>
        <p:spPr>
          <a:xfrm>
            <a:off x="10166145" y="9622606"/>
            <a:ext cx="257645" cy="422713"/>
          </a:xfrm>
          <a:prstGeom prst="rect">
            <a:avLst/>
          </a:prstGeom>
          <a:noFill/>
          <a:ln/>
        </p:spPr>
        <p:txBody>
          <a:bodyPr wrap="square" lIns="0" tIns="0" rIns="0" bIns="0" rtlCol="0" anchor="t"/>
          <a:lstStyle/>
          <a:p>
            <a:pPr algn="l"/>
            <a:r>
              <a:rPr lang="en-US" sz="2200" dirty="0">
                <a:solidFill>
                  <a:srgbClr val="0F56BB">
                    <a:alpha val="100000"/>
                  </a:srgbClr>
                </a:solidFill>
                <a:latin typeface="Lato Regular" pitchFamily="34" charset="0"/>
                <a:ea typeface="Lato Regular" pitchFamily="34" charset="-122"/>
                <a:cs typeface="Lato Regular" pitchFamily="34" charset="-120"/>
              </a:rPr>
              <a:t>7</a:t>
            </a:r>
            <a:endParaRPr lang="en-US" sz="2185" dirty="0"/>
          </a:p>
        </p:txBody>
      </p:sp>
      <p:sp>
        <p:nvSpPr>
          <p:cNvPr id="17" name="Text 11"/>
          <p:cNvSpPr/>
          <p:nvPr/>
        </p:nvSpPr>
        <p:spPr>
          <a:xfrm>
            <a:off x="11281636" y="9622606"/>
            <a:ext cx="257645" cy="422713"/>
          </a:xfrm>
          <a:prstGeom prst="rect">
            <a:avLst/>
          </a:prstGeom>
          <a:noFill/>
          <a:ln/>
        </p:spPr>
        <p:txBody>
          <a:bodyPr wrap="square" lIns="0" tIns="0" rIns="0" bIns="0" rtlCol="0" anchor="t"/>
          <a:lstStyle/>
          <a:p>
            <a:pPr algn="l"/>
            <a:r>
              <a:rPr lang="en-US" sz="2200" dirty="0">
                <a:solidFill>
                  <a:srgbClr val="0F56BB">
                    <a:alpha val="100000"/>
                  </a:srgbClr>
                </a:solidFill>
                <a:latin typeface="Lato Regular" pitchFamily="34" charset="0"/>
                <a:ea typeface="Lato Regular" pitchFamily="34" charset="-122"/>
                <a:cs typeface="Lato Regular" pitchFamily="34" charset="-120"/>
              </a:rPr>
              <a:t>8</a:t>
            </a:r>
            <a:endParaRPr lang="en-US" sz="2185" dirty="0"/>
          </a:p>
        </p:txBody>
      </p:sp>
      <p:sp>
        <p:nvSpPr>
          <p:cNvPr id="18" name="Text 12"/>
          <p:cNvSpPr/>
          <p:nvPr/>
        </p:nvSpPr>
        <p:spPr>
          <a:xfrm>
            <a:off x="2852319" y="8482087"/>
            <a:ext cx="356539" cy="356494"/>
          </a:xfrm>
          <a:prstGeom prst="rect">
            <a:avLst/>
          </a:prstGeom>
          <a:noFill/>
          <a:ln/>
        </p:spPr>
        <p:txBody>
          <a:bodyPr wrap="square" lIns="0" tIns="0" rIns="0" bIns="0" rtlCol="0" anchor="t"/>
          <a:lstStyle/>
          <a:p>
            <a:pPr algn="l"/>
            <a:r>
              <a:rPr lang="en-US" sz="1800" dirty="0">
                <a:solidFill>
                  <a:srgbClr val="0F56BB">
                    <a:alpha val="100000"/>
                  </a:srgbClr>
                </a:solidFill>
                <a:latin typeface="Lato Regular" pitchFamily="34" charset="0"/>
                <a:ea typeface="Lato Regular" pitchFamily="34" charset="-122"/>
                <a:cs typeface="Lato Regular" pitchFamily="34" charset="-120"/>
              </a:rPr>
              <a:t>10</a:t>
            </a:r>
            <a:endParaRPr lang="en-US" sz="1821" dirty="0"/>
          </a:p>
        </p:txBody>
      </p:sp>
      <p:sp>
        <p:nvSpPr>
          <p:cNvPr id="19" name="Text 13"/>
          <p:cNvSpPr/>
          <p:nvPr/>
        </p:nvSpPr>
        <p:spPr>
          <a:xfrm>
            <a:off x="2852319" y="7964612"/>
            <a:ext cx="356539" cy="356494"/>
          </a:xfrm>
          <a:prstGeom prst="rect">
            <a:avLst/>
          </a:prstGeom>
          <a:noFill/>
          <a:ln/>
        </p:spPr>
        <p:txBody>
          <a:bodyPr wrap="square" lIns="0" tIns="0" rIns="0" bIns="0" rtlCol="0" anchor="t"/>
          <a:lstStyle/>
          <a:p>
            <a:pPr algn="l"/>
            <a:r>
              <a:rPr lang="en-US" sz="1800" dirty="0">
                <a:solidFill>
                  <a:srgbClr val="0F56BB">
                    <a:alpha val="100000"/>
                  </a:srgbClr>
                </a:solidFill>
                <a:latin typeface="Lato Regular" pitchFamily="34" charset="0"/>
                <a:ea typeface="Lato Regular" pitchFamily="34" charset="-122"/>
                <a:cs typeface="Lato Regular" pitchFamily="34" charset="-120"/>
              </a:rPr>
              <a:t>20</a:t>
            </a:r>
            <a:endParaRPr lang="en-US" sz="1821" dirty="0"/>
          </a:p>
        </p:txBody>
      </p:sp>
      <p:sp>
        <p:nvSpPr>
          <p:cNvPr id="20" name="Text 14"/>
          <p:cNvSpPr/>
          <p:nvPr/>
        </p:nvSpPr>
        <p:spPr>
          <a:xfrm>
            <a:off x="2852319" y="7447161"/>
            <a:ext cx="356539" cy="356494"/>
          </a:xfrm>
          <a:prstGeom prst="rect">
            <a:avLst/>
          </a:prstGeom>
          <a:noFill/>
          <a:ln/>
        </p:spPr>
        <p:txBody>
          <a:bodyPr wrap="square" lIns="0" tIns="0" rIns="0" bIns="0" rtlCol="0" anchor="t"/>
          <a:lstStyle/>
          <a:p>
            <a:pPr algn="l"/>
            <a:r>
              <a:rPr lang="en-US" sz="1800" dirty="0">
                <a:solidFill>
                  <a:srgbClr val="0F56BB">
                    <a:alpha val="100000"/>
                  </a:srgbClr>
                </a:solidFill>
                <a:latin typeface="Lato Regular" pitchFamily="34" charset="0"/>
                <a:ea typeface="Lato Regular" pitchFamily="34" charset="-122"/>
                <a:cs typeface="Lato Regular" pitchFamily="34" charset="-120"/>
              </a:rPr>
              <a:t>30</a:t>
            </a:r>
            <a:endParaRPr lang="en-US" sz="1821" dirty="0"/>
          </a:p>
        </p:txBody>
      </p:sp>
      <p:sp>
        <p:nvSpPr>
          <p:cNvPr id="21" name="Text 15"/>
          <p:cNvSpPr/>
          <p:nvPr/>
        </p:nvSpPr>
        <p:spPr>
          <a:xfrm>
            <a:off x="2852319" y="6929611"/>
            <a:ext cx="356539" cy="356494"/>
          </a:xfrm>
          <a:prstGeom prst="rect">
            <a:avLst/>
          </a:prstGeom>
          <a:noFill/>
          <a:ln/>
        </p:spPr>
        <p:txBody>
          <a:bodyPr wrap="square" lIns="0" tIns="0" rIns="0" bIns="0" rtlCol="0" anchor="t"/>
          <a:lstStyle/>
          <a:p>
            <a:pPr algn="l"/>
            <a:r>
              <a:rPr lang="en-US" sz="1800" dirty="0">
                <a:solidFill>
                  <a:srgbClr val="0F56BB">
                    <a:alpha val="100000"/>
                  </a:srgbClr>
                </a:solidFill>
                <a:latin typeface="Lato Regular" pitchFamily="34" charset="0"/>
                <a:ea typeface="Lato Regular" pitchFamily="34" charset="-122"/>
                <a:cs typeface="Lato Regular" pitchFamily="34" charset="-120"/>
              </a:rPr>
              <a:t>40</a:t>
            </a:r>
            <a:endParaRPr lang="en-US" sz="1821" dirty="0"/>
          </a:p>
        </p:txBody>
      </p:sp>
      <p:sp>
        <p:nvSpPr>
          <p:cNvPr id="22" name="Text 16"/>
          <p:cNvSpPr/>
          <p:nvPr/>
        </p:nvSpPr>
        <p:spPr>
          <a:xfrm>
            <a:off x="2852319" y="6412309"/>
            <a:ext cx="356539" cy="356494"/>
          </a:xfrm>
          <a:prstGeom prst="rect">
            <a:avLst/>
          </a:prstGeom>
          <a:noFill/>
          <a:ln/>
        </p:spPr>
        <p:txBody>
          <a:bodyPr wrap="square" lIns="0" tIns="0" rIns="0" bIns="0" rtlCol="0" anchor="t"/>
          <a:lstStyle/>
          <a:p>
            <a:pPr algn="l"/>
            <a:r>
              <a:rPr lang="en-US" sz="1800" dirty="0">
                <a:solidFill>
                  <a:srgbClr val="0F56BB">
                    <a:alpha val="100000"/>
                  </a:srgbClr>
                </a:solidFill>
                <a:latin typeface="Lato Regular" pitchFamily="34" charset="0"/>
                <a:ea typeface="Lato Regular" pitchFamily="34" charset="-122"/>
                <a:cs typeface="Lato Regular" pitchFamily="34" charset="-120"/>
              </a:rPr>
              <a:t>50</a:t>
            </a:r>
            <a:endParaRPr lang="en-US" sz="1821" dirty="0"/>
          </a:p>
        </p:txBody>
      </p:sp>
      <p:sp>
        <p:nvSpPr>
          <p:cNvPr id="23" name="Text 17"/>
          <p:cNvSpPr/>
          <p:nvPr/>
        </p:nvSpPr>
        <p:spPr>
          <a:xfrm>
            <a:off x="2852319" y="5894809"/>
            <a:ext cx="356539" cy="356494"/>
          </a:xfrm>
          <a:prstGeom prst="rect">
            <a:avLst/>
          </a:prstGeom>
          <a:noFill/>
          <a:ln/>
        </p:spPr>
        <p:txBody>
          <a:bodyPr wrap="square" lIns="0" tIns="0" rIns="0" bIns="0" rtlCol="0" anchor="t"/>
          <a:lstStyle/>
          <a:p>
            <a:pPr algn="l"/>
            <a:r>
              <a:rPr lang="en-US" sz="1800" dirty="0">
                <a:solidFill>
                  <a:srgbClr val="0F56BB">
                    <a:alpha val="100000"/>
                  </a:srgbClr>
                </a:solidFill>
                <a:latin typeface="Lato Regular" pitchFamily="34" charset="0"/>
                <a:ea typeface="Lato Regular" pitchFamily="34" charset="-122"/>
                <a:cs typeface="Lato Regular" pitchFamily="34" charset="-120"/>
              </a:rPr>
              <a:t>60</a:t>
            </a:r>
            <a:endParaRPr lang="en-US" sz="1821" dirty="0"/>
          </a:p>
        </p:txBody>
      </p:sp>
      <p:sp>
        <p:nvSpPr>
          <p:cNvPr id="24" name="Text 18"/>
          <p:cNvSpPr/>
          <p:nvPr/>
        </p:nvSpPr>
        <p:spPr>
          <a:xfrm>
            <a:off x="2852319" y="5377507"/>
            <a:ext cx="356539" cy="356494"/>
          </a:xfrm>
          <a:prstGeom prst="rect">
            <a:avLst/>
          </a:prstGeom>
          <a:noFill/>
          <a:ln/>
        </p:spPr>
        <p:txBody>
          <a:bodyPr wrap="square" lIns="0" tIns="0" rIns="0" bIns="0" rtlCol="0" anchor="t"/>
          <a:lstStyle/>
          <a:p>
            <a:pPr algn="l"/>
            <a:r>
              <a:rPr lang="en-US" sz="1800" dirty="0">
                <a:solidFill>
                  <a:srgbClr val="0F56BB">
                    <a:alpha val="100000"/>
                  </a:srgbClr>
                </a:solidFill>
                <a:latin typeface="Lato Regular" pitchFamily="34" charset="0"/>
                <a:ea typeface="Lato Regular" pitchFamily="34" charset="-122"/>
                <a:cs typeface="Lato Regular" pitchFamily="34" charset="-120"/>
              </a:rPr>
              <a:t>70</a:t>
            </a:r>
            <a:endParaRPr lang="en-US" sz="1821" dirty="0"/>
          </a:p>
        </p:txBody>
      </p:sp>
      <p:sp>
        <p:nvSpPr>
          <p:cNvPr id="25" name="Text 19"/>
          <p:cNvSpPr/>
          <p:nvPr/>
        </p:nvSpPr>
        <p:spPr>
          <a:xfrm>
            <a:off x="2852319" y="4860057"/>
            <a:ext cx="356539" cy="356494"/>
          </a:xfrm>
          <a:prstGeom prst="rect">
            <a:avLst/>
          </a:prstGeom>
          <a:noFill/>
          <a:ln/>
        </p:spPr>
        <p:txBody>
          <a:bodyPr wrap="square" lIns="0" tIns="0" rIns="0" bIns="0" rtlCol="0" anchor="t"/>
          <a:lstStyle/>
          <a:p>
            <a:pPr algn="l"/>
            <a:r>
              <a:rPr lang="en-US" sz="1800" dirty="0">
                <a:solidFill>
                  <a:srgbClr val="0F56BB">
                    <a:alpha val="100000"/>
                  </a:srgbClr>
                </a:solidFill>
                <a:latin typeface="Lato Regular" pitchFamily="34" charset="0"/>
                <a:ea typeface="Lato Regular" pitchFamily="34" charset="-122"/>
                <a:cs typeface="Lato Regular" pitchFamily="34" charset="-120"/>
              </a:rPr>
              <a:t>80</a:t>
            </a:r>
            <a:endParaRPr lang="en-US" sz="1821" dirty="0"/>
          </a:p>
        </p:txBody>
      </p:sp>
      <p:sp>
        <p:nvSpPr>
          <p:cNvPr id="26" name="Text 20"/>
          <p:cNvSpPr/>
          <p:nvPr/>
        </p:nvSpPr>
        <p:spPr>
          <a:xfrm>
            <a:off x="2852319" y="4342507"/>
            <a:ext cx="356539" cy="356494"/>
          </a:xfrm>
          <a:prstGeom prst="rect">
            <a:avLst/>
          </a:prstGeom>
          <a:noFill/>
          <a:ln/>
        </p:spPr>
        <p:txBody>
          <a:bodyPr wrap="square" lIns="0" tIns="0" rIns="0" bIns="0" rtlCol="0" anchor="t"/>
          <a:lstStyle/>
          <a:p>
            <a:pPr algn="l"/>
            <a:r>
              <a:rPr lang="en-US" sz="1800" dirty="0">
                <a:solidFill>
                  <a:srgbClr val="0F56BB">
                    <a:alpha val="100000"/>
                  </a:srgbClr>
                </a:solidFill>
                <a:latin typeface="Lato Regular" pitchFamily="34" charset="0"/>
                <a:ea typeface="Lato Regular" pitchFamily="34" charset="-122"/>
                <a:cs typeface="Lato Regular" pitchFamily="34" charset="-120"/>
              </a:rPr>
              <a:t>90</a:t>
            </a:r>
            <a:endParaRPr lang="en-US" sz="1821" dirty="0"/>
          </a:p>
        </p:txBody>
      </p:sp>
      <p:sp>
        <p:nvSpPr>
          <p:cNvPr id="27" name="Text 21"/>
          <p:cNvSpPr/>
          <p:nvPr/>
        </p:nvSpPr>
        <p:spPr>
          <a:xfrm>
            <a:off x="2718140" y="3825032"/>
            <a:ext cx="483555" cy="356494"/>
          </a:xfrm>
          <a:prstGeom prst="rect">
            <a:avLst/>
          </a:prstGeom>
          <a:noFill/>
          <a:ln/>
        </p:spPr>
        <p:txBody>
          <a:bodyPr wrap="square" lIns="0" tIns="0" rIns="0" bIns="0" rtlCol="0" anchor="t"/>
          <a:lstStyle/>
          <a:p>
            <a:pPr algn="l"/>
            <a:r>
              <a:rPr lang="en-US" sz="1800" dirty="0">
                <a:solidFill>
                  <a:srgbClr val="0F56BB">
                    <a:alpha val="100000"/>
                  </a:srgbClr>
                </a:solidFill>
                <a:latin typeface="Lato Regular" pitchFamily="34" charset="0"/>
                <a:ea typeface="Lato Regular" pitchFamily="34" charset="-122"/>
                <a:cs typeface="Lato Regular" pitchFamily="34" charset="-120"/>
              </a:rPr>
              <a:t>100</a:t>
            </a:r>
            <a:endParaRPr lang="en-US" sz="1821" dirty="0"/>
          </a:p>
        </p:txBody>
      </p:sp>
      <p:pic>
        <p:nvPicPr>
          <p:cNvPr id="28" name="Image 4" descr="preencoded.png">    </p:cNvPr>
          <p:cNvPicPr>
            <a:picLocks noChangeAspect="1"/>
          </p:cNvPicPr>
          <p:nvPr/>
        </p:nvPicPr>
        <p:blipFill>
          <a:blip r:embed="rId5"/>
          <a:stretch>
            <a:fillRect/>
          </a:stretch>
        </p:blipFill>
        <p:spPr>
          <a:xfrm>
            <a:off x="3368467" y="3771900"/>
            <a:ext cx="8291591" cy="5511006"/>
          </a:xfrm>
          <a:prstGeom prst="rect">
            <a:avLst/>
          </a:prstGeom>
        </p:spPr>
      </p:pic>
      <p:pic>
        <p:nvPicPr>
          <p:cNvPr id="29" name="Image 5" descr="preencoded.png">    </p:cNvPr>
          <p:cNvPicPr>
            <a:picLocks noChangeAspect="1"/>
          </p:cNvPicPr>
          <p:nvPr/>
        </p:nvPicPr>
        <p:blipFill>
          <a:blip r:embed="rId6"/>
          <a:stretch>
            <a:fillRect/>
          </a:stretch>
        </p:blipFill>
        <p:spPr>
          <a:xfrm>
            <a:off x="4512766" y="4185444"/>
            <a:ext cx="11567" cy="5258445"/>
          </a:xfrm>
          <a:prstGeom prst="rect">
            <a:avLst/>
          </a:prstGeom>
        </p:spPr>
      </p:pic>
      <p:pic>
        <p:nvPicPr>
          <p:cNvPr id="30" name="Image 6" descr="preencoded.png">    </p:cNvPr>
          <p:cNvPicPr>
            <a:picLocks noChangeAspect="1"/>
          </p:cNvPicPr>
          <p:nvPr/>
        </p:nvPicPr>
        <p:blipFill>
          <a:blip r:embed="rId7"/>
          <a:stretch>
            <a:fillRect/>
          </a:stretch>
        </p:blipFill>
        <p:spPr>
          <a:xfrm>
            <a:off x="5651279" y="4185444"/>
            <a:ext cx="11567" cy="5258445"/>
          </a:xfrm>
          <a:prstGeom prst="rect">
            <a:avLst/>
          </a:prstGeom>
        </p:spPr>
      </p:pic>
      <p:pic>
        <p:nvPicPr>
          <p:cNvPr id="31" name="Image 7" descr="preencoded.png">    </p:cNvPr>
          <p:cNvPicPr>
            <a:picLocks noChangeAspect="1"/>
          </p:cNvPicPr>
          <p:nvPr/>
        </p:nvPicPr>
        <p:blipFill>
          <a:blip r:embed="rId8"/>
          <a:stretch>
            <a:fillRect/>
          </a:stretch>
        </p:blipFill>
        <p:spPr>
          <a:xfrm>
            <a:off x="6789795" y="4185444"/>
            <a:ext cx="11567" cy="5258445"/>
          </a:xfrm>
          <a:prstGeom prst="rect">
            <a:avLst/>
          </a:prstGeom>
        </p:spPr>
      </p:pic>
      <p:pic>
        <p:nvPicPr>
          <p:cNvPr id="32" name="Image 8" descr="preencoded.png">    </p:cNvPr>
          <p:cNvPicPr>
            <a:picLocks noChangeAspect="1"/>
          </p:cNvPicPr>
          <p:nvPr/>
        </p:nvPicPr>
        <p:blipFill>
          <a:blip r:embed="rId9"/>
          <a:stretch>
            <a:fillRect/>
          </a:stretch>
        </p:blipFill>
        <p:spPr>
          <a:xfrm>
            <a:off x="7928309" y="4185444"/>
            <a:ext cx="11567" cy="5258445"/>
          </a:xfrm>
          <a:prstGeom prst="rect">
            <a:avLst/>
          </a:prstGeom>
        </p:spPr>
      </p:pic>
      <p:pic>
        <p:nvPicPr>
          <p:cNvPr id="33" name="Image 9" descr="preencoded.png">    </p:cNvPr>
          <p:cNvPicPr>
            <a:picLocks noChangeAspect="1"/>
          </p:cNvPicPr>
          <p:nvPr/>
        </p:nvPicPr>
        <p:blipFill>
          <a:blip r:embed="rId10"/>
          <a:stretch>
            <a:fillRect/>
          </a:stretch>
        </p:blipFill>
        <p:spPr>
          <a:xfrm>
            <a:off x="9066828" y="4185444"/>
            <a:ext cx="11567" cy="5258445"/>
          </a:xfrm>
          <a:prstGeom prst="rect">
            <a:avLst/>
          </a:prstGeom>
        </p:spPr>
      </p:pic>
      <p:pic>
        <p:nvPicPr>
          <p:cNvPr id="34" name="Image 10" descr="preencoded.png">    </p:cNvPr>
          <p:cNvPicPr>
            <a:picLocks noChangeAspect="1"/>
          </p:cNvPicPr>
          <p:nvPr/>
        </p:nvPicPr>
        <p:blipFill>
          <a:blip r:embed="rId11"/>
          <a:stretch>
            <a:fillRect/>
          </a:stretch>
        </p:blipFill>
        <p:spPr>
          <a:xfrm>
            <a:off x="10205341" y="4185444"/>
            <a:ext cx="11567" cy="5258445"/>
          </a:xfrm>
          <a:prstGeom prst="rect">
            <a:avLst/>
          </a:prstGeom>
        </p:spPr>
      </p:pic>
      <p:pic>
        <p:nvPicPr>
          <p:cNvPr id="35" name="Image 11" descr="preencoded.png">    </p:cNvPr>
          <p:cNvPicPr>
            <a:picLocks noChangeAspect="1"/>
          </p:cNvPicPr>
          <p:nvPr/>
        </p:nvPicPr>
        <p:blipFill>
          <a:blip r:embed="rId12"/>
          <a:stretch>
            <a:fillRect/>
          </a:stretch>
        </p:blipFill>
        <p:spPr>
          <a:xfrm>
            <a:off x="11343854" y="4185444"/>
            <a:ext cx="11567" cy="5258445"/>
          </a:xfrm>
          <a:prstGeom prst="rect">
            <a:avLst/>
          </a:prstGeom>
        </p:spPr>
      </p:pic>
      <p:pic>
        <p:nvPicPr>
          <p:cNvPr id="36" name="Image 12" descr="preencoded.png">    </p:cNvPr>
          <p:cNvPicPr>
            <a:picLocks noChangeAspect="1"/>
          </p:cNvPicPr>
          <p:nvPr/>
        </p:nvPicPr>
        <p:blipFill>
          <a:blip r:embed="rId13"/>
          <a:stretch>
            <a:fillRect/>
          </a:stretch>
        </p:blipFill>
        <p:spPr>
          <a:xfrm>
            <a:off x="3355539" y="5483845"/>
            <a:ext cx="8050168" cy="2373585"/>
          </a:xfrm>
          <a:prstGeom prst="rect">
            <a:avLst/>
          </a:prstGeom>
        </p:spPr>
      </p:pic>
      <p:pic>
        <p:nvPicPr>
          <p:cNvPr id="37" name="Image 13" descr="preencoded.png">    </p:cNvPr>
          <p:cNvPicPr>
            <a:picLocks noChangeAspect="1"/>
          </p:cNvPicPr>
          <p:nvPr/>
        </p:nvPicPr>
        <p:blipFill>
          <a:blip r:embed="rId14"/>
          <a:stretch>
            <a:fillRect/>
          </a:stretch>
        </p:blipFill>
        <p:spPr>
          <a:xfrm>
            <a:off x="3369143" y="6359525"/>
            <a:ext cx="8044031" cy="2268538"/>
          </a:xfrm>
          <a:prstGeom prst="rect">
            <a:avLst/>
          </a:prstGeom>
        </p:spPr>
      </p:pic>
      <p:pic>
        <p:nvPicPr>
          <p:cNvPr id="38" name="Image 14" descr="preencoded.png">    </p:cNvPr>
          <p:cNvPicPr>
            <a:picLocks noChangeAspect="1"/>
          </p:cNvPicPr>
          <p:nvPr/>
        </p:nvPicPr>
        <p:blipFill>
          <a:blip r:embed="rId15"/>
          <a:stretch>
            <a:fillRect/>
          </a:stretch>
        </p:blipFill>
        <p:spPr>
          <a:xfrm>
            <a:off x="4441751" y="6055643"/>
            <a:ext cx="153591" cy="153566"/>
          </a:xfrm>
          <a:prstGeom prst="rect">
            <a:avLst/>
          </a:prstGeom>
        </p:spPr>
      </p:pic>
      <p:pic>
        <p:nvPicPr>
          <p:cNvPr id="39" name="Image 15" descr="preencoded.png">    </p:cNvPr>
          <p:cNvPicPr>
            <a:picLocks noChangeAspect="1"/>
          </p:cNvPicPr>
          <p:nvPr/>
        </p:nvPicPr>
        <p:blipFill>
          <a:blip r:embed="rId16"/>
          <a:stretch>
            <a:fillRect/>
          </a:stretch>
        </p:blipFill>
        <p:spPr>
          <a:xfrm>
            <a:off x="4441751" y="6981130"/>
            <a:ext cx="153591" cy="153566"/>
          </a:xfrm>
          <a:prstGeom prst="rect">
            <a:avLst/>
          </a:prstGeom>
        </p:spPr>
      </p:pic>
      <p:pic>
        <p:nvPicPr>
          <p:cNvPr id="40" name="Image 16" descr="preencoded.png">    </p:cNvPr>
          <p:cNvPicPr>
            <a:picLocks noChangeAspect="1"/>
          </p:cNvPicPr>
          <p:nvPr/>
        </p:nvPicPr>
        <p:blipFill>
          <a:blip r:embed="rId17"/>
          <a:stretch>
            <a:fillRect/>
          </a:stretch>
        </p:blipFill>
        <p:spPr>
          <a:xfrm>
            <a:off x="5580267" y="5651277"/>
            <a:ext cx="153591" cy="153566"/>
          </a:xfrm>
          <a:prstGeom prst="rect">
            <a:avLst/>
          </a:prstGeom>
        </p:spPr>
      </p:pic>
      <p:pic>
        <p:nvPicPr>
          <p:cNvPr id="41" name="Image 17" descr="preencoded.png">    </p:cNvPr>
          <p:cNvPicPr>
            <a:picLocks noChangeAspect="1"/>
          </p:cNvPicPr>
          <p:nvPr/>
        </p:nvPicPr>
        <p:blipFill>
          <a:blip r:embed="rId18"/>
          <a:stretch>
            <a:fillRect/>
          </a:stretch>
        </p:blipFill>
        <p:spPr>
          <a:xfrm>
            <a:off x="5580267" y="7415510"/>
            <a:ext cx="153591" cy="153566"/>
          </a:xfrm>
          <a:prstGeom prst="rect">
            <a:avLst/>
          </a:prstGeom>
        </p:spPr>
      </p:pic>
      <p:pic>
        <p:nvPicPr>
          <p:cNvPr id="42" name="Image 18" descr="preencoded.png">    </p:cNvPr>
          <p:cNvPicPr>
            <a:picLocks noChangeAspect="1"/>
          </p:cNvPicPr>
          <p:nvPr/>
        </p:nvPicPr>
        <p:blipFill>
          <a:blip r:embed="rId19"/>
          <a:stretch>
            <a:fillRect/>
          </a:stretch>
        </p:blipFill>
        <p:spPr>
          <a:xfrm>
            <a:off x="6718783" y="7732812"/>
            <a:ext cx="153591" cy="153566"/>
          </a:xfrm>
          <a:prstGeom prst="rect">
            <a:avLst/>
          </a:prstGeom>
        </p:spPr>
      </p:pic>
      <p:pic>
        <p:nvPicPr>
          <p:cNvPr id="43" name="Image 19" descr="preencoded.png">    </p:cNvPr>
          <p:cNvPicPr>
            <a:picLocks noChangeAspect="1"/>
          </p:cNvPicPr>
          <p:nvPr/>
        </p:nvPicPr>
        <p:blipFill>
          <a:blip r:embed="rId20"/>
          <a:stretch>
            <a:fillRect/>
          </a:stretch>
        </p:blipFill>
        <p:spPr>
          <a:xfrm>
            <a:off x="6718783" y="6311826"/>
            <a:ext cx="153591" cy="153566"/>
          </a:xfrm>
          <a:prstGeom prst="rect">
            <a:avLst/>
          </a:prstGeom>
        </p:spPr>
      </p:pic>
      <p:pic>
        <p:nvPicPr>
          <p:cNvPr id="44" name="Image 20" descr="preencoded.png">    </p:cNvPr>
          <p:cNvPicPr>
            <a:picLocks noChangeAspect="1"/>
          </p:cNvPicPr>
          <p:nvPr/>
        </p:nvPicPr>
        <p:blipFill>
          <a:blip r:embed="rId21"/>
          <a:stretch>
            <a:fillRect/>
          </a:stretch>
        </p:blipFill>
        <p:spPr>
          <a:xfrm>
            <a:off x="7861923" y="6733232"/>
            <a:ext cx="153591" cy="153566"/>
          </a:xfrm>
          <a:prstGeom prst="rect">
            <a:avLst/>
          </a:prstGeom>
        </p:spPr>
      </p:pic>
      <p:pic>
        <p:nvPicPr>
          <p:cNvPr id="45" name="Image 21" descr="preencoded.png">    </p:cNvPr>
          <p:cNvPicPr>
            <a:picLocks noChangeAspect="1"/>
          </p:cNvPicPr>
          <p:nvPr/>
        </p:nvPicPr>
        <p:blipFill>
          <a:blip r:embed="rId22"/>
          <a:stretch>
            <a:fillRect/>
          </a:stretch>
        </p:blipFill>
        <p:spPr>
          <a:xfrm>
            <a:off x="7861923" y="6420644"/>
            <a:ext cx="153591" cy="153566"/>
          </a:xfrm>
          <a:prstGeom prst="rect">
            <a:avLst/>
          </a:prstGeom>
        </p:spPr>
      </p:pic>
      <p:pic>
        <p:nvPicPr>
          <p:cNvPr id="46" name="Image 22" descr="preencoded.png">    </p:cNvPr>
          <p:cNvPicPr>
            <a:picLocks noChangeAspect="1"/>
          </p:cNvPicPr>
          <p:nvPr/>
        </p:nvPicPr>
        <p:blipFill>
          <a:blip r:embed="rId23"/>
          <a:stretch>
            <a:fillRect/>
          </a:stretch>
        </p:blipFill>
        <p:spPr>
          <a:xfrm>
            <a:off x="8995813" y="7667575"/>
            <a:ext cx="153591" cy="153566"/>
          </a:xfrm>
          <a:prstGeom prst="rect">
            <a:avLst/>
          </a:prstGeom>
        </p:spPr>
      </p:pic>
      <p:pic>
        <p:nvPicPr>
          <p:cNvPr id="47" name="Image 23" descr="preencoded.png">    </p:cNvPr>
          <p:cNvPicPr>
            <a:picLocks noChangeAspect="1"/>
          </p:cNvPicPr>
          <p:nvPr/>
        </p:nvPicPr>
        <p:blipFill>
          <a:blip r:embed="rId24"/>
          <a:stretch>
            <a:fillRect/>
          </a:stretch>
        </p:blipFill>
        <p:spPr>
          <a:xfrm>
            <a:off x="8995813" y="7076877"/>
            <a:ext cx="153591" cy="153566"/>
          </a:xfrm>
          <a:prstGeom prst="rect">
            <a:avLst/>
          </a:prstGeom>
        </p:spPr>
      </p:pic>
      <p:pic>
        <p:nvPicPr>
          <p:cNvPr id="48" name="Image 24" descr="preencoded.png">    </p:cNvPr>
          <p:cNvPicPr>
            <a:picLocks noChangeAspect="1"/>
          </p:cNvPicPr>
          <p:nvPr/>
        </p:nvPicPr>
        <p:blipFill>
          <a:blip r:embed="rId25"/>
          <a:stretch>
            <a:fillRect/>
          </a:stretch>
        </p:blipFill>
        <p:spPr>
          <a:xfrm>
            <a:off x="10138955" y="6972449"/>
            <a:ext cx="153591" cy="153566"/>
          </a:xfrm>
          <a:prstGeom prst="rect">
            <a:avLst/>
          </a:prstGeom>
        </p:spPr>
      </p:pic>
      <p:pic>
        <p:nvPicPr>
          <p:cNvPr id="49" name="Image 25" descr="preencoded.png">    </p:cNvPr>
          <p:cNvPicPr>
            <a:picLocks noChangeAspect="1"/>
          </p:cNvPicPr>
          <p:nvPr/>
        </p:nvPicPr>
        <p:blipFill>
          <a:blip r:embed="rId26"/>
          <a:stretch>
            <a:fillRect/>
          </a:stretch>
        </p:blipFill>
        <p:spPr>
          <a:xfrm>
            <a:off x="10138955" y="6572771"/>
            <a:ext cx="153591" cy="153566"/>
          </a:xfrm>
          <a:prstGeom prst="rect">
            <a:avLst/>
          </a:prstGeom>
        </p:spPr>
      </p:pic>
      <p:sp>
        <p:nvSpPr>
          <p:cNvPr id="50" name="Shape 22"/>
          <p:cNvSpPr/>
          <p:nvPr/>
        </p:nvSpPr>
        <p:spPr>
          <a:xfrm>
            <a:off x="14403600" y="4191000"/>
            <a:ext cx="5601400" cy="7620000"/>
          </a:xfrm>
          <a:prstGeom prst="rect">
            <a:avLst/>
          </a:prstGeom>
          <a:noFill/>
          <a:ln/>
        </p:spPr>
      </p:sp>
      <p:sp>
        <p:nvSpPr>
          <p:cNvPr id="51" name="Shape 23"/>
          <p:cNvSpPr/>
          <p:nvPr/>
        </p:nvSpPr>
        <p:spPr>
          <a:xfrm>
            <a:off x="14403600" y="4191000"/>
            <a:ext cx="5601400" cy="7620000"/>
          </a:xfrm>
          <a:prstGeom prst="rect">
            <a:avLst/>
          </a:prstGeom>
          <a:noFill/>
          <a:ln/>
        </p:spPr>
      </p:sp>
      <p:pic>
        <p:nvPicPr>
          <p:cNvPr id="52" name="Image 26" descr="preencoded.png">    </p:cNvPr>
          <p:cNvPicPr>
            <a:picLocks noChangeAspect="1"/>
          </p:cNvPicPr>
          <p:nvPr/>
        </p:nvPicPr>
        <p:blipFill>
          <a:blip r:embed="rId27"/>
          <a:stretch>
            <a:fillRect/>
          </a:stretch>
        </p:blipFill>
        <p:spPr>
          <a:xfrm>
            <a:off x="14403600" y="4191000"/>
            <a:ext cx="5575997" cy="5575300"/>
          </a:xfrm>
          <a:prstGeom prst="rect">
            <a:avLst/>
          </a:prstGeom>
        </p:spPr>
      </p:pic>
      <p:pic>
        <p:nvPicPr>
          <p:cNvPr id="53" name="Image 27" descr="preencoded.png">    </p:cNvPr>
          <p:cNvPicPr>
            <a:picLocks noChangeAspect="1"/>
          </p:cNvPicPr>
          <p:nvPr/>
        </p:nvPicPr>
        <p:blipFill>
          <a:blip r:embed="rId28"/>
          <a:stretch>
            <a:fillRect/>
          </a:stretch>
        </p:blipFill>
        <p:spPr>
          <a:xfrm>
            <a:off x="14403600" y="4191000"/>
            <a:ext cx="5575997" cy="5575300"/>
          </a:xfrm>
          <a:prstGeom prst="rect">
            <a:avLst/>
          </a:prstGeom>
        </p:spPr>
      </p:pic>
      <p:sp>
        <p:nvSpPr>
          <p:cNvPr id="54" name="Shape 24"/>
          <p:cNvSpPr/>
          <p:nvPr/>
        </p:nvSpPr>
        <p:spPr>
          <a:xfrm>
            <a:off x="16315189" y="6365379"/>
            <a:ext cx="1765521" cy="1226566"/>
          </a:xfrm>
          <a:prstGeom prst="rect">
            <a:avLst/>
          </a:prstGeom>
          <a:noFill/>
          <a:ln/>
        </p:spPr>
      </p:sp>
      <p:sp>
        <p:nvSpPr>
          <p:cNvPr id="55" name="Text 25"/>
          <p:cNvSpPr/>
          <p:nvPr/>
        </p:nvSpPr>
        <p:spPr>
          <a:xfrm>
            <a:off x="16315189" y="6330950"/>
            <a:ext cx="1968746" cy="9779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34.574</a:t>
            </a:r>
            <a:endParaRPr lang="en-US" sz="4800" dirty="0"/>
          </a:p>
        </p:txBody>
      </p:sp>
      <p:sp>
        <p:nvSpPr>
          <p:cNvPr id="56" name="Text 26"/>
          <p:cNvSpPr/>
          <p:nvPr/>
        </p:nvSpPr>
        <p:spPr>
          <a:xfrm>
            <a:off x="16715289" y="7105650"/>
            <a:ext cx="1100804"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Total</a:t>
            </a:r>
            <a:endParaRPr lang="en-US" sz="3200" dirty="0"/>
          </a:p>
        </p:txBody>
      </p:sp>
      <p:sp>
        <p:nvSpPr>
          <p:cNvPr id="57" name="Shape 27"/>
          <p:cNvSpPr/>
          <p:nvPr/>
        </p:nvSpPr>
        <p:spPr>
          <a:xfrm>
            <a:off x="13260457" y="10515600"/>
            <a:ext cx="7874984" cy="1917700"/>
          </a:xfrm>
          <a:prstGeom prst="rect">
            <a:avLst/>
          </a:prstGeom>
          <a:noFill/>
          <a:ln/>
        </p:spPr>
      </p:sp>
      <p:sp>
        <p:nvSpPr>
          <p:cNvPr id="58" name="Shape 28"/>
          <p:cNvSpPr/>
          <p:nvPr/>
        </p:nvSpPr>
        <p:spPr>
          <a:xfrm>
            <a:off x="13260457" y="10515600"/>
            <a:ext cx="7874984" cy="1917700"/>
          </a:xfrm>
          <a:prstGeom prst="rect">
            <a:avLst/>
          </a:prstGeom>
          <a:noFill/>
          <a:ln/>
        </p:spPr>
      </p:sp>
      <p:sp>
        <p:nvSpPr>
          <p:cNvPr id="59" name="Text 29"/>
          <p:cNvSpPr/>
          <p:nvPr/>
        </p:nvSpPr>
        <p:spPr>
          <a:xfrm>
            <a:off x="13158845" y="10515600"/>
            <a:ext cx="8078210" cy="977900"/>
          </a:xfrm>
          <a:prstGeom prst="rect">
            <a:avLst/>
          </a:prstGeom>
          <a:noFill/>
          <a:ln/>
        </p:spPr>
        <p:txBody>
          <a:bodyPr wrap="square" lIns="0" tIns="0" rIns="0" bIns="0" rtlCol="0" anchor="t"/>
          <a:lstStyle/>
          <a:p>
            <a:pPr algn="ctr"/>
            <a:r>
              <a:rPr lang="en-US" sz="4800" dirty="0">
                <a:solidFill>
                  <a:srgbClr val="0E0E0E">
                    <a:alpha val="100000"/>
                  </a:srgbClr>
                </a:solidFill>
                <a:latin typeface="Lora Bold" pitchFamily="34" charset="0"/>
                <a:ea typeface="Lora Bold" pitchFamily="34" charset="-122"/>
                <a:cs typeface="Lora Bold" pitchFamily="34" charset="-120"/>
              </a:rPr>
              <a:t>Treasure Found</a:t>
            </a:r>
            <a:endParaRPr lang="en-US" sz="4800" dirty="0"/>
          </a:p>
        </p:txBody>
      </p:sp>
      <p:sp>
        <p:nvSpPr>
          <p:cNvPr id="60" name="Text 30"/>
          <p:cNvSpPr/>
          <p:nvPr/>
        </p:nvSpPr>
        <p:spPr>
          <a:xfrm>
            <a:off x="13192716" y="11391900"/>
            <a:ext cx="8010468"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A record of the amount of treasure found per month</a:t>
            </a:r>
            <a:endParaRPr lang="en-US" sz="3200" dirty="0"/>
          </a:p>
        </p:txBody>
      </p:sp>
      <p:sp>
        <p:nvSpPr>
          <p:cNvPr id="61" name="Shape 31"/>
          <p:cNvSpPr/>
          <p:nvPr/>
        </p:nvSpPr>
        <p:spPr>
          <a:xfrm>
            <a:off x="3251606" y="10515600"/>
            <a:ext cx="7874984" cy="1917700"/>
          </a:xfrm>
          <a:prstGeom prst="rect">
            <a:avLst/>
          </a:prstGeom>
          <a:noFill/>
          <a:ln/>
        </p:spPr>
      </p:sp>
      <p:sp>
        <p:nvSpPr>
          <p:cNvPr id="62" name="Shape 32"/>
          <p:cNvSpPr/>
          <p:nvPr/>
        </p:nvSpPr>
        <p:spPr>
          <a:xfrm>
            <a:off x="3251606" y="10515600"/>
            <a:ext cx="7874984" cy="1917700"/>
          </a:xfrm>
          <a:prstGeom prst="rect">
            <a:avLst/>
          </a:prstGeom>
          <a:noFill/>
          <a:ln/>
        </p:spPr>
      </p:sp>
      <p:sp>
        <p:nvSpPr>
          <p:cNvPr id="63" name="Text 33"/>
          <p:cNvSpPr/>
          <p:nvPr/>
        </p:nvSpPr>
        <p:spPr>
          <a:xfrm>
            <a:off x="3149994" y="10515600"/>
            <a:ext cx="8078210" cy="977900"/>
          </a:xfrm>
          <a:prstGeom prst="rect">
            <a:avLst/>
          </a:prstGeom>
          <a:noFill/>
          <a:ln/>
        </p:spPr>
        <p:txBody>
          <a:bodyPr wrap="square" lIns="0" tIns="0" rIns="0" bIns="0" rtlCol="0" anchor="t"/>
          <a:lstStyle/>
          <a:p>
            <a:pPr algn="ctr"/>
            <a:r>
              <a:rPr lang="en-US" sz="4800" dirty="0">
                <a:solidFill>
                  <a:srgbClr val="0E0E0E">
                    <a:alpha val="100000"/>
                  </a:srgbClr>
                </a:solidFill>
                <a:latin typeface="Lora Bold" pitchFamily="34" charset="0"/>
                <a:ea typeface="Lora Bold" pitchFamily="34" charset="-122"/>
                <a:cs typeface="Lora Bold" pitchFamily="34" charset="-120"/>
              </a:rPr>
              <a:t>Spellcasting Progress</a:t>
            </a:r>
            <a:endParaRPr lang="en-US" sz="4800" dirty="0"/>
          </a:p>
        </p:txBody>
      </p:sp>
      <p:sp>
        <p:nvSpPr>
          <p:cNvPr id="64" name="Text 34"/>
          <p:cNvSpPr/>
          <p:nvPr/>
        </p:nvSpPr>
        <p:spPr>
          <a:xfrm>
            <a:off x="3183865" y="11391900"/>
            <a:ext cx="8010468"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685886" y="9525000"/>
            <a:ext cx="3899387" cy="3860800"/>
          </a:xfrm>
          <a:prstGeom prst="rect">
            <a:avLst/>
          </a:prstGeom>
        </p:spPr>
      </p:pic>
      <p:pic>
        <p:nvPicPr>
          <p:cNvPr id="4" name="Image 2" descr="preencoded.png">    </p:cNvPr>
          <p:cNvPicPr>
            <a:picLocks noChangeAspect="1"/>
          </p:cNvPicPr>
          <p:nvPr/>
        </p:nvPicPr>
        <p:blipFill>
          <a:blip r:embed="rId3"/>
          <a:stretch>
            <a:fillRect/>
          </a:stretch>
        </p:blipFill>
        <p:spPr>
          <a:xfrm>
            <a:off x="304838" y="584200"/>
            <a:ext cx="1447981" cy="2806700"/>
          </a:xfrm>
          <a:prstGeom prst="rect">
            <a:avLst/>
          </a:prstGeom>
        </p:spPr>
      </p:pic>
      <p:pic>
        <p:nvPicPr>
          <p:cNvPr id="5" name="Image 3" descr="preencoded.png">    </p:cNvPr>
          <p:cNvPicPr>
            <a:picLocks noChangeAspect="1"/>
          </p:cNvPicPr>
          <p:nvPr/>
        </p:nvPicPr>
        <p:blipFill>
          <a:blip r:embed="rId4"/>
          <a:stretch>
            <a:fillRect/>
          </a:stretch>
        </p:blipFill>
        <p:spPr>
          <a:xfrm>
            <a:off x="21287861" y="10909300"/>
            <a:ext cx="2349794" cy="2349500"/>
          </a:xfrm>
          <a:prstGeom prst="rect">
            <a:avLst/>
          </a:prstGeom>
        </p:spPr>
      </p:pic>
      <p:pic>
        <p:nvPicPr>
          <p:cNvPr id="6" name="Image 4" descr="preencoded.png">    </p:cNvPr>
          <p:cNvPicPr>
            <a:picLocks noChangeAspect="1"/>
          </p:cNvPicPr>
          <p:nvPr/>
        </p:nvPicPr>
        <p:blipFill>
          <a:blip r:embed="rId5"/>
          <a:stretch>
            <a:fillRect/>
          </a:stretch>
        </p:blipFill>
        <p:spPr>
          <a:xfrm>
            <a:off x="20132016" y="9766300"/>
            <a:ext cx="2426003" cy="24003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Shape 1"/>
          <p:cNvSpPr/>
          <p:nvPr/>
        </p:nvSpPr>
        <p:spPr>
          <a:xfrm>
            <a:off x="13450981" y="5753100"/>
            <a:ext cx="8738692" cy="2019300"/>
          </a:xfrm>
          <a:prstGeom prst="rect">
            <a:avLst/>
          </a:prstGeom>
          <a:noFill/>
          <a:ln/>
        </p:spPr>
      </p:sp>
      <p:sp>
        <p:nvSpPr>
          <p:cNvPr id="10" name="Shape 2"/>
          <p:cNvSpPr/>
          <p:nvPr/>
        </p:nvSpPr>
        <p:spPr>
          <a:xfrm>
            <a:off x="13450981" y="5753100"/>
            <a:ext cx="8738692" cy="2019300"/>
          </a:xfrm>
          <a:prstGeom prst="rect">
            <a:avLst/>
          </a:prstGeom>
          <a:noFill/>
          <a:ln/>
        </p:spPr>
      </p:sp>
      <p:sp>
        <p:nvSpPr>
          <p:cNvPr id="11" name="Text 3"/>
          <p:cNvSpPr/>
          <p:nvPr/>
        </p:nvSpPr>
        <p:spPr>
          <a:xfrm>
            <a:off x="13450981" y="5753100"/>
            <a:ext cx="8941918" cy="9779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A web application</a:t>
            </a:r>
            <a:endParaRPr lang="en-US" sz="4800" dirty="0"/>
          </a:p>
        </p:txBody>
      </p:sp>
      <p:sp>
        <p:nvSpPr>
          <p:cNvPr id="12" name="Text 4"/>
          <p:cNvSpPr/>
          <p:nvPr/>
        </p:nvSpPr>
        <p:spPr>
          <a:xfrm>
            <a:off x="13450981" y="6731000"/>
            <a:ext cx="8874176"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A web application designed for discovering the world of fantasy</a:t>
            </a:r>
            <a:endParaRPr lang="en-US" sz="3200" dirty="0"/>
          </a:p>
        </p:txBody>
      </p:sp>
      <p:pic>
        <p:nvPicPr>
          <p:cNvPr id="13" name="Image 6" descr="preencoded.png">    </p:cNvPr>
          <p:cNvPicPr>
            <a:picLocks noChangeAspect="1"/>
          </p:cNvPicPr>
          <p:nvPr/>
        </p:nvPicPr>
        <p:blipFill>
          <a:blip r:embed="rId7"/>
          <a:stretch>
            <a:fillRect/>
          </a:stretch>
        </p:blipFill>
        <p:spPr>
          <a:xfrm>
            <a:off x="254032" y="3251200"/>
            <a:ext cx="13768521" cy="8166100"/>
          </a:xfrm>
          <a:prstGeom prst="rect">
            <a:avLst/>
          </a:prstGeom>
        </p:spPr>
      </p:pic>
      <p:pic>
        <p:nvPicPr>
          <p:cNvPr id="14" name="Image 7" descr="preencoded.png">    </p:cNvPr>
          <p:cNvPicPr>
            <a:picLocks noChangeAspect="1"/>
          </p:cNvPicPr>
          <p:nvPr/>
        </p:nvPicPr>
        <p:blipFill>
          <a:blip r:embed="rId8"/>
          <a:stretch>
            <a:fillRect/>
          </a:stretch>
        </p:blipFill>
        <p:spPr>
          <a:xfrm>
            <a:off x="2184673" y="3594100"/>
            <a:ext cx="9894537" cy="6489700"/>
          </a:xfrm>
          <a:prstGeom prst="rect">
            <a:avLst/>
          </a:prstGeom>
        </p:spPr>
      </p:pic>
      <p:sp>
        <p:nvSpPr>
          <p:cNvPr id="15" name="Text 5"/>
          <p:cNvSpPr/>
          <p:nvPr/>
        </p:nvSpPr>
        <p:spPr>
          <a:xfrm>
            <a:off x="7011276" y="1219200"/>
            <a:ext cx="10690503" cy="1634067"/>
          </a:xfrm>
          <a:prstGeom prst="rect">
            <a:avLst/>
          </a:prstGeom>
          <a:noFill/>
          <a:ln/>
        </p:spPr>
        <p:txBody>
          <a:bodyPr wrap="square" lIns="0" tIns="0" rIns="0" bIns="0" rtlCol="0" anchor="t"/>
          <a:lstStyle/>
          <a:p>
            <a:pPr algn="l"/>
            <a:r>
              <a:rPr lang="en-US" sz="8000" dirty="0">
                <a:solidFill>
                  <a:srgbClr val="272727">
                    <a:alpha val="100000"/>
                  </a:srgbClr>
                </a:solidFill>
                <a:latin typeface="Lora Bold" pitchFamily="34" charset="0"/>
                <a:ea typeface="Lora Bold" pitchFamily="34" charset="-122"/>
                <a:cs typeface="Lora Bold"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368346" y="3200400"/>
            <a:ext cx="2489511" cy="2374900"/>
          </a:xfrm>
          <a:prstGeom prst="rect">
            <a:avLst/>
          </a:prstGeom>
        </p:spPr>
      </p:pic>
      <p:pic>
        <p:nvPicPr>
          <p:cNvPr id="4" name="Image 2" descr="preencoded.png">    </p:cNvPr>
          <p:cNvPicPr>
            <a:picLocks noChangeAspect="1"/>
          </p:cNvPicPr>
          <p:nvPr/>
        </p:nvPicPr>
        <p:blipFill>
          <a:blip r:embed="rId3"/>
          <a:stretch>
            <a:fillRect/>
          </a:stretch>
        </p:blipFill>
        <p:spPr>
          <a:xfrm>
            <a:off x="368346" y="355600"/>
            <a:ext cx="2489511" cy="2374900"/>
          </a:xfrm>
          <a:prstGeom prst="rect">
            <a:avLst/>
          </a:prstGeom>
        </p:spPr>
      </p:pic>
      <p:pic>
        <p:nvPicPr>
          <p:cNvPr id="5" name="Image 3" descr="preencoded.png">    </p:cNvPr>
          <p:cNvPicPr>
            <a:picLocks noChangeAspect="1"/>
          </p:cNvPicPr>
          <p:nvPr/>
        </p:nvPicPr>
        <p:blipFill>
          <a:blip r:embed="rId4"/>
          <a:stretch>
            <a:fillRect/>
          </a:stretch>
        </p:blipFill>
        <p:spPr>
          <a:xfrm>
            <a:off x="1722473" y="4229522"/>
            <a:ext cx="2798591" cy="2798266"/>
          </a:xfrm>
          <a:prstGeom prst="rect">
            <a:avLst/>
          </a:prstGeom>
        </p:spPr>
      </p:pic>
      <p:pic>
        <p:nvPicPr>
          <p:cNvPr id="6" name="Image 4" descr="preencoded.png">    </p:cNvPr>
          <p:cNvPicPr>
            <a:picLocks noChangeAspect="1"/>
          </p:cNvPicPr>
          <p:nvPr/>
        </p:nvPicPr>
        <p:blipFill>
          <a:blip r:embed="rId5"/>
          <a:stretch>
            <a:fillRect/>
          </a:stretch>
        </p:blipFill>
        <p:spPr>
          <a:xfrm>
            <a:off x="22646931" y="7556500"/>
            <a:ext cx="990724" cy="50927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Shape 1"/>
          <p:cNvSpPr/>
          <p:nvPr/>
        </p:nvSpPr>
        <p:spPr>
          <a:xfrm>
            <a:off x="2946768" y="4152900"/>
            <a:ext cx="8738692" cy="2019300"/>
          </a:xfrm>
          <a:prstGeom prst="rect">
            <a:avLst/>
          </a:prstGeom>
          <a:noFill/>
          <a:ln/>
        </p:spPr>
      </p:sp>
      <p:sp>
        <p:nvSpPr>
          <p:cNvPr id="10" name="Shape 2"/>
          <p:cNvSpPr/>
          <p:nvPr/>
        </p:nvSpPr>
        <p:spPr>
          <a:xfrm>
            <a:off x="2946768" y="4152900"/>
            <a:ext cx="8738692" cy="2019300"/>
          </a:xfrm>
          <a:prstGeom prst="rect">
            <a:avLst/>
          </a:prstGeom>
          <a:noFill/>
          <a:ln/>
        </p:spPr>
      </p:sp>
      <p:sp>
        <p:nvSpPr>
          <p:cNvPr id="11" name="Text 3"/>
          <p:cNvSpPr/>
          <p:nvPr/>
        </p:nvSpPr>
        <p:spPr>
          <a:xfrm>
            <a:off x="2946768" y="4152900"/>
            <a:ext cx="8941918" cy="9779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An mobile app</a:t>
            </a:r>
            <a:endParaRPr lang="en-US" sz="4800" dirty="0"/>
          </a:p>
        </p:txBody>
      </p:sp>
      <p:sp>
        <p:nvSpPr>
          <p:cNvPr id="12" name="Text 4"/>
          <p:cNvSpPr/>
          <p:nvPr/>
        </p:nvSpPr>
        <p:spPr>
          <a:xfrm>
            <a:off x="2946768" y="5130800"/>
            <a:ext cx="8874176"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An app designed for exploring and experiencing the enchanting realm of fantasy</a:t>
            </a:r>
            <a:endParaRPr lang="en-US" sz="3200" dirty="0"/>
          </a:p>
        </p:txBody>
      </p:sp>
      <p:sp>
        <p:nvSpPr>
          <p:cNvPr id="13" name="Text 5"/>
          <p:cNvSpPr/>
          <p:nvPr/>
        </p:nvSpPr>
        <p:spPr>
          <a:xfrm>
            <a:off x="2946768" y="7658100"/>
            <a:ext cx="9090103" cy="35517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Lora Regular" pitchFamily="34" charset="0"/>
                <a:ea typeface="Lora Regular" pitchFamily="34" charset="-122"/>
                <a:cs typeface="Lora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Lora Regular" pitchFamily="34" charset="0"/>
                <a:ea typeface="Lora Regular" pitchFamily="34" charset="-122"/>
                <a:cs typeface="Lora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Lora Regular" pitchFamily="34" charset="0"/>
                <a:ea typeface="Lora Regular" pitchFamily="34" charset="-122"/>
                <a:cs typeface="Lora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Lora Regular" pitchFamily="34" charset="0"/>
                <a:ea typeface="Lora Regular" pitchFamily="34" charset="-122"/>
                <a:cs typeface="Lora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Lora Regular" pitchFamily="34" charset="0"/>
                <a:ea typeface="Lora Regular" pitchFamily="34" charset="-122"/>
                <a:cs typeface="Lora Regular" pitchFamily="34" charset="-120"/>
              </a:rPr>
              <a:t>Live your fantasy dreams</a:t>
            </a:r>
            <a:endParaRPr lang="en-US" sz="3200" dirty="0"/>
          </a:p>
        </p:txBody>
      </p:sp>
      <p:sp>
        <p:nvSpPr>
          <p:cNvPr id="14" name="Text 6"/>
          <p:cNvSpPr/>
          <p:nvPr/>
        </p:nvSpPr>
        <p:spPr>
          <a:xfrm>
            <a:off x="2895962" y="1854200"/>
            <a:ext cx="12900579" cy="1634067"/>
          </a:xfrm>
          <a:prstGeom prst="rect">
            <a:avLst/>
          </a:prstGeom>
          <a:noFill/>
          <a:ln/>
        </p:spPr>
        <p:txBody>
          <a:bodyPr wrap="square" lIns="0" tIns="0" rIns="0" bIns="0" rtlCol="0" anchor="t"/>
          <a:lstStyle/>
          <a:p>
            <a:pPr algn="l"/>
            <a:r>
              <a:rPr lang="en-US" sz="8000" dirty="0">
                <a:solidFill>
                  <a:srgbClr val="272727">
                    <a:alpha val="100000"/>
                  </a:srgbClr>
                </a:solidFill>
                <a:latin typeface="Lora Bold" pitchFamily="34" charset="0"/>
                <a:ea typeface="Lora Bold" pitchFamily="34" charset="-122"/>
                <a:cs typeface="Lora Bold" pitchFamily="34" charset="-120"/>
              </a:rPr>
              <a:t>The Future of Fantasy</a:t>
            </a:r>
            <a:endParaRPr lang="en-US" sz="8000" dirty="0"/>
          </a:p>
        </p:txBody>
      </p:sp>
      <p:pic>
        <p:nvPicPr>
          <p:cNvPr id="15" name="Image 6" descr="preencoded.png">    </p:cNvPr>
          <p:cNvPicPr>
            <a:picLocks noChangeAspect="1"/>
          </p:cNvPicPr>
          <p:nvPr/>
        </p:nvPicPr>
        <p:blipFill>
          <a:blip r:embed="rId7"/>
          <a:stretch>
            <a:fillRect/>
          </a:stretch>
        </p:blipFill>
        <p:spPr>
          <a:xfrm>
            <a:off x="15457832" y="1028700"/>
            <a:ext cx="5474384" cy="11849100"/>
          </a:xfrm>
          <a:prstGeom prst="rect">
            <a:avLst/>
          </a:prstGeom>
        </p:spPr>
      </p:pic>
      <p:pic>
        <p:nvPicPr>
          <p:cNvPr id="16" name="Image 7" descr="preencoded.png">    </p:cNvPr>
          <p:cNvPicPr>
            <a:picLocks noChangeAspect="1"/>
          </p:cNvPicPr>
          <p:nvPr/>
        </p:nvPicPr>
        <p:blipFill>
          <a:blip r:embed="rId8"/>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3797775" y="1409700"/>
            <a:ext cx="4809461" cy="435049"/>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876410" y="8305800"/>
            <a:ext cx="5715714" cy="2540000"/>
          </a:xfrm>
          <a:prstGeom prst="rect">
            <a:avLst/>
          </a:prstGeom>
          <a:noFill/>
          <a:ln/>
        </p:spPr>
      </p:sp>
      <p:sp>
        <p:nvSpPr>
          <p:cNvPr id="7" name="Shape 2"/>
          <p:cNvSpPr/>
          <p:nvPr/>
        </p:nvSpPr>
        <p:spPr>
          <a:xfrm>
            <a:off x="876410" y="8305800"/>
            <a:ext cx="5715714" cy="2540000"/>
          </a:xfrm>
          <a:prstGeom prst="rect">
            <a:avLst/>
          </a:prstGeom>
          <a:noFill/>
          <a:ln/>
        </p:spPr>
      </p:sp>
      <p:sp>
        <p:nvSpPr>
          <p:cNvPr id="8" name="Text 3"/>
          <p:cNvSpPr/>
          <p:nvPr/>
        </p:nvSpPr>
        <p:spPr>
          <a:xfrm>
            <a:off x="876410" y="8305800"/>
            <a:ext cx="5918940" cy="9779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A web application</a:t>
            </a:r>
            <a:endParaRPr lang="en-US" sz="4800" dirty="0"/>
          </a:p>
        </p:txBody>
      </p:sp>
      <p:sp>
        <p:nvSpPr>
          <p:cNvPr id="9" name="Text 4"/>
          <p:cNvSpPr/>
          <p:nvPr/>
        </p:nvSpPr>
        <p:spPr>
          <a:xfrm>
            <a:off x="876410" y="9283700"/>
            <a:ext cx="5851198" cy="16975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A web application designed for discovering the world of fantasy</a:t>
            </a:r>
            <a:endParaRPr lang="en-US" sz="3200" dirty="0"/>
          </a:p>
        </p:txBody>
      </p:sp>
      <p:sp>
        <p:nvSpPr>
          <p:cNvPr id="10" name="Text 5"/>
          <p:cNvSpPr/>
          <p:nvPr/>
        </p:nvSpPr>
        <p:spPr>
          <a:xfrm>
            <a:off x="825603" y="1905000"/>
            <a:ext cx="7007042" cy="5520267"/>
          </a:xfrm>
          <a:prstGeom prst="rect">
            <a:avLst/>
          </a:prstGeom>
          <a:noFill/>
          <a:ln/>
        </p:spPr>
        <p:txBody>
          <a:bodyPr wrap="square" lIns="0" tIns="0" rIns="0" bIns="0" rtlCol="0" anchor="t"/>
          <a:lstStyle/>
          <a:p>
            <a:pPr algn="l"/>
            <a:r>
              <a:rPr lang="en-US" sz="8000" dirty="0">
                <a:solidFill>
                  <a:srgbClr val="272727">
                    <a:alpha val="100000"/>
                  </a:srgbClr>
                </a:solidFill>
                <a:latin typeface="Lora Bold" pitchFamily="34" charset="0"/>
                <a:ea typeface="Lora Bold" pitchFamily="34" charset="-122"/>
                <a:cs typeface="Lora Bold" pitchFamily="34" charset="-120"/>
              </a:rPr>
              <a:t>A Gateway to a World of Fantasy and Wonder</a:t>
            </a:r>
            <a:endParaRPr lang="en-US" sz="8000" dirty="0"/>
          </a:p>
        </p:txBody>
      </p:sp>
      <p:sp>
        <p:nvSpPr>
          <p:cNvPr id="11" name="Text 6"/>
          <p:cNvSpPr/>
          <p:nvPr/>
        </p:nvSpPr>
        <p:spPr>
          <a:xfrm>
            <a:off x="16766096" y="4419600"/>
            <a:ext cx="6994341" cy="4910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Lora Regular" pitchFamily="34" charset="0"/>
                <a:ea typeface="Lora Regular" pitchFamily="34" charset="-122"/>
                <a:cs typeface="Lora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Lora Regular" pitchFamily="34" charset="0"/>
                <a:ea typeface="Lora Regular" pitchFamily="34" charset="-122"/>
                <a:cs typeface="Lora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Lora Regular" pitchFamily="34" charset="0"/>
                <a:ea typeface="Lora Regular" pitchFamily="34" charset="-122"/>
                <a:cs typeface="Lora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Lora Regular" pitchFamily="34" charset="0"/>
                <a:ea typeface="Lora Regular" pitchFamily="34" charset="-122"/>
                <a:cs typeface="Lora Regular" pitchFamily="34" charset="-120"/>
              </a:rPr>
              <a:t>Uncover hidden treasures and secret treasures</a:t>
            </a:r>
            <a:endParaRPr lang="en-US" sz="3200" dirty="0"/>
          </a:p>
        </p:txBody>
      </p:sp>
      <p:pic>
        <p:nvPicPr>
          <p:cNvPr id="12" name="Image 3" descr="preencoded.png">    </p:cNvPr>
          <p:cNvPicPr>
            <a:picLocks noChangeAspect="1"/>
          </p:cNvPicPr>
          <p:nvPr/>
        </p:nvPicPr>
        <p:blipFill>
          <a:blip r:embed="rId4"/>
          <a:stretch>
            <a:fillRect/>
          </a:stretch>
        </p:blipFill>
        <p:spPr>
          <a:xfrm>
            <a:off x="7900387" y="749300"/>
            <a:ext cx="8573572" cy="12331700"/>
          </a:xfrm>
          <a:prstGeom prst="rect">
            <a:avLst/>
          </a:prstGeom>
        </p:spPr>
      </p:pic>
      <p:pic>
        <p:nvPicPr>
          <p:cNvPr id="13" name="Image 4" descr="preencoded.png">    </p:cNvPr>
          <p:cNvPicPr>
            <a:picLocks noChangeAspect="1"/>
          </p:cNvPicPr>
          <p:nvPr/>
        </p:nvPicPr>
        <p:blipFill>
          <a:blip r:embed="rId5"/>
          <a:stretch>
            <a:fillRect/>
          </a:stretch>
        </p:blipFill>
        <p:spPr>
          <a:xfrm>
            <a:off x="8395749"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15690694" y="698500"/>
            <a:ext cx="7464300" cy="2929467"/>
          </a:xfrm>
          <a:prstGeom prst="rect">
            <a:avLst/>
          </a:prstGeom>
          <a:noFill/>
          <a:ln/>
        </p:spPr>
        <p:txBody>
          <a:bodyPr wrap="square" lIns="0" tIns="0" rIns="0" bIns="0" rtlCol="0" anchor="t"/>
          <a:lstStyle/>
          <a:p>
            <a:pPr algn="r"/>
            <a:r>
              <a:rPr lang="en-US" sz="8000" dirty="0">
                <a:solidFill>
                  <a:srgbClr val="FFFFFF">
                    <a:alpha val="100000"/>
                  </a:srgbClr>
                </a:solidFill>
                <a:latin typeface="Lora Bold" pitchFamily="34" charset="0"/>
                <a:ea typeface="Lora Bold" pitchFamily="34" charset="-122"/>
                <a:cs typeface="Lora Bold"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5575997" y="2159000"/>
            <a:ext cx="13235054" cy="9601200"/>
          </a:xfrm>
          <a:prstGeom prst="rect">
            <a:avLst/>
          </a:prstGeom>
        </p:spPr>
      </p:pic>
      <p:pic>
        <p:nvPicPr>
          <p:cNvPr id="4" name="Image 2" descr="preencoded.png">    </p:cNvPr>
          <p:cNvPicPr>
            <a:picLocks noChangeAspect="1"/>
          </p:cNvPicPr>
          <p:nvPr/>
        </p:nvPicPr>
        <p:blipFill>
          <a:blip r:embed="rId3"/>
          <a:stretch>
            <a:fillRect/>
          </a:stretch>
        </p:blipFill>
        <p:spPr>
          <a:xfrm>
            <a:off x="2807051" y="431800"/>
            <a:ext cx="4216927" cy="4216400"/>
          </a:xfrm>
          <a:prstGeom prst="rect">
            <a:avLst/>
          </a:prstGeom>
        </p:spPr>
      </p:pic>
      <p:pic>
        <p:nvPicPr>
          <p:cNvPr id="5" name="Image 3" descr="preencoded.png">    </p:cNvPr>
          <p:cNvPicPr>
            <a:picLocks noChangeAspect="1"/>
          </p:cNvPicPr>
          <p:nvPr/>
        </p:nvPicPr>
        <p:blipFill>
          <a:blip r:embed="rId4"/>
          <a:stretch>
            <a:fillRect/>
          </a:stretch>
        </p:blipFill>
        <p:spPr>
          <a:xfrm>
            <a:off x="15305413" y="8166100"/>
            <a:ext cx="4623378" cy="4622800"/>
          </a:xfrm>
          <a:prstGeom prst="rect">
            <a:avLst/>
          </a:prstGeom>
        </p:spPr>
      </p:pic>
      <p:pic>
        <p:nvPicPr>
          <p:cNvPr id="6" name="Image 4" descr="preencoded.png">    </p:cNvPr>
          <p:cNvPicPr>
            <a:picLocks noChangeAspect="1"/>
          </p:cNvPicPr>
          <p:nvPr/>
        </p:nvPicPr>
        <p:blipFill>
          <a:blip r:embed="rId5"/>
          <a:stretch>
            <a:fillRect/>
          </a:stretch>
        </p:blipFill>
        <p:spPr>
          <a:xfrm>
            <a:off x="3531041" y="8953500"/>
            <a:ext cx="1130441" cy="3327400"/>
          </a:xfrm>
          <a:prstGeom prst="rect">
            <a:avLst/>
          </a:prstGeom>
        </p:spPr>
      </p:pic>
      <p:pic>
        <p:nvPicPr>
          <p:cNvPr id="7" name="Image 5" descr="preencoded.png">    </p:cNvPr>
          <p:cNvPicPr>
            <a:picLocks noChangeAspect="1"/>
          </p:cNvPicPr>
          <p:nvPr/>
        </p:nvPicPr>
        <p:blipFill>
          <a:blip r:embed="rId6"/>
          <a:stretch>
            <a:fillRect/>
          </a:stretch>
        </p:blipFill>
        <p:spPr>
          <a:xfrm>
            <a:off x="20119315" y="1270000"/>
            <a:ext cx="2311689" cy="56896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sp>
        <p:nvSpPr>
          <p:cNvPr id="10" name="Text 1"/>
          <p:cNvSpPr/>
          <p:nvPr/>
        </p:nvSpPr>
        <p:spPr>
          <a:xfrm>
            <a:off x="8391515" y="4394200"/>
            <a:ext cx="7604017" cy="2624667"/>
          </a:xfrm>
          <a:prstGeom prst="rect">
            <a:avLst/>
          </a:prstGeom>
          <a:noFill/>
          <a:ln/>
        </p:spPr>
        <p:txBody>
          <a:bodyPr wrap="square" lIns="0" tIns="0" rIns="0" bIns="0" rtlCol="0" anchor="t"/>
          <a:lstStyle/>
          <a:p>
            <a:pPr algn="ctr"/>
            <a:r>
              <a:rPr lang="en-US" sz="12800" dirty="0">
                <a:solidFill>
                  <a:srgbClr val="272727">
                    <a:alpha val="100000"/>
                  </a:srgbClr>
                </a:solidFill>
                <a:latin typeface="Lora Bold" pitchFamily="34" charset="0"/>
                <a:ea typeface="Lora Bold" pitchFamily="34" charset="-122"/>
                <a:cs typeface="Lora Bold" pitchFamily="34" charset="-120"/>
              </a:rPr>
              <a:t>Welcome</a:t>
            </a:r>
            <a:endParaRPr lang="en-US" sz="12800" dirty="0"/>
          </a:p>
        </p:txBody>
      </p:sp>
      <p:sp>
        <p:nvSpPr>
          <p:cNvPr id="11" name="Text 2"/>
          <p:cNvSpPr/>
          <p:nvPr/>
        </p:nvSpPr>
        <p:spPr>
          <a:xfrm>
            <a:off x="6803817" y="7239000"/>
            <a:ext cx="10792116" cy="27389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685886" y="9525000"/>
            <a:ext cx="3899387" cy="3860800"/>
          </a:xfrm>
          <a:prstGeom prst="rect">
            <a:avLst/>
          </a:prstGeom>
        </p:spPr>
      </p:pic>
      <p:pic>
        <p:nvPicPr>
          <p:cNvPr id="4" name="Image 2" descr="preencoded.png">    </p:cNvPr>
          <p:cNvPicPr>
            <a:picLocks noChangeAspect="1"/>
          </p:cNvPicPr>
          <p:nvPr/>
        </p:nvPicPr>
        <p:blipFill>
          <a:blip r:embed="rId3"/>
          <a:stretch>
            <a:fillRect/>
          </a:stretch>
        </p:blipFill>
        <p:spPr>
          <a:xfrm>
            <a:off x="304838" y="584200"/>
            <a:ext cx="1447981" cy="2806700"/>
          </a:xfrm>
          <a:prstGeom prst="rect">
            <a:avLst/>
          </a:prstGeom>
        </p:spPr>
      </p:pic>
      <p:pic>
        <p:nvPicPr>
          <p:cNvPr id="5" name="Image 3" descr="preencoded.png">    </p:cNvPr>
          <p:cNvPicPr>
            <a:picLocks noChangeAspect="1"/>
          </p:cNvPicPr>
          <p:nvPr/>
        </p:nvPicPr>
        <p:blipFill>
          <a:blip r:embed="rId4"/>
          <a:stretch>
            <a:fillRect/>
          </a:stretch>
        </p:blipFill>
        <p:spPr>
          <a:xfrm>
            <a:off x="21287861" y="10909300"/>
            <a:ext cx="2349794" cy="2349500"/>
          </a:xfrm>
          <a:prstGeom prst="rect">
            <a:avLst/>
          </a:prstGeom>
        </p:spPr>
      </p:pic>
      <p:pic>
        <p:nvPicPr>
          <p:cNvPr id="6" name="Image 4" descr="preencoded.png">    </p:cNvPr>
          <p:cNvPicPr>
            <a:picLocks noChangeAspect="1"/>
          </p:cNvPicPr>
          <p:nvPr/>
        </p:nvPicPr>
        <p:blipFill>
          <a:blip r:embed="rId5"/>
          <a:stretch>
            <a:fillRect/>
          </a:stretch>
        </p:blipFill>
        <p:spPr>
          <a:xfrm>
            <a:off x="20132016" y="9766300"/>
            <a:ext cx="2426003" cy="24003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pic>
        <p:nvPicPr>
          <p:cNvPr id="9" name="Image 6" descr="preencoded.png">    </p:cNvPr>
          <p:cNvPicPr>
            <a:picLocks noChangeAspect="1"/>
          </p:cNvPicPr>
          <p:nvPr/>
        </p:nvPicPr>
        <p:blipFill>
          <a:blip r:embed="rId7"/>
          <a:stretch>
            <a:fillRect/>
          </a:stretch>
        </p:blipFill>
        <p:spPr>
          <a:xfrm>
            <a:off x="0" y="0"/>
            <a:ext cx="7646356" cy="13716000"/>
          </a:xfrm>
          <a:prstGeom prst="rect">
            <a:avLst/>
          </a:prstGeom>
        </p:spPr>
      </p:pic>
      <p:sp>
        <p:nvSpPr>
          <p:cNvPr id="10" name="Shape 1"/>
          <p:cNvSpPr/>
          <p:nvPr/>
        </p:nvSpPr>
        <p:spPr>
          <a:xfrm>
            <a:off x="8675184" y="2578100"/>
            <a:ext cx="6604826" cy="3213100"/>
          </a:xfrm>
          <a:prstGeom prst="rect">
            <a:avLst/>
          </a:prstGeom>
          <a:noFill/>
          <a:ln/>
        </p:spPr>
      </p:sp>
      <p:sp>
        <p:nvSpPr>
          <p:cNvPr id="11" name="Shape 2"/>
          <p:cNvSpPr/>
          <p:nvPr/>
        </p:nvSpPr>
        <p:spPr>
          <a:xfrm>
            <a:off x="8675184" y="3143250"/>
            <a:ext cx="660483" cy="2082800"/>
          </a:xfrm>
          <a:prstGeom prst="rect">
            <a:avLst/>
          </a:prstGeom>
          <a:noFill/>
          <a:ln/>
        </p:spPr>
      </p:sp>
      <p:sp>
        <p:nvSpPr>
          <p:cNvPr id="12" name="Text 3"/>
          <p:cNvSpPr/>
          <p:nvPr/>
        </p:nvSpPr>
        <p:spPr>
          <a:xfrm>
            <a:off x="8675184" y="3143250"/>
            <a:ext cx="1202417" cy="2624667"/>
          </a:xfrm>
          <a:prstGeom prst="rect">
            <a:avLst/>
          </a:prstGeom>
          <a:noFill/>
          <a:ln/>
        </p:spPr>
        <p:txBody>
          <a:bodyPr wrap="square" lIns="0" tIns="0" rIns="0" bIns="0" rtlCol="0" anchor="t"/>
          <a:lstStyle/>
          <a:p>
            <a:pPr algn="l"/>
            <a:r>
              <a:rPr lang="en-US" sz="12800" dirty="0">
                <a:solidFill>
                  <a:srgbClr val="272727">
                    <a:alpha val="100000"/>
                  </a:srgbClr>
                </a:solidFill>
                <a:latin typeface="Lora Bold" pitchFamily="34" charset="0"/>
                <a:ea typeface="Lora Bold" pitchFamily="34" charset="-122"/>
                <a:cs typeface="Lora Bold" pitchFamily="34" charset="-120"/>
              </a:rPr>
              <a:t>1</a:t>
            </a:r>
            <a:endParaRPr lang="en-US" sz="12800" dirty="0"/>
          </a:p>
        </p:txBody>
      </p:sp>
      <p:sp>
        <p:nvSpPr>
          <p:cNvPr id="13" name="Shape 4"/>
          <p:cNvSpPr/>
          <p:nvPr/>
        </p:nvSpPr>
        <p:spPr>
          <a:xfrm>
            <a:off x="9538892" y="2578100"/>
            <a:ext cx="5741118" cy="3213100"/>
          </a:xfrm>
          <a:prstGeom prst="rect">
            <a:avLst/>
          </a:prstGeom>
          <a:noFill/>
          <a:ln/>
        </p:spPr>
      </p:sp>
      <p:sp>
        <p:nvSpPr>
          <p:cNvPr id="14" name="Text 5"/>
          <p:cNvSpPr/>
          <p:nvPr/>
        </p:nvSpPr>
        <p:spPr>
          <a:xfrm>
            <a:off x="9538892" y="2578100"/>
            <a:ext cx="5944343" cy="17526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Discover the secrets</a:t>
            </a:r>
            <a:endParaRPr lang="en-US" sz="4800" dirty="0"/>
          </a:p>
        </p:txBody>
      </p:sp>
      <p:sp>
        <p:nvSpPr>
          <p:cNvPr id="15" name="Text 6"/>
          <p:cNvSpPr/>
          <p:nvPr/>
        </p:nvSpPr>
        <p:spPr>
          <a:xfrm>
            <a:off x="9538892" y="4229100"/>
            <a:ext cx="5876601" cy="16975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Explore the lush, vibrant forest and uncover the mysteries that lie within.</a:t>
            </a:r>
            <a:endParaRPr lang="en-US" sz="3200" dirty="0"/>
          </a:p>
        </p:txBody>
      </p:sp>
      <p:sp>
        <p:nvSpPr>
          <p:cNvPr id="16" name="Shape 7"/>
          <p:cNvSpPr/>
          <p:nvPr/>
        </p:nvSpPr>
        <p:spPr>
          <a:xfrm>
            <a:off x="8675184" y="6997700"/>
            <a:ext cx="6604826" cy="3733800"/>
          </a:xfrm>
          <a:prstGeom prst="rect">
            <a:avLst/>
          </a:prstGeom>
          <a:noFill/>
          <a:ln/>
        </p:spPr>
      </p:sp>
      <p:sp>
        <p:nvSpPr>
          <p:cNvPr id="17" name="Shape 8"/>
          <p:cNvSpPr/>
          <p:nvPr/>
        </p:nvSpPr>
        <p:spPr>
          <a:xfrm>
            <a:off x="8675184" y="7823200"/>
            <a:ext cx="914514" cy="2082800"/>
          </a:xfrm>
          <a:prstGeom prst="rect">
            <a:avLst/>
          </a:prstGeom>
          <a:noFill/>
          <a:ln/>
        </p:spPr>
      </p:sp>
      <p:sp>
        <p:nvSpPr>
          <p:cNvPr id="18" name="Text 9"/>
          <p:cNvSpPr/>
          <p:nvPr/>
        </p:nvSpPr>
        <p:spPr>
          <a:xfrm>
            <a:off x="8675184" y="7823200"/>
            <a:ext cx="1456449" cy="2624667"/>
          </a:xfrm>
          <a:prstGeom prst="rect">
            <a:avLst/>
          </a:prstGeom>
          <a:noFill/>
          <a:ln/>
        </p:spPr>
        <p:txBody>
          <a:bodyPr wrap="square" lIns="0" tIns="0" rIns="0" bIns="0" rtlCol="0" anchor="t"/>
          <a:lstStyle/>
          <a:p>
            <a:pPr algn="l"/>
            <a:r>
              <a:rPr lang="en-US" sz="12800" dirty="0">
                <a:solidFill>
                  <a:srgbClr val="272727">
                    <a:alpha val="100000"/>
                  </a:srgbClr>
                </a:solidFill>
                <a:latin typeface="Lora Bold" pitchFamily="34" charset="0"/>
                <a:ea typeface="Lora Bold" pitchFamily="34" charset="-122"/>
                <a:cs typeface="Lora Bold" pitchFamily="34" charset="-120"/>
              </a:rPr>
              <a:t>3</a:t>
            </a:r>
            <a:endParaRPr lang="en-US" sz="12800" dirty="0"/>
          </a:p>
        </p:txBody>
      </p:sp>
      <p:sp>
        <p:nvSpPr>
          <p:cNvPr id="19" name="Shape 10"/>
          <p:cNvSpPr/>
          <p:nvPr/>
        </p:nvSpPr>
        <p:spPr>
          <a:xfrm>
            <a:off x="9792924" y="6997700"/>
            <a:ext cx="5487086" cy="3733800"/>
          </a:xfrm>
          <a:prstGeom prst="rect">
            <a:avLst/>
          </a:prstGeom>
          <a:noFill/>
          <a:ln/>
        </p:spPr>
      </p:sp>
      <p:sp>
        <p:nvSpPr>
          <p:cNvPr id="20" name="Text 11"/>
          <p:cNvSpPr/>
          <p:nvPr/>
        </p:nvSpPr>
        <p:spPr>
          <a:xfrm>
            <a:off x="9792924" y="6997700"/>
            <a:ext cx="5690311" cy="17526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Meet the creatures</a:t>
            </a:r>
            <a:endParaRPr lang="en-US" sz="4800" dirty="0"/>
          </a:p>
        </p:txBody>
      </p:sp>
      <p:sp>
        <p:nvSpPr>
          <p:cNvPr id="21" name="Text 12"/>
          <p:cNvSpPr/>
          <p:nvPr/>
        </p:nvSpPr>
        <p:spPr>
          <a:xfrm>
            <a:off x="9792924" y="8648700"/>
            <a:ext cx="5622569" cy="2218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Encounter the mythical creatures that call the forest home, from talking animals to fairies.</a:t>
            </a:r>
            <a:endParaRPr lang="en-US" sz="3200" dirty="0"/>
          </a:p>
        </p:txBody>
      </p:sp>
      <p:sp>
        <p:nvSpPr>
          <p:cNvPr id="22" name="Shape 13"/>
          <p:cNvSpPr/>
          <p:nvPr/>
        </p:nvSpPr>
        <p:spPr>
          <a:xfrm>
            <a:off x="16181822" y="6997700"/>
            <a:ext cx="6604826" cy="2959100"/>
          </a:xfrm>
          <a:prstGeom prst="rect">
            <a:avLst/>
          </a:prstGeom>
          <a:noFill/>
          <a:ln/>
        </p:spPr>
      </p:sp>
      <p:sp>
        <p:nvSpPr>
          <p:cNvPr id="23" name="Shape 14"/>
          <p:cNvSpPr/>
          <p:nvPr/>
        </p:nvSpPr>
        <p:spPr>
          <a:xfrm>
            <a:off x="16181822" y="7435850"/>
            <a:ext cx="889111" cy="2082800"/>
          </a:xfrm>
          <a:prstGeom prst="rect">
            <a:avLst/>
          </a:prstGeom>
          <a:noFill/>
          <a:ln/>
        </p:spPr>
      </p:sp>
      <p:sp>
        <p:nvSpPr>
          <p:cNvPr id="24" name="Text 15"/>
          <p:cNvSpPr/>
          <p:nvPr/>
        </p:nvSpPr>
        <p:spPr>
          <a:xfrm>
            <a:off x="16181822" y="7435850"/>
            <a:ext cx="1431046" cy="2624667"/>
          </a:xfrm>
          <a:prstGeom prst="rect">
            <a:avLst/>
          </a:prstGeom>
          <a:noFill/>
          <a:ln/>
        </p:spPr>
        <p:txBody>
          <a:bodyPr wrap="square" lIns="0" tIns="0" rIns="0" bIns="0" rtlCol="0" anchor="t"/>
          <a:lstStyle/>
          <a:p>
            <a:pPr algn="l"/>
            <a:r>
              <a:rPr lang="en-US" sz="12800" dirty="0">
                <a:solidFill>
                  <a:srgbClr val="272727">
                    <a:alpha val="100000"/>
                  </a:srgbClr>
                </a:solidFill>
                <a:latin typeface="Lora Bold" pitchFamily="34" charset="0"/>
                <a:ea typeface="Lora Bold" pitchFamily="34" charset="-122"/>
                <a:cs typeface="Lora Bold" pitchFamily="34" charset="-120"/>
              </a:rPr>
              <a:t>4</a:t>
            </a:r>
            <a:endParaRPr lang="en-US" sz="12800" dirty="0"/>
          </a:p>
        </p:txBody>
      </p:sp>
      <p:sp>
        <p:nvSpPr>
          <p:cNvPr id="25" name="Shape 16"/>
          <p:cNvSpPr/>
          <p:nvPr/>
        </p:nvSpPr>
        <p:spPr>
          <a:xfrm>
            <a:off x="17274159" y="6997700"/>
            <a:ext cx="5512489" cy="2959100"/>
          </a:xfrm>
          <a:prstGeom prst="rect">
            <a:avLst/>
          </a:prstGeom>
          <a:noFill/>
          <a:ln/>
        </p:spPr>
      </p:sp>
      <p:sp>
        <p:nvSpPr>
          <p:cNvPr id="26" name="Text 17"/>
          <p:cNvSpPr/>
          <p:nvPr/>
        </p:nvSpPr>
        <p:spPr>
          <a:xfrm>
            <a:off x="17274159" y="6997700"/>
            <a:ext cx="5715714" cy="9779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Uncover the magic</a:t>
            </a:r>
            <a:endParaRPr lang="en-US" sz="4800" dirty="0"/>
          </a:p>
        </p:txBody>
      </p:sp>
      <p:sp>
        <p:nvSpPr>
          <p:cNvPr id="27" name="Text 18"/>
          <p:cNvSpPr/>
          <p:nvPr/>
        </p:nvSpPr>
        <p:spPr>
          <a:xfrm>
            <a:off x="17274159" y="7874000"/>
            <a:ext cx="5647973" cy="2218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Learn about the powerful magic that pervades the forest and how it affects all who enter.</a:t>
            </a:r>
            <a:endParaRPr lang="en-US" sz="3200" dirty="0"/>
          </a:p>
        </p:txBody>
      </p:sp>
      <p:sp>
        <p:nvSpPr>
          <p:cNvPr id="28" name="Shape 19"/>
          <p:cNvSpPr/>
          <p:nvPr/>
        </p:nvSpPr>
        <p:spPr>
          <a:xfrm>
            <a:off x="16181822" y="2578100"/>
            <a:ext cx="6604826" cy="3213100"/>
          </a:xfrm>
          <a:prstGeom prst="rect">
            <a:avLst/>
          </a:prstGeom>
          <a:noFill/>
          <a:ln/>
        </p:spPr>
      </p:sp>
      <p:sp>
        <p:nvSpPr>
          <p:cNvPr id="29" name="Shape 20"/>
          <p:cNvSpPr/>
          <p:nvPr/>
        </p:nvSpPr>
        <p:spPr>
          <a:xfrm>
            <a:off x="16181822" y="3143250"/>
            <a:ext cx="876410" cy="2082800"/>
          </a:xfrm>
          <a:prstGeom prst="rect">
            <a:avLst/>
          </a:prstGeom>
          <a:noFill/>
          <a:ln/>
        </p:spPr>
      </p:sp>
      <p:sp>
        <p:nvSpPr>
          <p:cNvPr id="30" name="Text 21"/>
          <p:cNvSpPr/>
          <p:nvPr/>
        </p:nvSpPr>
        <p:spPr>
          <a:xfrm>
            <a:off x="16181822" y="3143250"/>
            <a:ext cx="1418344" cy="2624667"/>
          </a:xfrm>
          <a:prstGeom prst="rect">
            <a:avLst/>
          </a:prstGeom>
          <a:noFill/>
          <a:ln/>
        </p:spPr>
        <p:txBody>
          <a:bodyPr wrap="square" lIns="0" tIns="0" rIns="0" bIns="0" rtlCol="0" anchor="t"/>
          <a:lstStyle/>
          <a:p>
            <a:pPr algn="l"/>
            <a:r>
              <a:rPr lang="en-US" sz="12800" dirty="0">
                <a:solidFill>
                  <a:srgbClr val="272727">
                    <a:alpha val="100000"/>
                  </a:srgbClr>
                </a:solidFill>
                <a:latin typeface="Lora Bold" pitchFamily="34" charset="0"/>
                <a:ea typeface="Lora Bold" pitchFamily="34" charset="-122"/>
                <a:cs typeface="Lora Bold" pitchFamily="34" charset="-120"/>
              </a:rPr>
              <a:t>2</a:t>
            </a:r>
            <a:endParaRPr lang="en-US" sz="12800" dirty="0"/>
          </a:p>
        </p:txBody>
      </p:sp>
      <p:sp>
        <p:nvSpPr>
          <p:cNvPr id="31" name="Shape 22"/>
          <p:cNvSpPr/>
          <p:nvPr/>
        </p:nvSpPr>
        <p:spPr>
          <a:xfrm>
            <a:off x="17261457" y="2578100"/>
            <a:ext cx="5525191" cy="3213100"/>
          </a:xfrm>
          <a:prstGeom prst="rect">
            <a:avLst/>
          </a:prstGeom>
          <a:noFill/>
          <a:ln/>
        </p:spPr>
      </p:sp>
      <p:sp>
        <p:nvSpPr>
          <p:cNvPr id="32" name="Text 23"/>
          <p:cNvSpPr/>
          <p:nvPr/>
        </p:nvSpPr>
        <p:spPr>
          <a:xfrm>
            <a:off x="17261457" y="2578100"/>
            <a:ext cx="5728416" cy="17526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Find your own path</a:t>
            </a:r>
            <a:endParaRPr lang="en-US" sz="4800" dirty="0"/>
          </a:p>
        </p:txBody>
      </p:sp>
      <p:sp>
        <p:nvSpPr>
          <p:cNvPr id="33" name="Text 24"/>
          <p:cNvSpPr/>
          <p:nvPr/>
        </p:nvSpPr>
        <p:spPr>
          <a:xfrm>
            <a:off x="17261457" y="4229100"/>
            <a:ext cx="5660674" cy="16975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Choose your own path through the forest, and see where it takes you.</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368346" y="3200400"/>
            <a:ext cx="2489511" cy="2374900"/>
          </a:xfrm>
          <a:prstGeom prst="rect">
            <a:avLst/>
          </a:prstGeom>
        </p:spPr>
      </p:pic>
      <p:pic>
        <p:nvPicPr>
          <p:cNvPr id="4" name="Image 2" descr="preencoded.png">    </p:cNvPr>
          <p:cNvPicPr>
            <a:picLocks noChangeAspect="1"/>
          </p:cNvPicPr>
          <p:nvPr/>
        </p:nvPicPr>
        <p:blipFill>
          <a:blip r:embed="rId3"/>
          <a:stretch>
            <a:fillRect/>
          </a:stretch>
        </p:blipFill>
        <p:spPr>
          <a:xfrm>
            <a:off x="368346" y="355600"/>
            <a:ext cx="2489511" cy="2374900"/>
          </a:xfrm>
          <a:prstGeom prst="rect">
            <a:avLst/>
          </a:prstGeom>
        </p:spPr>
      </p:pic>
      <p:pic>
        <p:nvPicPr>
          <p:cNvPr id="5" name="Image 3" descr="preencoded.png">    </p:cNvPr>
          <p:cNvPicPr>
            <a:picLocks noChangeAspect="1"/>
          </p:cNvPicPr>
          <p:nvPr/>
        </p:nvPicPr>
        <p:blipFill>
          <a:blip r:embed="rId4"/>
          <a:stretch>
            <a:fillRect/>
          </a:stretch>
        </p:blipFill>
        <p:spPr>
          <a:xfrm>
            <a:off x="22646931" y="7556500"/>
            <a:ext cx="990724" cy="50927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pic>
        <p:nvPicPr>
          <p:cNvPr id="8" name="Image 5" descr="preencoded.png">    </p:cNvPr>
          <p:cNvPicPr>
            <a:picLocks noChangeAspect="1"/>
          </p:cNvPicPr>
          <p:nvPr/>
        </p:nvPicPr>
        <p:blipFill>
          <a:blip r:embed="rId6"/>
          <a:stretch>
            <a:fillRect/>
          </a:stretch>
        </p:blipFill>
        <p:spPr>
          <a:xfrm>
            <a:off x="508063" y="2933700"/>
            <a:ext cx="14479810" cy="7861300"/>
          </a:xfrm>
          <a:prstGeom prst="rect">
            <a:avLst/>
          </a:prstGeom>
        </p:spPr>
      </p:pic>
      <p:sp>
        <p:nvSpPr>
          <p:cNvPr id="9" name="Text 1"/>
          <p:cNvSpPr/>
          <p:nvPr/>
        </p:nvSpPr>
        <p:spPr>
          <a:xfrm>
            <a:off x="5012893" y="11696700"/>
            <a:ext cx="14348560" cy="1634067"/>
          </a:xfrm>
          <a:prstGeom prst="rect">
            <a:avLst/>
          </a:prstGeom>
          <a:noFill/>
          <a:ln/>
        </p:spPr>
        <p:txBody>
          <a:bodyPr wrap="square" lIns="0" tIns="0" rIns="0" bIns="0" rtlCol="0" anchor="t"/>
          <a:lstStyle/>
          <a:p>
            <a:pPr algn="ctr"/>
            <a:r>
              <a:rPr lang="en-US" sz="8000" dirty="0">
                <a:solidFill>
                  <a:srgbClr val="272727">
                    <a:alpha val="100000"/>
                  </a:srgbClr>
                </a:solidFill>
                <a:latin typeface="Lora Bold" pitchFamily="34" charset="0"/>
                <a:ea typeface="Lora Bold" pitchFamily="34" charset="-122"/>
                <a:cs typeface="Lora Bold" pitchFamily="34" charset="-120"/>
              </a:rPr>
              <a:t>Fantasy Realm at a Glance</a:t>
            </a:r>
            <a:endParaRPr lang="en-US" sz="8000" dirty="0"/>
          </a:p>
        </p:txBody>
      </p:sp>
      <p:sp>
        <p:nvSpPr>
          <p:cNvPr id="10" name="Shape 2"/>
          <p:cNvSpPr/>
          <p:nvPr/>
        </p:nvSpPr>
        <p:spPr>
          <a:xfrm>
            <a:off x="15724565" y="2025650"/>
            <a:ext cx="6935067" cy="1917700"/>
          </a:xfrm>
          <a:prstGeom prst="rect">
            <a:avLst/>
          </a:prstGeom>
          <a:noFill/>
          <a:ln/>
        </p:spPr>
      </p:sp>
      <p:sp>
        <p:nvSpPr>
          <p:cNvPr id="11" name="Shape 3"/>
          <p:cNvSpPr/>
          <p:nvPr/>
        </p:nvSpPr>
        <p:spPr>
          <a:xfrm>
            <a:off x="15724565" y="2025650"/>
            <a:ext cx="6935067" cy="1917700"/>
          </a:xfrm>
          <a:prstGeom prst="rect">
            <a:avLst/>
          </a:prstGeom>
          <a:noFill/>
          <a:ln/>
        </p:spPr>
      </p:sp>
      <p:sp>
        <p:nvSpPr>
          <p:cNvPr id="12" name="Text 4"/>
          <p:cNvSpPr/>
          <p:nvPr/>
        </p:nvSpPr>
        <p:spPr>
          <a:xfrm>
            <a:off x="15724565" y="2025650"/>
            <a:ext cx="7138292" cy="9779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The Enchanted Forest</a:t>
            </a:r>
            <a:endParaRPr lang="en-US" sz="4800" dirty="0"/>
          </a:p>
        </p:txBody>
      </p:sp>
      <p:sp>
        <p:nvSpPr>
          <p:cNvPr id="13" name="Text 5"/>
          <p:cNvSpPr/>
          <p:nvPr/>
        </p:nvSpPr>
        <p:spPr>
          <a:xfrm>
            <a:off x="15724565" y="2901950"/>
            <a:ext cx="7070550"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A magical forest filled with talking animals and enchanted creatures.</a:t>
            </a:r>
            <a:endParaRPr lang="en-US" sz="3200" dirty="0"/>
          </a:p>
        </p:txBody>
      </p:sp>
      <p:sp>
        <p:nvSpPr>
          <p:cNvPr id="14" name="Shape 6"/>
          <p:cNvSpPr/>
          <p:nvPr/>
        </p:nvSpPr>
        <p:spPr>
          <a:xfrm>
            <a:off x="15724565" y="5067300"/>
            <a:ext cx="6935067" cy="2438400"/>
          </a:xfrm>
          <a:prstGeom prst="rect">
            <a:avLst/>
          </a:prstGeom>
          <a:noFill/>
          <a:ln/>
        </p:spPr>
      </p:sp>
      <p:sp>
        <p:nvSpPr>
          <p:cNvPr id="15" name="Shape 7"/>
          <p:cNvSpPr/>
          <p:nvPr/>
        </p:nvSpPr>
        <p:spPr>
          <a:xfrm>
            <a:off x="15724565" y="5067300"/>
            <a:ext cx="6935067" cy="2438400"/>
          </a:xfrm>
          <a:prstGeom prst="rect">
            <a:avLst/>
          </a:prstGeom>
          <a:noFill/>
          <a:ln/>
        </p:spPr>
      </p:sp>
      <p:sp>
        <p:nvSpPr>
          <p:cNvPr id="16" name="Text 8"/>
          <p:cNvSpPr/>
          <p:nvPr/>
        </p:nvSpPr>
        <p:spPr>
          <a:xfrm>
            <a:off x="15724565" y="5067300"/>
            <a:ext cx="7138292" cy="9779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The Crystal Caves</a:t>
            </a:r>
            <a:endParaRPr lang="en-US" sz="4800" dirty="0"/>
          </a:p>
        </p:txBody>
      </p:sp>
      <p:sp>
        <p:nvSpPr>
          <p:cNvPr id="17" name="Text 9"/>
          <p:cNvSpPr/>
          <p:nvPr/>
        </p:nvSpPr>
        <p:spPr>
          <a:xfrm>
            <a:off x="15724565" y="5943600"/>
            <a:ext cx="7070550" cy="16975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A network of underground caves filled with precious gems and crystals.</a:t>
            </a:r>
            <a:endParaRPr lang="en-US" sz="3200" dirty="0"/>
          </a:p>
        </p:txBody>
      </p:sp>
      <p:sp>
        <p:nvSpPr>
          <p:cNvPr id="18" name="Shape 10"/>
          <p:cNvSpPr/>
          <p:nvPr/>
        </p:nvSpPr>
        <p:spPr>
          <a:xfrm>
            <a:off x="15724565" y="8350250"/>
            <a:ext cx="6935067" cy="1917700"/>
          </a:xfrm>
          <a:prstGeom prst="rect">
            <a:avLst/>
          </a:prstGeom>
          <a:noFill/>
          <a:ln/>
        </p:spPr>
      </p:sp>
      <p:sp>
        <p:nvSpPr>
          <p:cNvPr id="19" name="Shape 11"/>
          <p:cNvSpPr/>
          <p:nvPr/>
        </p:nvSpPr>
        <p:spPr>
          <a:xfrm>
            <a:off x="15724565" y="8350250"/>
            <a:ext cx="6935067" cy="1917700"/>
          </a:xfrm>
          <a:prstGeom prst="rect">
            <a:avLst/>
          </a:prstGeom>
          <a:noFill/>
          <a:ln/>
        </p:spPr>
      </p:sp>
      <p:sp>
        <p:nvSpPr>
          <p:cNvPr id="20" name="Text 12"/>
          <p:cNvSpPr/>
          <p:nvPr/>
        </p:nvSpPr>
        <p:spPr>
          <a:xfrm>
            <a:off x="15724565" y="8350250"/>
            <a:ext cx="7138292" cy="9779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The Dragon's Lair</a:t>
            </a:r>
            <a:endParaRPr lang="en-US" sz="4800" dirty="0"/>
          </a:p>
        </p:txBody>
      </p:sp>
      <p:sp>
        <p:nvSpPr>
          <p:cNvPr id="21" name="Text 13"/>
          <p:cNvSpPr/>
          <p:nvPr/>
        </p:nvSpPr>
        <p:spPr>
          <a:xfrm>
            <a:off x="15724565" y="9226550"/>
            <a:ext cx="7070550"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A dangerous and mysterious place where dragons reside.</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6054423" y="965200"/>
            <a:ext cx="12278201" cy="1634067"/>
          </a:xfrm>
          <a:prstGeom prst="rect">
            <a:avLst/>
          </a:prstGeom>
          <a:noFill/>
          <a:ln/>
        </p:spPr>
        <p:txBody>
          <a:bodyPr wrap="square" lIns="0" tIns="0" rIns="0" bIns="0" rtlCol="0" anchor="t"/>
          <a:lstStyle/>
          <a:p>
            <a:pPr algn="ctr"/>
            <a:r>
              <a:rPr lang="en-US" sz="8000" dirty="0">
                <a:solidFill>
                  <a:srgbClr val="272727">
                    <a:alpha val="100000"/>
                  </a:srgbClr>
                </a:solidFill>
                <a:latin typeface="Lora Bold" pitchFamily="34" charset="0"/>
                <a:ea typeface="Lora Bold" pitchFamily="34" charset="-122"/>
                <a:cs typeface="Lora Bold" pitchFamily="34" charset="-120"/>
              </a:rPr>
              <a:t>The Timeline</a:t>
            </a:r>
            <a:endParaRPr lang="en-US" sz="8000" dirty="0"/>
          </a:p>
        </p:txBody>
      </p:sp>
      <p:pic>
        <p:nvPicPr>
          <p:cNvPr id="6" name="Image 2" descr="preencoded.png">    </p:cNvPr>
          <p:cNvPicPr>
            <a:picLocks noChangeAspect="1"/>
          </p:cNvPicPr>
          <p:nvPr/>
        </p:nvPicPr>
        <p:blipFill>
          <a:blip r:embed="rId3"/>
          <a:stretch>
            <a:fillRect/>
          </a:stretch>
        </p:blipFill>
        <p:spPr>
          <a:xfrm>
            <a:off x="927216" y="4470400"/>
            <a:ext cx="22532616" cy="7251700"/>
          </a:xfrm>
          <a:prstGeom prst="rect">
            <a:avLst/>
          </a:prstGeom>
        </p:spPr>
      </p:pic>
      <p:sp>
        <p:nvSpPr>
          <p:cNvPr id="7" name="Shape 2"/>
          <p:cNvSpPr/>
          <p:nvPr/>
        </p:nvSpPr>
        <p:spPr>
          <a:xfrm>
            <a:off x="3035679" y="7200900"/>
            <a:ext cx="18087061" cy="1625600"/>
          </a:xfrm>
          <a:prstGeom prst="rect">
            <a:avLst/>
          </a:prstGeom>
          <a:noFill/>
          <a:ln/>
        </p:spPr>
      </p:sp>
      <p:pic>
        <p:nvPicPr>
          <p:cNvPr id="8" name="Image 3" descr="preencoded.png">    </p:cNvPr>
          <p:cNvPicPr>
            <a:picLocks noChangeAspect="1"/>
          </p:cNvPicPr>
          <p:nvPr/>
        </p:nvPicPr>
        <p:blipFill>
          <a:blip r:embed="rId4"/>
          <a:stretch>
            <a:fillRect/>
          </a:stretch>
        </p:blipFill>
        <p:spPr>
          <a:xfrm>
            <a:off x="3035679" y="7200900"/>
            <a:ext cx="1625803" cy="1625600"/>
          </a:xfrm>
          <a:prstGeom prst="rect">
            <a:avLst/>
          </a:prstGeom>
        </p:spPr>
      </p:pic>
      <p:sp>
        <p:nvSpPr>
          <p:cNvPr id="9" name="Shape 3"/>
          <p:cNvSpPr/>
          <p:nvPr/>
        </p:nvSpPr>
        <p:spPr>
          <a:xfrm>
            <a:off x="3035679" y="7200900"/>
            <a:ext cx="1625803" cy="1625600"/>
          </a:xfrm>
          <a:prstGeom prst="roundRect">
            <a:avLst>
              <a:gd name="adj" fmla="val 781313"/>
            </a:avLst>
          </a:prstGeom>
          <a:noFill/>
          <a:ln w="12700">
            <a:solidFill>
              <a:srgbClr val="0F56BB"/>
            </a:solidFill>
            <a:prstDash val="solid"/>
          </a:ln>
        </p:spPr>
      </p:sp>
      <p:sp>
        <p:nvSpPr>
          <p:cNvPr id="10" name="Text 4"/>
          <p:cNvSpPr/>
          <p:nvPr/>
        </p:nvSpPr>
        <p:spPr>
          <a:xfrm>
            <a:off x="3061083" y="7524750"/>
            <a:ext cx="1574997" cy="977900"/>
          </a:xfrm>
          <a:prstGeom prst="rect">
            <a:avLst/>
          </a:prstGeom>
          <a:noFill/>
          <a:ln/>
        </p:spPr>
        <p:txBody>
          <a:bodyPr wrap="square" lIns="0" tIns="0" rIns="0" bIns="0" rtlCol="0" anchor="ctr"/>
          <a:lstStyle/>
          <a:p>
            <a:pPr algn="ctr"/>
            <a:r>
              <a:rPr lang="en-US" sz="4800" dirty="0">
                <a:solidFill>
                  <a:srgbClr val="0F56BB">
                    <a:alpha val="100000"/>
                  </a:srgbClr>
                </a:solidFill>
                <a:latin typeface="Lora Bold" pitchFamily="34" charset="0"/>
                <a:ea typeface="Lora Bold" pitchFamily="34" charset="-122"/>
                <a:cs typeface="Lora Bold" pitchFamily="34" charset="-120"/>
              </a:rPr>
              <a:t>2022</a:t>
            </a:r>
            <a:endParaRPr lang="en-US" sz="4800" dirty="0"/>
          </a:p>
        </p:txBody>
      </p:sp>
      <p:sp>
        <p:nvSpPr>
          <p:cNvPr id="11" name="Shape 5"/>
          <p:cNvSpPr/>
          <p:nvPr/>
        </p:nvSpPr>
        <p:spPr>
          <a:xfrm>
            <a:off x="4661483" y="8013700"/>
            <a:ext cx="3861283" cy="0"/>
          </a:xfrm>
          <a:prstGeom prst="rect">
            <a:avLst/>
          </a:prstGeom>
          <a:noFill/>
          <a:ln/>
        </p:spPr>
      </p:sp>
      <p:pic>
        <p:nvPicPr>
          <p:cNvPr id="12" name="Image 4" descr="preencoded.png">    </p:cNvPr>
          <p:cNvPicPr>
            <a:picLocks noChangeAspect="1"/>
          </p:cNvPicPr>
          <p:nvPr/>
        </p:nvPicPr>
        <p:blipFill>
          <a:blip r:embed="rId5"/>
          <a:stretch>
            <a:fillRect/>
          </a:stretch>
        </p:blipFill>
        <p:spPr>
          <a:xfrm>
            <a:off x="4661483" y="7975600"/>
            <a:ext cx="3861283" cy="38100"/>
          </a:xfrm>
          <a:prstGeom prst="rect">
            <a:avLst/>
          </a:prstGeom>
        </p:spPr>
      </p:pic>
      <p:pic>
        <p:nvPicPr>
          <p:cNvPr id="13" name="Image 5" descr="preencoded.png">    </p:cNvPr>
          <p:cNvPicPr>
            <a:picLocks noChangeAspect="1"/>
          </p:cNvPicPr>
          <p:nvPr/>
        </p:nvPicPr>
        <p:blipFill>
          <a:blip r:embed="rId6"/>
          <a:stretch>
            <a:fillRect/>
          </a:stretch>
        </p:blipFill>
        <p:spPr>
          <a:xfrm>
            <a:off x="8522765" y="7200900"/>
            <a:ext cx="1625803" cy="1625600"/>
          </a:xfrm>
          <a:prstGeom prst="rect">
            <a:avLst/>
          </a:prstGeom>
        </p:spPr>
      </p:pic>
      <p:sp>
        <p:nvSpPr>
          <p:cNvPr id="14" name="Shape 6"/>
          <p:cNvSpPr/>
          <p:nvPr/>
        </p:nvSpPr>
        <p:spPr>
          <a:xfrm>
            <a:off x="8522765" y="7200900"/>
            <a:ext cx="1625803" cy="1625600"/>
          </a:xfrm>
          <a:prstGeom prst="roundRect">
            <a:avLst>
              <a:gd name="adj" fmla="val 781313"/>
            </a:avLst>
          </a:prstGeom>
          <a:noFill/>
          <a:ln w="12700">
            <a:solidFill>
              <a:srgbClr val="0F56BB"/>
            </a:solidFill>
            <a:prstDash val="solid"/>
          </a:ln>
        </p:spPr>
      </p:sp>
      <p:sp>
        <p:nvSpPr>
          <p:cNvPr id="15" name="Text 7"/>
          <p:cNvSpPr/>
          <p:nvPr/>
        </p:nvSpPr>
        <p:spPr>
          <a:xfrm>
            <a:off x="8541818" y="7524750"/>
            <a:ext cx="1587698" cy="977900"/>
          </a:xfrm>
          <a:prstGeom prst="rect">
            <a:avLst/>
          </a:prstGeom>
          <a:noFill/>
          <a:ln/>
        </p:spPr>
        <p:txBody>
          <a:bodyPr wrap="square" lIns="0" tIns="0" rIns="0" bIns="0" rtlCol="0" anchor="ctr"/>
          <a:lstStyle/>
          <a:p>
            <a:pPr algn="ctr"/>
            <a:r>
              <a:rPr lang="en-US" sz="4800" dirty="0">
                <a:solidFill>
                  <a:srgbClr val="0F56BB">
                    <a:alpha val="100000"/>
                  </a:srgbClr>
                </a:solidFill>
                <a:latin typeface="Lora Bold" pitchFamily="34" charset="0"/>
                <a:ea typeface="Lora Bold" pitchFamily="34" charset="-122"/>
                <a:cs typeface="Lora Bold" pitchFamily="34" charset="-120"/>
              </a:rPr>
              <a:t>2023</a:t>
            </a:r>
            <a:endParaRPr lang="en-US" sz="4800" dirty="0"/>
          </a:p>
        </p:txBody>
      </p:sp>
      <p:sp>
        <p:nvSpPr>
          <p:cNvPr id="16" name="Shape 8"/>
          <p:cNvSpPr/>
          <p:nvPr/>
        </p:nvSpPr>
        <p:spPr>
          <a:xfrm>
            <a:off x="10148568" y="8013700"/>
            <a:ext cx="3861283" cy="0"/>
          </a:xfrm>
          <a:prstGeom prst="rect">
            <a:avLst/>
          </a:prstGeom>
          <a:noFill/>
          <a:ln/>
        </p:spPr>
      </p:sp>
      <p:pic>
        <p:nvPicPr>
          <p:cNvPr id="17" name="Image 6" descr="preencoded.png">    </p:cNvPr>
          <p:cNvPicPr>
            <a:picLocks noChangeAspect="1"/>
          </p:cNvPicPr>
          <p:nvPr/>
        </p:nvPicPr>
        <p:blipFill>
          <a:blip r:embed="rId7"/>
          <a:stretch>
            <a:fillRect/>
          </a:stretch>
        </p:blipFill>
        <p:spPr>
          <a:xfrm>
            <a:off x="10148568" y="7975600"/>
            <a:ext cx="3861283" cy="38100"/>
          </a:xfrm>
          <a:prstGeom prst="rect">
            <a:avLst/>
          </a:prstGeom>
        </p:spPr>
      </p:pic>
      <p:pic>
        <p:nvPicPr>
          <p:cNvPr id="18" name="Image 7" descr="preencoded.png">    </p:cNvPr>
          <p:cNvPicPr>
            <a:picLocks noChangeAspect="1"/>
          </p:cNvPicPr>
          <p:nvPr/>
        </p:nvPicPr>
        <p:blipFill>
          <a:blip r:embed="rId8"/>
          <a:stretch>
            <a:fillRect/>
          </a:stretch>
        </p:blipFill>
        <p:spPr>
          <a:xfrm>
            <a:off x="14009851" y="7200900"/>
            <a:ext cx="1625803" cy="1625600"/>
          </a:xfrm>
          <a:prstGeom prst="rect">
            <a:avLst/>
          </a:prstGeom>
        </p:spPr>
      </p:pic>
      <p:sp>
        <p:nvSpPr>
          <p:cNvPr id="19" name="Shape 9"/>
          <p:cNvSpPr/>
          <p:nvPr/>
        </p:nvSpPr>
        <p:spPr>
          <a:xfrm>
            <a:off x="14009851" y="7200900"/>
            <a:ext cx="1625803" cy="1625600"/>
          </a:xfrm>
          <a:prstGeom prst="roundRect">
            <a:avLst>
              <a:gd name="adj" fmla="val 781313"/>
            </a:avLst>
          </a:prstGeom>
          <a:noFill/>
          <a:ln w="12700">
            <a:solidFill>
              <a:srgbClr val="0F56BB"/>
            </a:solidFill>
            <a:prstDash val="solid"/>
          </a:ln>
        </p:spPr>
      </p:sp>
      <p:sp>
        <p:nvSpPr>
          <p:cNvPr id="20" name="Text 10"/>
          <p:cNvSpPr/>
          <p:nvPr/>
        </p:nvSpPr>
        <p:spPr>
          <a:xfrm>
            <a:off x="14035254" y="7524750"/>
            <a:ext cx="1574997" cy="977900"/>
          </a:xfrm>
          <a:prstGeom prst="rect">
            <a:avLst/>
          </a:prstGeom>
          <a:noFill/>
          <a:ln/>
        </p:spPr>
        <p:txBody>
          <a:bodyPr wrap="square" lIns="0" tIns="0" rIns="0" bIns="0" rtlCol="0" anchor="ctr"/>
          <a:lstStyle/>
          <a:p>
            <a:pPr algn="ctr"/>
            <a:r>
              <a:rPr lang="en-US" sz="4800" dirty="0">
                <a:solidFill>
                  <a:srgbClr val="0F56BB">
                    <a:alpha val="100000"/>
                  </a:srgbClr>
                </a:solidFill>
                <a:latin typeface="Lora Bold" pitchFamily="34" charset="0"/>
                <a:ea typeface="Lora Bold" pitchFamily="34" charset="-122"/>
                <a:cs typeface="Lora Bold" pitchFamily="34" charset="-120"/>
              </a:rPr>
              <a:t>2024</a:t>
            </a:r>
            <a:endParaRPr lang="en-US" sz="4800" dirty="0"/>
          </a:p>
        </p:txBody>
      </p:sp>
      <p:sp>
        <p:nvSpPr>
          <p:cNvPr id="21" name="Shape 11"/>
          <p:cNvSpPr/>
          <p:nvPr/>
        </p:nvSpPr>
        <p:spPr>
          <a:xfrm>
            <a:off x="15635654" y="8013700"/>
            <a:ext cx="3861283" cy="0"/>
          </a:xfrm>
          <a:prstGeom prst="rect">
            <a:avLst/>
          </a:prstGeom>
          <a:noFill/>
          <a:ln/>
        </p:spPr>
      </p:sp>
      <p:pic>
        <p:nvPicPr>
          <p:cNvPr id="22" name="Image 8" descr="preencoded.png">    </p:cNvPr>
          <p:cNvPicPr>
            <a:picLocks noChangeAspect="1"/>
          </p:cNvPicPr>
          <p:nvPr/>
        </p:nvPicPr>
        <p:blipFill>
          <a:blip r:embed="rId9"/>
          <a:stretch>
            <a:fillRect/>
          </a:stretch>
        </p:blipFill>
        <p:spPr>
          <a:xfrm>
            <a:off x="15635654" y="7975600"/>
            <a:ext cx="3861283" cy="38100"/>
          </a:xfrm>
          <a:prstGeom prst="rect">
            <a:avLst/>
          </a:prstGeom>
        </p:spPr>
      </p:pic>
      <p:pic>
        <p:nvPicPr>
          <p:cNvPr id="23" name="Image 9" descr="preencoded.png">    </p:cNvPr>
          <p:cNvPicPr>
            <a:picLocks noChangeAspect="1"/>
          </p:cNvPicPr>
          <p:nvPr/>
        </p:nvPicPr>
        <p:blipFill>
          <a:blip r:embed="rId10"/>
          <a:stretch>
            <a:fillRect/>
          </a:stretch>
        </p:blipFill>
        <p:spPr>
          <a:xfrm>
            <a:off x="19496937" y="7200900"/>
            <a:ext cx="1625803" cy="1625600"/>
          </a:xfrm>
          <a:prstGeom prst="rect">
            <a:avLst/>
          </a:prstGeom>
        </p:spPr>
      </p:pic>
      <p:sp>
        <p:nvSpPr>
          <p:cNvPr id="24" name="Shape 12"/>
          <p:cNvSpPr/>
          <p:nvPr/>
        </p:nvSpPr>
        <p:spPr>
          <a:xfrm>
            <a:off x="19496937" y="7200900"/>
            <a:ext cx="1625803" cy="1625600"/>
          </a:xfrm>
          <a:prstGeom prst="roundRect">
            <a:avLst>
              <a:gd name="adj" fmla="val 781313"/>
            </a:avLst>
          </a:prstGeom>
          <a:noFill/>
          <a:ln w="12700">
            <a:solidFill>
              <a:srgbClr val="0F56BB"/>
            </a:solidFill>
            <a:prstDash val="solid"/>
          </a:ln>
        </p:spPr>
      </p:sp>
      <p:sp>
        <p:nvSpPr>
          <p:cNvPr id="25" name="Text 13"/>
          <p:cNvSpPr/>
          <p:nvPr/>
        </p:nvSpPr>
        <p:spPr>
          <a:xfrm>
            <a:off x="19522340" y="7524750"/>
            <a:ext cx="1574997" cy="977900"/>
          </a:xfrm>
          <a:prstGeom prst="rect">
            <a:avLst/>
          </a:prstGeom>
          <a:noFill/>
          <a:ln/>
        </p:spPr>
        <p:txBody>
          <a:bodyPr wrap="square" lIns="0" tIns="0" rIns="0" bIns="0" rtlCol="0" anchor="ctr"/>
          <a:lstStyle/>
          <a:p>
            <a:pPr algn="ctr"/>
            <a:r>
              <a:rPr lang="en-US" sz="4800" dirty="0">
                <a:solidFill>
                  <a:srgbClr val="0F56BB">
                    <a:alpha val="100000"/>
                  </a:srgbClr>
                </a:solidFill>
                <a:latin typeface="Lora Bold" pitchFamily="34" charset="0"/>
                <a:ea typeface="Lora Bold" pitchFamily="34" charset="-122"/>
                <a:cs typeface="Lora Bold" pitchFamily="34" charset="-120"/>
              </a:rPr>
              <a:t>2025</a:t>
            </a:r>
            <a:endParaRPr lang="en-US" sz="4800" dirty="0"/>
          </a:p>
        </p:txBody>
      </p:sp>
      <p:sp>
        <p:nvSpPr>
          <p:cNvPr id="26" name="Shape 14"/>
          <p:cNvSpPr/>
          <p:nvPr/>
        </p:nvSpPr>
        <p:spPr>
          <a:xfrm>
            <a:off x="927216" y="4629150"/>
            <a:ext cx="6096762" cy="1917700"/>
          </a:xfrm>
          <a:prstGeom prst="rect">
            <a:avLst/>
          </a:prstGeom>
          <a:noFill/>
          <a:ln/>
        </p:spPr>
      </p:sp>
      <p:sp>
        <p:nvSpPr>
          <p:cNvPr id="27" name="Shape 15"/>
          <p:cNvSpPr/>
          <p:nvPr/>
        </p:nvSpPr>
        <p:spPr>
          <a:xfrm>
            <a:off x="927216" y="4629150"/>
            <a:ext cx="6096762" cy="1917700"/>
          </a:xfrm>
          <a:prstGeom prst="rect">
            <a:avLst/>
          </a:prstGeom>
          <a:noFill/>
          <a:ln/>
        </p:spPr>
      </p:sp>
      <p:sp>
        <p:nvSpPr>
          <p:cNvPr id="28" name="Text 16"/>
          <p:cNvSpPr/>
          <p:nvPr/>
        </p:nvSpPr>
        <p:spPr>
          <a:xfrm>
            <a:off x="825603" y="4629150"/>
            <a:ext cx="6299987" cy="977900"/>
          </a:xfrm>
          <a:prstGeom prst="rect">
            <a:avLst/>
          </a:prstGeom>
          <a:noFill/>
          <a:ln/>
        </p:spPr>
        <p:txBody>
          <a:bodyPr wrap="square" lIns="0" tIns="0" rIns="0" bIns="0" rtlCol="0" anchor="t"/>
          <a:lstStyle/>
          <a:p>
            <a:pPr algn="ctr"/>
            <a:r>
              <a:rPr lang="en-US" sz="4800" dirty="0">
                <a:solidFill>
                  <a:srgbClr val="0E0E0E">
                    <a:alpha val="100000"/>
                  </a:srgbClr>
                </a:solidFill>
                <a:latin typeface="Lora Bold" pitchFamily="34" charset="0"/>
                <a:ea typeface="Lora Bold" pitchFamily="34" charset="-122"/>
                <a:cs typeface="Lora Bold" pitchFamily="34" charset="-120"/>
              </a:rPr>
              <a:t>Dragon Taming</a:t>
            </a:r>
            <a:endParaRPr lang="en-US" sz="4800" dirty="0"/>
          </a:p>
        </p:txBody>
      </p:sp>
      <p:sp>
        <p:nvSpPr>
          <p:cNvPr id="29" name="Text 17"/>
          <p:cNvSpPr/>
          <p:nvPr/>
        </p:nvSpPr>
        <p:spPr>
          <a:xfrm>
            <a:off x="859474" y="5505450"/>
            <a:ext cx="6232246"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First dragon was successfully tamed</a:t>
            </a:r>
            <a:endParaRPr lang="en-US" sz="3200" dirty="0"/>
          </a:p>
        </p:txBody>
      </p:sp>
      <p:sp>
        <p:nvSpPr>
          <p:cNvPr id="30" name="Shape 18"/>
          <p:cNvSpPr/>
          <p:nvPr/>
        </p:nvSpPr>
        <p:spPr>
          <a:xfrm>
            <a:off x="11926791" y="4629150"/>
            <a:ext cx="6096762" cy="1917700"/>
          </a:xfrm>
          <a:prstGeom prst="rect">
            <a:avLst/>
          </a:prstGeom>
          <a:noFill/>
          <a:ln/>
        </p:spPr>
      </p:sp>
      <p:sp>
        <p:nvSpPr>
          <p:cNvPr id="31" name="Shape 19"/>
          <p:cNvSpPr/>
          <p:nvPr/>
        </p:nvSpPr>
        <p:spPr>
          <a:xfrm>
            <a:off x="11926791" y="4629150"/>
            <a:ext cx="6096762" cy="1917700"/>
          </a:xfrm>
          <a:prstGeom prst="rect">
            <a:avLst/>
          </a:prstGeom>
          <a:noFill/>
          <a:ln/>
        </p:spPr>
      </p:sp>
      <p:sp>
        <p:nvSpPr>
          <p:cNvPr id="32" name="Text 20"/>
          <p:cNvSpPr/>
          <p:nvPr/>
        </p:nvSpPr>
        <p:spPr>
          <a:xfrm>
            <a:off x="11825178" y="4629150"/>
            <a:ext cx="6299987" cy="977900"/>
          </a:xfrm>
          <a:prstGeom prst="rect">
            <a:avLst/>
          </a:prstGeom>
          <a:noFill/>
          <a:ln/>
        </p:spPr>
        <p:txBody>
          <a:bodyPr wrap="square" lIns="0" tIns="0" rIns="0" bIns="0" rtlCol="0" anchor="t"/>
          <a:lstStyle/>
          <a:p>
            <a:pPr algn="ctr"/>
            <a:r>
              <a:rPr lang="en-US" sz="4800" dirty="0">
                <a:solidFill>
                  <a:srgbClr val="0E0E0E">
                    <a:alpha val="100000"/>
                  </a:srgbClr>
                </a:solidFill>
                <a:latin typeface="Lora Bold" pitchFamily="34" charset="0"/>
                <a:ea typeface="Lora Bold" pitchFamily="34" charset="-122"/>
                <a:cs typeface="Lora Bold" pitchFamily="34" charset="-120"/>
              </a:rPr>
              <a:t>Unicorn Migration</a:t>
            </a:r>
            <a:endParaRPr lang="en-US" sz="4800" dirty="0"/>
          </a:p>
        </p:txBody>
      </p:sp>
      <p:sp>
        <p:nvSpPr>
          <p:cNvPr id="33" name="Text 21"/>
          <p:cNvSpPr/>
          <p:nvPr/>
        </p:nvSpPr>
        <p:spPr>
          <a:xfrm>
            <a:off x="11859049" y="5505450"/>
            <a:ext cx="6232246"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Large herd of unicorns migrated to the realm</a:t>
            </a:r>
            <a:endParaRPr lang="en-US" sz="3200" dirty="0"/>
          </a:p>
        </p:txBody>
      </p:sp>
      <p:sp>
        <p:nvSpPr>
          <p:cNvPr id="34" name="Shape 22"/>
          <p:cNvSpPr/>
          <p:nvPr/>
        </p:nvSpPr>
        <p:spPr>
          <a:xfrm>
            <a:off x="17363070" y="9645650"/>
            <a:ext cx="6096762" cy="1917700"/>
          </a:xfrm>
          <a:prstGeom prst="rect">
            <a:avLst/>
          </a:prstGeom>
          <a:noFill/>
          <a:ln/>
        </p:spPr>
      </p:sp>
      <p:sp>
        <p:nvSpPr>
          <p:cNvPr id="35" name="Shape 23"/>
          <p:cNvSpPr/>
          <p:nvPr/>
        </p:nvSpPr>
        <p:spPr>
          <a:xfrm>
            <a:off x="17363070" y="9645650"/>
            <a:ext cx="6096762" cy="1917700"/>
          </a:xfrm>
          <a:prstGeom prst="rect">
            <a:avLst/>
          </a:prstGeom>
          <a:noFill/>
          <a:ln/>
        </p:spPr>
      </p:sp>
      <p:sp>
        <p:nvSpPr>
          <p:cNvPr id="36" name="Text 24"/>
          <p:cNvSpPr/>
          <p:nvPr/>
        </p:nvSpPr>
        <p:spPr>
          <a:xfrm>
            <a:off x="17261457" y="9645650"/>
            <a:ext cx="6299987" cy="977900"/>
          </a:xfrm>
          <a:prstGeom prst="rect">
            <a:avLst/>
          </a:prstGeom>
          <a:noFill/>
          <a:ln/>
        </p:spPr>
        <p:txBody>
          <a:bodyPr wrap="square" lIns="0" tIns="0" rIns="0" bIns="0" rtlCol="0" anchor="t"/>
          <a:lstStyle/>
          <a:p>
            <a:pPr algn="ctr"/>
            <a:r>
              <a:rPr lang="en-US" sz="4800" dirty="0">
                <a:solidFill>
                  <a:srgbClr val="0E0E0E">
                    <a:alpha val="100000"/>
                  </a:srgbClr>
                </a:solidFill>
                <a:latin typeface="Lora Bold" pitchFamily="34" charset="0"/>
                <a:ea typeface="Lora Bold" pitchFamily="34" charset="-122"/>
                <a:cs typeface="Lora Bold" pitchFamily="34" charset="-120"/>
              </a:rPr>
              <a:t>Rainbow Sightings</a:t>
            </a:r>
            <a:endParaRPr lang="en-US" sz="4800" dirty="0"/>
          </a:p>
        </p:txBody>
      </p:sp>
      <p:sp>
        <p:nvSpPr>
          <p:cNvPr id="37" name="Text 25"/>
          <p:cNvSpPr/>
          <p:nvPr/>
        </p:nvSpPr>
        <p:spPr>
          <a:xfrm>
            <a:off x="17295328" y="10521950"/>
            <a:ext cx="6232246"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Unusually large number of rainbows were sighted</a:t>
            </a:r>
            <a:endParaRPr lang="en-US" sz="3200" dirty="0"/>
          </a:p>
        </p:txBody>
      </p:sp>
      <p:sp>
        <p:nvSpPr>
          <p:cNvPr id="38" name="Shape 26"/>
          <p:cNvSpPr/>
          <p:nvPr/>
        </p:nvSpPr>
        <p:spPr>
          <a:xfrm>
            <a:off x="6490511" y="9645650"/>
            <a:ext cx="6096762" cy="1917700"/>
          </a:xfrm>
          <a:prstGeom prst="rect">
            <a:avLst/>
          </a:prstGeom>
          <a:noFill/>
          <a:ln/>
        </p:spPr>
      </p:sp>
      <p:sp>
        <p:nvSpPr>
          <p:cNvPr id="39" name="Shape 27"/>
          <p:cNvSpPr/>
          <p:nvPr/>
        </p:nvSpPr>
        <p:spPr>
          <a:xfrm>
            <a:off x="6490511" y="9645650"/>
            <a:ext cx="6096762" cy="1917700"/>
          </a:xfrm>
          <a:prstGeom prst="rect">
            <a:avLst/>
          </a:prstGeom>
          <a:noFill/>
          <a:ln/>
        </p:spPr>
      </p:sp>
      <p:sp>
        <p:nvSpPr>
          <p:cNvPr id="40" name="Text 28"/>
          <p:cNvSpPr/>
          <p:nvPr/>
        </p:nvSpPr>
        <p:spPr>
          <a:xfrm>
            <a:off x="6388899" y="9645650"/>
            <a:ext cx="6299987" cy="977900"/>
          </a:xfrm>
          <a:prstGeom prst="rect">
            <a:avLst/>
          </a:prstGeom>
          <a:noFill/>
          <a:ln/>
        </p:spPr>
        <p:txBody>
          <a:bodyPr wrap="square" lIns="0" tIns="0" rIns="0" bIns="0" rtlCol="0" anchor="t"/>
          <a:lstStyle/>
          <a:p>
            <a:pPr algn="ctr"/>
            <a:r>
              <a:rPr lang="en-US" sz="4800" dirty="0">
                <a:solidFill>
                  <a:srgbClr val="0E0E0E">
                    <a:alpha val="100000"/>
                  </a:srgbClr>
                </a:solidFill>
                <a:latin typeface="Lora Bold" pitchFamily="34" charset="0"/>
                <a:ea typeface="Lora Bold" pitchFamily="34" charset="-122"/>
                <a:cs typeface="Lora Bold" pitchFamily="34" charset="-120"/>
              </a:rPr>
              <a:t>Enchanted Pool</a:t>
            </a:r>
            <a:endParaRPr lang="en-US" sz="4800" dirty="0"/>
          </a:p>
        </p:txBody>
      </p:sp>
      <p:sp>
        <p:nvSpPr>
          <p:cNvPr id="41" name="Text 29"/>
          <p:cNvSpPr/>
          <p:nvPr/>
        </p:nvSpPr>
        <p:spPr>
          <a:xfrm>
            <a:off x="6422769" y="10521950"/>
            <a:ext cx="6232246"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A magical pool with power to grant wishes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685886" y="9525000"/>
            <a:ext cx="3899387" cy="3860800"/>
          </a:xfrm>
          <a:prstGeom prst="rect">
            <a:avLst/>
          </a:prstGeom>
        </p:spPr>
      </p:pic>
      <p:pic>
        <p:nvPicPr>
          <p:cNvPr id="4" name="Image 2" descr="preencoded.png">    </p:cNvPr>
          <p:cNvPicPr>
            <a:picLocks noChangeAspect="1"/>
          </p:cNvPicPr>
          <p:nvPr/>
        </p:nvPicPr>
        <p:blipFill>
          <a:blip r:embed="rId3"/>
          <a:stretch>
            <a:fillRect/>
          </a:stretch>
        </p:blipFill>
        <p:spPr>
          <a:xfrm>
            <a:off x="304838" y="584200"/>
            <a:ext cx="1447981" cy="2806700"/>
          </a:xfrm>
          <a:prstGeom prst="rect">
            <a:avLst/>
          </a:prstGeom>
        </p:spPr>
      </p:pic>
      <p:pic>
        <p:nvPicPr>
          <p:cNvPr id="5" name="Image 3" descr="preencoded.png">    </p:cNvPr>
          <p:cNvPicPr>
            <a:picLocks noChangeAspect="1"/>
          </p:cNvPicPr>
          <p:nvPr/>
        </p:nvPicPr>
        <p:blipFill>
          <a:blip r:embed="rId4"/>
          <a:stretch>
            <a:fillRect/>
          </a:stretch>
        </p:blipFill>
        <p:spPr>
          <a:xfrm>
            <a:off x="21287861" y="10909300"/>
            <a:ext cx="2349794" cy="2349500"/>
          </a:xfrm>
          <a:prstGeom prst="rect">
            <a:avLst/>
          </a:prstGeom>
        </p:spPr>
      </p:pic>
      <p:pic>
        <p:nvPicPr>
          <p:cNvPr id="6" name="Image 4" descr="preencoded.png">    </p:cNvPr>
          <p:cNvPicPr>
            <a:picLocks noChangeAspect="1"/>
          </p:cNvPicPr>
          <p:nvPr/>
        </p:nvPicPr>
        <p:blipFill>
          <a:blip r:embed="rId5"/>
          <a:stretch>
            <a:fillRect/>
          </a:stretch>
        </p:blipFill>
        <p:spPr>
          <a:xfrm>
            <a:off x="20132016" y="9766300"/>
            <a:ext cx="2426003" cy="24003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Text 1"/>
          <p:cNvSpPr/>
          <p:nvPr/>
        </p:nvSpPr>
        <p:spPr>
          <a:xfrm>
            <a:off x="3581848" y="711200"/>
            <a:ext cx="5851198" cy="1634067"/>
          </a:xfrm>
          <a:prstGeom prst="rect">
            <a:avLst/>
          </a:prstGeom>
          <a:noFill/>
          <a:ln/>
        </p:spPr>
        <p:txBody>
          <a:bodyPr wrap="square" lIns="0" tIns="0" rIns="0" bIns="0" rtlCol="0" anchor="t"/>
          <a:lstStyle/>
          <a:p>
            <a:pPr algn="l"/>
            <a:r>
              <a:rPr lang="en-US" sz="8000" dirty="0">
                <a:solidFill>
                  <a:srgbClr val="272727">
                    <a:alpha val="100000"/>
                  </a:srgbClr>
                </a:solidFill>
                <a:latin typeface="Lora Bold" pitchFamily="34" charset="0"/>
                <a:ea typeface="Lora Bold" pitchFamily="34" charset="-122"/>
                <a:cs typeface="Lora Bold" pitchFamily="34" charset="-120"/>
              </a:rPr>
              <a:t>Our Team</a:t>
            </a:r>
            <a:endParaRPr lang="en-US" sz="8000" dirty="0"/>
          </a:p>
        </p:txBody>
      </p:sp>
      <p:sp>
        <p:nvSpPr>
          <p:cNvPr id="10" name="Shape 2"/>
          <p:cNvSpPr/>
          <p:nvPr/>
        </p:nvSpPr>
        <p:spPr>
          <a:xfrm>
            <a:off x="3556445" y="2870200"/>
            <a:ext cx="4788498" cy="9880600"/>
          </a:xfrm>
          <a:prstGeom prst="rect">
            <a:avLst/>
          </a:prstGeom>
          <a:noFill/>
          <a:ln/>
        </p:spPr>
      </p:sp>
      <p:pic>
        <p:nvPicPr>
          <p:cNvPr id="11" name="Image 6" descr="preencoded.png">    </p:cNvPr>
          <p:cNvPicPr>
            <a:picLocks noChangeAspect="1"/>
          </p:cNvPicPr>
          <p:nvPr/>
        </p:nvPicPr>
        <p:blipFill>
          <a:blip r:embed="rId7"/>
          <a:stretch>
            <a:fillRect/>
          </a:stretch>
        </p:blipFill>
        <p:spPr>
          <a:xfrm>
            <a:off x="3556445" y="2870200"/>
            <a:ext cx="4788498" cy="8229600"/>
          </a:xfrm>
          <a:prstGeom prst="rect">
            <a:avLst/>
          </a:prstGeom>
        </p:spPr>
      </p:pic>
      <p:sp>
        <p:nvSpPr>
          <p:cNvPr id="12" name="Shape 3"/>
          <p:cNvSpPr/>
          <p:nvPr/>
        </p:nvSpPr>
        <p:spPr>
          <a:xfrm>
            <a:off x="3556445" y="11303000"/>
            <a:ext cx="4788498" cy="1447800"/>
          </a:xfrm>
          <a:prstGeom prst="rect">
            <a:avLst/>
          </a:prstGeom>
          <a:noFill/>
          <a:ln/>
        </p:spPr>
      </p:sp>
      <p:sp>
        <p:nvSpPr>
          <p:cNvPr id="13" name="Shape 4"/>
          <p:cNvSpPr/>
          <p:nvPr/>
        </p:nvSpPr>
        <p:spPr>
          <a:xfrm>
            <a:off x="3556445" y="11303000"/>
            <a:ext cx="4788498" cy="1447800"/>
          </a:xfrm>
          <a:prstGeom prst="rect">
            <a:avLst/>
          </a:prstGeom>
          <a:noFill/>
          <a:ln/>
        </p:spPr>
      </p:sp>
      <p:sp>
        <p:nvSpPr>
          <p:cNvPr id="14" name="Text 5"/>
          <p:cNvSpPr/>
          <p:nvPr/>
        </p:nvSpPr>
        <p:spPr>
          <a:xfrm>
            <a:off x="3454832" y="11303000"/>
            <a:ext cx="4991724" cy="977900"/>
          </a:xfrm>
          <a:prstGeom prst="rect">
            <a:avLst/>
          </a:prstGeom>
          <a:noFill/>
          <a:ln/>
        </p:spPr>
        <p:txBody>
          <a:bodyPr wrap="square" lIns="0" tIns="0" rIns="0" bIns="0" rtlCol="0" anchor="t"/>
          <a:lstStyle/>
          <a:p>
            <a:pPr algn="ctr"/>
            <a:r>
              <a:rPr lang="en-US" sz="4800" dirty="0">
                <a:solidFill>
                  <a:srgbClr val="0E0E0E">
                    <a:alpha val="100000"/>
                  </a:srgbClr>
                </a:solidFill>
                <a:latin typeface="Lora Bold" pitchFamily="34" charset="0"/>
                <a:ea typeface="Lora Bold" pitchFamily="34" charset="-122"/>
                <a:cs typeface="Lora Bold" pitchFamily="34" charset="-120"/>
              </a:rPr>
              <a:t>Eldruin</a:t>
            </a:r>
            <a:endParaRPr lang="en-US" sz="4800" dirty="0"/>
          </a:p>
        </p:txBody>
      </p:sp>
      <p:sp>
        <p:nvSpPr>
          <p:cNvPr id="15" name="Text 6"/>
          <p:cNvSpPr/>
          <p:nvPr/>
        </p:nvSpPr>
        <p:spPr>
          <a:xfrm>
            <a:off x="3488703" y="12230100"/>
            <a:ext cx="4923982"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The Fire Mage</a:t>
            </a:r>
            <a:endParaRPr lang="en-US" sz="3200" dirty="0"/>
          </a:p>
        </p:txBody>
      </p:sp>
      <p:sp>
        <p:nvSpPr>
          <p:cNvPr id="16" name="Shape 7"/>
          <p:cNvSpPr/>
          <p:nvPr/>
        </p:nvSpPr>
        <p:spPr>
          <a:xfrm>
            <a:off x="9157845" y="2870200"/>
            <a:ext cx="4788498" cy="9880600"/>
          </a:xfrm>
          <a:prstGeom prst="rect">
            <a:avLst/>
          </a:prstGeom>
          <a:noFill/>
          <a:ln/>
        </p:spPr>
      </p:sp>
      <p:pic>
        <p:nvPicPr>
          <p:cNvPr id="17" name="Image 7" descr="preencoded.png">    </p:cNvPr>
          <p:cNvPicPr>
            <a:picLocks noChangeAspect="1"/>
          </p:cNvPicPr>
          <p:nvPr/>
        </p:nvPicPr>
        <p:blipFill>
          <a:blip r:embed="rId8"/>
          <a:stretch>
            <a:fillRect/>
          </a:stretch>
        </p:blipFill>
        <p:spPr>
          <a:xfrm>
            <a:off x="9157845" y="2870200"/>
            <a:ext cx="4788498" cy="8229600"/>
          </a:xfrm>
          <a:prstGeom prst="rect">
            <a:avLst/>
          </a:prstGeom>
        </p:spPr>
      </p:pic>
      <p:sp>
        <p:nvSpPr>
          <p:cNvPr id="18" name="Shape 8"/>
          <p:cNvSpPr/>
          <p:nvPr/>
        </p:nvSpPr>
        <p:spPr>
          <a:xfrm>
            <a:off x="9157845" y="11303000"/>
            <a:ext cx="4788498" cy="1447800"/>
          </a:xfrm>
          <a:prstGeom prst="rect">
            <a:avLst/>
          </a:prstGeom>
          <a:noFill/>
          <a:ln/>
        </p:spPr>
      </p:sp>
      <p:sp>
        <p:nvSpPr>
          <p:cNvPr id="19" name="Shape 9"/>
          <p:cNvSpPr/>
          <p:nvPr/>
        </p:nvSpPr>
        <p:spPr>
          <a:xfrm>
            <a:off x="9157845" y="11303000"/>
            <a:ext cx="4788498" cy="1447800"/>
          </a:xfrm>
          <a:prstGeom prst="rect">
            <a:avLst/>
          </a:prstGeom>
          <a:noFill/>
          <a:ln/>
        </p:spPr>
      </p:sp>
      <p:sp>
        <p:nvSpPr>
          <p:cNvPr id="20" name="Text 10"/>
          <p:cNvSpPr/>
          <p:nvPr/>
        </p:nvSpPr>
        <p:spPr>
          <a:xfrm>
            <a:off x="9056232" y="11303000"/>
            <a:ext cx="4991724" cy="977900"/>
          </a:xfrm>
          <a:prstGeom prst="rect">
            <a:avLst/>
          </a:prstGeom>
          <a:noFill/>
          <a:ln/>
        </p:spPr>
        <p:txBody>
          <a:bodyPr wrap="square" lIns="0" tIns="0" rIns="0" bIns="0" rtlCol="0" anchor="t"/>
          <a:lstStyle/>
          <a:p>
            <a:pPr algn="ctr"/>
            <a:r>
              <a:rPr lang="en-US" sz="4800" dirty="0">
                <a:solidFill>
                  <a:srgbClr val="0E0E0E">
                    <a:alpha val="100000"/>
                  </a:srgbClr>
                </a:solidFill>
                <a:latin typeface="Lora Bold" pitchFamily="34" charset="0"/>
                <a:ea typeface="Lora Bold" pitchFamily="34" charset="-122"/>
                <a:cs typeface="Lora Bold" pitchFamily="34" charset="-120"/>
              </a:rPr>
              <a:t>Elementalen</a:t>
            </a:r>
            <a:endParaRPr lang="en-US" sz="4800" dirty="0"/>
          </a:p>
        </p:txBody>
      </p:sp>
      <p:sp>
        <p:nvSpPr>
          <p:cNvPr id="21" name="Text 11"/>
          <p:cNvSpPr/>
          <p:nvPr/>
        </p:nvSpPr>
        <p:spPr>
          <a:xfrm>
            <a:off x="9090103" y="12230100"/>
            <a:ext cx="4923982"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The Guardian</a:t>
            </a:r>
            <a:endParaRPr lang="en-US" sz="3200" dirty="0"/>
          </a:p>
        </p:txBody>
      </p:sp>
      <p:sp>
        <p:nvSpPr>
          <p:cNvPr id="22" name="Shape 12"/>
          <p:cNvSpPr/>
          <p:nvPr/>
        </p:nvSpPr>
        <p:spPr>
          <a:xfrm>
            <a:off x="14759245" y="2870200"/>
            <a:ext cx="4788498" cy="9880600"/>
          </a:xfrm>
          <a:prstGeom prst="rect">
            <a:avLst/>
          </a:prstGeom>
          <a:noFill/>
          <a:ln/>
        </p:spPr>
      </p:sp>
      <p:pic>
        <p:nvPicPr>
          <p:cNvPr id="23" name="Image 8" descr="preencoded.png">    </p:cNvPr>
          <p:cNvPicPr>
            <a:picLocks noChangeAspect="1"/>
          </p:cNvPicPr>
          <p:nvPr/>
        </p:nvPicPr>
        <p:blipFill>
          <a:blip r:embed="rId9"/>
          <a:stretch>
            <a:fillRect/>
          </a:stretch>
        </p:blipFill>
        <p:spPr>
          <a:xfrm>
            <a:off x="14759245" y="2870200"/>
            <a:ext cx="4788498" cy="8229600"/>
          </a:xfrm>
          <a:prstGeom prst="rect">
            <a:avLst/>
          </a:prstGeom>
        </p:spPr>
      </p:pic>
      <p:sp>
        <p:nvSpPr>
          <p:cNvPr id="24" name="Shape 13"/>
          <p:cNvSpPr/>
          <p:nvPr/>
        </p:nvSpPr>
        <p:spPr>
          <a:xfrm>
            <a:off x="14759245" y="11303000"/>
            <a:ext cx="4788498" cy="1447800"/>
          </a:xfrm>
          <a:prstGeom prst="rect">
            <a:avLst/>
          </a:prstGeom>
          <a:noFill/>
          <a:ln/>
        </p:spPr>
      </p:sp>
      <p:sp>
        <p:nvSpPr>
          <p:cNvPr id="25" name="Shape 14"/>
          <p:cNvSpPr/>
          <p:nvPr/>
        </p:nvSpPr>
        <p:spPr>
          <a:xfrm>
            <a:off x="14759245" y="11303000"/>
            <a:ext cx="4788498" cy="1447800"/>
          </a:xfrm>
          <a:prstGeom prst="rect">
            <a:avLst/>
          </a:prstGeom>
          <a:noFill/>
          <a:ln/>
        </p:spPr>
      </p:sp>
      <p:sp>
        <p:nvSpPr>
          <p:cNvPr id="26" name="Text 15"/>
          <p:cNvSpPr/>
          <p:nvPr/>
        </p:nvSpPr>
        <p:spPr>
          <a:xfrm>
            <a:off x="14657632" y="11303000"/>
            <a:ext cx="4991724" cy="977900"/>
          </a:xfrm>
          <a:prstGeom prst="rect">
            <a:avLst/>
          </a:prstGeom>
          <a:noFill/>
          <a:ln/>
        </p:spPr>
        <p:txBody>
          <a:bodyPr wrap="square" lIns="0" tIns="0" rIns="0" bIns="0" rtlCol="0" anchor="t"/>
          <a:lstStyle/>
          <a:p>
            <a:pPr algn="ctr"/>
            <a:r>
              <a:rPr lang="en-US" sz="4800" dirty="0">
                <a:solidFill>
                  <a:srgbClr val="0E0E0E">
                    <a:alpha val="100000"/>
                  </a:srgbClr>
                </a:solidFill>
                <a:latin typeface="Lora Bold" pitchFamily="34" charset="0"/>
                <a:ea typeface="Lora Bold" pitchFamily="34" charset="-122"/>
                <a:cs typeface="Lora Bold" pitchFamily="34" charset="-120"/>
              </a:rPr>
              <a:t>Lunaria</a:t>
            </a:r>
            <a:endParaRPr lang="en-US" sz="4800" dirty="0"/>
          </a:p>
        </p:txBody>
      </p:sp>
      <p:sp>
        <p:nvSpPr>
          <p:cNvPr id="27" name="Text 16"/>
          <p:cNvSpPr/>
          <p:nvPr/>
        </p:nvSpPr>
        <p:spPr>
          <a:xfrm>
            <a:off x="14691503" y="12230100"/>
            <a:ext cx="4923982"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The Moon Priestess</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787498" y="3124200"/>
            <a:ext cx="22812051" cy="8597900"/>
          </a:xfrm>
          <a:prstGeom prst="rect">
            <a:avLst/>
          </a:prstGeom>
          <a:noFill/>
          <a:ln/>
        </p:spPr>
      </p:sp>
      <p:sp>
        <p:nvSpPr>
          <p:cNvPr id="6" name="Shape 2"/>
          <p:cNvSpPr/>
          <p:nvPr/>
        </p:nvSpPr>
        <p:spPr>
          <a:xfrm>
            <a:off x="10173972" y="3124200"/>
            <a:ext cx="5487086" cy="1612900"/>
          </a:xfrm>
          <a:prstGeom prst="roundRect">
            <a:avLst>
              <a:gd name="adj" fmla="val 78803"/>
            </a:avLst>
          </a:prstGeom>
          <a:solidFill>
            <a:srgbClr val="FFFFFF">
              <a:alpha val="100000"/>
            </a:srgbClr>
          </a:solidFill>
          <a:ln w="12700">
            <a:solidFill>
              <a:srgbClr val="0F56BB"/>
            </a:solidFill>
            <a:prstDash val="solid"/>
          </a:ln>
        </p:spPr>
      </p:sp>
      <p:pic>
        <p:nvPicPr>
          <p:cNvPr id="7" name="Image 2" descr="preencoded.png">    </p:cNvPr>
          <p:cNvPicPr>
            <a:picLocks noChangeAspect="1"/>
          </p:cNvPicPr>
          <p:nvPr/>
        </p:nvPicPr>
        <p:blipFill>
          <a:blip r:embed="rId3"/>
          <a:stretch>
            <a:fillRect/>
          </a:stretch>
        </p:blipFill>
        <p:spPr>
          <a:xfrm>
            <a:off x="10478810" y="3371850"/>
            <a:ext cx="1117740" cy="1117600"/>
          </a:xfrm>
          <a:prstGeom prst="rect">
            <a:avLst/>
          </a:prstGeom>
        </p:spPr>
      </p:pic>
      <p:sp>
        <p:nvSpPr>
          <p:cNvPr id="8" name="Shape 3"/>
          <p:cNvSpPr/>
          <p:nvPr/>
        </p:nvSpPr>
        <p:spPr>
          <a:xfrm>
            <a:off x="11799775" y="3327400"/>
            <a:ext cx="3556445" cy="1206500"/>
          </a:xfrm>
          <a:prstGeom prst="roundRect">
            <a:avLst>
              <a:gd name="adj" fmla="val 4547"/>
            </a:avLst>
          </a:prstGeom>
          <a:noFill/>
          <a:ln/>
        </p:spPr>
      </p:sp>
      <p:sp>
        <p:nvSpPr>
          <p:cNvPr id="9" name="Text 4"/>
          <p:cNvSpPr/>
          <p:nvPr/>
        </p:nvSpPr>
        <p:spPr>
          <a:xfrm>
            <a:off x="11799775" y="3327400"/>
            <a:ext cx="3708864" cy="736600"/>
          </a:xfrm>
          <a:prstGeom prst="rect">
            <a:avLst/>
          </a:prstGeom>
          <a:noFill/>
          <a:ln/>
        </p:spPr>
        <p:txBody>
          <a:bodyPr wrap="square" lIns="0" tIns="0" rIns="0" bIns="0" rtlCol="0" anchor="t"/>
          <a:lstStyle/>
          <a:p>
            <a:pPr algn="l"/>
            <a:r>
              <a:rPr lang="en-US" sz="3600" dirty="0">
                <a:solidFill>
                  <a:srgbClr val="0E0E0E">
                    <a:alpha val="100000"/>
                  </a:srgbClr>
                </a:solidFill>
                <a:latin typeface="Lora Bold" pitchFamily="34" charset="0"/>
                <a:ea typeface="Lora Bold" pitchFamily="34" charset="-122"/>
                <a:cs typeface="Lora Bold" pitchFamily="34" charset="-120"/>
              </a:rPr>
              <a:t>Chloe Ng</a:t>
            </a:r>
            <a:endParaRPr lang="en-US" sz="3600" dirty="0"/>
          </a:p>
        </p:txBody>
      </p:sp>
      <p:sp>
        <p:nvSpPr>
          <p:cNvPr id="10" name="Text 5"/>
          <p:cNvSpPr/>
          <p:nvPr/>
        </p:nvSpPr>
        <p:spPr>
          <a:xfrm>
            <a:off x="11799775" y="40132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The Mage</a:t>
            </a:r>
            <a:endParaRPr lang="en-US" sz="3200" dirty="0"/>
          </a:p>
        </p:txBody>
      </p:sp>
      <p:sp>
        <p:nvSpPr>
          <p:cNvPr id="11" name="Shape 6"/>
          <p:cNvSpPr/>
          <p:nvPr/>
        </p:nvSpPr>
        <p:spPr>
          <a:xfrm>
            <a:off x="787498" y="5486400"/>
            <a:ext cx="5487086" cy="1612900"/>
          </a:xfrm>
          <a:prstGeom prst="roundRect">
            <a:avLst>
              <a:gd name="adj" fmla="val 78803"/>
            </a:avLst>
          </a:prstGeom>
          <a:solidFill>
            <a:srgbClr val="FFFFFF">
              <a:alpha val="100000"/>
            </a:srgbClr>
          </a:solidFill>
          <a:ln w="12700">
            <a:solidFill>
              <a:srgbClr val="0F56BB"/>
            </a:solidFill>
            <a:prstDash val="solid"/>
          </a:ln>
        </p:spPr>
      </p:sp>
      <p:pic>
        <p:nvPicPr>
          <p:cNvPr id="12" name="Image 3" descr="preencoded.png">    </p:cNvPr>
          <p:cNvPicPr>
            <a:picLocks noChangeAspect="1"/>
          </p:cNvPicPr>
          <p:nvPr/>
        </p:nvPicPr>
        <p:blipFill>
          <a:blip r:embed="rId4"/>
          <a:stretch>
            <a:fillRect/>
          </a:stretch>
        </p:blipFill>
        <p:spPr>
          <a:xfrm>
            <a:off x="1092337" y="5734050"/>
            <a:ext cx="1117740" cy="1117600"/>
          </a:xfrm>
          <a:prstGeom prst="rect">
            <a:avLst/>
          </a:prstGeom>
        </p:spPr>
      </p:pic>
      <p:sp>
        <p:nvSpPr>
          <p:cNvPr id="13" name="Shape 7"/>
          <p:cNvSpPr/>
          <p:nvPr/>
        </p:nvSpPr>
        <p:spPr>
          <a:xfrm>
            <a:off x="2413302" y="5689600"/>
            <a:ext cx="3556445" cy="1206500"/>
          </a:xfrm>
          <a:prstGeom prst="roundRect">
            <a:avLst>
              <a:gd name="adj" fmla="val 4547"/>
            </a:avLst>
          </a:prstGeom>
          <a:noFill/>
          <a:ln/>
        </p:spPr>
      </p:sp>
      <p:sp>
        <p:nvSpPr>
          <p:cNvPr id="14" name="Text 8"/>
          <p:cNvSpPr/>
          <p:nvPr/>
        </p:nvSpPr>
        <p:spPr>
          <a:xfrm>
            <a:off x="2413302" y="5689600"/>
            <a:ext cx="3708864" cy="736600"/>
          </a:xfrm>
          <a:prstGeom prst="rect">
            <a:avLst/>
          </a:prstGeom>
          <a:noFill/>
          <a:ln/>
        </p:spPr>
        <p:txBody>
          <a:bodyPr wrap="square" lIns="0" tIns="0" rIns="0" bIns="0" rtlCol="0" anchor="t"/>
          <a:lstStyle/>
          <a:p>
            <a:pPr algn="l"/>
            <a:r>
              <a:rPr lang="en-US" sz="3600" dirty="0">
                <a:solidFill>
                  <a:srgbClr val="0E0E0E">
                    <a:alpha val="100000"/>
                  </a:srgbClr>
                </a:solidFill>
                <a:latin typeface="Lora Bold" pitchFamily="34" charset="0"/>
                <a:ea typeface="Lora Bold" pitchFamily="34" charset="-122"/>
                <a:cs typeface="Lora Bold" pitchFamily="34" charset="-120"/>
              </a:rPr>
              <a:t>Valtorin</a:t>
            </a:r>
            <a:endParaRPr lang="en-US" sz="3600" dirty="0"/>
          </a:p>
        </p:txBody>
      </p:sp>
      <p:sp>
        <p:nvSpPr>
          <p:cNvPr id="15" name="Text 9"/>
          <p:cNvSpPr/>
          <p:nvPr/>
        </p:nvSpPr>
        <p:spPr>
          <a:xfrm>
            <a:off x="2413302" y="63754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The Assassin</a:t>
            </a:r>
            <a:endParaRPr lang="en-US" sz="3200" dirty="0"/>
          </a:p>
        </p:txBody>
      </p:sp>
      <p:sp>
        <p:nvSpPr>
          <p:cNvPr id="16" name="Shape 10"/>
          <p:cNvSpPr/>
          <p:nvPr/>
        </p:nvSpPr>
        <p:spPr>
          <a:xfrm>
            <a:off x="3835879" y="7823200"/>
            <a:ext cx="5487086" cy="1612900"/>
          </a:xfrm>
          <a:prstGeom prst="roundRect">
            <a:avLst>
              <a:gd name="adj" fmla="val 78803"/>
            </a:avLst>
          </a:prstGeom>
          <a:solidFill>
            <a:srgbClr val="FFFFFF">
              <a:alpha val="100000"/>
            </a:srgbClr>
          </a:solidFill>
          <a:ln w="12700">
            <a:solidFill>
              <a:srgbClr val="0F56BB"/>
            </a:solidFill>
            <a:prstDash val="solid"/>
          </a:ln>
        </p:spPr>
      </p:sp>
      <p:pic>
        <p:nvPicPr>
          <p:cNvPr id="17" name="Image 4" descr="preencoded.png">    </p:cNvPr>
          <p:cNvPicPr>
            <a:picLocks noChangeAspect="1"/>
          </p:cNvPicPr>
          <p:nvPr/>
        </p:nvPicPr>
        <p:blipFill>
          <a:blip r:embed="rId5"/>
          <a:stretch>
            <a:fillRect/>
          </a:stretch>
        </p:blipFill>
        <p:spPr>
          <a:xfrm>
            <a:off x="4140718" y="8070850"/>
            <a:ext cx="1117740" cy="1117600"/>
          </a:xfrm>
          <a:prstGeom prst="rect">
            <a:avLst/>
          </a:prstGeom>
        </p:spPr>
      </p:pic>
      <p:sp>
        <p:nvSpPr>
          <p:cNvPr id="18" name="Shape 11"/>
          <p:cNvSpPr/>
          <p:nvPr/>
        </p:nvSpPr>
        <p:spPr>
          <a:xfrm>
            <a:off x="5461683" y="8026400"/>
            <a:ext cx="3556445" cy="1206500"/>
          </a:xfrm>
          <a:prstGeom prst="roundRect">
            <a:avLst>
              <a:gd name="adj" fmla="val 4547"/>
            </a:avLst>
          </a:prstGeom>
          <a:noFill/>
          <a:ln/>
        </p:spPr>
      </p:sp>
      <p:sp>
        <p:nvSpPr>
          <p:cNvPr id="19" name="Text 12"/>
          <p:cNvSpPr/>
          <p:nvPr/>
        </p:nvSpPr>
        <p:spPr>
          <a:xfrm>
            <a:off x="5461683" y="8026400"/>
            <a:ext cx="3708864" cy="736600"/>
          </a:xfrm>
          <a:prstGeom prst="rect">
            <a:avLst/>
          </a:prstGeom>
          <a:noFill/>
          <a:ln/>
        </p:spPr>
        <p:txBody>
          <a:bodyPr wrap="square" lIns="0" tIns="0" rIns="0" bIns="0" rtlCol="0" anchor="t"/>
          <a:lstStyle/>
          <a:p>
            <a:pPr algn="l"/>
            <a:r>
              <a:rPr lang="en-US" sz="3600" dirty="0">
                <a:solidFill>
                  <a:srgbClr val="0E0E0E">
                    <a:alpha val="100000"/>
                  </a:srgbClr>
                </a:solidFill>
                <a:latin typeface="Lora Bold" pitchFamily="34" charset="0"/>
                <a:ea typeface="Lora Bold" pitchFamily="34" charset="-122"/>
                <a:cs typeface="Lora Bold" pitchFamily="34" charset="-120"/>
              </a:rPr>
              <a:t>Lucian</a:t>
            </a:r>
            <a:endParaRPr lang="en-US" sz="3600" dirty="0"/>
          </a:p>
        </p:txBody>
      </p:sp>
      <p:sp>
        <p:nvSpPr>
          <p:cNvPr id="20" name="Text 13"/>
          <p:cNvSpPr/>
          <p:nvPr/>
        </p:nvSpPr>
        <p:spPr>
          <a:xfrm>
            <a:off x="5461683" y="87122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The Conjurer</a:t>
            </a:r>
            <a:endParaRPr lang="en-US" sz="3200" dirty="0"/>
          </a:p>
        </p:txBody>
      </p:sp>
      <p:sp>
        <p:nvSpPr>
          <p:cNvPr id="21" name="Shape 14"/>
          <p:cNvSpPr/>
          <p:nvPr/>
        </p:nvSpPr>
        <p:spPr>
          <a:xfrm>
            <a:off x="3835879" y="10210800"/>
            <a:ext cx="5487086" cy="1612900"/>
          </a:xfrm>
          <a:prstGeom prst="roundRect">
            <a:avLst>
              <a:gd name="adj" fmla="val 78803"/>
            </a:avLst>
          </a:prstGeom>
          <a:solidFill>
            <a:srgbClr val="FFFFFF">
              <a:alpha val="100000"/>
            </a:srgbClr>
          </a:solidFill>
          <a:ln w="12700">
            <a:solidFill>
              <a:srgbClr val="0F56BB"/>
            </a:solidFill>
            <a:prstDash val="solid"/>
          </a:ln>
        </p:spPr>
      </p:sp>
      <p:pic>
        <p:nvPicPr>
          <p:cNvPr id="22" name="Image 5" descr="preencoded.png">    </p:cNvPr>
          <p:cNvPicPr>
            <a:picLocks noChangeAspect="1"/>
          </p:cNvPicPr>
          <p:nvPr/>
        </p:nvPicPr>
        <p:blipFill>
          <a:blip r:embed="rId6"/>
          <a:stretch>
            <a:fillRect/>
          </a:stretch>
        </p:blipFill>
        <p:spPr>
          <a:xfrm>
            <a:off x="4140718" y="10458450"/>
            <a:ext cx="1117740" cy="1117600"/>
          </a:xfrm>
          <a:prstGeom prst="rect">
            <a:avLst/>
          </a:prstGeom>
        </p:spPr>
      </p:pic>
      <p:sp>
        <p:nvSpPr>
          <p:cNvPr id="23" name="Shape 15"/>
          <p:cNvSpPr/>
          <p:nvPr/>
        </p:nvSpPr>
        <p:spPr>
          <a:xfrm>
            <a:off x="5461683" y="10414000"/>
            <a:ext cx="3556445" cy="1206500"/>
          </a:xfrm>
          <a:prstGeom prst="roundRect">
            <a:avLst>
              <a:gd name="adj" fmla="val 4547"/>
            </a:avLst>
          </a:prstGeom>
          <a:noFill/>
          <a:ln/>
        </p:spPr>
      </p:sp>
      <p:sp>
        <p:nvSpPr>
          <p:cNvPr id="24" name="Text 16"/>
          <p:cNvSpPr/>
          <p:nvPr/>
        </p:nvSpPr>
        <p:spPr>
          <a:xfrm>
            <a:off x="5461683" y="10414000"/>
            <a:ext cx="3708864" cy="736600"/>
          </a:xfrm>
          <a:prstGeom prst="rect">
            <a:avLst/>
          </a:prstGeom>
          <a:noFill/>
          <a:ln/>
        </p:spPr>
        <p:txBody>
          <a:bodyPr wrap="square" lIns="0" tIns="0" rIns="0" bIns="0" rtlCol="0" anchor="t"/>
          <a:lstStyle/>
          <a:p>
            <a:pPr algn="l"/>
            <a:r>
              <a:rPr lang="en-US" sz="3600" dirty="0">
                <a:solidFill>
                  <a:srgbClr val="0E0E0E">
                    <a:alpha val="100000"/>
                  </a:srgbClr>
                </a:solidFill>
                <a:latin typeface="Lora Bold" pitchFamily="34" charset="0"/>
                <a:ea typeface="Lora Bold" pitchFamily="34" charset="-122"/>
                <a:cs typeface="Lora Bold" pitchFamily="34" charset="-120"/>
              </a:rPr>
              <a:t>Cedric</a:t>
            </a:r>
            <a:endParaRPr lang="en-US" sz="3600" dirty="0"/>
          </a:p>
        </p:txBody>
      </p:sp>
      <p:sp>
        <p:nvSpPr>
          <p:cNvPr id="25" name="Text 17"/>
          <p:cNvSpPr/>
          <p:nvPr/>
        </p:nvSpPr>
        <p:spPr>
          <a:xfrm>
            <a:off x="5461683" y="110998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The Timekeeper</a:t>
            </a:r>
            <a:endParaRPr lang="en-US" sz="3200" dirty="0"/>
          </a:p>
        </p:txBody>
      </p:sp>
      <p:sp>
        <p:nvSpPr>
          <p:cNvPr id="26" name="Shape 18"/>
          <p:cNvSpPr/>
          <p:nvPr/>
        </p:nvSpPr>
        <p:spPr>
          <a:xfrm>
            <a:off x="15343518" y="7848600"/>
            <a:ext cx="5487086" cy="1612900"/>
          </a:xfrm>
          <a:prstGeom prst="roundRect">
            <a:avLst>
              <a:gd name="adj" fmla="val 78803"/>
            </a:avLst>
          </a:prstGeom>
          <a:solidFill>
            <a:srgbClr val="FFFFFF">
              <a:alpha val="100000"/>
            </a:srgbClr>
          </a:solidFill>
          <a:ln w="12700">
            <a:solidFill>
              <a:srgbClr val="0F56BB"/>
            </a:solidFill>
            <a:prstDash val="solid"/>
          </a:ln>
        </p:spPr>
      </p:sp>
      <p:pic>
        <p:nvPicPr>
          <p:cNvPr id="27" name="Image 6" descr="preencoded.png">    </p:cNvPr>
          <p:cNvPicPr>
            <a:picLocks noChangeAspect="1"/>
          </p:cNvPicPr>
          <p:nvPr/>
        </p:nvPicPr>
        <p:blipFill>
          <a:blip r:embed="rId7"/>
          <a:stretch>
            <a:fillRect/>
          </a:stretch>
        </p:blipFill>
        <p:spPr>
          <a:xfrm>
            <a:off x="15648356" y="8096250"/>
            <a:ext cx="1117740" cy="1117600"/>
          </a:xfrm>
          <a:prstGeom prst="rect">
            <a:avLst/>
          </a:prstGeom>
        </p:spPr>
      </p:pic>
      <p:sp>
        <p:nvSpPr>
          <p:cNvPr id="28" name="Shape 19"/>
          <p:cNvSpPr/>
          <p:nvPr/>
        </p:nvSpPr>
        <p:spPr>
          <a:xfrm>
            <a:off x="16969321" y="8051800"/>
            <a:ext cx="3556445" cy="1206500"/>
          </a:xfrm>
          <a:prstGeom prst="roundRect">
            <a:avLst>
              <a:gd name="adj" fmla="val 4547"/>
            </a:avLst>
          </a:prstGeom>
          <a:noFill/>
          <a:ln/>
        </p:spPr>
      </p:sp>
      <p:sp>
        <p:nvSpPr>
          <p:cNvPr id="29" name="Text 20"/>
          <p:cNvSpPr/>
          <p:nvPr/>
        </p:nvSpPr>
        <p:spPr>
          <a:xfrm>
            <a:off x="16969321" y="8051800"/>
            <a:ext cx="3708864" cy="736600"/>
          </a:xfrm>
          <a:prstGeom prst="rect">
            <a:avLst/>
          </a:prstGeom>
          <a:noFill/>
          <a:ln/>
        </p:spPr>
        <p:txBody>
          <a:bodyPr wrap="square" lIns="0" tIns="0" rIns="0" bIns="0" rtlCol="0" anchor="t"/>
          <a:lstStyle/>
          <a:p>
            <a:pPr algn="l"/>
            <a:r>
              <a:rPr lang="en-US" sz="3600" dirty="0">
                <a:solidFill>
                  <a:srgbClr val="0E0E0E">
                    <a:alpha val="100000"/>
                  </a:srgbClr>
                </a:solidFill>
                <a:latin typeface="Lora Bold" pitchFamily="34" charset="0"/>
                <a:ea typeface="Lora Bold" pitchFamily="34" charset="-122"/>
                <a:cs typeface="Lora Bold" pitchFamily="34" charset="-120"/>
              </a:rPr>
              <a:t>Elvina</a:t>
            </a:r>
            <a:endParaRPr lang="en-US" sz="3600" dirty="0"/>
          </a:p>
        </p:txBody>
      </p:sp>
      <p:sp>
        <p:nvSpPr>
          <p:cNvPr id="30" name="Text 21"/>
          <p:cNvSpPr/>
          <p:nvPr/>
        </p:nvSpPr>
        <p:spPr>
          <a:xfrm>
            <a:off x="16969321" y="87376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The Oracle</a:t>
            </a:r>
            <a:endParaRPr lang="en-US" sz="3200" dirty="0"/>
          </a:p>
        </p:txBody>
      </p:sp>
      <p:sp>
        <p:nvSpPr>
          <p:cNvPr id="31" name="Shape 22"/>
          <p:cNvSpPr/>
          <p:nvPr/>
        </p:nvSpPr>
        <p:spPr>
          <a:xfrm>
            <a:off x="15343518" y="10210800"/>
            <a:ext cx="5487086" cy="1612900"/>
          </a:xfrm>
          <a:prstGeom prst="roundRect">
            <a:avLst>
              <a:gd name="adj" fmla="val 78803"/>
            </a:avLst>
          </a:prstGeom>
          <a:solidFill>
            <a:srgbClr val="FFFFFF">
              <a:alpha val="100000"/>
            </a:srgbClr>
          </a:solidFill>
          <a:ln w="12700">
            <a:solidFill>
              <a:srgbClr val="0F56BB"/>
            </a:solidFill>
            <a:prstDash val="solid"/>
          </a:ln>
        </p:spPr>
      </p:sp>
      <p:pic>
        <p:nvPicPr>
          <p:cNvPr id="32" name="Image 7" descr="preencoded.png">    </p:cNvPr>
          <p:cNvPicPr>
            <a:picLocks noChangeAspect="1"/>
          </p:cNvPicPr>
          <p:nvPr/>
        </p:nvPicPr>
        <p:blipFill>
          <a:blip r:embed="rId8"/>
          <a:stretch>
            <a:fillRect/>
          </a:stretch>
        </p:blipFill>
        <p:spPr>
          <a:xfrm>
            <a:off x="15648356" y="10458450"/>
            <a:ext cx="1117740" cy="1117600"/>
          </a:xfrm>
          <a:prstGeom prst="rect">
            <a:avLst/>
          </a:prstGeom>
        </p:spPr>
      </p:pic>
      <p:sp>
        <p:nvSpPr>
          <p:cNvPr id="33" name="Shape 23"/>
          <p:cNvSpPr/>
          <p:nvPr/>
        </p:nvSpPr>
        <p:spPr>
          <a:xfrm>
            <a:off x="16969321" y="10414000"/>
            <a:ext cx="3556445" cy="1206500"/>
          </a:xfrm>
          <a:prstGeom prst="roundRect">
            <a:avLst>
              <a:gd name="adj" fmla="val 4547"/>
            </a:avLst>
          </a:prstGeom>
          <a:noFill/>
          <a:ln/>
        </p:spPr>
      </p:sp>
      <p:sp>
        <p:nvSpPr>
          <p:cNvPr id="34" name="Text 24"/>
          <p:cNvSpPr/>
          <p:nvPr/>
        </p:nvSpPr>
        <p:spPr>
          <a:xfrm>
            <a:off x="16969321" y="10414000"/>
            <a:ext cx="3708864" cy="736600"/>
          </a:xfrm>
          <a:prstGeom prst="rect">
            <a:avLst/>
          </a:prstGeom>
          <a:noFill/>
          <a:ln/>
        </p:spPr>
        <p:txBody>
          <a:bodyPr wrap="square" lIns="0" tIns="0" rIns="0" bIns="0" rtlCol="0" anchor="t"/>
          <a:lstStyle/>
          <a:p>
            <a:pPr algn="l"/>
            <a:r>
              <a:rPr lang="en-US" sz="3600" dirty="0">
                <a:solidFill>
                  <a:srgbClr val="0E0E0E">
                    <a:alpha val="100000"/>
                  </a:srgbClr>
                </a:solidFill>
                <a:latin typeface="Lora Bold" pitchFamily="34" charset="0"/>
                <a:ea typeface="Lora Bold" pitchFamily="34" charset="-122"/>
                <a:cs typeface="Lora Bold" pitchFamily="34" charset="-120"/>
              </a:rPr>
              <a:t>Seraphina</a:t>
            </a:r>
            <a:endParaRPr lang="en-US" sz="3600" dirty="0"/>
          </a:p>
        </p:txBody>
      </p:sp>
      <p:sp>
        <p:nvSpPr>
          <p:cNvPr id="35" name="Text 25"/>
          <p:cNvSpPr/>
          <p:nvPr/>
        </p:nvSpPr>
        <p:spPr>
          <a:xfrm>
            <a:off x="16969321" y="110998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The Lightbringer</a:t>
            </a:r>
            <a:endParaRPr lang="en-US" sz="3200" dirty="0"/>
          </a:p>
        </p:txBody>
      </p:sp>
      <p:sp>
        <p:nvSpPr>
          <p:cNvPr id="36" name="Shape 26"/>
          <p:cNvSpPr/>
          <p:nvPr/>
        </p:nvSpPr>
        <p:spPr>
          <a:xfrm>
            <a:off x="6681035" y="5486400"/>
            <a:ext cx="5487086" cy="1612900"/>
          </a:xfrm>
          <a:prstGeom prst="roundRect">
            <a:avLst>
              <a:gd name="adj" fmla="val 78803"/>
            </a:avLst>
          </a:prstGeom>
          <a:solidFill>
            <a:srgbClr val="FFFFFF">
              <a:alpha val="100000"/>
            </a:srgbClr>
          </a:solidFill>
          <a:ln w="12700">
            <a:solidFill>
              <a:srgbClr val="0F56BB"/>
            </a:solidFill>
            <a:prstDash val="solid"/>
          </a:ln>
        </p:spPr>
      </p:sp>
      <p:pic>
        <p:nvPicPr>
          <p:cNvPr id="37" name="Image 8" descr="preencoded.png">    </p:cNvPr>
          <p:cNvPicPr>
            <a:picLocks noChangeAspect="1"/>
          </p:cNvPicPr>
          <p:nvPr/>
        </p:nvPicPr>
        <p:blipFill>
          <a:blip r:embed="rId9"/>
          <a:stretch>
            <a:fillRect/>
          </a:stretch>
        </p:blipFill>
        <p:spPr>
          <a:xfrm>
            <a:off x="6985873" y="5734050"/>
            <a:ext cx="1117740" cy="1117600"/>
          </a:xfrm>
          <a:prstGeom prst="rect">
            <a:avLst/>
          </a:prstGeom>
        </p:spPr>
      </p:pic>
      <p:sp>
        <p:nvSpPr>
          <p:cNvPr id="38" name="Shape 27"/>
          <p:cNvSpPr/>
          <p:nvPr/>
        </p:nvSpPr>
        <p:spPr>
          <a:xfrm>
            <a:off x="8306838" y="5689600"/>
            <a:ext cx="3556445" cy="1206500"/>
          </a:xfrm>
          <a:prstGeom prst="roundRect">
            <a:avLst>
              <a:gd name="adj" fmla="val 4547"/>
            </a:avLst>
          </a:prstGeom>
          <a:noFill/>
          <a:ln/>
        </p:spPr>
      </p:sp>
      <p:sp>
        <p:nvSpPr>
          <p:cNvPr id="39" name="Text 28"/>
          <p:cNvSpPr/>
          <p:nvPr/>
        </p:nvSpPr>
        <p:spPr>
          <a:xfrm>
            <a:off x="8306838" y="5689600"/>
            <a:ext cx="3708864" cy="736600"/>
          </a:xfrm>
          <a:prstGeom prst="rect">
            <a:avLst/>
          </a:prstGeom>
          <a:noFill/>
          <a:ln/>
        </p:spPr>
        <p:txBody>
          <a:bodyPr wrap="square" lIns="0" tIns="0" rIns="0" bIns="0" rtlCol="0" anchor="t"/>
          <a:lstStyle/>
          <a:p>
            <a:pPr algn="l"/>
            <a:r>
              <a:rPr lang="en-US" sz="3600" dirty="0">
                <a:solidFill>
                  <a:srgbClr val="0E0E0E">
                    <a:alpha val="100000"/>
                  </a:srgbClr>
                </a:solidFill>
                <a:latin typeface="Lora Bold" pitchFamily="34" charset="0"/>
                <a:ea typeface="Lora Bold" pitchFamily="34" charset="-122"/>
                <a:cs typeface="Lora Bold" pitchFamily="34" charset="-120"/>
              </a:rPr>
              <a:t>Aurielle</a:t>
            </a:r>
            <a:endParaRPr lang="en-US" sz="3600" dirty="0"/>
          </a:p>
        </p:txBody>
      </p:sp>
      <p:sp>
        <p:nvSpPr>
          <p:cNvPr id="40" name="Text 29"/>
          <p:cNvSpPr/>
          <p:nvPr/>
        </p:nvSpPr>
        <p:spPr>
          <a:xfrm>
            <a:off x="8306838" y="63754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The Priestess</a:t>
            </a:r>
            <a:endParaRPr lang="en-US" sz="3200" dirty="0"/>
          </a:p>
        </p:txBody>
      </p:sp>
      <p:sp>
        <p:nvSpPr>
          <p:cNvPr id="41" name="Shape 30"/>
          <p:cNvSpPr/>
          <p:nvPr/>
        </p:nvSpPr>
        <p:spPr>
          <a:xfrm>
            <a:off x="18468108" y="5486400"/>
            <a:ext cx="5487086" cy="1612900"/>
          </a:xfrm>
          <a:prstGeom prst="roundRect">
            <a:avLst>
              <a:gd name="adj" fmla="val 78803"/>
            </a:avLst>
          </a:prstGeom>
          <a:solidFill>
            <a:srgbClr val="FFFFFF">
              <a:alpha val="100000"/>
            </a:srgbClr>
          </a:solidFill>
          <a:ln w="12700">
            <a:solidFill>
              <a:srgbClr val="0F56BB"/>
            </a:solidFill>
            <a:prstDash val="solid"/>
          </a:ln>
        </p:spPr>
      </p:sp>
      <p:pic>
        <p:nvPicPr>
          <p:cNvPr id="42" name="Image 9" descr="preencoded.png">    </p:cNvPr>
          <p:cNvPicPr>
            <a:picLocks noChangeAspect="1"/>
          </p:cNvPicPr>
          <p:nvPr/>
        </p:nvPicPr>
        <p:blipFill>
          <a:blip r:embed="rId10"/>
          <a:stretch>
            <a:fillRect/>
          </a:stretch>
        </p:blipFill>
        <p:spPr>
          <a:xfrm>
            <a:off x="18772946" y="5734050"/>
            <a:ext cx="1117740" cy="1117600"/>
          </a:xfrm>
          <a:prstGeom prst="rect">
            <a:avLst/>
          </a:prstGeom>
        </p:spPr>
      </p:pic>
      <p:sp>
        <p:nvSpPr>
          <p:cNvPr id="43" name="Shape 31"/>
          <p:cNvSpPr/>
          <p:nvPr/>
        </p:nvSpPr>
        <p:spPr>
          <a:xfrm>
            <a:off x="20093911" y="5689600"/>
            <a:ext cx="3556445" cy="1206500"/>
          </a:xfrm>
          <a:prstGeom prst="roundRect">
            <a:avLst>
              <a:gd name="adj" fmla="val 4547"/>
            </a:avLst>
          </a:prstGeom>
          <a:noFill/>
          <a:ln/>
        </p:spPr>
      </p:sp>
      <p:sp>
        <p:nvSpPr>
          <p:cNvPr id="44" name="Text 32"/>
          <p:cNvSpPr/>
          <p:nvPr/>
        </p:nvSpPr>
        <p:spPr>
          <a:xfrm>
            <a:off x="20093911" y="5689600"/>
            <a:ext cx="3708864" cy="736600"/>
          </a:xfrm>
          <a:prstGeom prst="rect">
            <a:avLst/>
          </a:prstGeom>
          <a:noFill/>
          <a:ln/>
        </p:spPr>
        <p:txBody>
          <a:bodyPr wrap="square" lIns="0" tIns="0" rIns="0" bIns="0" rtlCol="0" anchor="t"/>
          <a:lstStyle/>
          <a:p>
            <a:pPr algn="l"/>
            <a:r>
              <a:rPr lang="en-US" sz="3600" dirty="0">
                <a:solidFill>
                  <a:srgbClr val="0E0E0E">
                    <a:alpha val="100000"/>
                  </a:srgbClr>
                </a:solidFill>
                <a:latin typeface="Lora Bold" pitchFamily="34" charset="0"/>
                <a:ea typeface="Lora Bold" pitchFamily="34" charset="-122"/>
                <a:cs typeface="Lora Bold" pitchFamily="34" charset="-120"/>
              </a:rPr>
              <a:t>Dariana</a:t>
            </a:r>
            <a:endParaRPr lang="en-US" sz="3600" dirty="0"/>
          </a:p>
        </p:txBody>
      </p:sp>
      <p:sp>
        <p:nvSpPr>
          <p:cNvPr id="45" name="Text 33"/>
          <p:cNvSpPr/>
          <p:nvPr/>
        </p:nvSpPr>
        <p:spPr>
          <a:xfrm>
            <a:off x="20093911" y="63754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The Shaman</a:t>
            </a:r>
            <a:endParaRPr lang="en-US" sz="3200" dirty="0"/>
          </a:p>
        </p:txBody>
      </p:sp>
      <p:sp>
        <p:nvSpPr>
          <p:cNvPr id="46" name="Shape 34"/>
          <p:cNvSpPr/>
          <p:nvPr/>
        </p:nvSpPr>
        <p:spPr>
          <a:xfrm>
            <a:off x="12574572" y="5486400"/>
            <a:ext cx="5487086" cy="1612900"/>
          </a:xfrm>
          <a:prstGeom prst="roundRect">
            <a:avLst>
              <a:gd name="adj" fmla="val 78803"/>
            </a:avLst>
          </a:prstGeom>
          <a:solidFill>
            <a:srgbClr val="FFFFFF">
              <a:alpha val="100000"/>
            </a:srgbClr>
          </a:solidFill>
          <a:ln w="12700">
            <a:solidFill>
              <a:srgbClr val="0F56BB"/>
            </a:solidFill>
            <a:prstDash val="solid"/>
          </a:ln>
        </p:spPr>
      </p:sp>
      <p:pic>
        <p:nvPicPr>
          <p:cNvPr id="47" name="Image 10" descr="preencoded.png">    </p:cNvPr>
          <p:cNvPicPr>
            <a:picLocks noChangeAspect="1"/>
          </p:cNvPicPr>
          <p:nvPr/>
        </p:nvPicPr>
        <p:blipFill>
          <a:blip r:embed="rId11"/>
          <a:stretch>
            <a:fillRect/>
          </a:stretch>
        </p:blipFill>
        <p:spPr>
          <a:xfrm>
            <a:off x="12879410" y="5734050"/>
            <a:ext cx="1117740" cy="1117600"/>
          </a:xfrm>
          <a:prstGeom prst="rect">
            <a:avLst/>
          </a:prstGeom>
        </p:spPr>
      </p:pic>
      <p:sp>
        <p:nvSpPr>
          <p:cNvPr id="48" name="Shape 35"/>
          <p:cNvSpPr/>
          <p:nvPr/>
        </p:nvSpPr>
        <p:spPr>
          <a:xfrm>
            <a:off x="14200375" y="5689600"/>
            <a:ext cx="3556445" cy="1206500"/>
          </a:xfrm>
          <a:prstGeom prst="roundRect">
            <a:avLst>
              <a:gd name="adj" fmla="val 4547"/>
            </a:avLst>
          </a:prstGeom>
          <a:noFill/>
          <a:ln/>
        </p:spPr>
      </p:sp>
      <p:sp>
        <p:nvSpPr>
          <p:cNvPr id="49" name="Text 36"/>
          <p:cNvSpPr/>
          <p:nvPr/>
        </p:nvSpPr>
        <p:spPr>
          <a:xfrm>
            <a:off x="14200375" y="5689600"/>
            <a:ext cx="3708864" cy="736600"/>
          </a:xfrm>
          <a:prstGeom prst="rect">
            <a:avLst/>
          </a:prstGeom>
          <a:noFill/>
          <a:ln/>
        </p:spPr>
        <p:txBody>
          <a:bodyPr wrap="square" lIns="0" tIns="0" rIns="0" bIns="0" rtlCol="0" anchor="t"/>
          <a:lstStyle/>
          <a:p>
            <a:pPr algn="l"/>
            <a:r>
              <a:rPr lang="en-US" sz="3600" dirty="0">
                <a:solidFill>
                  <a:srgbClr val="0E0E0E">
                    <a:alpha val="100000"/>
                  </a:srgbClr>
                </a:solidFill>
                <a:latin typeface="Lora Bold" pitchFamily="34" charset="0"/>
                <a:ea typeface="Lora Bold" pitchFamily="34" charset="-122"/>
                <a:cs typeface="Lora Bold" pitchFamily="34" charset="-120"/>
              </a:rPr>
              <a:t>Theronis</a:t>
            </a:r>
            <a:endParaRPr lang="en-US" sz="3600" dirty="0"/>
          </a:p>
        </p:txBody>
      </p:sp>
      <p:sp>
        <p:nvSpPr>
          <p:cNvPr id="50" name="Text 37"/>
          <p:cNvSpPr/>
          <p:nvPr/>
        </p:nvSpPr>
        <p:spPr>
          <a:xfrm>
            <a:off x="14200375" y="63754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The Warrior</a:t>
            </a:r>
            <a:endParaRPr lang="en-US" sz="3200" dirty="0"/>
          </a:p>
        </p:txBody>
      </p:sp>
      <p:pic>
        <p:nvPicPr>
          <p:cNvPr id="51" name="Image 11" descr="preencoded.png">    </p:cNvPr>
          <p:cNvPicPr>
            <a:picLocks noChangeAspect="1"/>
          </p:cNvPicPr>
          <p:nvPr/>
        </p:nvPicPr>
        <p:blipFill>
          <a:blip r:embed="rId12"/>
          <a:stretch>
            <a:fillRect/>
          </a:stretch>
        </p:blipFill>
        <p:spPr>
          <a:xfrm>
            <a:off x="3353219" y="5067300"/>
            <a:ext cx="17680610" cy="12700"/>
          </a:xfrm>
          <a:prstGeom prst="rect">
            <a:avLst/>
          </a:prstGeom>
        </p:spPr>
      </p:pic>
      <p:pic>
        <p:nvPicPr>
          <p:cNvPr id="52" name="Image 12" descr="preencoded.png">    </p:cNvPr>
          <p:cNvPicPr>
            <a:picLocks noChangeAspect="1"/>
          </p:cNvPicPr>
          <p:nvPr/>
        </p:nvPicPr>
        <p:blipFill>
          <a:blip r:embed="rId13"/>
          <a:stretch>
            <a:fillRect/>
          </a:stretch>
        </p:blipFill>
        <p:spPr>
          <a:xfrm>
            <a:off x="13006426" y="4673600"/>
            <a:ext cx="12702" cy="406400"/>
          </a:xfrm>
          <a:prstGeom prst="rect">
            <a:avLst/>
          </a:prstGeom>
        </p:spPr>
      </p:pic>
      <p:pic>
        <p:nvPicPr>
          <p:cNvPr id="53" name="Image 13" descr="preencoded.png">    </p:cNvPr>
          <p:cNvPicPr>
            <a:picLocks noChangeAspect="1"/>
          </p:cNvPicPr>
          <p:nvPr/>
        </p:nvPicPr>
        <p:blipFill>
          <a:blip r:embed="rId14"/>
          <a:stretch>
            <a:fillRect/>
          </a:stretch>
        </p:blipFill>
        <p:spPr>
          <a:xfrm>
            <a:off x="3353219" y="5080000"/>
            <a:ext cx="12702" cy="419100"/>
          </a:xfrm>
          <a:prstGeom prst="rect">
            <a:avLst/>
          </a:prstGeom>
        </p:spPr>
      </p:pic>
      <p:pic>
        <p:nvPicPr>
          <p:cNvPr id="54" name="Image 14" descr="preencoded.png">    </p:cNvPr>
          <p:cNvPicPr>
            <a:picLocks noChangeAspect="1"/>
          </p:cNvPicPr>
          <p:nvPr/>
        </p:nvPicPr>
        <p:blipFill>
          <a:blip r:embed="rId15"/>
          <a:stretch>
            <a:fillRect/>
          </a:stretch>
        </p:blipFill>
        <p:spPr>
          <a:xfrm>
            <a:off x="9513489" y="5080000"/>
            <a:ext cx="12702" cy="419100"/>
          </a:xfrm>
          <a:prstGeom prst="rect">
            <a:avLst/>
          </a:prstGeom>
        </p:spPr>
      </p:pic>
      <p:pic>
        <p:nvPicPr>
          <p:cNvPr id="55" name="Image 15" descr="preencoded.png">    </p:cNvPr>
          <p:cNvPicPr>
            <a:picLocks noChangeAspect="1"/>
          </p:cNvPicPr>
          <p:nvPr/>
        </p:nvPicPr>
        <p:blipFill>
          <a:blip r:embed="rId16"/>
          <a:stretch>
            <a:fillRect/>
          </a:stretch>
        </p:blipFill>
        <p:spPr>
          <a:xfrm>
            <a:off x="15407026" y="5080000"/>
            <a:ext cx="12702" cy="419100"/>
          </a:xfrm>
          <a:prstGeom prst="rect">
            <a:avLst/>
          </a:prstGeom>
        </p:spPr>
      </p:pic>
      <p:pic>
        <p:nvPicPr>
          <p:cNvPr id="56" name="Image 16" descr="preencoded.png">    </p:cNvPr>
          <p:cNvPicPr>
            <a:picLocks noChangeAspect="1"/>
          </p:cNvPicPr>
          <p:nvPr/>
        </p:nvPicPr>
        <p:blipFill>
          <a:blip r:embed="rId17"/>
          <a:stretch>
            <a:fillRect/>
          </a:stretch>
        </p:blipFill>
        <p:spPr>
          <a:xfrm>
            <a:off x="21021127" y="5080000"/>
            <a:ext cx="12702" cy="419100"/>
          </a:xfrm>
          <a:prstGeom prst="rect">
            <a:avLst/>
          </a:prstGeom>
        </p:spPr>
      </p:pic>
      <p:pic>
        <p:nvPicPr>
          <p:cNvPr id="57" name="Image 17" descr="preencoded.png">    </p:cNvPr>
          <p:cNvPicPr>
            <a:picLocks noChangeAspect="1"/>
          </p:cNvPicPr>
          <p:nvPr/>
        </p:nvPicPr>
        <p:blipFill>
          <a:blip r:embed="rId18"/>
          <a:stretch>
            <a:fillRect/>
          </a:stretch>
        </p:blipFill>
        <p:spPr>
          <a:xfrm>
            <a:off x="9513489" y="6896100"/>
            <a:ext cx="12702" cy="4165600"/>
          </a:xfrm>
          <a:prstGeom prst="rect">
            <a:avLst/>
          </a:prstGeom>
        </p:spPr>
      </p:pic>
      <p:pic>
        <p:nvPicPr>
          <p:cNvPr id="58" name="Image 18" descr="preencoded.png">    </p:cNvPr>
          <p:cNvPicPr>
            <a:picLocks noChangeAspect="1"/>
          </p:cNvPicPr>
          <p:nvPr/>
        </p:nvPicPr>
        <p:blipFill>
          <a:blip r:embed="rId19"/>
          <a:stretch>
            <a:fillRect/>
          </a:stretch>
        </p:blipFill>
        <p:spPr>
          <a:xfrm>
            <a:off x="9322965" y="8585200"/>
            <a:ext cx="203225" cy="12700"/>
          </a:xfrm>
          <a:prstGeom prst="rect">
            <a:avLst/>
          </a:prstGeom>
        </p:spPr>
      </p:pic>
      <p:pic>
        <p:nvPicPr>
          <p:cNvPr id="59" name="Image 19" descr="preencoded.png">    </p:cNvPr>
          <p:cNvPicPr>
            <a:picLocks noChangeAspect="1"/>
          </p:cNvPicPr>
          <p:nvPr/>
        </p:nvPicPr>
        <p:blipFill>
          <a:blip r:embed="rId20"/>
          <a:stretch>
            <a:fillRect/>
          </a:stretch>
        </p:blipFill>
        <p:spPr>
          <a:xfrm>
            <a:off x="20830603" y="8585200"/>
            <a:ext cx="203225" cy="12700"/>
          </a:xfrm>
          <a:prstGeom prst="rect">
            <a:avLst/>
          </a:prstGeom>
        </p:spPr>
      </p:pic>
      <p:pic>
        <p:nvPicPr>
          <p:cNvPr id="60" name="Image 20" descr="preencoded.png">    </p:cNvPr>
          <p:cNvPicPr>
            <a:picLocks noChangeAspect="1"/>
          </p:cNvPicPr>
          <p:nvPr/>
        </p:nvPicPr>
        <p:blipFill>
          <a:blip r:embed="rId21"/>
          <a:stretch>
            <a:fillRect/>
          </a:stretch>
        </p:blipFill>
        <p:spPr>
          <a:xfrm>
            <a:off x="9322965" y="11049000"/>
            <a:ext cx="203225" cy="12700"/>
          </a:xfrm>
          <a:prstGeom prst="rect">
            <a:avLst/>
          </a:prstGeom>
        </p:spPr>
      </p:pic>
      <p:pic>
        <p:nvPicPr>
          <p:cNvPr id="61" name="Image 21" descr="preencoded.png">    </p:cNvPr>
          <p:cNvPicPr>
            <a:picLocks noChangeAspect="1"/>
          </p:cNvPicPr>
          <p:nvPr/>
        </p:nvPicPr>
        <p:blipFill>
          <a:blip r:embed="rId22"/>
          <a:stretch>
            <a:fillRect/>
          </a:stretch>
        </p:blipFill>
        <p:spPr>
          <a:xfrm>
            <a:off x="20830603" y="11049000"/>
            <a:ext cx="203225" cy="12700"/>
          </a:xfrm>
          <a:prstGeom prst="rect">
            <a:avLst/>
          </a:prstGeom>
        </p:spPr>
      </p:pic>
      <p:pic>
        <p:nvPicPr>
          <p:cNvPr id="62" name="Image 22" descr="preencoded.png">    </p:cNvPr>
          <p:cNvPicPr>
            <a:picLocks noChangeAspect="1"/>
          </p:cNvPicPr>
          <p:nvPr/>
        </p:nvPicPr>
        <p:blipFill>
          <a:blip r:embed="rId23"/>
          <a:stretch>
            <a:fillRect/>
          </a:stretch>
        </p:blipFill>
        <p:spPr>
          <a:xfrm>
            <a:off x="21021127" y="7035800"/>
            <a:ext cx="12702" cy="4025900"/>
          </a:xfrm>
          <a:prstGeom prst="rect">
            <a:avLst/>
          </a:prstGeom>
        </p:spPr>
      </p:pic>
      <p:sp>
        <p:nvSpPr>
          <p:cNvPr id="63" name="Text 38"/>
          <p:cNvSpPr/>
          <p:nvPr/>
        </p:nvSpPr>
        <p:spPr>
          <a:xfrm>
            <a:off x="7747968" y="12801600"/>
            <a:ext cx="8569338" cy="6561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ora Regular" pitchFamily="34" charset="0"/>
                <a:ea typeface="Lora Regular" pitchFamily="34" charset="-122"/>
                <a:cs typeface="Lora Regular" pitchFamily="34" charset="-120"/>
              </a:rPr>
              <a:t>To download more editable chart, </a:t>
            </a:r>
            <a:pPr algn="l">
              <a:spcAft>
                <a:spcPts val="4000"/>
              </a:spcAft>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24"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64" name="Text 39"/>
          <p:cNvSpPr/>
          <p:nvPr/>
        </p:nvSpPr>
        <p:spPr>
          <a:xfrm>
            <a:off x="6985873" y="571500"/>
            <a:ext cx="10754011" cy="1634067"/>
          </a:xfrm>
          <a:prstGeom prst="rect">
            <a:avLst/>
          </a:prstGeom>
          <a:noFill/>
          <a:ln/>
        </p:spPr>
        <p:txBody>
          <a:bodyPr wrap="square" lIns="0" tIns="0" rIns="0" bIns="0" rtlCol="0" anchor="t"/>
          <a:lstStyle/>
          <a:p>
            <a:pPr algn="l"/>
            <a:r>
              <a:rPr lang="en-US" sz="8000" dirty="0">
                <a:solidFill>
                  <a:srgbClr val="272727">
                    <a:alpha val="100000"/>
                  </a:srgbClr>
                </a:solidFill>
                <a:latin typeface="Lora Bold" pitchFamily="34" charset="0"/>
                <a:ea typeface="Lora Bold" pitchFamily="34" charset="-122"/>
                <a:cs typeface="Lora Bold" pitchFamily="34" charset="-120"/>
              </a:rPr>
              <a:t>The Organization</a:t>
            </a:r>
            <a:endParaRPr lang="en-US" sz="8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3556445" y="0"/>
            <a:ext cx="20830603" cy="12611100"/>
          </a:xfrm>
          <a:prstGeom prst="rect">
            <a:avLst/>
          </a:prstGeom>
        </p:spPr>
      </p:pic>
      <p:pic>
        <p:nvPicPr>
          <p:cNvPr id="3" name="Image 1" descr="preencoded.png">    </p:cNvPr>
          <p:cNvPicPr>
            <a:picLocks noChangeAspect="1"/>
          </p:cNvPicPr>
          <p:nvPr/>
        </p:nvPicPr>
        <p:blipFill>
          <a:blip r:embed="rId2"/>
          <a:stretch>
            <a:fillRect/>
          </a:stretch>
        </p:blipFill>
        <p:spPr>
          <a:xfrm>
            <a:off x="9132441" y="1054100"/>
            <a:ext cx="13235054" cy="9601200"/>
          </a:xfrm>
          <a:prstGeom prst="rect">
            <a:avLst/>
          </a:prstGeom>
        </p:spPr>
      </p:pic>
      <p:pic>
        <p:nvPicPr>
          <p:cNvPr id="4" name="Image 2" descr="preencoded.png">    </p:cNvPr>
          <p:cNvPicPr>
            <a:picLocks noChangeAspect="1"/>
          </p:cNvPicPr>
          <p:nvPr/>
        </p:nvPicPr>
        <p:blipFill>
          <a:blip r:embed="rId3"/>
          <a:stretch>
            <a:fillRect/>
          </a:stretch>
        </p:blipFill>
        <p:spPr>
          <a:xfrm>
            <a:off x="18861857" y="7061200"/>
            <a:ext cx="4623378" cy="4622800"/>
          </a:xfrm>
          <a:prstGeom prst="rect">
            <a:avLst/>
          </a:prstGeom>
        </p:spPr>
      </p:pic>
      <p:pic>
        <p:nvPicPr>
          <p:cNvPr id="5" name="Image 3" descr="preencoded.png">    </p:cNvPr>
          <p:cNvPicPr>
            <a:picLocks noChangeAspect="1"/>
          </p:cNvPicPr>
          <p:nvPr/>
        </p:nvPicPr>
        <p:blipFill>
          <a:blip r:embed="rId4"/>
          <a:stretch>
            <a:fillRect/>
          </a:stretch>
        </p:blipFill>
        <p:spPr>
          <a:xfrm>
            <a:off x="23675759" y="165100"/>
            <a:ext cx="711289" cy="5689600"/>
          </a:xfrm>
          <a:prstGeom prst="rect">
            <a:avLst/>
          </a:prstGeom>
        </p:spPr>
      </p:pic>
      <p:pic>
        <p:nvPicPr>
          <p:cNvPr id="6" name="Image 4" descr="preencoded.png">    </p:cNvPr>
          <p:cNvPicPr>
            <a:picLocks noChangeAspect="1"/>
          </p:cNvPicPr>
          <p:nvPr/>
        </p:nvPicPr>
        <p:blipFill>
          <a:blip r:embed="rId5"/>
          <a:stretch>
            <a:fillRect/>
          </a:stretch>
        </p:blipFill>
        <p:spPr>
          <a:xfrm>
            <a:off x="139717" y="5496818"/>
            <a:ext cx="9983451" cy="8219182"/>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Shape 1"/>
          <p:cNvSpPr/>
          <p:nvPr/>
        </p:nvSpPr>
        <p:spPr>
          <a:xfrm>
            <a:off x="10123165" y="1587500"/>
            <a:ext cx="11431429" cy="8458200"/>
          </a:xfrm>
          <a:prstGeom prst="roundRect">
            <a:avLst>
              <a:gd name="adj" fmla="val 15027"/>
            </a:avLst>
          </a:prstGeom>
          <a:noFill/>
          <a:ln/>
        </p:spPr>
      </p:sp>
      <p:sp>
        <p:nvSpPr>
          <p:cNvPr id="10" name="Text 2"/>
          <p:cNvSpPr/>
          <p:nvPr/>
        </p:nvSpPr>
        <p:spPr>
          <a:xfrm>
            <a:off x="10936067" y="2400300"/>
            <a:ext cx="10144335" cy="2929467"/>
          </a:xfrm>
          <a:prstGeom prst="rect">
            <a:avLst/>
          </a:prstGeom>
          <a:noFill/>
          <a:ln/>
        </p:spPr>
        <p:txBody>
          <a:bodyPr wrap="square" lIns="0" tIns="0" rIns="0" bIns="0" rtlCol="0" anchor="t"/>
          <a:lstStyle/>
          <a:p>
            <a:pPr algn="l"/>
            <a:r>
              <a:rPr lang="en-US" sz="8000" dirty="0">
                <a:solidFill>
                  <a:srgbClr val="272727">
                    <a:alpha val="100000"/>
                  </a:srgbClr>
                </a:solidFill>
                <a:latin typeface="Lora Bold" pitchFamily="34" charset="0"/>
                <a:ea typeface="Lora Bold" pitchFamily="34" charset="-122"/>
                <a:cs typeface="Lora Bold" pitchFamily="34" charset="-120"/>
              </a:rPr>
              <a:t>Thank you for choosing EaTemp</a:t>
            </a:r>
            <a:endParaRPr lang="en-US" sz="8000" dirty="0"/>
          </a:p>
        </p:txBody>
      </p:sp>
      <p:sp>
        <p:nvSpPr>
          <p:cNvPr id="11" name="Text 3"/>
          <p:cNvSpPr/>
          <p:nvPr/>
        </p:nvSpPr>
        <p:spPr>
          <a:xfrm>
            <a:off x="10936067" y="5600700"/>
            <a:ext cx="9941109" cy="3767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As a new website, we rely on your support to grow, so please help us by sharing our site with your friends and colleagues. </a:t>
            </a:r>
            <a:endParaRPr lang="en-US" sz="3200" dirty="0"/>
          </a:p>
        </p:txBody>
      </p:sp>
      <p:sp>
        <p:nvSpPr>
          <p:cNvPr id="12" name="Text 4"/>
          <p:cNvSpPr/>
          <p:nvPr/>
        </p:nvSpPr>
        <p:spPr>
          <a:xfrm rot="16200000">
            <a:off x="22199488" y="83385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7"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368346" y="3200400"/>
            <a:ext cx="2489511" cy="2374900"/>
          </a:xfrm>
          <a:prstGeom prst="rect">
            <a:avLst/>
          </a:prstGeom>
        </p:spPr>
      </p:pic>
      <p:pic>
        <p:nvPicPr>
          <p:cNvPr id="4" name="Image 2" descr="preencoded.png">    </p:cNvPr>
          <p:cNvPicPr>
            <a:picLocks noChangeAspect="1"/>
          </p:cNvPicPr>
          <p:nvPr/>
        </p:nvPicPr>
        <p:blipFill>
          <a:blip r:embed="rId3"/>
          <a:stretch>
            <a:fillRect/>
          </a:stretch>
        </p:blipFill>
        <p:spPr>
          <a:xfrm>
            <a:off x="368346" y="355600"/>
            <a:ext cx="2489511" cy="2374900"/>
          </a:xfrm>
          <a:prstGeom prst="rect">
            <a:avLst/>
          </a:prstGeom>
        </p:spPr>
      </p:pic>
      <p:pic>
        <p:nvPicPr>
          <p:cNvPr id="5" name="Image 3" descr="preencoded.png">    </p:cNvPr>
          <p:cNvPicPr>
            <a:picLocks noChangeAspect="1"/>
          </p:cNvPicPr>
          <p:nvPr/>
        </p:nvPicPr>
        <p:blipFill>
          <a:blip r:embed="rId4"/>
          <a:stretch>
            <a:fillRect/>
          </a:stretch>
        </p:blipFill>
        <p:spPr>
          <a:xfrm>
            <a:off x="22646931" y="7556500"/>
            <a:ext cx="990724" cy="50927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Text 1"/>
          <p:cNvSpPr/>
          <p:nvPr/>
        </p:nvSpPr>
        <p:spPr>
          <a:xfrm>
            <a:off x="5385473" y="1092200"/>
            <a:ext cx="14170738" cy="2624667"/>
          </a:xfrm>
          <a:prstGeom prst="rect">
            <a:avLst/>
          </a:prstGeom>
          <a:noFill/>
          <a:ln/>
        </p:spPr>
        <p:txBody>
          <a:bodyPr wrap="square" lIns="0" tIns="0" rIns="0" bIns="0" rtlCol="0" anchor="t"/>
          <a:lstStyle/>
          <a:p>
            <a:pPr algn="l"/>
            <a:r>
              <a:rPr lang="en-US" sz="12800" dirty="0">
                <a:solidFill>
                  <a:srgbClr val="272727">
                    <a:alpha val="100000"/>
                  </a:srgbClr>
                </a:solidFill>
                <a:latin typeface="Lora Bold" pitchFamily="34" charset="0"/>
                <a:ea typeface="Lora Bold" pitchFamily="34" charset="-122"/>
                <a:cs typeface="Lora Bold" pitchFamily="34" charset="-120"/>
              </a:rPr>
              <a:t>Table of Contents</a:t>
            </a:r>
            <a:endParaRPr lang="en-US" sz="12800" dirty="0"/>
          </a:p>
        </p:txBody>
      </p:sp>
      <p:sp>
        <p:nvSpPr>
          <p:cNvPr id="9" name="Shape 2"/>
          <p:cNvSpPr/>
          <p:nvPr/>
        </p:nvSpPr>
        <p:spPr>
          <a:xfrm>
            <a:off x="1613102" y="4051300"/>
            <a:ext cx="7316114" cy="1625600"/>
          </a:xfrm>
          <a:prstGeom prst="rect">
            <a:avLst/>
          </a:prstGeom>
          <a:noFill/>
          <a:ln/>
        </p:spPr>
      </p:sp>
      <p:sp>
        <p:nvSpPr>
          <p:cNvPr id="10" name="Shape 3"/>
          <p:cNvSpPr/>
          <p:nvPr/>
        </p:nvSpPr>
        <p:spPr>
          <a:xfrm>
            <a:off x="1613102" y="4051300"/>
            <a:ext cx="1625803" cy="1625600"/>
          </a:xfrm>
          <a:prstGeom prst="roundRect">
            <a:avLst>
              <a:gd name="adj" fmla="val 781313"/>
            </a:avLst>
          </a:prstGeom>
          <a:solidFill>
            <a:srgbClr val="FFBF0B">
              <a:alpha val="100000"/>
            </a:srgbClr>
          </a:solidFill>
          <a:ln/>
        </p:spPr>
      </p:sp>
      <p:sp>
        <p:nvSpPr>
          <p:cNvPr id="11" name="Text 4"/>
          <p:cNvSpPr/>
          <p:nvPr/>
        </p:nvSpPr>
        <p:spPr>
          <a:xfrm>
            <a:off x="2000500" y="4375150"/>
            <a:ext cx="851006" cy="977900"/>
          </a:xfrm>
          <a:prstGeom prst="rect">
            <a:avLst/>
          </a:prstGeom>
          <a:noFill/>
          <a:ln/>
        </p:spPr>
        <p:txBody>
          <a:bodyPr wrap="square" lIns="0" tIns="0" rIns="0" bIns="0" rtlCol="0" anchor="ctr"/>
          <a:lstStyle/>
          <a:p>
            <a:pPr algn="ctr"/>
            <a:r>
              <a:rPr lang="en-US" sz="4800" dirty="0">
                <a:solidFill>
                  <a:srgbClr val="FFFFFF">
                    <a:alpha val="100000"/>
                  </a:srgbClr>
                </a:solidFill>
                <a:latin typeface="Lora Bold" pitchFamily="34" charset="0"/>
                <a:ea typeface="Lora Bold" pitchFamily="34" charset="-122"/>
                <a:cs typeface="Lora Bold" pitchFamily="34" charset="-120"/>
              </a:rPr>
              <a:t>01</a:t>
            </a:r>
            <a:endParaRPr lang="en-US" sz="4800" dirty="0"/>
          </a:p>
        </p:txBody>
      </p:sp>
      <p:sp>
        <p:nvSpPr>
          <p:cNvPr id="12" name="Shape 5"/>
          <p:cNvSpPr/>
          <p:nvPr/>
        </p:nvSpPr>
        <p:spPr>
          <a:xfrm>
            <a:off x="3442130" y="4165600"/>
            <a:ext cx="5487086" cy="1397000"/>
          </a:xfrm>
          <a:prstGeom prst="rect">
            <a:avLst/>
          </a:prstGeom>
          <a:noFill/>
          <a:ln/>
        </p:spPr>
      </p:sp>
      <p:sp>
        <p:nvSpPr>
          <p:cNvPr id="13" name="Text 6"/>
          <p:cNvSpPr/>
          <p:nvPr/>
        </p:nvSpPr>
        <p:spPr>
          <a:xfrm>
            <a:off x="3442130" y="4165600"/>
            <a:ext cx="5690311" cy="9779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Introduction</a:t>
            </a:r>
            <a:endParaRPr lang="en-US" sz="4800" dirty="0"/>
          </a:p>
        </p:txBody>
      </p:sp>
      <p:sp>
        <p:nvSpPr>
          <p:cNvPr id="14" name="Text 7"/>
          <p:cNvSpPr/>
          <p:nvPr/>
        </p:nvSpPr>
        <p:spPr>
          <a:xfrm>
            <a:off x="3442130" y="50419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The Extraordinary Realm</a:t>
            </a:r>
            <a:endParaRPr lang="en-US" sz="3200" dirty="0"/>
          </a:p>
        </p:txBody>
      </p:sp>
      <p:sp>
        <p:nvSpPr>
          <p:cNvPr id="15" name="Shape 8"/>
          <p:cNvSpPr/>
          <p:nvPr/>
        </p:nvSpPr>
        <p:spPr>
          <a:xfrm>
            <a:off x="9081635" y="4051300"/>
            <a:ext cx="7316114" cy="1625600"/>
          </a:xfrm>
          <a:prstGeom prst="rect">
            <a:avLst/>
          </a:prstGeom>
          <a:noFill/>
          <a:ln/>
        </p:spPr>
      </p:sp>
      <p:sp>
        <p:nvSpPr>
          <p:cNvPr id="16" name="Shape 9"/>
          <p:cNvSpPr/>
          <p:nvPr/>
        </p:nvSpPr>
        <p:spPr>
          <a:xfrm>
            <a:off x="9081635" y="4051300"/>
            <a:ext cx="1625803" cy="1625600"/>
          </a:xfrm>
          <a:prstGeom prst="roundRect">
            <a:avLst>
              <a:gd name="adj" fmla="val 781313"/>
            </a:avLst>
          </a:prstGeom>
          <a:solidFill>
            <a:srgbClr val="0F56BB">
              <a:alpha val="100000"/>
            </a:srgbClr>
          </a:solidFill>
          <a:ln/>
        </p:spPr>
      </p:sp>
      <p:sp>
        <p:nvSpPr>
          <p:cNvPr id="17" name="Text 10"/>
          <p:cNvSpPr/>
          <p:nvPr/>
        </p:nvSpPr>
        <p:spPr>
          <a:xfrm>
            <a:off x="9430929" y="4375150"/>
            <a:ext cx="927216" cy="977900"/>
          </a:xfrm>
          <a:prstGeom prst="rect">
            <a:avLst/>
          </a:prstGeom>
          <a:noFill/>
          <a:ln/>
        </p:spPr>
        <p:txBody>
          <a:bodyPr wrap="square" lIns="0" tIns="0" rIns="0" bIns="0" rtlCol="0" anchor="ctr"/>
          <a:lstStyle/>
          <a:p>
            <a:pPr algn="ctr"/>
            <a:r>
              <a:rPr lang="en-US" sz="4800" dirty="0">
                <a:solidFill>
                  <a:srgbClr val="FFFFFF">
                    <a:alpha val="100000"/>
                  </a:srgbClr>
                </a:solidFill>
                <a:latin typeface="Lora Bold" pitchFamily="34" charset="0"/>
                <a:ea typeface="Lora Bold" pitchFamily="34" charset="-122"/>
                <a:cs typeface="Lora Bold" pitchFamily="34" charset="-120"/>
              </a:rPr>
              <a:t>02</a:t>
            </a:r>
            <a:endParaRPr lang="en-US" sz="4800" dirty="0"/>
          </a:p>
        </p:txBody>
      </p:sp>
      <p:sp>
        <p:nvSpPr>
          <p:cNvPr id="18" name="Shape 11"/>
          <p:cNvSpPr/>
          <p:nvPr/>
        </p:nvSpPr>
        <p:spPr>
          <a:xfrm>
            <a:off x="10910664" y="4165600"/>
            <a:ext cx="5487086" cy="1397000"/>
          </a:xfrm>
          <a:prstGeom prst="rect">
            <a:avLst/>
          </a:prstGeom>
          <a:noFill/>
          <a:ln/>
        </p:spPr>
      </p:sp>
      <p:sp>
        <p:nvSpPr>
          <p:cNvPr id="19" name="Text 12"/>
          <p:cNvSpPr/>
          <p:nvPr/>
        </p:nvSpPr>
        <p:spPr>
          <a:xfrm>
            <a:off x="10910664" y="4165600"/>
            <a:ext cx="5690311" cy="9779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Encounters</a:t>
            </a:r>
            <a:endParaRPr lang="en-US" sz="4800" dirty="0"/>
          </a:p>
        </p:txBody>
      </p:sp>
      <p:sp>
        <p:nvSpPr>
          <p:cNvPr id="20" name="Text 13"/>
          <p:cNvSpPr/>
          <p:nvPr/>
        </p:nvSpPr>
        <p:spPr>
          <a:xfrm>
            <a:off x="10910664" y="50419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Unicorn Sightings</a:t>
            </a:r>
            <a:endParaRPr lang="en-US" sz="3200" dirty="0"/>
          </a:p>
        </p:txBody>
      </p:sp>
      <p:sp>
        <p:nvSpPr>
          <p:cNvPr id="21" name="Shape 14"/>
          <p:cNvSpPr/>
          <p:nvPr/>
        </p:nvSpPr>
        <p:spPr>
          <a:xfrm>
            <a:off x="1613102" y="7035800"/>
            <a:ext cx="7316114" cy="1625600"/>
          </a:xfrm>
          <a:prstGeom prst="rect">
            <a:avLst/>
          </a:prstGeom>
          <a:noFill/>
          <a:ln/>
        </p:spPr>
      </p:sp>
      <p:sp>
        <p:nvSpPr>
          <p:cNvPr id="22" name="Shape 15"/>
          <p:cNvSpPr/>
          <p:nvPr/>
        </p:nvSpPr>
        <p:spPr>
          <a:xfrm>
            <a:off x="1613102" y="7035800"/>
            <a:ext cx="1625803" cy="1625600"/>
          </a:xfrm>
          <a:prstGeom prst="roundRect">
            <a:avLst>
              <a:gd name="adj" fmla="val 781313"/>
            </a:avLst>
          </a:prstGeom>
          <a:solidFill>
            <a:srgbClr val="0F56BB">
              <a:alpha val="100000"/>
            </a:srgbClr>
          </a:solidFill>
          <a:ln/>
        </p:spPr>
      </p:sp>
      <p:sp>
        <p:nvSpPr>
          <p:cNvPr id="23" name="Text 16"/>
          <p:cNvSpPr/>
          <p:nvPr/>
        </p:nvSpPr>
        <p:spPr>
          <a:xfrm>
            <a:off x="1956044" y="7359650"/>
            <a:ext cx="939917" cy="977900"/>
          </a:xfrm>
          <a:prstGeom prst="rect">
            <a:avLst/>
          </a:prstGeom>
          <a:noFill/>
          <a:ln/>
        </p:spPr>
        <p:txBody>
          <a:bodyPr wrap="square" lIns="0" tIns="0" rIns="0" bIns="0" rtlCol="0" anchor="ctr"/>
          <a:lstStyle/>
          <a:p>
            <a:pPr algn="ctr"/>
            <a:r>
              <a:rPr lang="en-US" sz="4800" dirty="0">
                <a:solidFill>
                  <a:srgbClr val="FFFFFF">
                    <a:alpha val="100000"/>
                  </a:srgbClr>
                </a:solidFill>
                <a:latin typeface="Lora Bold" pitchFamily="34" charset="0"/>
                <a:ea typeface="Lora Bold" pitchFamily="34" charset="-122"/>
                <a:cs typeface="Lora Bold" pitchFamily="34" charset="-120"/>
              </a:rPr>
              <a:t>03</a:t>
            </a:r>
            <a:endParaRPr lang="en-US" sz="4800" dirty="0"/>
          </a:p>
        </p:txBody>
      </p:sp>
      <p:sp>
        <p:nvSpPr>
          <p:cNvPr id="24" name="Shape 17"/>
          <p:cNvSpPr/>
          <p:nvPr/>
        </p:nvSpPr>
        <p:spPr>
          <a:xfrm>
            <a:off x="3442130" y="7150100"/>
            <a:ext cx="5487086" cy="1397000"/>
          </a:xfrm>
          <a:prstGeom prst="rect">
            <a:avLst/>
          </a:prstGeom>
          <a:noFill/>
          <a:ln/>
        </p:spPr>
      </p:sp>
      <p:sp>
        <p:nvSpPr>
          <p:cNvPr id="25" name="Text 18"/>
          <p:cNvSpPr/>
          <p:nvPr/>
        </p:nvSpPr>
        <p:spPr>
          <a:xfrm>
            <a:off x="3442130" y="7150100"/>
            <a:ext cx="5690311" cy="9779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Wonders</a:t>
            </a:r>
            <a:endParaRPr lang="en-US" sz="4800" dirty="0"/>
          </a:p>
        </p:txBody>
      </p:sp>
      <p:sp>
        <p:nvSpPr>
          <p:cNvPr id="26" name="Text 19"/>
          <p:cNvSpPr/>
          <p:nvPr/>
        </p:nvSpPr>
        <p:spPr>
          <a:xfrm>
            <a:off x="3442130" y="80264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Wishes Granted</a:t>
            </a:r>
            <a:endParaRPr lang="en-US" sz="3200" dirty="0"/>
          </a:p>
        </p:txBody>
      </p:sp>
      <p:sp>
        <p:nvSpPr>
          <p:cNvPr id="27" name="Shape 20"/>
          <p:cNvSpPr/>
          <p:nvPr/>
        </p:nvSpPr>
        <p:spPr>
          <a:xfrm>
            <a:off x="9081635" y="7035800"/>
            <a:ext cx="7316114" cy="1625600"/>
          </a:xfrm>
          <a:prstGeom prst="rect">
            <a:avLst/>
          </a:prstGeom>
          <a:noFill/>
          <a:ln/>
        </p:spPr>
      </p:sp>
      <p:sp>
        <p:nvSpPr>
          <p:cNvPr id="28" name="Shape 21"/>
          <p:cNvSpPr/>
          <p:nvPr/>
        </p:nvSpPr>
        <p:spPr>
          <a:xfrm>
            <a:off x="9081635" y="7035800"/>
            <a:ext cx="1625803" cy="1625600"/>
          </a:xfrm>
          <a:prstGeom prst="roundRect">
            <a:avLst>
              <a:gd name="adj" fmla="val 781313"/>
            </a:avLst>
          </a:prstGeom>
          <a:solidFill>
            <a:srgbClr val="FFBF0B">
              <a:alpha val="100000"/>
            </a:srgbClr>
          </a:solidFill>
          <a:ln/>
        </p:spPr>
      </p:sp>
      <p:sp>
        <p:nvSpPr>
          <p:cNvPr id="29" name="Text 22"/>
          <p:cNvSpPr/>
          <p:nvPr/>
        </p:nvSpPr>
        <p:spPr>
          <a:xfrm>
            <a:off x="9430929" y="7359650"/>
            <a:ext cx="927216" cy="977900"/>
          </a:xfrm>
          <a:prstGeom prst="rect">
            <a:avLst/>
          </a:prstGeom>
          <a:noFill/>
          <a:ln/>
        </p:spPr>
        <p:txBody>
          <a:bodyPr wrap="square" lIns="0" tIns="0" rIns="0" bIns="0" rtlCol="0" anchor="ctr"/>
          <a:lstStyle/>
          <a:p>
            <a:pPr algn="ctr"/>
            <a:r>
              <a:rPr lang="en-US" sz="4800" dirty="0">
                <a:solidFill>
                  <a:srgbClr val="FFFFFF">
                    <a:alpha val="100000"/>
                  </a:srgbClr>
                </a:solidFill>
                <a:latin typeface="Lora Bold" pitchFamily="34" charset="0"/>
                <a:ea typeface="Lora Bold" pitchFamily="34" charset="-122"/>
                <a:cs typeface="Lora Bold" pitchFamily="34" charset="-120"/>
              </a:rPr>
              <a:t>04</a:t>
            </a:r>
            <a:endParaRPr lang="en-US" sz="4800" dirty="0"/>
          </a:p>
        </p:txBody>
      </p:sp>
      <p:sp>
        <p:nvSpPr>
          <p:cNvPr id="30" name="Shape 23"/>
          <p:cNvSpPr/>
          <p:nvPr/>
        </p:nvSpPr>
        <p:spPr>
          <a:xfrm>
            <a:off x="10910664" y="7150100"/>
            <a:ext cx="5487086" cy="1397000"/>
          </a:xfrm>
          <a:prstGeom prst="rect">
            <a:avLst/>
          </a:prstGeom>
          <a:noFill/>
          <a:ln/>
        </p:spPr>
      </p:sp>
      <p:sp>
        <p:nvSpPr>
          <p:cNvPr id="31" name="Text 24"/>
          <p:cNvSpPr/>
          <p:nvPr/>
        </p:nvSpPr>
        <p:spPr>
          <a:xfrm>
            <a:off x="10910664" y="7150100"/>
            <a:ext cx="5690311" cy="9779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Magic</a:t>
            </a:r>
            <a:endParaRPr lang="en-US" sz="4800" dirty="0"/>
          </a:p>
        </p:txBody>
      </p:sp>
      <p:sp>
        <p:nvSpPr>
          <p:cNvPr id="32" name="Text 25"/>
          <p:cNvSpPr/>
          <p:nvPr/>
        </p:nvSpPr>
        <p:spPr>
          <a:xfrm>
            <a:off x="10910664" y="80264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Spellcasting</a:t>
            </a:r>
            <a:endParaRPr lang="en-US" sz="3200" dirty="0"/>
          </a:p>
        </p:txBody>
      </p:sp>
      <p:sp>
        <p:nvSpPr>
          <p:cNvPr id="33" name="Shape 26"/>
          <p:cNvSpPr/>
          <p:nvPr/>
        </p:nvSpPr>
        <p:spPr>
          <a:xfrm>
            <a:off x="1613102" y="10020300"/>
            <a:ext cx="7316114" cy="1625600"/>
          </a:xfrm>
          <a:prstGeom prst="rect">
            <a:avLst/>
          </a:prstGeom>
          <a:noFill/>
          <a:ln/>
        </p:spPr>
      </p:sp>
      <p:sp>
        <p:nvSpPr>
          <p:cNvPr id="34" name="Shape 27"/>
          <p:cNvSpPr/>
          <p:nvPr/>
        </p:nvSpPr>
        <p:spPr>
          <a:xfrm>
            <a:off x="1613102" y="10020300"/>
            <a:ext cx="1625803" cy="1625600"/>
          </a:xfrm>
          <a:prstGeom prst="roundRect">
            <a:avLst>
              <a:gd name="adj" fmla="val 781313"/>
            </a:avLst>
          </a:prstGeom>
          <a:solidFill>
            <a:srgbClr val="FFBF0B">
              <a:alpha val="100000"/>
            </a:srgbClr>
          </a:solidFill>
          <a:ln/>
        </p:spPr>
      </p:sp>
      <p:sp>
        <p:nvSpPr>
          <p:cNvPr id="35" name="Text 28"/>
          <p:cNvSpPr/>
          <p:nvPr/>
        </p:nvSpPr>
        <p:spPr>
          <a:xfrm>
            <a:off x="1962395" y="10344150"/>
            <a:ext cx="927216" cy="977900"/>
          </a:xfrm>
          <a:prstGeom prst="rect">
            <a:avLst/>
          </a:prstGeom>
          <a:noFill/>
          <a:ln/>
        </p:spPr>
        <p:txBody>
          <a:bodyPr wrap="square" lIns="0" tIns="0" rIns="0" bIns="0" rtlCol="0" anchor="ctr"/>
          <a:lstStyle/>
          <a:p>
            <a:pPr algn="ctr"/>
            <a:r>
              <a:rPr lang="en-US" sz="4800" dirty="0">
                <a:solidFill>
                  <a:srgbClr val="FFFFFF">
                    <a:alpha val="100000"/>
                  </a:srgbClr>
                </a:solidFill>
                <a:latin typeface="Lora Bold" pitchFamily="34" charset="0"/>
                <a:ea typeface="Lora Bold" pitchFamily="34" charset="-122"/>
                <a:cs typeface="Lora Bold" pitchFamily="34" charset="-120"/>
              </a:rPr>
              <a:t>05</a:t>
            </a:r>
            <a:endParaRPr lang="en-US" sz="4800" dirty="0"/>
          </a:p>
        </p:txBody>
      </p:sp>
      <p:sp>
        <p:nvSpPr>
          <p:cNvPr id="36" name="Shape 29"/>
          <p:cNvSpPr/>
          <p:nvPr/>
        </p:nvSpPr>
        <p:spPr>
          <a:xfrm>
            <a:off x="3442130" y="10134600"/>
            <a:ext cx="5487086" cy="1397000"/>
          </a:xfrm>
          <a:prstGeom prst="rect">
            <a:avLst/>
          </a:prstGeom>
          <a:noFill/>
          <a:ln/>
        </p:spPr>
      </p:sp>
      <p:sp>
        <p:nvSpPr>
          <p:cNvPr id="37" name="Text 30"/>
          <p:cNvSpPr/>
          <p:nvPr/>
        </p:nvSpPr>
        <p:spPr>
          <a:xfrm>
            <a:off x="3442130" y="10134600"/>
            <a:ext cx="5690311" cy="9779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Adventure</a:t>
            </a:r>
            <a:endParaRPr lang="en-US" sz="4800" dirty="0"/>
          </a:p>
        </p:txBody>
      </p:sp>
      <p:sp>
        <p:nvSpPr>
          <p:cNvPr id="38" name="Text 31"/>
          <p:cNvSpPr/>
          <p:nvPr/>
        </p:nvSpPr>
        <p:spPr>
          <a:xfrm>
            <a:off x="3442130" y="110109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Happily Ever After</a:t>
            </a:r>
            <a:endParaRPr lang="en-US" sz="3200" dirty="0"/>
          </a:p>
        </p:txBody>
      </p:sp>
      <p:sp>
        <p:nvSpPr>
          <p:cNvPr id="39" name="Shape 32"/>
          <p:cNvSpPr/>
          <p:nvPr/>
        </p:nvSpPr>
        <p:spPr>
          <a:xfrm>
            <a:off x="9081635" y="10020300"/>
            <a:ext cx="7316114" cy="1625600"/>
          </a:xfrm>
          <a:prstGeom prst="rect">
            <a:avLst/>
          </a:prstGeom>
          <a:noFill/>
          <a:ln/>
        </p:spPr>
      </p:sp>
      <p:sp>
        <p:nvSpPr>
          <p:cNvPr id="40" name="Shape 33"/>
          <p:cNvSpPr/>
          <p:nvPr/>
        </p:nvSpPr>
        <p:spPr>
          <a:xfrm>
            <a:off x="9081635" y="10020300"/>
            <a:ext cx="1625803" cy="1625600"/>
          </a:xfrm>
          <a:prstGeom prst="roundRect">
            <a:avLst>
              <a:gd name="adj" fmla="val 781313"/>
            </a:avLst>
          </a:prstGeom>
          <a:solidFill>
            <a:srgbClr val="0F56BB">
              <a:alpha val="100000"/>
            </a:srgbClr>
          </a:solidFill>
          <a:ln/>
        </p:spPr>
      </p:sp>
      <p:sp>
        <p:nvSpPr>
          <p:cNvPr id="41" name="Text 34"/>
          <p:cNvSpPr/>
          <p:nvPr/>
        </p:nvSpPr>
        <p:spPr>
          <a:xfrm>
            <a:off x="9418227" y="10344150"/>
            <a:ext cx="952619" cy="977900"/>
          </a:xfrm>
          <a:prstGeom prst="rect">
            <a:avLst/>
          </a:prstGeom>
          <a:noFill/>
          <a:ln/>
        </p:spPr>
        <p:txBody>
          <a:bodyPr wrap="square" lIns="0" tIns="0" rIns="0" bIns="0" rtlCol="0" anchor="ctr"/>
          <a:lstStyle/>
          <a:p>
            <a:pPr algn="ctr"/>
            <a:r>
              <a:rPr lang="en-US" sz="4800" dirty="0">
                <a:solidFill>
                  <a:srgbClr val="FFFFFF">
                    <a:alpha val="100000"/>
                  </a:srgbClr>
                </a:solidFill>
                <a:latin typeface="Lora Bold" pitchFamily="34" charset="0"/>
                <a:ea typeface="Lora Bold" pitchFamily="34" charset="-122"/>
                <a:cs typeface="Lora Bold" pitchFamily="34" charset="-120"/>
              </a:rPr>
              <a:t>06</a:t>
            </a:r>
            <a:endParaRPr lang="en-US" sz="4800" dirty="0"/>
          </a:p>
        </p:txBody>
      </p:sp>
      <p:sp>
        <p:nvSpPr>
          <p:cNvPr id="42" name="Shape 35"/>
          <p:cNvSpPr/>
          <p:nvPr/>
        </p:nvSpPr>
        <p:spPr>
          <a:xfrm>
            <a:off x="10910664" y="10134600"/>
            <a:ext cx="5487086" cy="1397000"/>
          </a:xfrm>
          <a:prstGeom prst="rect">
            <a:avLst/>
          </a:prstGeom>
          <a:noFill/>
          <a:ln/>
        </p:spPr>
      </p:sp>
      <p:sp>
        <p:nvSpPr>
          <p:cNvPr id="43" name="Text 36"/>
          <p:cNvSpPr/>
          <p:nvPr/>
        </p:nvSpPr>
        <p:spPr>
          <a:xfrm>
            <a:off x="10910664" y="10134600"/>
            <a:ext cx="5690311" cy="9779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Conclusion</a:t>
            </a:r>
            <a:endParaRPr lang="en-US" sz="4800" dirty="0"/>
          </a:p>
        </p:txBody>
      </p:sp>
      <p:sp>
        <p:nvSpPr>
          <p:cNvPr id="44" name="Text 37"/>
          <p:cNvSpPr/>
          <p:nvPr/>
        </p:nvSpPr>
        <p:spPr>
          <a:xfrm>
            <a:off x="10910664" y="110109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Embrace the Fantasy</a:t>
            </a:r>
            <a:endParaRPr lang="en-US" sz="3200" dirty="0"/>
          </a:p>
        </p:txBody>
      </p:sp>
      <p:pic>
        <p:nvPicPr>
          <p:cNvPr id="45" name="Image 5" descr="preencoded.png">    </p:cNvPr>
          <p:cNvPicPr>
            <a:picLocks noChangeAspect="1"/>
          </p:cNvPicPr>
          <p:nvPr/>
        </p:nvPicPr>
        <p:blipFill>
          <a:blip r:embed="rId6"/>
          <a:stretch>
            <a:fillRect/>
          </a:stretch>
        </p:blipFill>
        <p:spPr>
          <a:xfrm>
            <a:off x="15648356" y="3733800"/>
            <a:ext cx="7015429" cy="901554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9679885" y="6739483"/>
            <a:ext cx="4422577" cy="1430834"/>
          </a:xfrm>
          <a:prstGeom prst="rect">
            <a:avLst/>
          </a:prstGeom>
        </p:spPr>
      </p:pic>
      <p:pic>
        <p:nvPicPr>
          <p:cNvPr id="4" name="Image 2" descr="preencoded.png">    </p:cNvPr>
          <p:cNvPicPr>
            <a:picLocks noChangeAspect="1"/>
          </p:cNvPicPr>
          <p:nvPr/>
        </p:nvPicPr>
        <p:blipFill>
          <a:blip r:embed="rId3"/>
          <a:stretch>
            <a:fillRect/>
          </a:stretch>
        </p:blipFill>
        <p:spPr>
          <a:xfrm>
            <a:off x="3797775" y="1409700"/>
            <a:ext cx="4809461" cy="43504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Text 1"/>
          <p:cNvSpPr/>
          <p:nvPr/>
        </p:nvSpPr>
        <p:spPr>
          <a:xfrm>
            <a:off x="2959470" y="2743200"/>
            <a:ext cx="15669525" cy="1634067"/>
          </a:xfrm>
          <a:prstGeom prst="rect">
            <a:avLst/>
          </a:prstGeom>
          <a:noFill/>
          <a:ln/>
        </p:spPr>
        <p:txBody>
          <a:bodyPr wrap="square" lIns="0" tIns="0" rIns="0" bIns="0" rtlCol="0" anchor="t"/>
          <a:lstStyle/>
          <a:p>
            <a:pPr algn="l"/>
            <a:r>
              <a:rPr lang="en-US" sz="8000" dirty="0">
                <a:solidFill>
                  <a:srgbClr val="272727">
                    <a:alpha val="100000"/>
                  </a:srgbClr>
                </a:solidFill>
                <a:latin typeface="Lora Bold" pitchFamily="34" charset="0"/>
                <a:ea typeface="Lora Bold" pitchFamily="34" charset="-122"/>
                <a:cs typeface="Lora Bold" pitchFamily="34" charset="-120"/>
              </a:rPr>
              <a:t>The Realm of the Extraordinary</a:t>
            </a:r>
            <a:endParaRPr lang="en-US" sz="8000" dirty="0"/>
          </a:p>
        </p:txBody>
      </p:sp>
      <p:sp>
        <p:nvSpPr>
          <p:cNvPr id="8" name="Text 2"/>
          <p:cNvSpPr/>
          <p:nvPr/>
        </p:nvSpPr>
        <p:spPr>
          <a:xfrm>
            <a:off x="2959470" y="4737100"/>
            <a:ext cx="8861474" cy="5342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9" name="Text 3"/>
          <p:cNvSpPr/>
          <p:nvPr/>
        </p:nvSpPr>
        <p:spPr>
          <a:xfrm>
            <a:off x="12701588" y="4737100"/>
            <a:ext cx="8861474" cy="5342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685886" y="9525000"/>
            <a:ext cx="3899387" cy="3860800"/>
          </a:xfrm>
          <a:prstGeom prst="rect">
            <a:avLst/>
          </a:prstGeom>
        </p:spPr>
      </p:pic>
      <p:pic>
        <p:nvPicPr>
          <p:cNvPr id="4" name="Image 2" descr="preencoded.png">    </p:cNvPr>
          <p:cNvPicPr>
            <a:picLocks noChangeAspect="1"/>
          </p:cNvPicPr>
          <p:nvPr/>
        </p:nvPicPr>
        <p:blipFill>
          <a:blip r:embed="rId3"/>
          <a:stretch>
            <a:fillRect/>
          </a:stretch>
        </p:blipFill>
        <p:spPr>
          <a:xfrm>
            <a:off x="304838" y="584200"/>
            <a:ext cx="1447981" cy="2806700"/>
          </a:xfrm>
          <a:prstGeom prst="rect">
            <a:avLst/>
          </a:prstGeom>
        </p:spPr>
      </p:pic>
      <p:pic>
        <p:nvPicPr>
          <p:cNvPr id="5" name="Image 3" descr="preencoded.png">    </p:cNvPr>
          <p:cNvPicPr>
            <a:picLocks noChangeAspect="1"/>
          </p:cNvPicPr>
          <p:nvPr/>
        </p:nvPicPr>
        <p:blipFill>
          <a:blip r:embed="rId4"/>
          <a:stretch>
            <a:fillRect/>
          </a:stretch>
        </p:blipFill>
        <p:spPr>
          <a:xfrm>
            <a:off x="21287861" y="10909300"/>
            <a:ext cx="2349794" cy="2349500"/>
          </a:xfrm>
          <a:prstGeom prst="rect">
            <a:avLst/>
          </a:prstGeom>
        </p:spPr>
      </p:pic>
      <p:pic>
        <p:nvPicPr>
          <p:cNvPr id="6" name="Image 4" descr="preencoded.png">    </p:cNvPr>
          <p:cNvPicPr>
            <a:picLocks noChangeAspect="1"/>
          </p:cNvPicPr>
          <p:nvPr/>
        </p:nvPicPr>
        <p:blipFill>
          <a:blip r:embed="rId5"/>
          <a:stretch>
            <a:fillRect/>
          </a:stretch>
        </p:blipFill>
        <p:spPr>
          <a:xfrm>
            <a:off x="20132016" y="9766300"/>
            <a:ext cx="2426003" cy="24003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pic>
        <p:nvPicPr>
          <p:cNvPr id="9" name="Image 6" descr="preencoded.png">    </p:cNvPr>
          <p:cNvPicPr>
            <a:picLocks noChangeAspect="1"/>
          </p:cNvPicPr>
          <p:nvPr/>
        </p:nvPicPr>
        <p:blipFill>
          <a:blip r:embed="rId7"/>
          <a:stretch>
            <a:fillRect/>
          </a:stretch>
        </p:blipFill>
        <p:spPr>
          <a:xfrm>
            <a:off x="0" y="0"/>
            <a:ext cx="11685461" cy="13716000"/>
          </a:xfrm>
          <a:prstGeom prst="rect">
            <a:avLst/>
          </a:prstGeom>
        </p:spPr>
      </p:pic>
      <p:sp>
        <p:nvSpPr>
          <p:cNvPr id="10" name="Shape 1"/>
          <p:cNvSpPr/>
          <p:nvPr/>
        </p:nvSpPr>
        <p:spPr>
          <a:xfrm>
            <a:off x="13057232" y="2705100"/>
            <a:ext cx="9907238" cy="3060700"/>
          </a:xfrm>
          <a:prstGeom prst="rect">
            <a:avLst/>
          </a:prstGeom>
          <a:noFill/>
          <a:ln/>
        </p:spPr>
      </p:sp>
      <p:pic>
        <p:nvPicPr>
          <p:cNvPr id="11" name="Image 7" descr="preencoded.png">    </p:cNvPr>
          <p:cNvPicPr>
            <a:picLocks noChangeAspect="1"/>
          </p:cNvPicPr>
          <p:nvPr/>
        </p:nvPicPr>
        <p:blipFill>
          <a:blip r:embed="rId8"/>
          <a:stretch>
            <a:fillRect/>
          </a:stretch>
        </p:blipFill>
        <p:spPr>
          <a:xfrm>
            <a:off x="13057232" y="3341508"/>
            <a:ext cx="1625803" cy="1787891"/>
          </a:xfrm>
          <a:prstGeom prst="rect">
            <a:avLst/>
          </a:prstGeom>
        </p:spPr>
      </p:pic>
      <p:sp>
        <p:nvSpPr>
          <p:cNvPr id="12" name="Shape 2"/>
          <p:cNvSpPr/>
          <p:nvPr/>
        </p:nvSpPr>
        <p:spPr>
          <a:xfrm>
            <a:off x="15089486" y="2705100"/>
            <a:ext cx="7874984" cy="3060700"/>
          </a:xfrm>
          <a:prstGeom prst="rect">
            <a:avLst/>
          </a:prstGeom>
          <a:noFill/>
          <a:ln/>
        </p:spPr>
      </p:sp>
      <p:sp>
        <p:nvSpPr>
          <p:cNvPr id="13" name="Text 3"/>
          <p:cNvSpPr/>
          <p:nvPr/>
        </p:nvSpPr>
        <p:spPr>
          <a:xfrm>
            <a:off x="15089486" y="2705100"/>
            <a:ext cx="8078210" cy="9779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Unicorn Sightings</a:t>
            </a:r>
            <a:endParaRPr lang="en-US" sz="4800" dirty="0"/>
          </a:p>
        </p:txBody>
      </p:sp>
      <p:sp>
        <p:nvSpPr>
          <p:cNvPr id="14" name="Text 4"/>
          <p:cNvSpPr/>
          <p:nvPr/>
        </p:nvSpPr>
        <p:spPr>
          <a:xfrm>
            <a:off x="15089486" y="3683000"/>
            <a:ext cx="8010468" cy="2218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A record of the number of unicorns spotted in the fantasy realm and the beauty and mystery that surrounds these enchanting creatures.</a:t>
            </a:r>
            <a:endParaRPr lang="en-US" sz="3200" dirty="0"/>
          </a:p>
        </p:txBody>
      </p:sp>
      <p:sp>
        <p:nvSpPr>
          <p:cNvPr id="15" name="Shape 5"/>
          <p:cNvSpPr/>
          <p:nvPr/>
        </p:nvSpPr>
        <p:spPr>
          <a:xfrm>
            <a:off x="13057232" y="6858000"/>
            <a:ext cx="9907238" cy="2540000"/>
          </a:xfrm>
          <a:prstGeom prst="rect">
            <a:avLst/>
          </a:prstGeom>
          <a:noFill/>
          <a:ln/>
        </p:spPr>
      </p:sp>
      <p:pic>
        <p:nvPicPr>
          <p:cNvPr id="16" name="Image 8" descr="preencoded.png">    </p:cNvPr>
          <p:cNvPicPr>
            <a:picLocks noChangeAspect="1"/>
          </p:cNvPicPr>
          <p:nvPr/>
        </p:nvPicPr>
        <p:blipFill>
          <a:blip r:embed="rId9"/>
          <a:stretch>
            <a:fillRect/>
          </a:stretch>
        </p:blipFill>
        <p:spPr>
          <a:xfrm>
            <a:off x="13057232" y="7283971"/>
            <a:ext cx="1625803" cy="1688064"/>
          </a:xfrm>
          <a:prstGeom prst="rect">
            <a:avLst/>
          </a:prstGeom>
        </p:spPr>
      </p:pic>
      <p:sp>
        <p:nvSpPr>
          <p:cNvPr id="17" name="Shape 6"/>
          <p:cNvSpPr/>
          <p:nvPr/>
        </p:nvSpPr>
        <p:spPr>
          <a:xfrm>
            <a:off x="15089486" y="6858000"/>
            <a:ext cx="7874984" cy="2540000"/>
          </a:xfrm>
          <a:prstGeom prst="rect">
            <a:avLst/>
          </a:prstGeom>
          <a:noFill/>
          <a:ln/>
        </p:spPr>
      </p:sp>
      <p:sp>
        <p:nvSpPr>
          <p:cNvPr id="18" name="Text 7"/>
          <p:cNvSpPr/>
          <p:nvPr/>
        </p:nvSpPr>
        <p:spPr>
          <a:xfrm>
            <a:off x="15089486" y="6858000"/>
            <a:ext cx="8078210" cy="9779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Dragon Taming</a:t>
            </a:r>
            <a:endParaRPr lang="en-US" sz="4800" dirty="0"/>
          </a:p>
        </p:txBody>
      </p:sp>
      <p:sp>
        <p:nvSpPr>
          <p:cNvPr id="19" name="Text 8"/>
          <p:cNvSpPr/>
          <p:nvPr/>
        </p:nvSpPr>
        <p:spPr>
          <a:xfrm>
            <a:off x="15089486" y="7835900"/>
            <a:ext cx="8010468" cy="16975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368346" y="3200400"/>
            <a:ext cx="2489511" cy="2374900"/>
          </a:xfrm>
          <a:prstGeom prst="rect">
            <a:avLst/>
          </a:prstGeom>
        </p:spPr>
      </p:pic>
      <p:pic>
        <p:nvPicPr>
          <p:cNvPr id="4" name="Image 2" descr="preencoded.png">    </p:cNvPr>
          <p:cNvPicPr>
            <a:picLocks noChangeAspect="1"/>
          </p:cNvPicPr>
          <p:nvPr/>
        </p:nvPicPr>
        <p:blipFill>
          <a:blip r:embed="rId3"/>
          <a:stretch>
            <a:fillRect/>
          </a:stretch>
        </p:blipFill>
        <p:spPr>
          <a:xfrm>
            <a:off x="368346" y="355600"/>
            <a:ext cx="2489511" cy="2374900"/>
          </a:xfrm>
          <a:prstGeom prst="rect">
            <a:avLst/>
          </a:prstGeom>
        </p:spPr>
      </p:pic>
      <p:pic>
        <p:nvPicPr>
          <p:cNvPr id="5" name="Image 3" descr="preencoded.png">    </p:cNvPr>
          <p:cNvPicPr>
            <a:picLocks noChangeAspect="1"/>
          </p:cNvPicPr>
          <p:nvPr/>
        </p:nvPicPr>
        <p:blipFill>
          <a:blip r:embed="rId4"/>
          <a:stretch>
            <a:fillRect/>
          </a:stretch>
        </p:blipFill>
        <p:spPr>
          <a:xfrm>
            <a:off x="1722473" y="4229522"/>
            <a:ext cx="2798591" cy="2798242"/>
          </a:xfrm>
          <a:prstGeom prst="rect">
            <a:avLst/>
          </a:prstGeom>
        </p:spPr>
      </p:pic>
      <p:pic>
        <p:nvPicPr>
          <p:cNvPr id="6" name="Image 4" descr="preencoded.png">    </p:cNvPr>
          <p:cNvPicPr>
            <a:picLocks noChangeAspect="1"/>
          </p:cNvPicPr>
          <p:nvPr/>
        </p:nvPicPr>
        <p:blipFill>
          <a:blip r:embed="rId5"/>
          <a:stretch>
            <a:fillRect/>
          </a:stretch>
        </p:blipFill>
        <p:spPr>
          <a:xfrm>
            <a:off x="22646931" y="7556500"/>
            <a:ext cx="990724" cy="50927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Shape 1"/>
          <p:cNvSpPr/>
          <p:nvPr/>
        </p:nvSpPr>
        <p:spPr>
          <a:xfrm>
            <a:off x="3543743" y="1384300"/>
            <a:ext cx="8129016" cy="11214100"/>
          </a:xfrm>
          <a:prstGeom prst="rect">
            <a:avLst/>
          </a:prstGeom>
          <a:noFill/>
          <a:ln/>
        </p:spPr>
      </p:sp>
      <p:pic>
        <p:nvPicPr>
          <p:cNvPr id="10" name="Image 6" descr="preencoded.png">    </p:cNvPr>
          <p:cNvPicPr>
            <a:picLocks noChangeAspect="1"/>
          </p:cNvPicPr>
          <p:nvPr/>
        </p:nvPicPr>
        <p:blipFill>
          <a:blip r:embed="rId7"/>
          <a:stretch>
            <a:fillRect/>
          </a:stretch>
        </p:blipFill>
        <p:spPr>
          <a:xfrm>
            <a:off x="6583125" y="1384300"/>
            <a:ext cx="2050255" cy="1625600"/>
          </a:xfrm>
          <a:prstGeom prst="rect">
            <a:avLst/>
          </a:prstGeom>
        </p:spPr>
      </p:pic>
      <p:sp>
        <p:nvSpPr>
          <p:cNvPr id="11" name="Shape 2"/>
          <p:cNvSpPr/>
          <p:nvPr/>
        </p:nvSpPr>
        <p:spPr>
          <a:xfrm>
            <a:off x="4966321" y="3619500"/>
            <a:ext cx="5283860" cy="774700"/>
          </a:xfrm>
          <a:prstGeom prst="rect">
            <a:avLst/>
          </a:prstGeom>
          <a:noFill/>
          <a:ln/>
        </p:spPr>
      </p:sp>
      <p:sp>
        <p:nvSpPr>
          <p:cNvPr id="12" name="Text 3"/>
          <p:cNvSpPr/>
          <p:nvPr/>
        </p:nvSpPr>
        <p:spPr>
          <a:xfrm>
            <a:off x="4966321" y="3619500"/>
            <a:ext cx="5487086" cy="9779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Unicorn Sightings</a:t>
            </a:r>
            <a:endParaRPr lang="en-US" sz="4800" dirty="0"/>
          </a:p>
        </p:txBody>
      </p:sp>
      <p:sp>
        <p:nvSpPr>
          <p:cNvPr id="13" name="Shape 4"/>
          <p:cNvSpPr/>
          <p:nvPr/>
        </p:nvSpPr>
        <p:spPr>
          <a:xfrm>
            <a:off x="3543743" y="5003800"/>
            <a:ext cx="8129016" cy="1562100"/>
          </a:xfrm>
          <a:prstGeom prst="rect">
            <a:avLst/>
          </a:prstGeom>
          <a:noFill/>
          <a:ln/>
        </p:spPr>
      </p:sp>
      <p:sp>
        <p:nvSpPr>
          <p:cNvPr id="14" name="Text 5"/>
          <p:cNvSpPr/>
          <p:nvPr/>
        </p:nvSpPr>
        <p:spPr>
          <a:xfrm>
            <a:off x="3476001" y="5003800"/>
            <a:ext cx="8264500" cy="16975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A record of the number of unicorns spotted in the fantasy realm and the beauty and mystery.</a:t>
            </a:r>
            <a:endParaRPr lang="en-US" sz="3200" dirty="0"/>
          </a:p>
        </p:txBody>
      </p:sp>
      <p:pic>
        <p:nvPicPr>
          <p:cNvPr id="15" name="Image 7" descr="preencoded.png">    </p:cNvPr>
          <p:cNvPicPr>
            <a:picLocks noChangeAspect="1"/>
          </p:cNvPicPr>
          <p:nvPr/>
        </p:nvPicPr>
        <p:blipFill>
          <a:blip r:embed="rId8"/>
          <a:stretch>
            <a:fillRect/>
          </a:stretch>
        </p:blipFill>
        <p:spPr>
          <a:xfrm>
            <a:off x="3543743" y="7175500"/>
            <a:ext cx="8129016" cy="5422900"/>
          </a:xfrm>
          <a:prstGeom prst="rect">
            <a:avLst/>
          </a:prstGeom>
        </p:spPr>
      </p:pic>
      <p:sp>
        <p:nvSpPr>
          <p:cNvPr id="16" name="Shape 6"/>
          <p:cNvSpPr/>
          <p:nvPr/>
        </p:nvSpPr>
        <p:spPr>
          <a:xfrm>
            <a:off x="12663483" y="1384300"/>
            <a:ext cx="8129016" cy="11214100"/>
          </a:xfrm>
          <a:prstGeom prst="rect">
            <a:avLst/>
          </a:prstGeom>
          <a:noFill/>
          <a:ln/>
        </p:spPr>
      </p:sp>
      <p:pic>
        <p:nvPicPr>
          <p:cNvPr id="17" name="Image 8" descr="preencoded.png">    </p:cNvPr>
          <p:cNvPicPr>
            <a:picLocks noChangeAspect="1"/>
          </p:cNvPicPr>
          <p:nvPr/>
        </p:nvPicPr>
        <p:blipFill>
          <a:blip r:embed="rId9"/>
          <a:stretch>
            <a:fillRect/>
          </a:stretch>
        </p:blipFill>
        <p:spPr>
          <a:xfrm>
            <a:off x="15941919" y="1384300"/>
            <a:ext cx="1572141" cy="1625600"/>
          </a:xfrm>
          <a:prstGeom prst="rect">
            <a:avLst/>
          </a:prstGeom>
        </p:spPr>
      </p:pic>
      <p:sp>
        <p:nvSpPr>
          <p:cNvPr id="18" name="Shape 7"/>
          <p:cNvSpPr/>
          <p:nvPr/>
        </p:nvSpPr>
        <p:spPr>
          <a:xfrm>
            <a:off x="14486161" y="3619500"/>
            <a:ext cx="4483660" cy="774700"/>
          </a:xfrm>
          <a:prstGeom prst="rect">
            <a:avLst/>
          </a:prstGeom>
          <a:noFill/>
          <a:ln/>
        </p:spPr>
      </p:sp>
      <p:sp>
        <p:nvSpPr>
          <p:cNvPr id="19" name="Text 8"/>
          <p:cNvSpPr/>
          <p:nvPr/>
        </p:nvSpPr>
        <p:spPr>
          <a:xfrm>
            <a:off x="14486161" y="3619500"/>
            <a:ext cx="4686886" cy="9779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Dragon Taming</a:t>
            </a:r>
            <a:endParaRPr lang="en-US" sz="4800" dirty="0"/>
          </a:p>
        </p:txBody>
      </p:sp>
      <p:sp>
        <p:nvSpPr>
          <p:cNvPr id="20" name="Shape 9"/>
          <p:cNvSpPr/>
          <p:nvPr/>
        </p:nvSpPr>
        <p:spPr>
          <a:xfrm>
            <a:off x="12663483" y="5003800"/>
            <a:ext cx="8129016" cy="1562100"/>
          </a:xfrm>
          <a:prstGeom prst="rect">
            <a:avLst/>
          </a:prstGeom>
          <a:noFill/>
          <a:ln/>
        </p:spPr>
      </p:sp>
      <p:sp>
        <p:nvSpPr>
          <p:cNvPr id="21" name="Text 10"/>
          <p:cNvSpPr/>
          <p:nvPr/>
        </p:nvSpPr>
        <p:spPr>
          <a:xfrm>
            <a:off x="12595741" y="5003800"/>
            <a:ext cx="8264500" cy="16975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A closer look at the art of taming dragons and the brave adventurers who take on these creatures.</a:t>
            </a:r>
            <a:endParaRPr lang="en-US" sz="3200" dirty="0"/>
          </a:p>
        </p:txBody>
      </p:sp>
      <p:pic>
        <p:nvPicPr>
          <p:cNvPr id="22" name="Image 9" descr="preencoded.png">    </p:cNvPr>
          <p:cNvPicPr>
            <a:picLocks noChangeAspect="1"/>
          </p:cNvPicPr>
          <p:nvPr/>
        </p:nvPicPr>
        <p:blipFill>
          <a:blip r:embed="rId10"/>
          <a:stretch>
            <a:fillRect/>
          </a:stretch>
        </p:blipFill>
        <p:spPr>
          <a:xfrm>
            <a:off x="12663483" y="7175500"/>
            <a:ext cx="8129016" cy="54229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5575997" y="2159000"/>
            <a:ext cx="13235054" cy="9601200"/>
          </a:xfrm>
          <a:prstGeom prst="rect">
            <a:avLst/>
          </a:prstGeom>
        </p:spPr>
      </p:pic>
      <p:pic>
        <p:nvPicPr>
          <p:cNvPr id="4" name="Image 2" descr="preencoded.png">    </p:cNvPr>
          <p:cNvPicPr>
            <a:picLocks noChangeAspect="1"/>
          </p:cNvPicPr>
          <p:nvPr/>
        </p:nvPicPr>
        <p:blipFill>
          <a:blip r:embed="rId3"/>
          <a:stretch>
            <a:fillRect/>
          </a:stretch>
        </p:blipFill>
        <p:spPr>
          <a:xfrm>
            <a:off x="15305413" y="8166100"/>
            <a:ext cx="4623378" cy="4622800"/>
          </a:xfrm>
          <a:prstGeom prst="rect">
            <a:avLst/>
          </a:prstGeom>
        </p:spPr>
      </p:pic>
      <p:pic>
        <p:nvPicPr>
          <p:cNvPr id="5" name="Image 3" descr="preencoded.png">    </p:cNvPr>
          <p:cNvPicPr>
            <a:picLocks noChangeAspect="1"/>
          </p:cNvPicPr>
          <p:nvPr/>
        </p:nvPicPr>
        <p:blipFill>
          <a:blip r:embed="rId4"/>
          <a:stretch>
            <a:fillRect/>
          </a:stretch>
        </p:blipFill>
        <p:spPr>
          <a:xfrm>
            <a:off x="3531041" y="8953500"/>
            <a:ext cx="1130441" cy="3327400"/>
          </a:xfrm>
          <a:prstGeom prst="rect">
            <a:avLst/>
          </a:prstGeom>
        </p:spPr>
      </p:pic>
      <p:pic>
        <p:nvPicPr>
          <p:cNvPr id="6" name="Image 4" descr="preencoded.png">    </p:cNvPr>
          <p:cNvPicPr>
            <a:picLocks noChangeAspect="1"/>
          </p:cNvPicPr>
          <p:nvPr/>
        </p:nvPicPr>
        <p:blipFill>
          <a:blip r:embed="rId5"/>
          <a:stretch>
            <a:fillRect/>
          </a:stretch>
        </p:blipFill>
        <p:spPr>
          <a:xfrm>
            <a:off x="20119315" y="1270000"/>
            <a:ext cx="2311689" cy="56896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pic>
        <p:nvPicPr>
          <p:cNvPr id="9" name="Image 6" descr="preencoded.png">    </p:cNvPr>
          <p:cNvPicPr>
            <a:picLocks noChangeAspect="1"/>
          </p:cNvPicPr>
          <p:nvPr/>
        </p:nvPicPr>
        <p:blipFill>
          <a:blip r:embed="rId7"/>
          <a:stretch>
            <a:fillRect/>
          </a:stretch>
        </p:blipFill>
        <p:spPr>
          <a:xfrm>
            <a:off x="1930641" y="1270000"/>
            <a:ext cx="5966698" cy="4437887"/>
          </a:xfrm>
          <a:prstGeom prst="rect">
            <a:avLst/>
          </a:prstGeom>
        </p:spPr>
      </p:pic>
      <p:sp>
        <p:nvSpPr>
          <p:cNvPr id="10" name="Shape 1"/>
          <p:cNvSpPr/>
          <p:nvPr/>
        </p:nvSpPr>
        <p:spPr>
          <a:xfrm>
            <a:off x="7278010" y="3530600"/>
            <a:ext cx="9831029" cy="7086600"/>
          </a:xfrm>
          <a:prstGeom prst="rect">
            <a:avLst/>
          </a:prstGeom>
          <a:noFill/>
          <a:ln/>
        </p:spPr>
      </p:sp>
      <p:sp>
        <p:nvSpPr>
          <p:cNvPr id="11" name="Text 2"/>
          <p:cNvSpPr/>
          <p:nvPr/>
        </p:nvSpPr>
        <p:spPr>
          <a:xfrm>
            <a:off x="7278010" y="3530600"/>
            <a:ext cx="10034254" cy="64008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2" name="Text 3"/>
          <p:cNvSpPr/>
          <p:nvPr/>
        </p:nvSpPr>
        <p:spPr>
          <a:xfrm>
            <a:off x="12942918" y="10033000"/>
            <a:ext cx="4318540" cy="736600"/>
          </a:xfrm>
          <a:prstGeom prst="rect">
            <a:avLst/>
          </a:prstGeom>
          <a:noFill/>
          <a:ln/>
        </p:spPr>
        <p:txBody>
          <a:bodyPr wrap="square" lIns="0" tIns="0" rIns="0" bIns="0" rtlCol="0" anchor="t"/>
          <a:lstStyle/>
          <a:p>
            <a:pPr algn="l"/>
            <a:r>
              <a:rPr lang="en-US" sz="3600" dirty="0">
                <a:solidFill>
                  <a:srgbClr val="0E0E0E">
                    <a:alpha val="100000"/>
                  </a:srgbClr>
                </a:solidFill>
                <a:latin typeface="Lora Bold" pitchFamily="34" charset="0"/>
                <a:ea typeface="Lora Bold" pitchFamily="34" charset="-122"/>
                <a:cs typeface="Lora Bold"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9679885" y="6739483"/>
            <a:ext cx="4422577" cy="1430834"/>
          </a:xfrm>
          <a:prstGeom prst="rect">
            <a:avLst/>
          </a:prstGeom>
        </p:spPr>
      </p:pic>
      <p:pic>
        <p:nvPicPr>
          <p:cNvPr id="4" name="Image 2" descr="preencoded.png">    </p:cNvPr>
          <p:cNvPicPr>
            <a:picLocks noChangeAspect="1"/>
          </p:cNvPicPr>
          <p:nvPr/>
        </p:nvPicPr>
        <p:blipFill>
          <a:blip r:embed="rId3"/>
          <a:stretch>
            <a:fillRect/>
          </a:stretch>
        </p:blipFill>
        <p:spPr>
          <a:xfrm>
            <a:off x="3797775" y="1409700"/>
            <a:ext cx="4809461" cy="435037"/>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pic>
        <p:nvPicPr>
          <p:cNvPr id="7" name="Image 4" descr="preencoded.png">    </p:cNvPr>
          <p:cNvPicPr>
            <a:picLocks noChangeAspect="1"/>
          </p:cNvPicPr>
          <p:nvPr/>
        </p:nvPicPr>
        <p:blipFill>
          <a:blip r:embed="rId5"/>
          <a:stretch>
            <a:fillRect/>
          </a:stretch>
        </p:blipFill>
        <p:spPr>
          <a:xfrm>
            <a:off x="7786073" y="2108200"/>
            <a:ext cx="8823017" cy="9510452"/>
          </a:xfrm>
          <a:prstGeom prst="rect">
            <a:avLst/>
          </a:prstGeom>
        </p:spPr>
      </p:pic>
      <p:sp>
        <p:nvSpPr>
          <p:cNvPr id="8" name="Shape 1"/>
          <p:cNvSpPr/>
          <p:nvPr/>
        </p:nvSpPr>
        <p:spPr>
          <a:xfrm>
            <a:off x="3086486" y="1866900"/>
            <a:ext cx="4369346" cy="4191000"/>
          </a:xfrm>
          <a:prstGeom prst="rect">
            <a:avLst/>
          </a:prstGeom>
          <a:noFill/>
          <a:ln/>
        </p:spPr>
      </p:sp>
      <p:sp>
        <p:nvSpPr>
          <p:cNvPr id="9" name="Text 2"/>
          <p:cNvSpPr/>
          <p:nvPr/>
        </p:nvSpPr>
        <p:spPr>
          <a:xfrm>
            <a:off x="3086486" y="1866900"/>
            <a:ext cx="4572572" cy="25273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Dragon Taming Technique</a:t>
            </a:r>
            <a:endParaRPr lang="en-US" sz="4800" dirty="0"/>
          </a:p>
        </p:txBody>
      </p:sp>
      <p:sp>
        <p:nvSpPr>
          <p:cNvPr id="10" name="Text 3"/>
          <p:cNvSpPr/>
          <p:nvPr/>
        </p:nvSpPr>
        <p:spPr>
          <a:xfrm>
            <a:off x="3086486" y="4495800"/>
            <a:ext cx="4504830" cy="16975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A guide to taming and caring for dragons in the realm of magic.</a:t>
            </a:r>
            <a:endParaRPr lang="en-US" sz="3200" dirty="0"/>
          </a:p>
        </p:txBody>
      </p:sp>
      <p:sp>
        <p:nvSpPr>
          <p:cNvPr id="11" name="Shape 4"/>
          <p:cNvSpPr/>
          <p:nvPr/>
        </p:nvSpPr>
        <p:spPr>
          <a:xfrm>
            <a:off x="16931216" y="6527800"/>
            <a:ext cx="4369346" cy="4711700"/>
          </a:xfrm>
          <a:prstGeom prst="rect">
            <a:avLst/>
          </a:prstGeom>
          <a:noFill/>
          <a:ln/>
        </p:spPr>
      </p:sp>
      <p:sp>
        <p:nvSpPr>
          <p:cNvPr id="12" name="Text 5"/>
          <p:cNvSpPr/>
          <p:nvPr/>
        </p:nvSpPr>
        <p:spPr>
          <a:xfrm>
            <a:off x="16931216" y="6527800"/>
            <a:ext cx="4572572" cy="2527300"/>
          </a:xfrm>
          <a:prstGeom prst="rect">
            <a:avLst/>
          </a:prstGeom>
          <a:noFill/>
          <a:ln/>
        </p:spPr>
        <p:txBody>
          <a:bodyPr wrap="square" lIns="0" tIns="0" rIns="0" bIns="0" rtlCol="0" anchor="t"/>
          <a:lstStyle/>
          <a:p>
            <a:pPr algn="l"/>
            <a:r>
              <a:rPr lang="en-US" sz="4800" dirty="0">
                <a:solidFill>
                  <a:srgbClr val="0E0E0E">
                    <a:alpha val="100000"/>
                  </a:srgbClr>
                </a:solidFill>
                <a:latin typeface="Lora Bold" pitchFamily="34" charset="0"/>
                <a:ea typeface="Lora Bold" pitchFamily="34" charset="-122"/>
                <a:cs typeface="Lora Bold" pitchFamily="34" charset="-120"/>
              </a:rPr>
              <a:t>The Art of Unicorn Sighting</a:t>
            </a:r>
            <a:endParaRPr lang="en-US" sz="4800" dirty="0"/>
          </a:p>
        </p:txBody>
      </p:sp>
      <p:sp>
        <p:nvSpPr>
          <p:cNvPr id="13" name="Text 6"/>
          <p:cNvSpPr/>
          <p:nvPr/>
        </p:nvSpPr>
        <p:spPr>
          <a:xfrm>
            <a:off x="16931216" y="9156700"/>
            <a:ext cx="4504830" cy="2218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685886" y="9525000"/>
            <a:ext cx="3899387" cy="3860800"/>
          </a:xfrm>
          <a:prstGeom prst="rect">
            <a:avLst/>
          </a:prstGeom>
        </p:spPr>
      </p:pic>
      <p:pic>
        <p:nvPicPr>
          <p:cNvPr id="4" name="Image 2" descr="preencoded.png">    </p:cNvPr>
          <p:cNvPicPr>
            <a:picLocks noChangeAspect="1"/>
          </p:cNvPicPr>
          <p:nvPr/>
        </p:nvPicPr>
        <p:blipFill>
          <a:blip r:embed="rId3"/>
          <a:stretch>
            <a:fillRect/>
          </a:stretch>
        </p:blipFill>
        <p:spPr>
          <a:xfrm>
            <a:off x="304838" y="584200"/>
            <a:ext cx="1447981" cy="2806700"/>
          </a:xfrm>
          <a:prstGeom prst="rect">
            <a:avLst/>
          </a:prstGeom>
        </p:spPr>
      </p:pic>
      <p:pic>
        <p:nvPicPr>
          <p:cNvPr id="5" name="Image 3" descr="preencoded.png">    </p:cNvPr>
          <p:cNvPicPr>
            <a:picLocks noChangeAspect="1"/>
          </p:cNvPicPr>
          <p:nvPr/>
        </p:nvPicPr>
        <p:blipFill>
          <a:blip r:embed="rId4"/>
          <a:stretch>
            <a:fillRect/>
          </a:stretch>
        </p:blipFill>
        <p:spPr>
          <a:xfrm>
            <a:off x="21287861" y="10909300"/>
            <a:ext cx="2349794" cy="2349500"/>
          </a:xfrm>
          <a:prstGeom prst="rect">
            <a:avLst/>
          </a:prstGeom>
        </p:spPr>
      </p:pic>
      <p:pic>
        <p:nvPicPr>
          <p:cNvPr id="6" name="Image 4" descr="preencoded.png">    </p:cNvPr>
          <p:cNvPicPr>
            <a:picLocks noChangeAspect="1"/>
          </p:cNvPicPr>
          <p:nvPr/>
        </p:nvPicPr>
        <p:blipFill>
          <a:blip r:embed="rId5"/>
          <a:stretch>
            <a:fillRect/>
          </a:stretch>
        </p:blipFill>
        <p:spPr>
          <a:xfrm>
            <a:off x="20132016" y="9766300"/>
            <a:ext cx="2426003" cy="2400300"/>
          </a:xfrm>
          <a:prstGeom prst="rect">
            <a:avLst/>
          </a:prstGeom>
        </p:spPr>
      </p:pic>
      <p:sp>
        <p:nvSpPr>
          <p:cNvPr id="7" name="Text 0"/>
          <p:cNvSpPr/>
          <p:nvPr/>
        </p:nvSpPr>
        <p:spPr>
          <a:xfrm>
            <a:off x="2091528" y="749300"/>
            <a:ext cx="20216693" cy="1634067"/>
          </a:xfrm>
          <a:prstGeom prst="rect">
            <a:avLst/>
          </a:prstGeom>
          <a:noFill/>
          <a:ln/>
        </p:spPr>
        <p:txBody>
          <a:bodyPr wrap="square" lIns="0" tIns="0" rIns="0" bIns="0" rtlCol="0" anchor="t"/>
          <a:lstStyle/>
          <a:p>
            <a:pPr algn="ctr"/>
            <a:r>
              <a:rPr lang="en-US" sz="8000" dirty="0">
                <a:solidFill>
                  <a:srgbClr val="272727">
                    <a:alpha val="100000"/>
                  </a:srgbClr>
                </a:solidFill>
                <a:latin typeface="Lora Bold" pitchFamily="34" charset="0"/>
                <a:ea typeface="Lora Bold" pitchFamily="34" charset="-122"/>
                <a:cs typeface="Lora Bold" pitchFamily="34" charset="-120"/>
              </a:rPr>
              <a:t>The Magic of Dragons: A Research</a:t>
            </a:r>
            <a:endParaRPr lang="en-US" sz="8000" dirty="0"/>
          </a:p>
        </p:txBody>
      </p:sp>
      <p:sp>
        <p:nvSpPr>
          <p:cNvPr id="8" name="Shape 1"/>
          <p:cNvSpPr/>
          <p:nvPr/>
        </p:nvSpPr>
        <p:spPr>
          <a:xfrm>
            <a:off x="2146568" y="4025900"/>
            <a:ext cx="8205226" cy="8204200"/>
          </a:xfrm>
          <a:prstGeom prst="rect">
            <a:avLst/>
          </a:prstGeom>
          <a:noFill/>
          <a:ln/>
        </p:spPr>
      </p:sp>
      <p:sp>
        <p:nvSpPr>
          <p:cNvPr id="9" name="Shape 2"/>
          <p:cNvSpPr/>
          <p:nvPr/>
        </p:nvSpPr>
        <p:spPr>
          <a:xfrm>
            <a:off x="2146568" y="4025900"/>
            <a:ext cx="8205226" cy="8204200"/>
          </a:xfrm>
          <a:prstGeom prst="ellipse">
            <a:avLst/>
          </a:prstGeom>
          <a:solidFill>
            <a:srgbClr val="0F56BB">
              <a:alpha val="100000"/>
            </a:srgbClr>
          </a:solidFill>
          <a:ln/>
        </p:spPr>
      </p:sp>
      <p:sp>
        <p:nvSpPr>
          <p:cNvPr id="10" name="Shape 3"/>
          <p:cNvSpPr/>
          <p:nvPr/>
        </p:nvSpPr>
        <p:spPr>
          <a:xfrm>
            <a:off x="3175397" y="5918200"/>
            <a:ext cx="6160270" cy="6159500"/>
          </a:xfrm>
          <a:prstGeom prst="ellipse">
            <a:avLst/>
          </a:prstGeom>
          <a:solidFill>
            <a:srgbClr val="A7CEFC">
              <a:alpha val="100000"/>
            </a:srgbClr>
          </a:solidFill>
          <a:ln/>
        </p:spPr>
      </p:sp>
      <p:sp>
        <p:nvSpPr>
          <p:cNvPr id="11" name="Shape 4"/>
          <p:cNvSpPr/>
          <p:nvPr/>
        </p:nvSpPr>
        <p:spPr>
          <a:xfrm>
            <a:off x="4204225" y="7797800"/>
            <a:ext cx="4089911" cy="4089400"/>
          </a:xfrm>
          <a:prstGeom prst="ellipse">
            <a:avLst/>
          </a:prstGeom>
          <a:solidFill>
            <a:srgbClr val="FFFFFF">
              <a:alpha val="100000"/>
            </a:srgbClr>
          </a:solidFill>
          <a:ln/>
        </p:spPr>
      </p:sp>
      <p:sp>
        <p:nvSpPr>
          <p:cNvPr id="12" name="Text 5"/>
          <p:cNvSpPr/>
          <p:nvPr/>
        </p:nvSpPr>
        <p:spPr>
          <a:xfrm>
            <a:off x="5461683" y="4546600"/>
            <a:ext cx="1562295" cy="977900"/>
          </a:xfrm>
          <a:prstGeom prst="rect">
            <a:avLst/>
          </a:prstGeom>
          <a:noFill/>
          <a:ln/>
        </p:spPr>
        <p:txBody>
          <a:bodyPr wrap="square" lIns="0" tIns="0" rIns="0" bIns="0" rtlCol="0" anchor="ctr"/>
          <a:lstStyle/>
          <a:p>
            <a:pPr algn="ctr"/>
            <a:r>
              <a:rPr lang="en-US" sz="4800" dirty="0">
                <a:solidFill>
                  <a:srgbClr val="FFFFFF">
                    <a:alpha val="100000"/>
                  </a:srgbClr>
                </a:solidFill>
                <a:latin typeface="Lora Bold" pitchFamily="34" charset="0"/>
                <a:ea typeface="Lora Bold" pitchFamily="34" charset="-122"/>
                <a:cs typeface="Lora Bold" pitchFamily="34" charset="-120"/>
              </a:rPr>
              <a:t>6.7M</a:t>
            </a:r>
            <a:endParaRPr lang="en-US" sz="4800" dirty="0"/>
          </a:p>
        </p:txBody>
      </p:sp>
      <p:sp>
        <p:nvSpPr>
          <p:cNvPr id="13" name="Text 6"/>
          <p:cNvSpPr/>
          <p:nvPr/>
        </p:nvSpPr>
        <p:spPr>
          <a:xfrm>
            <a:off x="5448981" y="9359900"/>
            <a:ext cx="1613102" cy="977900"/>
          </a:xfrm>
          <a:prstGeom prst="rect">
            <a:avLst/>
          </a:prstGeom>
          <a:noFill/>
          <a:ln/>
        </p:spPr>
        <p:txBody>
          <a:bodyPr wrap="square" lIns="0" tIns="0" rIns="0" bIns="0" rtlCol="0" anchor="ctr"/>
          <a:lstStyle/>
          <a:p>
            <a:pPr algn="ctr"/>
            <a:r>
              <a:rPr lang="en-US" sz="4800" dirty="0">
                <a:solidFill>
                  <a:srgbClr val="0F56BB">
                    <a:alpha val="100000"/>
                  </a:srgbClr>
                </a:solidFill>
                <a:latin typeface="Lora Bold" pitchFamily="34" charset="0"/>
                <a:ea typeface="Lora Bold" pitchFamily="34" charset="-122"/>
                <a:cs typeface="Lora Bold" pitchFamily="34" charset="-120"/>
              </a:rPr>
              <a:t>2.3M</a:t>
            </a:r>
            <a:endParaRPr lang="en-US" sz="4800" dirty="0"/>
          </a:p>
        </p:txBody>
      </p:sp>
      <p:sp>
        <p:nvSpPr>
          <p:cNvPr id="14" name="Text 7"/>
          <p:cNvSpPr/>
          <p:nvPr/>
        </p:nvSpPr>
        <p:spPr>
          <a:xfrm>
            <a:off x="5448981" y="6426200"/>
            <a:ext cx="1613102" cy="977900"/>
          </a:xfrm>
          <a:prstGeom prst="rect">
            <a:avLst/>
          </a:prstGeom>
          <a:noFill/>
          <a:ln/>
        </p:spPr>
        <p:txBody>
          <a:bodyPr wrap="square" lIns="0" tIns="0" rIns="0" bIns="0" rtlCol="0" anchor="ctr"/>
          <a:lstStyle/>
          <a:p>
            <a:pPr algn="ctr"/>
            <a:r>
              <a:rPr lang="en-US" sz="4800" dirty="0">
                <a:solidFill>
                  <a:srgbClr val="FFFFFF">
                    <a:alpha val="100000"/>
                  </a:srgbClr>
                </a:solidFill>
                <a:latin typeface="Lora Bold" pitchFamily="34" charset="0"/>
                <a:ea typeface="Lora Bold" pitchFamily="34" charset="-122"/>
                <a:cs typeface="Lora Bold" pitchFamily="34" charset="-120"/>
              </a:rPr>
              <a:t>4.4M</a:t>
            </a:r>
            <a:endParaRPr lang="en-US" sz="4800" dirty="0"/>
          </a:p>
        </p:txBody>
      </p:sp>
      <p:sp>
        <p:nvSpPr>
          <p:cNvPr id="15" name="Shape 8"/>
          <p:cNvSpPr/>
          <p:nvPr/>
        </p:nvSpPr>
        <p:spPr>
          <a:xfrm>
            <a:off x="23370921" y="10515600"/>
            <a:ext cx="1016127" cy="3200400"/>
          </a:xfrm>
          <a:prstGeom prst="rect">
            <a:avLst/>
          </a:prstGeom>
          <a:noFill/>
          <a:ln/>
        </p:spPr>
      </p:sp>
      <p:pic>
        <p:nvPicPr>
          <p:cNvPr id="16"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17" name="Shape 9"/>
          <p:cNvSpPr/>
          <p:nvPr/>
        </p:nvSpPr>
        <p:spPr>
          <a:xfrm>
            <a:off x="12638080" y="3594100"/>
            <a:ext cx="8459257" cy="2362200"/>
          </a:xfrm>
          <a:prstGeom prst="rect">
            <a:avLst/>
          </a:prstGeom>
          <a:noFill/>
          <a:ln/>
        </p:spPr>
      </p:sp>
      <p:pic>
        <p:nvPicPr>
          <p:cNvPr id="18" name="Image 6" descr="preencoded.png">    </p:cNvPr>
          <p:cNvPicPr>
            <a:picLocks noChangeAspect="1"/>
          </p:cNvPicPr>
          <p:nvPr/>
        </p:nvPicPr>
        <p:blipFill>
          <a:blip r:embed="rId7"/>
          <a:stretch>
            <a:fillRect/>
          </a:stretch>
        </p:blipFill>
        <p:spPr>
          <a:xfrm>
            <a:off x="12638080" y="3594100"/>
            <a:ext cx="1016481" cy="1016000"/>
          </a:xfrm>
          <a:prstGeom prst="rect">
            <a:avLst/>
          </a:prstGeom>
        </p:spPr>
      </p:pic>
      <p:sp>
        <p:nvSpPr>
          <p:cNvPr id="19" name="Shape 10"/>
          <p:cNvSpPr/>
          <p:nvPr/>
        </p:nvSpPr>
        <p:spPr>
          <a:xfrm>
            <a:off x="12638080" y="4914900"/>
            <a:ext cx="8459257" cy="1041400"/>
          </a:xfrm>
          <a:prstGeom prst="rect">
            <a:avLst/>
          </a:prstGeom>
          <a:noFill/>
          <a:ln/>
        </p:spPr>
      </p:sp>
      <p:sp>
        <p:nvSpPr>
          <p:cNvPr id="20" name="Text 11"/>
          <p:cNvSpPr/>
          <p:nvPr/>
        </p:nvSpPr>
        <p:spPr>
          <a:xfrm>
            <a:off x="12638080" y="4914900"/>
            <a:ext cx="8594741"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"The Art of Archery": Discover the intricacies of the Art of Archery .</a:t>
            </a:r>
            <a:endParaRPr lang="en-US" sz="3200" dirty="0"/>
          </a:p>
        </p:txBody>
      </p:sp>
      <p:sp>
        <p:nvSpPr>
          <p:cNvPr id="21" name="Shape 12"/>
          <p:cNvSpPr/>
          <p:nvPr/>
        </p:nvSpPr>
        <p:spPr>
          <a:xfrm>
            <a:off x="12638080" y="6946900"/>
            <a:ext cx="8459257" cy="2362200"/>
          </a:xfrm>
          <a:prstGeom prst="rect">
            <a:avLst/>
          </a:prstGeom>
          <a:noFill/>
          <a:ln/>
        </p:spPr>
      </p:sp>
      <p:pic>
        <p:nvPicPr>
          <p:cNvPr id="22" name="Image 7" descr="preencoded.png">    </p:cNvPr>
          <p:cNvPicPr>
            <a:picLocks noChangeAspect="1"/>
          </p:cNvPicPr>
          <p:nvPr/>
        </p:nvPicPr>
        <p:blipFill>
          <a:blip r:embed="rId8"/>
          <a:stretch>
            <a:fillRect/>
          </a:stretch>
        </p:blipFill>
        <p:spPr>
          <a:xfrm>
            <a:off x="12638080" y="6946900"/>
            <a:ext cx="1187580" cy="1016000"/>
          </a:xfrm>
          <a:prstGeom prst="rect">
            <a:avLst/>
          </a:prstGeom>
        </p:spPr>
      </p:pic>
      <p:sp>
        <p:nvSpPr>
          <p:cNvPr id="23" name="Shape 13"/>
          <p:cNvSpPr/>
          <p:nvPr/>
        </p:nvSpPr>
        <p:spPr>
          <a:xfrm>
            <a:off x="12638080" y="8267700"/>
            <a:ext cx="8459257" cy="1041400"/>
          </a:xfrm>
          <a:prstGeom prst="rect">
            <a:avLst/>
          </a:prstGeom>
          <a:noFill/>
          <a:ln/>
        </p:spPr>
      </p:sp>
      <p:sp>
        <p:nvSpPr>
          <p:cNvPr id="24" name="Text 14"/>
          <p:cNvSpPr/>
          <p:nvPr/>
        </p:nvSpPr>
        <p:spPr>
          <a:xfrm>
            <a:off x="12638080" y="8267700"/>
            <a:ext cx="8594741"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"The Music of the Elves": Immerse yourself in the enchanting music of the elves.</a:t>
            </a:r>
            <a:endParaRPr lang="en-US" sz="3200" dirty="0"/>
          </a:p>
        </p:txBody>
      </p:sp>
      <p:sp>
        <p:nvSpPr>
          <p:cNvPr id="25" name="Shape 15"/>
          <p:cNvSpPr/>
          <p:nvPr/>
        </p:nvSpPr>
        <p:spPr>
          <a:xfrm>
            <a:off x="12638080" y="10299700"/>
            <a:ext cx="8459257" cy="2362200"/>
          </a:xfrm>
          <a:prstGeom prst="rect">
            <a:avLst/>
          </a:prstGeom>
          <a:noFill/>
          <a:ln/>
        </p:spPr>
      </p:sp>
      <p:pic>
        <p:nvPicPr>
          <p:cNvPr id="26" name="Image 8" descr="preencoded.png">    </p:cNvPr>
          <p:cNvPicPr>
            <a:picLocks noChangeAspect="1"/>
          </p:cNvPicPr>
          <p:nvPr/>
        </p:nvPicPr>
        <p:blipFill>
          <a:blip r:embed="rId9"/>
          <a:stretch>
            <a:fillRect/>
          </a:stretch>
        </p:blipFill>
        <p:spPr>
          <a:xfrm>
            <a:off x="12638080" y="10299700"/>
            <a:ext cx="931529" cy="1016000"/>
          </a:xfrm>
          <a:prstGeom prst="rect">
            <a:avLst/>
          </a:prstGeom>
        </p:spPr>
      </p:pic>
      <p:sp>
        <p:nvSpPr>
          <p:cNvPr id="27" name="Shape 16"/>
          <p:cNvSpPr/>
          <p:nvPr/>
        </p:nvSpPr>
        <p:spPr>
          <a:xfrm>
            <a:off x="12638080" y="11620500"/>
            <a:ext cx="8459257" cy="1041400"/>
          </a:xfrm>
          <a:prstGeom prst="rect">
            <a:avLst/>
          </a:prstGeom>
          <a:noFill/>
          <a:ln/>
        </p:spPr>
      </p:sp>
      <p:sp>
        <p:nvSpPr>
          <p:cNvPr id="28" name="Text 17"/>
          <p:cNvSpPr/>
          <p:nvPr/>
        </p:nvSpPr>
        <p:spPr>
          <a:xfrm>
            <a:off x="12638080" y="11620500"/>
            <a:ext cx="8594741"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Lora Regular" pitchFamily="34" charset="0"/>
                <a:ea typeface="Lora Regular" pitchFamily="34" charset="-122"/>
                <a:cs typeface="Lora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2023-06-14T02:22:00Z</dcterms:created>
  <dcterms:modified xsi:type="dcterms:W3CDTF">2023-06-14T02:22:00Z</dcterms:modified>
</cp:coreProperties>
</file>