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827425" y="1339793"/>
            <a:ext cx="3489150" cy="2199267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b="1" lang="en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3974" y="4406395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016491" y="290741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b="1" sz="24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074106" y="1737142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745269" y="1737142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6416432" y="1947065"/>
            <a:ext cx="2250300" cy="2629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3F3F3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511700" y="1014408"/>
            <a:ext cx="3842092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1" i="0" sz="16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396029" y="2277425"/>
            <a:ext cx="4073434" cy="1716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Visit to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www.freepptbackgrounds.net</a:t>
            </a:r>
            <a:endParaRPr b="0" i="0" sz="16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Select any powerpoint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and edit all contents</a:t>
            </a:r>
            <a:endParaRPr b="0" i="0" sz="16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