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16" r:id="rId4"/>
    <p:sldId id="317" r:id="rId5"/>
    <p:sldId id="318" r:id="rId6"/>
    <p:sldId id="319" r:id="rId7"/>
    <p:sldId id="320" r:id="rId8"/>
    <p:sldId id="32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6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 </a:t>
            </a:r>
            <a:r>
              <a:rPr sz="36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JA-XIN-TÔ GIA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85796" y="3872602"/>
            <a:ext cx="3852472" cy="609457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  <a:p>
            <a:pPr algn="l"/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79095" y="275358"/>
            <a:ext cx="9473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 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THÁNH 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JA-XIN-TÔ GIA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83248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thưởng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đàng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Mẫu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máu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tử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đạo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Gia-xin-tô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GIA.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dẫn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đoàn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Trọn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tuổi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xuân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gieo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Mừng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khắp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bốn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Trở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thành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chứng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giữa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chốn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khó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nguy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trùng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2282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Sức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mạnh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Đức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dạt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dào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Lửa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hồng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trào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sau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hằng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ghi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dấu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thưởng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đàng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Mẫu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máu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tử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đạo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Gia-xin-tô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GIA.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dẫn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đoàn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Ngục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tù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không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làm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chùn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Gươm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đao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xích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xiềng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vẫn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dấn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phải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đổ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máu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cái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chết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vẫn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coi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thường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2282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Trống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giục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giã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vang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pháp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trường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lành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trao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chốn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Thiên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Ôi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đẹp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sao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hồn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cao</a:t>
            </a:r>
            <a:r>
              <a:rPr lang="en-US" sz="6000" b="1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thưởng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vinh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đàng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Mẫu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máu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tử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đạo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Gia-xin-tô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GIA.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dẫn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đoàn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quê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619</TotalTime>
  <Words>224</Words>
  <Application>Microsoft Office PowerPoint</Application>
  <PresentationFormat>Custom</PresentationFormat>
  <Paragraphs>10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Savon</vt:lpstr>
      <vt:lpstr>THÁNH JA-XIN-TÔ GIA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128</cp:revision>
  <dcterms:created xsi:type="dcterms:W3CDTF">2024-12-09T09:39:37Z</dcterms:created>
  <dcterms:modified xsi:type="dcterms:W3CDTF">2025-08-02T15:18:26Z</dcterms:modified>
</cp:coreProperties>
</file>