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0" r:id="rId5"/>
    <p:sldId id="286" r:id="rId6"/>
    <p:sldId id="291" r:id="rId7"/>
    <p:sldId id="289" r:id="rId8"/>
    <p:sldId id="29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37;nh%20Ch&#250;a%20ch&#259;n%20d&#7855;t%20t&#244;i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chăn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479012"/>
            <a:ext cx="110989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chăn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Tung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nhảy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thảnh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êm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rượi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479012"/>
            <a:ext cx="110989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chăn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Tung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nhảy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thảnh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34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gậy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ủi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lũng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tăm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479012"/>
            <a:ext cx="110989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chăn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Tung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nhảy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thảnh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464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58287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xức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thơm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xuốn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rượu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suốt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cư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479012"/>
            <a:ext cx="110989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chăn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Tung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nhảy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thảnh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6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364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Savon</vt:lpstr>
      <vt:lpstr>Chính chúa chăn dắt tôi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2025-05-26T15:47:20Z</dcterms:modified>
</cp:coreProperties>
</file>