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0" roundtripDataSignature="AMtx7mgTYNMrWxs7mW/snQ+UgLxKEmIC8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10" Type="http://customschemas.google.com/relationships/presentationmetadata" Target="metadata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IN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" name="Google Shape;22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1 - கல்வாரி அன்பை    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2 - கெத்சமெனே பூங்காவினில்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3 - சிலுவையில் வாட்டி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4 - எம்மையும் உம்மைப் போல்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" name="Google Shape;29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1 - கல்வாரி அன்பை    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2 - கெத்சமெனே பூங்காவினில்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3 - சிலுவையில் வாட்டி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4 - எம்மையும் உம்மைப் போல்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" name="Google Shape;30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" name="Google Shape;35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1 - கல்வாரி அன்பை    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2 - கெத்சமெனே பூங்காவினில்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3 - சிலுவையில் வாட்டி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4 - எம்மையும் உம்மைப் போல்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" name="Google Shape;36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4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" name="Google Shape;41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1 - கல்வாரி அன்பை    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2 - கெத்சமெனே பூங்காவினில்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3 - சிலுவையில் வாட்டி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4 - எம்மையும் உம்மைப் போல்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" name="Google Shape;42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5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yrics">
  <p:cSld name="Lyrics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7"/>
          <p:cNvSpPr/>
          <p:nvPr>
            <p:ph idx="2" type="pic"/>
          </p:nvPr>
        </p:nvSpPr>
        <p:spPr>
          <a:xfrm>
            <a:off x="1" y="0"/>
            <a:ext cx="9143999" cy="685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_white">
  <p:cSld name="Content_whit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8"/>
          <p:cNvSpPr/>
          <p:nvPr>
            <p:ph idx="2" type="pic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  <a:noFill/>
          <a:ln>
            <a:noFill/>
          </a:ln>
        </p:spPr>
      </p:sp>
      <p:sp>
        <p:nvSpPr>
          <p:cNvPr id="15" name="Google Shape;15;p8"/>
          <p:cNvSpPr txBox="1"/>
          <p:nvPr>
            <p:ph idx="1" type="body"/>
          </p:nvPr>
        </p:nvSpPr>
        <p:spPr>
          <a:xfrm>
            <a:off x="1" y="4062821"/>
            <a:ext cx="9143999" cy="5222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">
  <p:cSld name="Conten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9"/>
          <p:cNvSpPr txBox="1"/>
          <p:nvPr>
            <p:ph idx="1" type="body"/>
          </p:nvPr>
        </p:nvSpPr>
        <p:spPr>
          <a:xfrm>
            <a:off x="1" y="4062821"/>
            <a:ext cx="9143999" cy="5222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" name="Google Shape;18;p9"/>
          <p:cNvSpPr/>
          <p:nvPr>
            <p:ph idx="2" type="pic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Vertical Title and Text">
  <p:cSld name="1_Vertical Title and Text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6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"/>
          <p:cNvSpPr txBox="1"/>
          <p:nvPr/>
        </p:nvSpPr>
        <p:spPr>
          <a:xfrm>
            <a:off x="109330" y="5620577"/>
            <a:ext cx="2325757" cy="3000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" name="Google Shape;26;p1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23" l="0" r="0" t="23"/>
          <a:stretch/>
        </p:blipFill>
        <p:spPr>
          <a:xfrm>
            <a:off x="1" y="0"/>
            <a:ext cx="914399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Google Shape;32;p2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23" l="0" r="0" t="23"/>
          <a:stretch/>
        </p:blipFill>
        <p:spPr>
          <a:xfrm>
            <a:off x="1" y="0"/>
            <a:ext cx="914399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Google Shape;38;p3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23" l="0" r="0" t="23"/>
          <a:stretch/>
        </p:blipFill>
        <p:spPr>
          <a:xfrm>
            <a:off x="1" y="0"/>
            <a:ext cx="914399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4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23" l="0" r="0" t="23"/>
          <a:stretch/>
        </p:blipFill>
        <p:spPr>
          <a:xfrm>
            <a:off x="1" y="0"/>
            <a:ext cx="914399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5"/>
          <p:cNvSpPr/>
          <p:nvPr>
            <p:ph idx="2" type="pic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  <a:noFill/>
          <a:ln>
            <a:noFill/>
          </a:ln>
        </p:spPr>
      </p:sp>
      <p:sp>
        <p:nvSpPr>
          <p:cNvPr id="50" name="Google Shape;50;p5"/>
          <p:cNvSpPr txBox="1"/>
          <p:nvPr>
            <p:ph idx="1" type="body"/>
          </p:nvPr>
        </p:nvSpPr>
        <p:spPr>
          <a:xfrm>
            <a:off x="1" y="4062821"/>
            <a:ext cx="9143999" cy="5222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2024-03-09T15:16:34Z</dcterms:created>
  <dc:creator>www.christianppttamil.com</dc:creator>
</cp:coreProperties>
</file>