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24387048" cy="13716000"/>
  <p:notesSz cx="13716000" cy="2438704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png"/><Relationship Id="rId15" Type="http://schemas.openxmlformats.org/officeDocument/2006/relationships/image" Target="../media/image-15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hyperlink" Target="https://unsplash.com/" TargetMode="External"/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49768" y="4787900"/>
            <a:ext cx="9437280" cy="892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2848" cy="6857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18937" cy="48133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6829" y="4330700"/>
            <a:ext cx="9780219" cy="93853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4356645" y="3632200"/>
            <a:ext cx="16689886" cy="513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24000" dirty="0"/>
          </a:p>
        </p:txBody>
      </p:sp>
      <p:sp>
        <p:nvSpPr>
          <p:cNvPr id="7" name="Text 1"/>
          <p:cNvSpPr/>
          <p:nvPr/>
        </p:nvSpPr>
        <p:spPr>
          <a:xfrm>
            <a:off x="5677610" y="8318500"/>
            <a:ext cx="13302796" cy="1325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6400" spc="256" kern="0" dirty="0">
                <a:solidFill>
                  <a:srgbClr val="0E0E0E">
                    <a:alpha val="100000"/>
                  </a:srgbClr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FREE PRESENTATION TEMPLATE</a:t>
            </a:r>
            <a:endParaRPr lang="en-US" sz="6400" dirty="0"/>
          </a:p>
        </p:txBody>
      </p:sp>
      <p:sp>
        <p:nvSpPr>
          <p:cNvPr id="8" name="Shape 2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49768" y="4787900"/>
            <a:ext cx="9437280" cy="892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2848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18937" cy="48133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6829" y="4330700"/>
            <a:ext cx="9780219" cy="9385300"/>
          </a:xfrm>
          <a:prstGeom prst="rect">
            <a:avLst/>
          </a:prstGeom>
        </p:spPr>
      </p:pic>
      <p:sp>
        <p:nvSpPr>
          <p:cNvPr id="6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635" y="4000500"/>
            <a:ext cx="6566721" cy="3632200"/>
          </a:xfrm>
          <a:prstGeom prst="rect">
            <a:avLst/>
          </a:prstGeom>
        </p:spPr>
      </p:pic>
      <p:pic>
        <p:nvPicPr>
          <p:cNvPr id="9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1299" y="8699500"/>
            <a:ext cx="6566721" cy="3632200"/>
          </a:xfrm>
          <a:prstGeom prst="rect">
            <a:avLst/>
          </a:prstGeom>
        </p:spPr>
      </p:pic>
      <p:sp>
        <p:nvSpPr>
          <p:cNvPr id="10" name="Shape 1"/>
          <p:cNvSpPr/>
          <p:nvPr/>
        </p:nvSpPr>
        <p:spPr>
          <a:xfrm>
            <a:off x="8675184" y="4559300"/>
            <a:ext cx="6604826" cy="2527300"/>
          </a:xfrm>
          <a:prstGeom prst="rect">
            <a:avLst/>
          </a:prstGeom>
          <a:noFill/>
          <a:ln/>
        </p:spPr>
      </p:sp>
      <p:sp>
        <p:nvSpPr>
          <p:cNvPr id="11" name="Shape 2"/>
          <p:cNvSpPr/>
          <p:nvPr/>
        </p:nvSpPr>
        <p:spPr>
          <a:xfrm>
            <a:off x="8675184" y="4724400"/>
            <a:ext cx="698587" cy="2197100"/>
          </a:xfrm>
          <a:prstGeom prst="rect">
            <a:avLst/>
          </a:prstGeom>
          <a:noFill/>
          <a:ln/>
        </p:spPr>
      </p:sp>
      <p:sp>
        <p:nvSpPr>
          <p:cNvPr id="12" name="Text 3"/>
          <p:cNvSpPr/>
          <p:nvPr/>
        </p:nvSpPr>
        <p:spPr>
          <a:xfrm>
            <a:off x="8675184" y="4724400"/>
            <a:ext cx="1240522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1</a:t>
            </a:r>
            <a:endParaRPr lang="en-US" sz="12800" dirty="0"/>
          </a:p>
        </p:txBody>
      </p:sp>
      <p:sp>
        <p:nvSpPr>
          <p:cNvPr id="13" name="Shape 4"/>
          <p:cNvSpPr/>
          <p:nvPr/>
        </p:nvSpPr>
        <p:spPr>
          <a:xfrm>
            <a:off x="9576997" y="4559300"/>
            <a:ext cx="5703013" cy="2527300"/>
          </a:xfrm>
          <a:prstGeom prst="rect">
            <a:avLst/>
          </a:prstGeom>
          <a:noFill/>
          <a:ln/>
        </p:spPr>
      </p:sp>
      <p:sp>
        <p:nvSpPr>
          <p:cNvPr id="14" name="Text 5"/>
          <p:cNvSpPr/>
          <p:nvPr/>
        </p:nvSpPr>
        <p:spPr>
          <a:xfrm>
            <a:off x="9576997" y="4559300"/>
            <a:ext cx="5906238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Discover the secrets</a:t>
            </a:r>
            <a:endParaRPr lang="en-US" sz="4800" dirty="0"/>
          </a:p>
        </p:txBody>
      </p:sp>
      <p:sp>
        <p:nvSpPr>
          <p:cNvPr id="15" name="Text 6"/>
          <p:cNvSpPr/>
          <p:nvPr/>
        </p:nvSpPr>
        <p:spPr>
          <a:xfrm>
            <a:off x="9576997" y="5486400"/>
            <a:ext cx="5838496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Explore the lush, vibrant forest and uncover the mysteries that lie within.</a:t>
            </a:r>
            <a:endParaRPr lang="en-US" sz="3200" dirty="0"/>
          </a:p>
        </p:txBody>
      </p:sp>
      <p:sp>
        <p:nvSpPr>
          <p:cNvPr id="16" name="Shape 7"/>
          <p:cNvSpPr/>
          <p:nvPr/>
        </p:nvSpPr>
        <p:spPr>
          <a:xfrm>
            <a:off x="1079635" y="8978900"/>
            <a:ext cx="6604826" cy="3060700"/>
          </a:xfrm>
          <a:prstGeom prst="rect">
            <a:avLst/>
          </a:prstGeom>
          <a:noFill/>
          <a:ln/>
        </p:spPr>
      </p:sp>
      <p:sp>
        <p:nvSpPr>
          <p:cNvPr id="17" name="Shape 8"/>
          <p:cNvSpPr/>
          <p:nvPr/>
        </p:nvSpPr>
        <p:spPr>
          <a:xfrm>
            <a:off x="1079635" y="9410700"/>
            <a:ext cx="939917" cy="2197100"/>
          </a:xfrm>
          <a:prstGeom prst="rect">
            <a:avLst/>
          </a:prstGeom>
          <a:noFill/>
          <a:ln/>
        </p:spPr>
      </p:sp>
      <p:sp>
        <p:nvSpPr>
          <p:cNvPr id="18" name="Text 9"/>
          <p:cNvSpPr/>
          <p:nvPr/>
        </p:nvSpPr>
        <p:spPr>
          <a:xfrm>
            <a:off x="1079635" y="9410700"/>
            <a:ext cx="1481852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3</a:t>
            </a:r>
            <a:endParaRPr lang="en-US" sz="12800" dirty="0"/>
          </a:p>
        </p:txBody>
      </p:sp>
      <p:sp>
        <p:nvSpPr>
          <p:cNvPr id="19" name="Shape 10"/>
          <p:cNvSpPr/>
          <p:nvPr/>
        </p:nvSpPr>
        <p:spPr>
          <a:xfrm>
            <a:off x="2222778" y="8978900"/>
            <a:ext cx="5461683" cy="3060700"/>
          </a:xfrm>
          <a:prstGeom prst="rect">
            <a:avLst/>
          </a:prstGeom>
          <a:noFill/>
          <a:ln/>
        </p:spPr>
      </p:sp>
      <p:sp>
        <p:nvSpPr>
          <p:cNvPr id="20" name="Text 11"/>
          <p:cNvSpPr/>
          <p:nvPr/>
        </p:nvSpPr>
        <p:spPr>
          <a:xfrm>
            <a:off x="2222778" y="8978900"/>
            <a:ext cx="5664908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Meet the creatures</a:t>
            </a:r>
            <a:endParaRPr lang="en-US" sz="4800" dirty="0"/>
          </a:p>
        </p:txBody>
      </p:sp>
      <p:sp>
        <p:nvSpPr>
          <p:cNvPr id="21" name="Text 12"/>
          <p:cNvSpPr/>
          <p:nvPr/>
        </p:nvSpPr>
        <p:spPr>
          <a:xfrm>
            <a:off x="2222778" y="9906000"/>
            <a:ext cx="5597166" cy="226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Encounter the mythical creatures that call the forest home, from talking animals to fairies.</a:t>
            </a:r>
            <a:endParaRPr lang="en-US" sz="3200" dirty="0"/>
          </a:p>
        </p:txBody>
      </p:sp>
      <p:sp>
        <p:nvSpPr>
          <p:cNvPr id="22" name="Shape 13"/>
          <p:cNvSpPr/>
          <p:nvPr/>
        </p:nvSpPr>
        <p:spPr>
          <a:xfrm>
            <a:off x="8586273" y="8978900"/>
            <a:ext cx="6604826" cy="3060700"/>
          </a:xfrm>
          <a:prstGeom prst="rect">
            <a:avLst/>
          </a:prstGeom>
          <a:noFill/>
          <a:ln/>
        </p:spPr>
      </p:sp>
      <p:sp>
        <p:nvSpPr>
          <p:cNvPr id="23" name="Shape 14"/>
          <p:cNvSpPr/>
          <p:nvPr/>
        </p:nvSpPr>
        <p:spPr>
          <a:xfrm>
            <a:off x="8586273" y="9410700"/>
            <a:ext cx="990724" cy="2197100"/>
          </a:xfrm>
          <a:prstGeom prst="rect">
            <a:avLst/>
          </a:prstGeom>
          <a:noFill/>
          <a:ln/>
        </p:spPr>
      </p:sp>
      <p:sp>
        <p:nvSpPr>
          <p:cNvPr id="24" name="Text 15"/>
          <p:cNvSpPr/>
          <p:nvPr/>
        </p:nvSpPr>
        <p:spPr>
          <a:xfrm>
            <a:off x="8586273" y="9410700"/>
            <a:ext cx="1532658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4</a:t>
            </a:r>
            <a:endParaRPr lang="en-US" sz="12800" dirty="0"/>
          </a:p>
        </p:txBody>
      </p:sp>
      <p:sp>
        <p:nvSpPr>
          <p:cNvPr id="25" name="Shape 16"/>
          <p:cNvSpPr/>
          <p:nvPr/>
        </p:nvSpPr>
        <p:spPr>
          <a:xfrm>
            <a:off x="9780222" y="8978900"/>
            <a:ext cx="5410876" cy="3060700"/>
          </a:xfrm>
          <a:prstGeom prst="rect">
            <a:avLst/>
          </a:prstGeom>
          <a:noFill/>
          <a:ln/>
        </p:spPr>
      </p:sp>
      <p:sp>
        <p:nvSpPr>
          <p:cNvPr id="26" name="Text 17"/>
          <p:cNvSpPr/>
          <p:nvPr/>
        </p:nvSpPr>
        <p:spPr>
          <a:xfrm>
            <a:off x="9780222" y="8978900"/>
            <a:ext cx="5614102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Uncover the magic</a:t>
            </a:r>
            <a:endParaRPr lang="en-US" sz="4800" dirty="0"/>
          </a:p>
        </p:txBody>
      </p:sp>
      <p:sp>
        <p:nvSpPr>
          <p:cNvPr id="27" name="Text 18"/>
          <p:cNvSpPr/>
          <p:nvPr/>
        </p:nvSpPr>
        <p:spPr>
          <a:xfrm>
            <a:off x="9780222" y="9906000"/>
            <a:ext cx="5546360" cy="226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Learn about the powerful magic that pervades the forest and how it affects all who enter.</a:t>
            </a:r>
            <a:endParaRPr lang="en-US" sz="3200" dirty="0"/>
          </a:p>
        </p:txBody>
      </p:sp>
      <p:sp>
        <p:nvSpPr>
          <p:cNvPr id="28" name="Shape 19"/>
          <p:cNvSpPr/>
          <p:nvPr/>
        </p:nvSpPr>
        <p:spPr>
          <a:xfrm>
            <a:off x="16181822" y="4559300"/>
            <a:ext cx="6604826" cy="2527300"/>
          </a:xfrm>
          <a:prstGeom prst="rect">
            <a:avLst/>
          </a:prstGeom>
          <a:noFill/>
          <a:ln/>
        </p:spPr>
      </p:sp>
      <p:sp>
        <p:nvSpPr>
          <p:cNvPr id="29" name="Shape 20"/>
          <p:cNvSpPr/>
          <p:nvPr/>
        </p:nvSpPr>
        <p:spPr>
          <a:xfrm>
            <a:off x="16181822" y="4724400"/>
            <a:ext cx="901813" cy="2197100"/>
          </a:xfrm>
          <a:prstGeom prst="rect">
            <a:avLst/>
          </a:prstGeom>
          <a:noFill/>
          <a:ln/>
        </p:spPr>
      </p:sp>
      <p:sp>
        <p:nvSpPr>
          <p:cNvPr id="30" name="Text 21"/>
          <p:cNvSpPr/>
          <p:nvPr/>
        </p:nvSpPr>
        <p:spPr>
          <a:xfrm>
            <a:off x="16181822" y="4724400"/>
            <a:ext cx="1443747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2</a:t>
            </a:r>
            <a:endParaRPr lang="en-US" sz="12800" dirty="0"/>
          </a:p>
        </p:txBody>
      </p:sp>
      <p:sp>
        <p:nvSpPr>
          <p:cNvPr id="31" name="Shape 22"/>
          <p:cNvSpPr/>
          <p:nvPr/>
        </p:nvSpPr>
        <p:spPr>
          <a:xfrm>
            <a:off x="17286861" y="4559300"/>
            <a:ext cx="5499787" cy="2527300"/>
          </a:xfrm>
          <a:prstGeom prst="rect">
            <a:avLst/>
          </a:prstGeom>
          <a:noFill/>
          <a:ln/>
        </p:spPr>
      </p:sp>
      <p:sp>
        <p:nvSpPr>
          <p:cNvPr id="32" name="Text 23"/>
          <p:cNvSpPr/>
          <p:nvPr/>
        </p:nvSpPr>
        <p:spPr>
          <a:xfrm>
            <a:off x="17286861" y="4559300"/>
            <a:ext cx="5703013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Find your own path</a:t>
            </a:r>
            <a:endParaRPr lang="en-US" sz="4800" dirty="0"/>
          </a:p>
        </p:txBody>
      </p:sp>
      <p:sp>
        <p:nvSpPr>
          <p:cNvPr id="33" name="Text 24"/>
          <p:cNvSpPr/>
          <p:nvPr/>
        </p:nvSpPr>
        <p:spPr>
          <a:xfrm>
            <a:off x="17286861" y="5486400"/>
            <a:ext cx="5635271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Choose your own path through the forest, and see where it takes you.</a:t>
            </a:r>
            <a:endParaRPr lang="en-US" sz="3200" dirty="0"/>
          </a:p>
        </p:txBody>
      </p:sp>
      <p:sp>
        <p:nvSpPr>
          <p:cNvPr id="34" name="Text 25"/>
          <p:cNvSpPr/>
          <p:nvPr/>
        </p:nvSpPr>
        <p:spPr>
          <a:xfrm>
            <a:off x="8281435" y="8890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3169" y="0"/>
            <a:ext cx="8863879" cy="54118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7400"/>
            <a:ext cx="5151576" cy="40386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714714" y="13081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  <p:sp>
        <p:nvSpPr>
          <p:cNvPr id="7" name="Shape 2"/>
          <p:cNvSpPr/>
          <p:nvPr/>
        </p:nvSpPr>
        <p:spPr>
          <a:xfrm>
            <a:off x="1714714" y="4203700"/>
            <a:ext cx="6122165" cy="69596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2121165" y="450850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165" y="4508500"/>
            <a:ext cx="1625803" cy="1625600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600" y="4622800"/>
            <a:ext cx="1066933" cy="1397000"/>
          </a:xfrm>
          <a:prstGeom prst="rect">
            <a:avLst/>
          </a:prstGeom>
        </p:spPr>
      </p:pic>
      <p:sp>
        <p:nvSpPr>
          <p:cNvPr id="11" name="Shape 4"/>
          <p:cNvSpPr/>
          <p:nvPr/>
        </p:nvSpPr>
        <p:spPr>
          <a:xfrm>
            <a:off x="2121165" y="6438900"/>
            <a:ext cx="5309264" cy="4419600"/>
          </a:xfrm>
          <a:prstGeom prst="rect">
            <a:avLst/>
          </a:prstGeom>
          <a:noFill/>
          <a:ln/>
        </p:spPr>
      </p:sp>
      <p:sp>
        <p:nvSpPr>
          <p:cNvPr id="12" name="Text 5"/>
          <p:cNvSpPr/>
          <p:nvPr/>
        </p:nvSpPr>
        <p:spPr>
          <a:xfrm>
            <a:off x="2121165" y="6438900"/>
            <a:ext cx="5512489" cy="185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Spellcasting Competition</a:t>
            </a:r>
            <a:endParaRPr lang="en-US" sz="4800" dirty="0"/>
          </a:p>
        </p:txBody>
      </p:sp>
      <p:sp>
        <p:nvSpPr>
          <p:cNvPr id="13" name="Text 6"/>
          <p:cNvSpPr/>
          <p:nvPr/>
        </p:nvSpPr>
        <p:spPr>
          <a:xfrm>
            <a:off x="2121165" y="8191500"/>
            <a:ext cx="5444747" cy="2802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significant event in the history of the fantasy realm, in which the greatest spellcasters of the fantasy realm.</a:t>
            </a:r>
            <a:endParaRPr lang="en-US" sz="3200" dirty="0"/>
          </a:p>
        </p:txBody>
      </p:sp>
      <p:sp>
        <p:nvSpPr>
          <p:cNvPr id="14" name="Shape 7"/>
          <p:cNvSpPr/>
          <p:nvPr/>
        </p:nvSpPr>
        <p:spPr>
          <a:xfrm>
            <a:off x="9132441" y="4203700"/>
            <a:ext cx="6122165" cy="69596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15" name="Shape 8"/>
          <p:cNvSpPr/>
          <p:nvPr/>
        </p:nvSpPr>
        <p:spPr>
          <a:xfrm>
            <a:off x="9538892" y="450850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892" y="4508500"/>
            <a:ext cx="1625803" cy="1625600"/>
          </a:xfrm>
          <a:prstGeom prst="rect">
            <a:avLst/>
          </a:prstGeom>
        </p:spPr>
      </p:pic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714" y="4635612"/>
            <a:ext cx="1270159" cy="1320688"/>
          </a:xfrm>
          <a:prstGeom prst="rect">
            <a:avLst/>
          </a:prstGeom>
        </p:spPr>
      </p:pic>
      <p:sp>
        <p:nvSpPr>
          <p:cNvPr id="18" name="Shape 9"/>
          <p:cNvSpPr/>
          <p:nvPr/>
        </p:nvSpPr>
        <p:spPr>
          <a:xfrm>
            <a:off x="9538892" y="6438900"/>
            <a:ext cx="5309264" cy="4419600"/>
          </a:xfrm>
          <a:prstGeom prst="rect">
            <a:avLst/>
          </a:prstGeom>
          <a:noFill/>
          <a:ln/>
        </p:spPr>
      </p:sp>
      <p:sp>
        <p:nvSpPr>
          <p:cNvPr id="19" name="Text 10"/>
          <p:cNvSpPr/>
          <p:nvPr/>
        </p:nvSpPr>
        <p:spPr>
          <a:xfrm>
            <a:off x="9538892" y="6438900"/>
            <a:ext cx="5512489" cy="185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Treasure</a:t>
            </a:r>
            <a:endParaRPr lang="en-US" sz="4800" dirty="0"/>
          </a:p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Hunt</a:t>
            </a:r>
            <a:endParaRPr lang="en-US" sz="4800" dirty="0"/>
          </a:p>
        </p:txBody>
      </p:sp>
      <p:sp>
        <p:nvSpPr>
          <p:cNvPr id="20" name="Text 11"/>
          <p:cNvSpPr/>
          <p:nvPr/>
        </p:nvSpPr>
        <p:spPr>
          <a:xfrm>
            <a:off x="9538892" y="8191500"/>
            <a:ext cx="5444747" cy="2802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significant event in the history of the fantasy realm, in which a massive and awesome treasure hunt was organized.</a:t>
            </a:r>
            <a:endParaRPr lang="en-US" sz="3200" dirty="0"/>
          </a:p>
        </p:txBody>
      </p:sp>
      <p:sp>
        <p:nvSpPr>
          <p:cNvPr id="21" name="Shape 12"/>
          <p:cNvSpPr/>
          <p:nvPr/>
        </p:nvSpPr>
        <p:spPr>
          <a:xfrm>
            <a:off x="16550169" y="4203700"/>
            <a:ext cx="6122165" cy="69596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22" name="Shape 13"/>
          <p:cNvSpPr/>
          <p:nvPr/>
        </p:nvSpPr>
        <p:spPr>
          <a:xfrm>
            <a:off x="16956619" y="450850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2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56619" y="4508500"/>
            <a:ext cx="1625803" cy="1625600"/>
          </a:xfrm>
          <a:prstGeom prst="rect">
            <a:avLst/>
          </a:prstGeom>
        </p:spPr>
      </p:pic>
      <p:pic>
        <p:nvPicPr>
          <p:cNvPr id="2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7949" y="4749800"/>
            <a:ext cx="1143143" cy="1143000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16956619" y="6438900"/>
            <a:ext cx="5309264" cy="4419600"/>
          </a:xfrm>
          <a:prstGeom prst="rect">
            <a:avLst/>
          </a:prstGeom>
          <a:noFill/>
          <a:ln/>
        </p:spPr>
      </p:sp>
      <p:sp>
        <p:nvSpPr>
          <p:cNvPr id="26" name="Text 15"/>
          <p:cNvSpPr/>
          <p:nvPr/>
        </p:nvSpPr>
        <p:spPr>
          <a:xfrm>
            <a:off x="16956619" y="6438900"/>
            <a:ext cx="5512489" cy="185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Great</a:t>
            </a:r>
            <a:endParaRPr lang="en-US" sz="4800" dirty="0"/>
          </a:p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Adventure</a:t>
            </a:r>
            <a:endParaRPr lang="en-US" sz="4800" dirty="0"/>
          </a:p>
        </p:txBody>
      </p:sp>
      <p:sp>
        <p:nvSpPr>
          <p:cNvPr id="27" name="Text 16"/>
          <p:cNvSpPr/>
          <p:nvPr/>
        </p:nvSpPr>
        <p:spPr>
          <a:xfrm>
            <a:off x="16956619" y="8191500"/>
            <a:ext cx="5444747" cy="2802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notable year in the history of the fantasy realm, in which a large number of adventurers set out to explore.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8273" y="6858000"/>
            <a:ext cx="7798775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1585" cy="472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9660" y="8178812"/>
            <a:ext cx="8027388" cy="5537188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48" y="2870200"/>
            <a:ext cx="23637654" cy="9436100"/>
          </a:xfrm>
          <a:prstGeom prst="rect">
            <a:avLst/>
          </a:prstGeom>
        </p:spPr>
      </p:pic>
      <p:sp>
        <p:nvSpPr>
          <p:cNvPr id="8" name="Shape 1"/>
          <p:cNvSpPr/>
          <p:nvPr/>
        </p:nvSpPr>
        <p:spPr>
          <a:xfrm>
            <a:off x="381048" y="4152900"/>
            <a:ext cx="5347368" cy="7937500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424242"/>
            </a:solidFill>
            <a:prstDash val="solid"/>
          </a:ln>
        </p:spPr>
      </p:sp>
      <p:sp>
        <p:nvSpPr>
          <p:cNvPr id="9" name="Shape 2"/>
          <p:cNvSpPr/>
          <p:nvPr/>
        </p:nvSpPr>
        <p:spPr>
          <a:xfrm>
            <a:off x="685886" y="5562600"/>
            <a:ext cx="4737692" cy="6223000"/>
          </a:xfrm>
          <a:prstGeom prst="rect">
            <a:avLst/>
          </a:prstGeom>
          <a:noFill/>
          <a:ln/>
        </p:spPr>
      </p:sp>
      <p:sp>
        <p:nvSpPr>
          <p:cNvPr id="10" name="Shape 3"/>
          <p:cNvSpPr/>
          <p:nvPr/>
        </p:nvSpPr>
        <p:spPr>
          <a:xfrm>
            <a:off x="685886" y="55626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11" name="Shape 4"/>
          <p:cNvSpPr/>
          <p:nvPr/>
        </p:nvSpPr>
        <p:spPr>
          <a:xfrm>
            <a:off x="685886" y="55626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12" name="Text 5"/>
          <p:cNvSpPr/>
          <p:nvPr/>
        </p:nvSpPr>
        <p:spPr>
          <a:xfrm>
            <a:off x="609676" y="5562600"/>
            <a:ext cx="489011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Eclipse</a:t>
            </a:r>
            <a:endParaRPr lang="en-US" sz="3600" dirty="0"/>
          </a:p>
        </p:txBody>
      </p:sp>
      <p:sp>
        <p:nvSpPr>
          <p:cNvPr id="13" name="Text 6"/>
          <p:cNvSpPr/>
          <p:nvPr/>
        </p:nvSpPr>
        <p:spPr>
          <a:xfrm>
            <a:off x="618144" y="6388100"/>
            <a:ext cx="4873176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unpredictable magic.</a:t>
            </a:r>
            <a:endParaRPr lang="en-US" sz="3200" dirty="0"/>
          </a:p>
        </p:txBody>
      </p:sp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830" y="7861300"/>
            <a:ext cx="1625803" cy="1625600"/>
          </a:xfrm>
          <a:prstGeom prst="rect">
            <a:avLst/>
          </a:prstGeom>
        </p:spPr>
      </p:pic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518" y="7945983"/>
            <a:ext cx="1456422" cy="1456246"/>
          </a:xfrm>
          <a:prstGeom prst="rect">
            <a:avLst/>
          </a:prstGeom>
        </p:spPr>
      </p:pic>
      <p:sp>
        <p:nvSpPr>
          <p:cNvPr id="16" name="Shape 7"/>
          <p:cNvSpPr/>
          <p:nvPr/>
        </p:nvSpPr>
        <p:spPr>
          <a:xfrm>
            <a:off x="685886" y="98933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17" name="Shape 8"/>
          <p:cNvSpPr/>
          <p:nvPr/>
        </p:nvSpPr>
        <p:spPr>
          <a:xfrm>
            <a:off x="685886" y="98933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18" name="Text 9"/>
          <p:cNvSpPr/>
          <p:nvPr/>
        </p:nvSpPr>
        <p:spPr>
          <a:xfrm>
            <a:off x="609676" y="9893300"/>
            <a:ext cx="489011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Quest</a:t>
            </a:r>
            <a:endParaRPr lang="en-US" sz="3600" dirty="0"/>
          </a:p>
        </p:txBody>
      </p:sp>
      <p:sp>
        <p:nvSpPr>
          <p:cNvPr id="19" name="Text 10"/>
          <p:cNvSpPr/>
          <p:nvPr/>
        </p:nvSpPr>
        <p:spPr>
          <a:xfrm>
            <a:off x="618144" y="10718800"/>
            <a:ext cx="4873176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Adventurers seek immortal artifact.</a:t>
            </a:r>
            <a:endParaRPr lang="en-US" sz="3200" dirty="0"/>
          </a:p>
        </p:txBody>
      </p:sp>
      <p:sp>
        <p:nvSpPr>
          <p:cNvPr id="20" name="Shape 11"/>
          <p:cNvSpPr/>
          <p:nvPr/>
        </p:nvSpPr>
        <p:spPr>
          <a:xfrm>
            <a:off x="6477810" y="4152900"/>
            <a:ext cx="5347368" cy="7937500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424242"/>
            </a:solidFill>
            <a:prstDash val="solid"/>
          </a:ln>
        </p:spPr>
      </p:sp>
      <p:sp>
        <p:nvSpPr>
          <p:cNvPr id="21" name="Shape 12"/>
          <p:cNvSpPr/>
          <p:nvPr/>
        </p:nvSpPr>
        <p:spPr>
          <a:xfrm>
            <a:off x="6782648" y="5562600"/>
            <a:ext cx="4737692" cy="6223000"/>
          </a:xfrm>
          <a:prstGeom prst="rect">
            <a:avLst/>
          </a:prstGeom>
          <a:noFill/>
          <a:ln/>
        </p:spPr>
      </p:sp>
      <p:sp>
        <p:nvSpPr>
          <p:cNvPr id="22" name="Shape 13"/>
          <p:cNvSpPr/>
          <p:nvPr/>
        </p:nvSpPr>
        <p:spPr>
          <a:xfrm>
            <a:off x="6782648" y="55626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23" name="Shape 14"/>
          <p:cNvSpPr/>
          <p:nvPr/>
        </p:nvSpPr>
        <p:spPr>
          <a:xfrm>
            <a:off x="6782648" y="55626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24" name="Text 15"/>
          <p:cNvSpPr/>
          <p:nvPr/>
        </p:nvSpPr>
        <p:spPr>
          <a:xfrm>
            <a:off x="6706438" y="5562600"/>
            <a:ext cx="489011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Eclipse</a:t>
            </a:r>
            <a:endParaRPr lang="en-US" sz="3600" dirty="0"/>
          </a:p>
        </p:txBody>
      </p:sp>
      <p:sp>
        <p:nvSpPr>
          <p:cNvPr id="25" name="Text 16"/>
          <p:cNvSpPr/>
          <p:nvPr/>
        </p:nvSpPr>
        <p:spPr>
          <a:xfrm>
            <a:off x="6714906" y="6388100"/>
            <a:ext cx="4873176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unpredictable magic.</a:t>
            </a:r>
            <a:endParaRPr lang="en-US" sz="3200" dirty="0"/>
          </a:p>
        </p:txBody>
      </p:sp>
      <p:pic>
        <p:nvPicPr>
          <p:cNvPr id="2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8592" y="7861300"/>
            <a:ext cx="1625803" cy="1625600"/>
          </a:xfrm>
          <a:prstGeom prst="rect">
            <a:avLst/>
          </a:prstGeom>
        </p:spPr>
      </p:pic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1818" y="8064500"/>
            <a:ext cx="1192256" cy="1190414"/>
          </a:xfrm>
          <a:prstGeom prst="rect">
            <a:avLst/>
          </a:prstGeom>
        </p:spPr>
      </p:pic>
      <p:sp>
        <p:nvSpPr>
          <p:cNvPr id="28" name="Shape 17"/>
          <p:cNvSpPr/>
          <p:nvPr/>
        </p:nvSpPr>
        <p:spPr>
          <a:xfrm>
            <a:off x="6782648" y="98933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29" name="Shape 18"/>
          <p:cNvSpPr/>
          <p:nvPr/>
        </p:nvSpPr>
        <p:spPr>
          <a:xfrm>
            <a:off x="6782648" y="98933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30" name="Text 19"/>
          <p:cNvSpPr/>
          <p:nvPr/>
        </p:nvSpPr>
        <p:spPr>
          <a:xfrm>
            <a:off x="6706438" y="9893300"/>
            <a:ext cx="489011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Quest</a:t>
            </a:r>
            <a:endParaRPr lang="en-US" sz="3600" dirty="0"/>
          </a:p>
        </p:txBody>
      </p:sp>
      <p:sp>
        <p:nvSpPr>
          <p:cNvPr id="31" name="Text 20"/>
          <p:cNvSpPr/>
          <p:nvPr/>
        </p:nvSpPr>
        <p:spPr>
          <a:xfrm>
            <a:off x="6714906" y="10718800"/>
            <a:ext cx="4873176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Adventurers seek immortal artifact.</a:t>
            </a:r>
            <a:endParaRPr lang="en-US" sz="3200" dirty="0"/>
          </a:p>
        </p:txBody>
      </p:sp>
      <p:sp>
        <p:nvSpPr>
          <p:cNvPr id="32" name="Shape 21"/>
          <p:cNvSpPr/>
          <p:nvPr/>
        </p:nvSpPr>
        <p:spPr>
          <a:xfrm>
            <a:off x="12574572" y="4152900"/>
            <a:ext cx="5347368" cy="7937500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424242"/>
            </a:solidFill>
            <a:prstDash val="solid"/>
          </a:ln>
        </p:spPr>
      </p:sp>
      <p:sp>
        <p:nvSpPr>
          <p:cNvPr id="33" name="Shape 22"/>
          <p:cNvSpPr/>
          <p:nvPr/>
        </p:nvSpPr>
        <p:spPr>
          <a:xfrm>
            <a:off x="12879410" y="5562600"/>
            <a:ext cx="4737692" cy="6223000"/>
          </a:xfrm>
          <a:prstGeom prst="rect">
            <a:avLst/>
          </a:prstGeom>
          <a:noFill/>
          <a:ln/>
        </p:spPr>
      </p:sp>
      <p:sp>
        <p:nvSpPr>
          <p:cNvPr id="34" name="Shape 23"/>
          <p:cNvSpPr/>
          <p:nvPr/>
        </p:nvSpPr>
        <p:spPr>
          <a:xfrm>
            <a:off x="12879410" y="55626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35" name="Shape 24"/>
          <p:cNvSpPr/>
          <p:nvPr/>
        </p:nvSpPr>
        <p:spPr>
          <a:xfrm>
            <a:off x="12879410" y="55626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36" name="Text 25"/>
          <p:cNvSpPr/>
          <p:nvPr/>
        </p:nvSpPr>
        <p:spPr>
          <a:xfrm>
            <a:off x="12803200" y="5562600"/>
            <a:ext cx="489011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Eclipse</a:t>
            </a:r>
            <a:endParaRPr lang="en-US" sz="3600" dirty="0"/>
          </a:p>
        </p:txBody>
      </p:sp>
      <p:sp>
        <p:nvSpPr>
          <p:cNvPr id="37" name="Text 26"/>
          <p:cNvSpPr/>
          <p:nvPr/>
        </p:nvSpPr>
        <p:spPr>
          <a:xfrm>
            <a:off x="12811668" y="6388100"/>
            <a:ext cx="4873176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unpredictable magic.</a:t>
            </a:r>
            <a:endParaRPr lang="en-US" sz="3200" dirty="0"/>
          </a:p>
        </p:txBody>
      </p:sp>
      <p:pic>
        <p:nvPicPr>
          <p:cNvPr id="3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35354" y="7861300"/>
            <a:ext cx="1625803" cy="1625600"/>
          </a:xfrm>
          <a:prstGeom prst="rect">
            <a:avLst/>
          </a:prstGeom>
        </p:spPr>
      </p:pic>
      <p:pic>
        <p:nvPicPr>
          <p:cNvPr id="3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36942" y="7866063"/>
            <a:ext cx="1519452" cy="1519262"/>
          </a:xfrm>
          <a:prstGeom prst="rect">
            <a:avLst/>
          </a:prstGeom>
        </p:spPr>
      </p:pic>
      <p:sp>
        <p:nvSpPr>
          <p:cNvPr id="40" name="Shape 27"/>
          <p:cNvSpPr/>
          <p:nvPr/>
        </p:nvSpPr>
        <p:spPr>
          <a:xfrm>
            <a:off x="12879410" y="98933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41" name="Shape 28"/>
          <p:cNvSpPr/>
          <p:nvPr/>
        </p:nvSpPr>
        <p:spPr>
          <a:xfrm>
            <a:off x="12879410" y="98933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42" name="Text 29"/>
          <p:cNvSpPr/>
          <p:nvPr/>
        </p:nvSpPr>
        <p:spPr>
          <a:xfrm>
            <a:off x="12803200" y="9893300"/>
            <a:ext cx="489011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Quest</a:t>
            </a:r>
            <a:endParaRPr lang="en-US" sz="3600" dirty="0"/>
          </a:p>
        </p:txBody>
      </p:sp>
      <p:sp>
        <p:nvSpPr>
          <p:cNvPr id="43" name="Text 30"/>
          <p:cNvSpPr/>
          <p:nvPr/>
        </p:nvSpPr>
        <p:spPr>
          <a:xfrm>
            <a:off x="12811668" y="10718800"/>
            <a:ext cx="4873176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Adventurers seek immortal artifact.</a:t>
            </a:r>
            <a:endParaRPr lang="en-US" sz="3200" dirty="0"/>
          </a:p>
        </p:txBody>
      </p:sp>
      <p:sp>
        <p:nvSpPr>
          <p:cNvPr id="44" name="Shape 31"/>
          <p:cNvSpPr/>
          <p:nvPr/>
        </p:nvSpPr>
        <p:spPr>
          <a:xfrm>
            <a:off x="18671334" y="4152900"/>
            <a:ext cx="5347368" cy="7937500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424242"/>
            </a:solidFill>
            <a:prstDash val="solid"/>
          </a:ln>
        </p:spPr>
      </p:sp>
      <p:sp>
        <p:nvSpPr>
          <p:cNvPr id="45" name="Shape 32"/>
          <p:cNvSpPr/>
          <p:nvPr/>
        </p:nvSpPr>
        <p:spPr>
          <a:xfrm>
            <a:off x="18976172" y="5562600"/>
            <a:ext cx="4737692" cy="6223000"/>
          </a:xfrm>
          <a:prstGeom prst="rect">
            <a:avLst/>
          </a:prstGeom>
          <a:noFill/>
          <a:ln/>
        </p:spPr>
      </p:sp>
      <p:sp>
        <p:nvSpPr>
          <p:cNvPr id="46" name="Shape 33"/>
          <p:cNvSpPr/>
          <p:nvPr/>
        </p:nvSpPr>
        <p:spPr>
          <a:xfrm>
            <a:off x="18976172" y="55626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47" name="Shape 34"/>
          <p:cNvSpPr/>
          <p:nvPr/>
        </p:nvSpPr>
        <p:spPr>
          <a:xfrm>
            <a:off x="18976172" y="55626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48" name="Text 35"/>
          <p:cNvSpPr/>
          <p:nvPr/>
        </p:nvSpPr>
        <p:spPr>
          <a:xfrm>
            <a:off x="18899962" y="5562600"/>
            <a:ext cx="489011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Eclipse</a:t>
            </a:r>
            <a:endParaRPr lang="en-US" sz="3600" dirty="0"/>
          </a:p>
        </p:txBody>
      </p:sp>
      <p:sp>
        <p:nvSpPr>
          <p:cNvPr id="49" name="Text 36"/>
          <p:cNvSpPr/>
          <p:nvPr/>
        </p:nvSpPr>
        <p:spPr>
          <a:xfrm>
            <a:off x="18908430" y="6388100"/>
            <a:ext cx="4873176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unpredictable magic.</a:t>
            </a:r>
            <a:endParaRPr lang="en-US" sz="3200" dirty="0"/>
          </a:p>
        </p:txBody>
      </p:sp>
      <p:pic>
        <p:nvPicPr>
          <p:cNvPr id="5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32116" y="7861300"/>
            <a:ext cx="1625803" cy="1625600"/>
          </a:xfrm>
          <a:prstGeom prst="rect">
            <a:avLst/>
          </a:prstGeom>
        </p:spPr>
      </p:pic>
      <p:pic>
        <p:nvPicPr>
          <p:cNvPr id="5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99860" y="7861300"/>
            <a:ext cx="1490319" cy="1625600"/>
          </a:xfrm>
          <a:prstGeom prst="rect">
            <a:avLst/>
          </a:prstGeom>
        </p:spPr>
      </p:pic>
      <p:sp>
        <p:nvSpPr>
          <p:cNvPr id="52" name="Shape 37"/>
          <p:cNvSpPr/>
          <p:nvPr/>
        </p:nvSpPr>
        <p:spPr>
          <a:xfrm>
            <a:off x="18976172" y="98933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53" name="Shape 38"/>
          <p:cNvSpPr/>
          <p:nvPr/>
        </p:nvSpPr>
        <p:spPr>
          <a:xfrm>
            <a:off x="18976172" y="9893300"/>
            <a:ext cx="4737692" cy="1892300"/>
          </a:xfrm>
          <a:prstGeom prst="rect">
            <a:avLst/>
          </a:prstGeom>
          <a:noFill/>
          <a:ln/>
        </p:spPr>
      </p:sp>
      <p:sp>
        <p:nvSpPr>
          <p:cNvPr id="54" name="Text 39"/>
          <p:cNvSpPr/>
          <p:nvPr/>
        </p:nvSpPr>
        <p:spPr>
          <a:xfrm>
            <a:off x="18899962" y="9893300"/>
            <a:ext cx="489011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Quest</a:t>
            </a:r>
            <a:endParaRPr lang="en-US" sz="3600" dirty="0"/>
          </a:p>
        </p:txBody>
      </p:sp>
      <p:sp>
        <p:nvSpPr>
          <p:cNvPr id="55" name="Text 40"/>
          <p:cNvSpPr/>
          <p:nvPr/>
        </p:nvSpPr>
        <p:spPr>
          <a:xfrm>
            <a:off x="18908430" y="10718800"/>
            <a:ext cx="4873176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Adventurers seek immortal artifact.</a:t>
            </a:r>
            <a:endParaRPr lang="en-US" sz="3200" dirty="0"/>
          </a:p>
        </p:txBody>
      </p:sp>
      <p:sp>
        <p:nvSpPr>
          <p:cNvPr id="56" name="Shape 41"/>
          <p:cNvSpPr/>
          <p:nvPr/>
        </p:nvSpPr>
        <p:spPr>
          <a:xfrm>
            <a:off x="1994149" y="28702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424242">
              <a:alpha val="100000"/>
            </a:srgbClr>
          </a:solidFill>
          <a:ln/>
        </p:spPr>
      </p:sp>
      <p:sp>
        <p:nvSpPr>
          <p:cNvPr id="57" name="Text 42"/>
          <p:cNvSpPr/>
          <p:nvPr/>
        </p:nvSpPr>
        <p:spPr>
          <a:xfrm>
            <a:off x="2845156" y="3251200"/>
            <a:ext cx="770563" cy="171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1</a:t>
            </a:r>
            <a:endParaRPr lang="en-US" sz="8000" dirty="0"/>
          </a:p>
        </p:txBody>
      </p:sp>
      <p:sp>
        <p:nvSpPr>
          <p:cNvPr id="58" name="Shape 43"/>
          <p:cNvSpPr/>
          <p:nvPr/>
        </p:nvSpPr>
        <p:spPr>
          <a:xfrm>
            <a:off x="8090911" y="28702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424242">
              <a:alpha val="100000"/>
            </a:srgbClr>
          </a:solidFill>
          <a:ln/>
        </p:spPr>
      </p:sp>
      <p:sp>
        <p:nvSpPr>
          <p:cNvPr id="59" name="Text 44"/>
          <p:cNvSpPr/>
          <p:nvPr/>
        </p:nvSpPr>
        <p:spPr>
          <a:xfrm>
            <a:off x="8872059" y="3251200"/>
            <a:ext cx="910280" cy="171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2</a:t>
            </a:r>
            <a:endParaRPr lang="en-US" sz="8000" dirty="0"/>
          </a:p>
        </p:txBody>
      </p:sp>
      <p:sp>
        <p:nvSpPr>
          <p:cNvPr id="60" name="Shape 45"/>
          <p:cNvSpPr/>
          <p:nvPr/>
        </p:nvSpPr>
        <p:spPr>
          <a:xfrm>
            <a:off x="14187673" y="28702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424242">
              <a:alpha val="100000"/>
            </a:srgbClr>
          </a:solidFill>
          <a:ln/>
        </p:spPr>
      </p:sp>
      <p:sp>
        <p:nvSpPr>
          <p:cNvPr id="61" name="Text 46"/>
          <p:cNvSpPr/>
          <p:nvPr/>
        </p:nvSpPr>
        <p:spPr>
          <a:xfrm>
            <a:off x="14962470" y="3251200"/>
            <a:ext cx="922982" cy="171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3</a:t>
            </a:r>
            <a:endParaRPr lang="en-US" sz="8000" dirty="0"/>
          </a:p>
        </p:txBody>
      </p:sp>
      <p:sp>
        <p:nvSpPr>
          <p:cNvPr id="62" name="Shape 47"/>
          <p:cNvSpPr/>
          <p:nvPr/>
        </p:nvSpPr>
        <p:spPr>
          <a:xfrm>
            <a:off x="20284435" y="28702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424242">
              <a:alpha val="100000"/>
            </a:srgbClr>
          </a:solidFill>
          <a:ln/>
        </p:spPr>
      </p:sp>
      <p:sp>
        <p:nvSpPr>
          <p:cNvPr id="63" name="Text 48"/>
          <p:cNvSpPr/>
          <p:nvPr/>
        </p:nvSpPr>
        <p:spPr>
          <a:xfrm>
            <a:off x="21040180" y="3251200"/>
            <a:ext cx="961087" cy="171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4</a:t>
            </a:r>
            <a:endParaRPr lang="en-US" sz="8000" dirty="0"/>
          </a:p>
        </p:txBody>
      </p:sp>
      <p:sp>
        <p:nvSpPr>
          <p:cNvPr id="64" name="Text 49"/>
          <p:cNvSpPr/>
          <p:nvPr/>
        </p:nvSpPr>
        <p:spPr>
          <a:xfrm>
            <a:off x="8281435" y="3937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49768" y="4787900"/>
            <a:ext cx="9437280" cy="892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2848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18937" cy="48133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6829" y="4330700"/>
            <a:ext cx="9780219" cy="9385300"/>
          </a:xfrm>
          <a:prstGeom prst="rect">
            <a:avLst/>
          </a:prstGeom>
        </p:spPr>
      </p:pic>
      <p:sp>
        <p:nvSpPr>
          <p:cNvPr id="6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56" y="800100"/>
            <a:ext cx="18595124" cy="12115800"/>
          </a:xfrm>
          <a:prstGeom prst="rect">
            <a:avLst/>
          </a:prstGeom>
        </p:spPr>
      </p:pic>
      <p:pic>
        <p:nvPicPr>
          <p:cNvPr id="9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5556" y="800100"/>
            <a:ext cx="8853006" cy="5613400"/>
          </a:xfrm>
          <a:prstGeom prst="rect">
            <a:avLst/>
          </a:prstGeom>
        </p:spPr>
      </p:pic>
      <p:sp>
        <p:nvSpPr>
          <p:cNvPr id="10" name="Shape 1"/>
          <p:cNvSpPr/>
          <p:nvPr/>
        </p:nvSpPr>
        <p:spPr>
          <a:xfrm>
            <a:off x="4445556" y="2006600"/>
            <a:ext cx="8853006" cy="4267200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424242"/>
            </a:solidFill>
            <a:prstDash val="solid"/>
          </a:ln>
        </p:spPr>
      </p:sp>
      <p:sp>
        <p:nvSpPr>
          <p:cNvPr id="11" name="Shape 2"/>
          <p:cNvSpPr/>
          <p:nvPr/>
        </p:nvSpPr>
        <p:spPr>
          <a:xfrm>
            <a:off x="4750394" y="2844800"/>
            <a:ext cx="8243330" cy="3124200"/>
          </a:xfrm>
          <a:prstGeom prst="rect">
            <a:avLst/>
          </a:prstGeom>
          <a:noFill/>
          <a:ln/>
        </p:spPr>
      </p:sp>
      <p:sp>
        <p:nvSpPr>
          <p:cNvPr id="12" name="Shape 3"/>
          <p:cNvSpPr/>
          <p:nvPr/>
        </p:nvSpPr>
        <p:spPr>
          <a:xfrm>
            <a:off x="4750394" y="28448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13" name="Shape 4"/>
          <p:cNvSpPr/>
          <p:nvPr/>
        </p:nvSpPr>
        <p:spPr>
          <a:xfrm>
            <a:off x="4750394" y="28448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14" name="Text 5"/>
          <p:cNvSpPr/>
          <p:nvPr/>
        </p:nvSpPr>
        <p:spPr>
          <a:xfrm>
            <a:off x="4750394" y="2844800"/>
            <a:ext cx="8395749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Eclipse</a:t>
            </a:r>
            <a:endParaRPr lang="en-US" sz="3600" dirty="0"/>
          </a:p>
        </p:txBody>
      </p:sp>
      <p:sp>
        <p:nvSpPr>
          <p:cNvPr id="15" name="Text 6"/>
          <p:cNvSpPr/>
          <p:nvPr/>
        </p:nvSpPr>
        <p:spPr>
          <a:xfrm>
            <a:off x="4750394" y="3670300"/>
            <a:ext cx="8378814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unpredictable magic.</a:t>
            </a:r>
            <a:endParaRPr lang="en-US" sz="3200" dirty="0"/>
          </a:p>
        </p:txBody>
      </p:sp>
      <p:sp>
        <p:nvSpPr>
          <p:cNvPr id="16" name="Shape 7"/>
          <p:cNvSpPr/>
          <p:nvPr/>
        </p:nvSpPr>
        <p:spPr>
          <a:xfrm>
            <a:off x="4750394" y="46101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17" name="Shape 8"/>
          <p:cNvSpPr/>
          <p:nvPr/>
        </p:nvSpPr>
        <p:spPr>
          <a:xfrm>
            <a:off x="4750394" y="46101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18" name="Text 9"/>
          <p:cNvSpPr/>
          <p:nvPr/>
        </p:nvSpPr>
        <p:spPr>
          <a:xfrm>
            <a:off x="4750394" y="4610100"/>
            <a:ext cx="8395749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Quest</a:t>
            </a:r>
            <a:endParaRPr lang="en-US" sz="3600" dirty="0"/>
          </a:p>
        </p:txBody>
      </p:sp>
      <p:sp>
        <p:nvSpPr>
          <p:cNvPr id="19" name="Text 10"/>
          <p:cNvSpPr/>
          <p:nvPr/>
        </p:nvSpPr>
        <p:spPr>
          <a:xfrm>
            <a:off x="4750394" y="5435600"/>
            <a:ext cx="8378814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Adventurers seek immortal artifact.</a:t>
            </a:r>
            <a:endParaRPr lang="en-US" sz="3200" dirty="0"/>
          </a:p>
        </p:txBody>
      </p:sp>
      <p:sp>
        <p:nvSpPr>
          <p:cNvPr id="20" name="Shape 11"/>
          <p:cNvSpPr/>
          <p:nvPr/>
        </p:nvSpPr>
        <p:spPr>
          <a:xfrm>
            <a:off x="7811476" y="8001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424242">
              <a:alpha val="100000"/>
            </a:srgbClr>
          </a:solidFill>
          <a:ln/>
        </p:spPr>
      </p:sp>
      <p:sp>
        <p:nvSpPr>
          <p:cNvPr id="21" name="Text 12"/>
          <p:cNvSpPr/>
          <p:nvPr/>
        </p:nvSpPr>
        <p:spPr>
          <a:xfrm>
            <a:off x="8662483" y="1181100"/>
            <a:ext cx="770563" cy="171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1</a:t>
            </a:r>
            <a:endParaRPr lang="en-US" sz="8000" dirty="0"/>
          </a:p>
        </p:txBody>
      </p:sp>
      <p:pic>
        <p:nvPicPr>
          <p:cNvPr id="2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556" y="7302500"/>
            <a:ext cx="8853006" cy="5613400"/>
          </a:xfrm>
          <a:prstGeom prst="rect">
            <a:avLst/>
          </a:prstGeom>
        </p:spPr>
      </p:pic>
      <p:sp>
        <p:nvSpPr>
          <p:cNvPr id="23" name="Shape 13"/>
          <p:cNvSpPr/>
          <p:nvPr/>
        </p:nvSpPr>
        <p:spPr>
          <a:xfrm>
            <a:off x="4445556" y="8509000"/>
            <a:ext cx="8853006" cy="4267200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424242"/>
            </a:solidFill>
            <a:prstDash val="solid"/>
          </a:ln>
        </p:spPr>
      </p:sp>
      <p:sp>
        <p:nvSpPr>
          <p:cNvPr id="24" name="Shape 14"/>
          <p:cNvSpPr/>
          <p:nvPr/>
        </p:nvSpPr>
        <p:spPr>
          <a:xfrm>
            <a:off x="4750394" y="9347200"/>
            <a:ext cx="8243330" cy="3124200"/>
          </a:xfrm>
          <a:prstGeom prst="rect">
            <a:avLst/>
          </a:prstGeom>
          <a:noFill/>
          <a:ln/>
        </p:spPr>
      </p:sp>
      <p:sp>
        <p:nvSpPr>
          <p:cNvPr id="25" name="Shape 15"/>
          <p:cNvSpPr/>
          <p:nvPr/>
        </p:nvSpPr>
        <p:spPr>
          <a:xfrm>
            <a:off x="4750394" y="93472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26" name="Shape 16"/>
          <p:cNvSpPr/>
          <p:nvPr/>
        </p:nvSpPr>
        <p:spPr>
          <a:xfrm>
            <a:off x="4750394" y="93472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27" name="Text 17"/>
          <p:cNvSpPr/>
          <p:nvPr/>
        </p:nvSpPr>
        <p:spPr>
          <a:xfrm>
            <a:off x="4750394" y="9347200"/>
            <a:ext cx="8395749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War</a:t>
            </a:r>
            <a:endParaRPr lang="en-US" sz="3600" dirty="0"/>
          </a:p>
        </p:txBody>
      </p:sp>
      <p:sp>
        <p:nvSpPr>
          <p:cNvPr id="28" name="Text 18"/>
          <p:cNvSpPr/>
          <p:nvPr/>
        </p:nvSpPr>
        <p:spPr>
          <a:xfrm>
            <a:off x="4750394" y="10172700"/>
            <a:ext cx="8378814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Kingdoms clash in conflict.</a:t>
            </a:r>
            <a:endParaRPr lang="en-US" sz="3200" dirty="0"/>
          </a:p>
        </p:txBody>
      </p:sp>
      <p:sp>
        <p:nvSpPr>
          <p:cNvPr id="29" name="Shape 19"/>
          <p:cNvSpPr/>
          <p:nvPr/>
        </p:nvSpPr>
        <p:spPr>
          <a:xfrm>
            <a:off x="4750394" y="111125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30" name="Shape 20"/>
          <p:cNvSpPr/>
          <p:nvPr/>
        </p:nvSpPr>
        <p:spPr>
          <a:xfrm>
            <a:off x="4750394" y="111125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31" name="Text 21"/>
          <p:cNvSpPr/>
          <p:nvPr/>
        </p:nvSpPr>
        <p:spPr>
          <a:xfrm>
            <a:off x="4750394" y="11112500"/>
            <a:ext cx="8395749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Transformation</a:t>
            </a:r>
            <a:endParaRPr lang="en-US" sz="3600" dirty="0"/>
          </a:p>
        </p:txBody>
      </p:sp>
      <p:sp>
        <p:nvSpPr>
          <p:cNvPr id="32" name="Text 22"/>
          <p:cNvSpPr/>
          <p:nvPr/>
        </p:nvSpPr>
        <p:spPr>
          <a:xfrm>
            <a:off x="4750394" y="11938000"/>
            <a:ext cx="8378814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Peasant discovers magical powers.</a:t>
            </a:r>
            <a:endParaRPr lang="en-US" sz="3200" dirty="0"/>
          </a:p>
        </p:txBody>
      </p:sp>
      <p:sp>
        <p:nvSpPr>
          <p:cNvPr id="33" name="Shape 23"/>
          <p:cNvSpPr/>
          <p:nvPr/>
        </p:nvSpPr>
        <p:spPr>
          <a:xfrm>
            <a:off x="7811476" y="73025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424242">
              <a:alpha val="100000"/>
            </a:srgbClr>
          </a:solidFill>
          <a:ln/>
        </p:spPr>
      </p:sp>
      <p:sp>
        <p:nvSpPr>
          <p:cNvPr id="34" name="Text 24"/>
          <p:cNvSpPr/>
          <p:nvPr/>
        </p:nvSpPr>
        <p:spPr>
          <a:xfrm>
            <a:off x="8586273" y="7683500"/>
            <a:ext cx="922982" cy="171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3</a:t>
            </a:r>
            <a:endParaRPr lang="en-US" sz="8000" dirty="0"/>
          </a:p>
        </p:txBody>
      </p:sp>
      <p:pic>
        <p:nvPicPr>
          <p:cNvPr id="3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87673" y="800100"/>
            <a:ext cx="8853006" cy="5613400"/>
          </a:xfrm>
          <a:prstGeom prst="rect">
            <a:avLst/>
          </a:prstGeom>
        </p:spPr>
      </p:pic>
      <p:sp>
        <p:nvSpPr>
          <p:cNvPr id="36" name="Shape 25"/>
          <p:cNvSpPr/>
          <p:nvPr/>
        </p:nvSpPr>
        <p:spPr>
          <a:xfrm>
            <a:off x="14187673" y="2006600"/>
            <a:ext cx="8853006" cy="4267200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424242"/>
            </a:solidFill>
            <a:prstDash val="solid"/>
          </a:ln>
        </p:spPr>
      </p:sp>
      <p:sp>
        <p:nvSpPr>
          <p:cNvPr id="37" name="Shape 26"/>
          <p:cNvSpPr/>
          <p:nvPr/>
        </p:nvSpPr>
        <p:spPr>
          <a:xfrm>
            <a:off x="14492511" y="2844800"/>
            <a:ext cx="8243330" cy="3124200"/>
          </a:xfrm>
          <a:prstGeom prst="rect">
            <a:avLst/>
          </a:prstGeom>
          <a:noFill/>
          <a:ln/>
        </p:spPr>
      </p:sp>
      <p:sp>
        <p:nvSpPr>
          <p:cNvPr id="38" name="Shape 27"/>
          <p:cNvSpPr/>
          <p:nvPr/>
        </p:nvSpPr>
        <p:spPr>
          <a:xfrm>
            <a:off x="14492511" y="28448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39" name="Shape 28"/>
          <p:cNvSpPr/>
          <p:nvPr/>
        </p:nvSpPr>
        <p:spPr>
          <a:xfrm>
            <a:off x="14492511" y="28448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40" name="Text 29"/>
          <p:cNvSpPr/>
          <p:nvPr/>
        </p:nvSpPr>
        <p:spPr>
          <a:xfrm>
            <a:off x="14492511" y="2844800"/>
            <a:ext cx="8395749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Obtain</a:t>
            </a:r>
            <a:endParaRPr lang="en-US" sz="3600" dirty="0"/>
          </a:p>
        </p:txBody>
      </p:sp>
      <p:sp>
        <p:nvSpPr>
          <p:cNvPr id="41" name="Text 30"/>
          <p:cNvSpPr/>
          <p:nvPr/>
        </p:nvSpPr>
        <p:spPr>
          <a:xfrm>
            <a:off x="14492511" y="3670300"/>
            <a:ext cx="8378814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Humans acquire Crystal </a:t>
            </a:r>
            <a:endParaRPr lang="en-US" sz="3200" dirty="0"/>
          </a:p>
        </p:txBody>
      </p:sp>
      <p:sp>
        <p:nvSpPr>
          <p:cNvPr id="42" name="Shape 31"/>
          <p:cNvSpPr/>
          <p:nvPr/>
        </p:nvSpPr>
        <p:spPr>
          <a:xfrm>
            <a:off x="14492511" y="46101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43" name="Shape 32"/>
          <p:cNvSpPr/>
          <p:nvPr/>
        </p:nvSpPr>
        <p:spPr>
          <a:xfrm>
            <a:off x="14492511" y="46101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44" name="Text 33"/>
          <p:cNvSpPr/>
          <p:nvPr/>
        </p:nvSpPr>
        <p:spPr>
          <a:xfrm>
            <a:off x="14492511" y="4610100"/>
            <a:ext cx="8395749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Foundation</a:t>
            </a:r>
            <a:endParaRPr lang="en-US" sz="3600" dirty="0"/>
          </a:p>
        </p:txBody>
      </p:sp>
      <p:sp>
        <p:nvSpPr>
          <p:cNvPr id="45" name="Text 34"/>
          <p:cNvSpPr/>
          <p:nvPr/>
        </p:nvSpPr>
        <p:spPr>
          <a:xfrm>
            <a:off x="14492511" y="5435600"/>
            <a:ext cx="8378814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Shimmering City established</a:t>
            </a:r>
            <a:endParaRPr lang="en-US" sz="3200" dirty="0"/>
          </a:p>
        </p:txBody>
      </p:sp>
      <p:sp>
        <p:nvSpPr>
          <p:cNvPr id="46" name="Shape 35"/>
          <p:cNvSpPr/>
          <p:nvPr/>
        </p:nvSpPr>
        <p:spPr>
          <a:xfrm>
            <a:off x="17553594" y="8001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424242">
              <a:alpha val="100000"/>
            </a:srgbClr>
          </a:solidFill>
          <a:ln/>
        </p:spPr>
      </p:sp>
      <p:sp>
        <p:nvSpPr>
          <p:cNvPr id="47" name="Text 36"/>
          <p:cNvSpPr/>
          <p:nvPr/>
        </p:nvSpPr>
        <p:spPr>
          <a:xfrm>
            <a:off x="18334742" y="1181100"/>
            <a:ext cx="910280" cy="171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2</a:t>
            </a:r>
            <a:endParaRPr lang="en-US" sz="8000" dirty="0"/>
          </a:p>
        </p:txBody>
      </p:sp>
      <p:pic>
        <p:nvPicPr>
          <p:cNvPr id="4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87673" y="7302500"/>
            <a:ext cx="8853006" cy="5613400"/>
          </a:xfrm>
          <a:prstGeom prst="rect">
            <a:avLst/>
          </a:prstGeom>
        </p:spPr>
      </p:pic>
      <p:sp>
        <p:nvSpPr>
          <p:cNvPr id="49" name="Shape 37"/>
          <p:cNvSpPr/>
          <p:nvPr/>
        </p:nvSpPr>
        <p:spPr>
          <a:xfrm>
            <a:off x="14187673" y="8509000"/>
            <a:ext cx="8853006" cy="4267200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424242"/>
            </a:solidFill>
            <a:prstDash val="solid"/>
          </a:ln>
        </p:spPr>
      </p:sp>
      <p:sp>
        <p:nvSpPr>
          <p:cNvPr id="50" name="Shape 38"/>
          <p:cNvSpPr/>
          <p:nvPr/>
        </p:nvSpPr>
        <p:spPr>
          <a:xfrm>
            <a:off x="14492511" y="9347200"/>
            <a:ext cx="8243330" cy="3124200"/>
          </a:xfrm>
          <a:prstGeom prst="rect">
            <a:avLst/>
          </a:prstGeom>
          <a:noFill/>
          <a:ln/>
        </p:spPr>
      </p:sp>
      <p:sp>
        <p:nvSpPr>
          <p:cNvPr id="51" name="Shape 39"/>
          <p:cNvSpPr/>
          <p:nvPr/>
        </p:nvSpPr>
        <p:spPr>
          <a:xfrm>
            <a:off x="14492511" y="93472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52" name="Shape 40"/>
          <p:cNvSpPr/>
          <p:nvPr/>
        </p:nvSpPr>
        <p:spPr>
          <a:xfrm>
            <a:off x="14492511" y="93472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53" name="Text 41"/>
          <p:cNvSpPr/>
          <p:nvPr/>
        </p:nvSpPr>
        <p:spPr>
          <a:xfrm>
            <a:off x="14492511" y="9347200"/>
            <a:ext cx="8395749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Invasion</a:t>
            </a:r>
            <a:endParaRPr lang="en-US" sz="3600" dirty="0"/>
          </a:p>
        </p:txBody>
      </p:sp>
      <p:sp>
        <p:nvSpPr>
          <p:cNvPr id="54" name="Text 42"/>
          <p:cNvSpPr/>
          <p:nvPr/>
        </p:nvSpPr>
        <p:spPr>
          <a:xfrm>
            <a:off x="14492511" y="10172700"/>
            <a:ext cx="8378814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Kingdom attacked by monsters.</a:t>
            </a:r>
            <a:endParaRPr lang="en-US" sz="3200" dirty="0"/>
          </a:p>
        </p:txBody>
      </p:sp>
      <p:sp>
        <p:nvSpPr>
          <p:cNvPr id="55" name="Shape 43"/>
          <p:cNvSpPr/>
          <p:nvPr/>
        </p:nvSpPr>
        <p:spPr>
          <a:xfrm>
            <a:off x="14492511" y="111125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56" name="Shape 44"/>
          <p:cNvSpPr/>
          <p:nvPr/>
        </p:nvSpPr>
        <p:spPr>
          <a:xfrm>
            <a:off x="14492511" y="11112500"/>
            <a:ext cx="8243330" cy="1358900"/>
          </a:xfrm>
          <a:prstGeom prst="rect">
            <a:avLst/>
          </a:prstGeom>
          <a:noFill/>
          <a:ln/>
        </p:spPr>
      </p:sp>
      <p:sp>
        <p:nvSpPr>
          <p:cNvPr id="57" name="Text 45"/>
          <p:cNvSpPr/>
          <p:nvPr/>
        </p:nvSpPr>
        <p:spPr>
          <a:xfrm>
            <a:off x="14492511" y="11112500"/>
            <a:ext cx="8395749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Betrayal</a:t>
            </a:r>
            <a:endParaRPr lang="en-US" sz="3600" dirty="0"/>
          </a:p>
        </p:txBody>
      </p:sp>
      <p:sp>
        <p:nvSpPr>
          <p:cNvPr id="58" name="Text 46"/>
          <p:cNvSpPr/>
          <p:nvPr/>
        </p:nvSpPr>
        <p:spPr>
          <a:xfrm>
            <a:off x="14492511" y="11938000"/>
            <a:ext cx="8378814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Queen's advisor revealed as spy.</a:t>
            </a:r>
            <a:endParaRPr lang="en-US" sz="3200" dirty="0"/>
          </a:p>
        </p:txBody>
      </p:sp>
      <p:sp>
        <p:nvSpPr>
          <p:cNvPr id="59" name="Shape 47"/>
          <p:cNvSpPr/>
          <p:nvPr/>
        </p:nvSpPr>
        <p:spPr>
          <a:xfrm>
            <a:off x="17553594" y="73025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424242">
              <a:alpha val="100000"/>
            </a:srgbClr>
          </a:solidFill>
          <a:ln/>
        </p:spPr>
      </p:sp>
      <p:sp>
        <p:nvSpPr>
          <p:cNvPr id="60" name="Text 48"/>
          <p:cNvSpPr/>
          <p:nvPr/>
        </p:nvSpPr>
        <p:spPr>
          <a:xfrm>
            <a:off x="18309338" y="7683500"/>
            <a:ext cx="961087" cy="171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8000" dirty="0">
                <a:solidFill>
                  <a:srgbClr val="FFFFFF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4</a:t>
            </a:r>
            <a:endParaRPr lang="en-US" sz="8000" dirty="0"/>
          </a:p>
        </p:txBody>
      </p:sp>
      <p:sp>
        <p:nvSpPr>
          <p:cNvPr id="61" name="Text 49"/>
          <p:cNvSpPr/>
          <p:nvPr/>
        </p:nvSpPr>
        <p:spPr>
          <a:xfrm rot="16200000">
            <a:off x="-1909811" y="5728736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2188" y="6350000"/>
            <a:ext cx="9284860" cy="736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4543" cy="53086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562" y="0"/>
            <a:ext cx="3086486" cy="4612953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35" y="3454400"/>
            <a:ext cx="23320115" cy="9245600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35" y="3454400"/>
            <a:ext cx="11698162" cy="4114800"/>
          </a:xfrm>
          <a:prstGeom prst="rect">
            <a:avLst/>
          </a:prstGeom>
        </p:spPr>
      </p:pic>
      <p:sp>
        <p:nvSpPr>
          <p:cNvPr id="9" name="Shape 1"/>
          <p:cNvSpPr/>
          <p:nvPr/>
        </p:nvSpPr>
        <p:spPr>
          <a:xfrm>
            <a:off x="279435" y="3454400"/>
            <a:ext cx="2819752" cy="4114800"/>
          </a:xfrm>
          <a:prstGeom prst="roundRect">
            <a:avLst>
              <a:gd name="adj" fmla="val 150143"/>
            </a:avLst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1041530" y="3454400"/>
            <a:ext cx="2311689" cy="513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1</a:t>
            </a:r>
            <a:endParaRPr lang="en-US" sz="24000" dirty="0"/>
          </a:p>
        </p:txBody>
      </p:sp>
      <p:sp>
        <p:nvSpPr>
          <p:cNvPr id="11" name="Shape 3"/>
          <p:cNvSpPr/>
          <p:nvPr/>
        </p:nvSpPr>
        <p:spPr>
          <a:xfrm>
            <a:off x="2108464" y="3644900"/>
            <a:ext cx="9869133" cy="3733800"/>
          </a:xfrm>
          <a:prstGeom prst="roundRect">
            <a:avLst>
              <a:gd name="adj" fmla="val 8082"/>
            </a:avLst>
          </a:prstGeom>
          <a:noFill/>
          <a:ln w="50800">
            <a:solidFill>
              <a:srgbClr val="424242"/>
            </a:solidFill>
            <a:prstDash val="solid"/>
          </a:ln>
        </p:spPr>
      </p:sp>
      <p:sp>
        <p:nvSpPr>
          <p:cNvPr id="12" name="Shape 4"/>
          <p:cNvSpPr/>
          <p:nvPr/>
        </p:nvSpPr>
        <p:spPr>
          <a:xfrm>
            <a:off x="3226203" y="3949700"/>
            <a:ext cx="8446556" cy="3124200"/>
          </a:xfrm>
          <a:prstGeom prst="rect">
            <a:avLst/>
          </a:prstGeom>
          <a:noFill/>
          <a:ln/>
        </p:spPr>
      </p:sp>
      <p:sp>
        <p:nvSpPr>
          <p:cNvPr id="13" name="Shape 5"/>
          <p:cNvSpPr/>
          <p:nvPr/>
        </p:nvSpPr>
        <p:spPr>
          <a:xfrm>
            <a:off x="3226203" y="39497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14" name="Shape 6"/>
          <p:cNvSpPr/>
          <p:nvPr/>
        </p:nvSpPr>
        <p:spPr>
          <a:xfrm>
            <a:off x="3226203" y="39497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15" name="Text 7"/>
          <p:cNvSpPr/>
          <p:nvPr/>
        </p:nvSpPr>
        <p:spPr>
          <a:xfrm>
            <a:off x="3226203" y="3949700"/>
            <a:ext cx="8598975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Eclipse</a:t>
            </a:r>
            <a:endParaRPr lang="en-US" sz="3600" dirty="0"/>
          </a:p>
        </p:txBody>
      </p:sp>
      <p:sp>
        <p:nvSpPr>
          <p:cNvPr id="16" name="Text 8"/>
          <p:cNvSpPr/>
          <p:nvPr/>
        </p:nvSpPr>
        <p:spPr>
          <a:xfrm>
            <a:off x="3226203" y="4775200"/>
            <a:ext cx="8582039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magic.</a:t>
            </a:r>
            <a:endParaRPr lang="en-US" sz="3200" dirty="0"/>
          </a:p>
        </p:txBody>
      </p:sp>
      <p:sp>
        <p:nvSpPr>
          <p:cNvPr id="17" name="Shape 9"/>
          <p:cNvSpPr/>
          <p:nvPr/>
        </p:nvSpPr>
        <p:spPr>
          <a:xfrm>
            <a:off x="3226203" y="57150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18" name="Shape 10"/>
          <p:cNvSpPr/>
          <p:nvPr/>
        </p:nvSpPr>
        <p:spPr>
          <a:xfrm>
            <a:off x="3226203" y="57150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19" name="Text 11"/>
          <p:cNvSpPr/>
          <p:nvPr/>
        </p:nvSpPr>
        <p:spPr>
          <a:xfrm>
            <a:off x="3226203" y="5715000"/>
            <a:ext cx="8598975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Quest</a:t>
            </a:r>
            <a:endParaRPr lang="en-US" sz="3600" dirty="0"/>
          </a:p>
        </p:txBody>
      </p:sp>
      <p:sp>
        <p:nvSpPr>
          <p:cNvPr id="20" name="Text 12"/>
          <p:cNvSpPr/>
          <p:nvPr/>
        </p:nvSpPr>
        <p:spPr>
          <a:xfrm>
            <a:off x="3226203" y="6540500"/>
            <a:ext cx="8582039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Adventurers seek immortal artifact.</a:t>
            </a:r>
            <a:endParaRPr lang="en-US" sz="32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35" y="8585200"/>
            <a:ext cx="11698162" cy="4114800"/>
          </a:xfrm>
          <a:prstGeom prst="rect">
            <a:avLst/>
          </a:prstGeom>
        </p:spPr>
      </p:pic>
      <p:sp>
        <p:nvSpPr>
          <p:cNvPr id="22" name="Shape 13"/>
          <p:cNvSpPr/>
          <p:nvPr/>
        </p:nvSpPr>
        <p:spPr>
          <a:xfrm>
            <a:off x="279435" y="8585200"/>
            <a:ext cx="2819752" cy="4114800"/>
          </a:xfrm>
          <a:prstGeom prst="roundRect">
            <a:avLst>
              <a:gd name="adj" fmla="val 150143"/>
            </a:avLst>
          </a:prstGeom>
          <a:noFill/>
          <a:ln/>
        </p:spPr>
      </p:sp>
      <p:sp>
        <p:nvSpPr>
          <p:cNvPr id="23" name="Text 14"/>
          <p:cNvSpPr/>
          <p:nvPr/>
        </p:nvSpPr>
        <p:spPr>
          <a:xfrm>
            <a:off x="812902" y="8585200"/>
            <a:ext cx="2768946" cy="513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3</a:t>
            </a:r>
            <a:endParaRPr lang="en-US" sz="24000" dirty="0"/>
          </a:p>
        </p:txBody>
      </p:sp>
      <p:sp>
        <p:nvSpPr>
          <p:cNvPr id="24" name="Shape 15"/>
          <p:cNvSpPr/>
          <p:nvPr/>
        </p:nvSpPr>
        <p:spPr>
          <a:xfrm>
            <a:off x="2108464" y="8775700"/>
            <a:ext cx="9869133" cy="3733800"/>
          </a:xfrm>
          <a:prstGeom prst="roundRect">
            <a:avLst>
              <a:gd name="adj" fmla="val 8082"/>
            </a:avLst>
          </a:prstGeom>
          <a:noFill/>
          <a:ln w="50800">
            <a:solidFill>
              <a:srgbClr val="424242"/>
            </a:solidFill>
            <a:prstDash val="solid"/>
          </a:ln>
        </p:spPr>
      </p:sp>
      <p:sp>
        <p:nvSpPr>
          <p:cNvPr id="25" name="Shape 16"/>
          <p:cNvSpPr/>
          <p:nvPr/>
        </p:nvSpPr>
        <p:spPr>
          <a:xfrm>
            <a:off x="3226203" y="9080500"/>
            <a:ext cx="8446556" cy="3124200"/>
          </a:xfrm>
          <a:prstGeom prst="rect">
            <a:avLst/>
          </a:prstGeom>
          <a:noFill/>
          <a:ln/>
        </p:spPr>
      </p:sp>
      <p:sp>
        <p:nvSpPr>
          <p:cNvPr id="26" name="Shape 17"/>
          <p:cNvSpPr/>
          <p:nvPr/>
        </p:nvSpPr>
        <p:spPr>
          <a:xfrm>
            <a:off x="3226203" y="90805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27" name="Shape 18"/>
          <p:cNvSpPr/>
          <p:nvPr/>
        </p:nvSpPr>
        <p:spPr>
          <a:xfrm>
            <a:off x="3226203" y="90805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28" name="Text 19"/>
          <p:cNvSpPr/>
          <p:nvPr/>
        </p:nvSpPr>
        <p:spPr>
          <a:xfrm>
            <a:off x="3226203" y="9080500"/>
            <a:ext cx="8598975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War</a:t>
            </a:r>
            <a:endParaRPr lang="en-US" sz="3600" dirty="0"/>
          </a:p>
        </p:txBody>
      </p:sp>
      <p:sp>
        <p:nvSpPr>
          <p:cNvPr id="29" name="Text 20"/>
          <p:cNvSpPr/>
          <p:nvPr/>
        </p:nvSpPr>
        <p:spPr>
          <a:xfrm>
            <a:off x="3226203" y="9906000"/>
            <a:ext cx="8582039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Kingdoms clash in conflict.</a:t>
            </a:r>
            <a:endParaRPr lang="en-US" sz="3200" dirty="0"/>
          </a:p>
        </p:txBody>
      </p:sp>
      <p:sp>
        <p:nvSpPr>
          <p:cNvPr id="30" name="Shape 21"/>
          <p:cNvSpPr/>
          <p:nvPr/>
        </p:nvSpPr>
        <p:spPr>
          <a:xfrm>
            <a:off x="3226203" y="108458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31" name="Shape 22"/>
          <p:cNvSpPr/>
          <p:nvPr/>
        </p:nvSpPr>
        <p:spPr>
          <a:xfrm>
            <a:off x="3226203" y="108458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32" name="Text 23"/>
          <p:cNvSpPr/>
          <p:nvPr/>
        </p:nvSpPr>
        <p:spPr>
          <a:xfrm>
            <a:off x="3226203" y="10845800"/>
            <a:ext cx="8598975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Transformation</a:t>
            </a:r>
            <a:endParaRPr lang="en-US" sz="3600" dirty="0"/>
          </a:p>
        </p:txBody>
      </p:sp>
      <p:sp>
        <p:nvSpPr>
          <p:cNvPr id="33" name="Text 24"/>
          <p:cNvSpPr/>
          <p:nvPr/>
        </p:nvSpPr>
        <p:spPr>
          <a:xfrm>
            <a:off x="3226203" y="11671300"/>
            <a:ext cx="8582039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Peasant discovers magical powers.</a:t>
            </a:r>
            <a:endParaRPr lang="en-US" sz="3200" dirty="0"/>
          </a:p>
        </p:txBody>
      </p:sp>
      <p:pic>
        <p:nvPicPr>
          <p:cNvPr id="3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1387" y="3454400"/>
            <a:ext cx="11698162" cy="4114800"/>
          </a:xfrm>
          <a:prstGeom prst="rect">
            <a:avLst/>
          </a:prstGeom>
        </p:spPr>
      </p:pic>
      <p:sp>
        <p:nvSpPr>
          <p:cNvPr id="35" name="Shape 25"/>
          <p:cNvSpPr/>
          <p:nvPr/>
        </p:nvSpPr>
        <p:spPr>
          <a:xfrm>
            <a:off x="11901387" y="3454400"/>
            <a:ext cx="2819752" cy="4114800"/>
          </a:xfrm>
          <a:prstGeom prst="roundRect">
            <a:avLst>
              <a:gd name="adj" fmla="val 150143"/>
            </a:avLst>
          </a:prstGeom>
          <a:noFill/>
          <a:ln/>
        </p:spPr>
      </p:sp>
      <p:sp>
        <p:nvSpPr>
          <p:cNvPr id="36" name="Text 26"/>
          <p:cNvSpPr/>
          <p:nvPr/>
        </p:nvSpPr>
        <p:spPr>
          <a:xfrm>
            <a:off x="12466608" y="3454400"/>
            <a:ext cx="2705438" cy="513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2</a:t>
            </a:r>
            <a:endParaRPr lang="en-US" sz="24000" dirty="0"/>
          </a:p>
        </p:txBody>
      </p:sp>
      <p:sp>
        <p:nvSpPr>
          <p:cNvPr id="37" name="Shape 27"/>
          <p:cNvSpPr/>
          <p:nvPr/>
        </p:nvSpPr>
        <p:spPr>
          <a:xfrm>
            <a:off x="13730416" y="3644900"/>
            <a:ext cx="9869133" cy="3733800"/>
          </a:xfrm>
          <a:prstGeom prst="roundRect">
            <a:avLst>
              <a:gd name="adj" fmla="val 8082"/>
            </a:avLst>
          </a:prstGeom>
          <a:noFill/>
          <a:ln w="50800">
            <a:solidFill>
              <a:srgbClr val="424242"/>
            </a:solidFill>
            <a:prstDash val="solid"/>
          </a:ln>
        </p:spPr>
      </p:sp>
      <p:sp>
        <p:nvSpPr>
          <p:cNvPr id="38" name="Shape 28"/>
          <p:cNvSpPr/>
          <p:nvPr/>
        </p:nvSpPr>
        <p:spPr>
          <a:xfrm>
            <a:off x="14848156" y="3949700"/>
            <a:ext cx="8446556" cy="3124200"/>
          </a:xfrm>
          <a:prstGeom prst="rect">
            <a:avLst/>
          </a:prstGeom>
          <a:noFill/>
          <a:ln/>
        </p:spPr>
      </p:sp>
      <p:sp>
        <p:nvSpPr>
          <p:cNvPr id="39" name="Shape 29"/>
          <p:cNvSpPr/>
          <p:nvPr/>
        </p:nvSpPr>
        <p:spPr>
          <a:xfrm>
            <a:off x="14848156" y="39497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40" name="Shape 30"/>
          <p:cNvSpPr/>
          <p:nvPr/>
        </p:nvSpPr>
        <p:spPr>
          <a:xfrm>
            <a:off x="14848156" y="39497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41" name="Text 31"/>
          <p:cNvSpPr/>
          <p:nvPr/>
        </p:nvSpPr>
        <p:spPr>
          <a:xfrm>
            <a:off x="14848156" y="3949700"/>
            <a:ext cx="8598975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Obtain</a:t>
            </a:r>
            <a:endParaRPr lang="en-US" sz="3600" dirty="0"/>
          </a:p>
        </p:txBody>
      </p:sp>
      <p:sp>
        <p:nvSpPr>
          <p:cNvPr id="42" name="Text 32"/>
          <p:cNvSpPr/>
          <p:nvPr/>
        </p:nvSpPr>
        <p:spPr>
          <a:xfrm>
            <a:off x="14848156" y="4775200"/>
            <a:ext cx="8582039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Humans acquire Crystal </a:t>
            </a:r>
            <a:endParaRPr lang="en-US" sz="3200" dirty="0"/>
          </a:p>
        </p:txBody>
      </p:sp>
      <p:sp>
        <p:nvSpPr>
          <p:cNvPr id="43" name="Shape 33"/>
          <p:cNvSpPr/>
          <p:nvPr/>
        </p:nvSpPr>
        <p:spPr>
          <a:xfrm>
            <a:off x="14848156" y="57150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44" name="Shape 34"/>
          <p:cNvSpPr/>
          <p:nvPr/>
        </p:nvSpPr>
        <p:spPr>
          <a:xfrm>
            <a:off x="14848156" y="57150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45" name="Text 35"/>
          <p:cNvSpPr/>
          <p:nvPr/>
        </p:nvSpPr>
        <p:spPr>
          <a:xfrm>
            <a:off x="14848156" y="5715000"/>
            <a:ext cx="8598975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Foundation</a:t>
            </a:r>
            <a:endParaRPr lang="en-US" sz="3600" dirty="0"/>
          </a:p>
        </p:txBody>
      </p:sp>
      <p:sp>
        <p:nvSpPr>
          <p:cNvPr id="46" name="Text 36"/>
          <p:cNvSpPr/>
          <p:nvPr/>
        </p:nvSpPr>
        <p:spPr>
          <a:xfrm>
            <a:off x="14848156" y="6540500"/>
            <a:ext cx="8582039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Shimmering City established</a:t>
            </a:r>
            <a:endParaRPr lang="en-US" sz="3200" dirty="0"/>
          </a:p>
        </p:txBody>
      </p:sp>
      <p:pic>
        <p:nvPicPr>
          <p:cNvPr id="47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1387" y="8585200"/>
            <a:ext cx="11698162" cy="4114800"/>
          </a:xfrm>
          <a:prstGeom prst="rect">
            <a:avLst/>
          </a:prstGeom>
        </p:spPr>
      </p:pic>
      <p:sp>
        <p:nvSpPr>
          <p:cNvPr id="48" name="Shape 37"/>
          <p:cNvSpPr/>
          <p:nvPr/>
        </p:nvSpPr>
        <p:spPr>
          <a:xfrm>
            <a:off x="11901387" y="8585200"/>
            <a:ext cx="2819752" cy="4114800"/>
          </a:xfrm>
          <a:prstGeom prst="roundRect">
            <a:avLst>
              <a:gd name="adj" fmla="val 150143"/>
            </a:avLst>
          </a:prstGeom>
          <a:noFill/>
          <a:ln/>
        </p:spPr>
      </p:sp>
      <p:sp>
        <p:nvSpPr>
          <p:cNvPr id="49" name="Text 38"/>
          <p:cNvSpPr/>
          <p:nvPr/>
        </p:nvSpPr>
        <p:spPr>
          <a:xfrm>
            <a:off x="12390399" y="8585200"/>
            <a:ext cx="2857857" cy="513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4</a:t>
            </a:r>
            <a:endParaRPr lang="en-US" sz="24000" dirty="0"/>
          </a:p>
        </p:txBody>
      </p:sp>
      <p:sp>
        <p:nvSpPr>
          <p:cNvPr id="50" name="Shape 39"/>
          <p:cNvSpPr/>
          <p:nvPr/>
        </p:nvSpPr>
        <p:spPr>
          <a:xfrm>
            <a:off x="13730416" y="8775700"/>
            <a:ext cx="9869133" cy="3733800"/>
          </a:xfrm>
          <a:prstGeom prst="roundRect">
            <a:avLst>
              <a:gd name="adj" fmla="val 8082"/>
            </a:avLst>
          </a:prstGeom>
          <a:noFill/>
          <a:ln w="50800">
            <a:solidFill>
              <a:srgbClr val="424242"/>
            </a:solidFill>
            <a:prstDash val="solid"/>
          </a:ln>
        </p:spPr>
      </p:sp>
      <p:sp>
        <p:nvSpPr>
          <p:cNvPr id="51" name="Shape 40"/>
          <p:cNvSpPr/>
          <p:nvPr/>
        </p:nvSpPr>
        <p:spPr>
          <a:xfrm>
            <a:off x="14848156" y="9080500"/>
            <a:ext cx="8446556" cy="3124200"/>
          </a:xfrm>
          <a:prstGeom prst="rect">
            <a:avLst/>
          </a:prstGeom>
          <a:noFill/>
          <a:ln/>
        </p:spPr>
      </p:sp>
      <p:sp>
        <p:nvSpPr>
          <p:cNvPr id="52" name="Shape 41"/>
          <p:cNvSpPr/>
          <p:nvPr/>
        </p:nvSpPr>
        <p:spPr>
          <a:xfrm>
            <a:off x="14848156" y="90805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53" name="Shape 42"/>
          <p:cNvSpPr/>
          <p:nvPr/>
        </p:nvSpPr>
        <p:spPr>
          <a:xfrm>
            <a:off x="14848156" y="90805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54" name="Text 43"/>
          <p:cNvSpPr/>
          <p:nvPr/>
        </p:nvSpPr>
        <p:spPr>
          <a:xfrm>
            <a:off x="14848156" y="9080500"/>
            <a:ext cx="8598975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Invasion</a:t>
            </a:r>
            <a:endParaRPr lang="en-US" sz="3600" dirty="0"/>
          </a:p>
        </p:txBody>
      </p:sp>
      <p:sp>
        <p:nvSpPr>
          <p:cNvPr id="55" name="Text 44"/>
          <p:cNvSpPr/>
          <p:nvPr/>
        </p:nvSpPr>
        <p:spPr>
          <a:xfrm>
            <a:off x="14848156" y="9906000"/>
            <a:ext cx="8582039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Kingdom attacked by monsters.</a:t>
            </a:r>
            <a:endParaRPr lang="en-US" sz="3200" dirty="0"/>
          </a:p>
        </p:txBody>
      </p:sp>
      <p:sp>
        <p:nvSpPr>
          <p:cNvPr id="56" name="Shape 45"/>
          <p:cNvSpPr/>
          <p:nvPr/>
        </p:nvSpPr>
        <p:spPr>
          <a:xfrm>
            <a:off x="14848156" y="108458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57" name="Shape 46"/>
          <p:cNvSpPr/>
          <p:nvPr/>
        </p:nvSpPr>
        <p:spPr>
          <a:xfrm>
            <a:off x="14848156" y="10845800"/>
            <a:ext cx="8446556" cy="1358900"/>
          </a:xfrm>
          <a:prstGeom prst="rect">
            <a:avLst/>
          </a:prstGeom>
          <a:noFill/>
          <a:ln/>
        </p:spPr>
      </p:sp>
      <p:sp>
        <p:nvSpPr>
          <p:cNvPr id="58" name="Text 47"/>
          <p:cNvSpPr/>
          <p:nvPr/>
        </p:nvSpPr>
        <p:spPr>
          <a:xfrm>
            <a:off x="14848156" y="10845800"/>
            <a:ext cx="8598975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Betrayal</a:t>
            </a:r>
            <a:endParaRPr lang="en-US" sz="3600" dirty="0"/>
          </a:p>
        </p:txBody>
      </p:sp>
      <p:sp>
        <p:nvSpPr>
          <p:cNvPr id="59" name="Text 48"/>
          <p:cNvSpPr/>
          <p:nvPr/>
        </p:nvSpPr>
        <p:spPr>
          <a:xfrm>
            <a:off x="14848156" y="11671300"/>
            <a:ext cx="8582039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Queen's advisor revealed as spy.</a:t>
            </a:r>
            <a:endParaRPr lang="en-US" sz="3200" dirty="0"/>
          </a:p>
        </p:txBody>
      </p:sp>
      <p:sp>
        <p:nvSpPr>
          <p:cNvPr id="60" name="Text 49"/>
          <p:cNvSpPr/>
          <p:nvPr/>
        </p:nvSpPr>
        <p:spPr>
          <a:xfrm>
            <a:off x="8281435" y="3937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3169" y="0"/>
            <a:ext cx="8863879" cy="54119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7400"/>
            <a:ext cx="5151576" cy="40386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625" y="4140200"/>
            <a:ext cx="20792499" cy="7975600"/>
          </a:xfrm>
          <a:prstGeom prst="rect">
            <a:avLst/>
          </a:prstGeom>
        </p:spPr>
      </p:pic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7197" y="4140200"/>
            <a:ext cx="12702" cy="7975600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5013" y="4140200"/>
            <a:ext cx="12702" cy="7975600"/>
          </a:xfrm>
          <a:prstGeom prst="rect">
            <a:avLst/>
          </a:prstGeom>
        </p:spPr>
      </p:pic>
      <p:pic>
        <p:nvPicPr>
          <p:cNvPr id="9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940" y="8102600"/>
            <a:ext cx="20678184" cy="12700"/>
          </a:xfrm>
          <a:prstGeom prst="rect">
            <a:avLst/>
          </a:prstGeom>
        </p:spPr>
      </p:pic>
      <p:sp>
        <p:nvSpPr>
          <p:cNvPr id="10" name="Shape 1"/>
          <p:cNvSpPr/>
          <p:nvPr/>
        </p:nvSpPr>
        <p:spPr>
          <a:xfrm>
            <a:off x="8725991" y="4787900"/>
            <a:ext cx="3315114" cy="3314700"/>
          </a:xfrm>
          <a:prstGeom prst="ellipse">
            <a:avLst/>
          </a:prstGeom>
          <a:solidFill>
            <a:srgbClr val="424242">
              <a:alpha val="100000"/>
            </a:srgbClr>
          </a:solidFill>
          <a:ln/>
        </p:spPr>
      </p:sp>
      <p:sp>
        <p:nvSpPr>
          <p:cNvPr id="11" name="Shape 2"/>
          <p:cNvSpPr/>
          <p:nvPr/>
        </p:nvSpPr>
        <p:spPr>
          <a:xfrm>
            <a:off x="12053807" y="8115300"/>
            <a:ext cx="3315114" cy="3314700"/>
          </a:xfrm>
          <a:prstGeom prst="ellipse">
            <a:avLst/>
          </a:prstGeom>
          <a:solidFill>
            <a:srgbClr val="424242">
              <a:alpha val="100000"/>
            </a:srgbClr>
          </a:solidFill>
          <a:ln/>
        </p:spPr>
      </p:sp>
      <p:sp>
        <p:nvSpPr>
          <p:cNvPr id="12" name="Shape 3"/>
          <p:cNvSpPr/>
          <p:nvPr/>
        </p:nvSpPr>
        <p:spPr>
          <a:xfrm>
            <a:off x="12053807" y="4787900"/>
            <a:ext cx="3315114" cy="3314700"/>
          </a:xfrm>
          <a:prstGeom prst="ellipse">
            <a:avLst/>
          </a:prstGeom>
          <a:solidFill>
            <a:srgbClr val="F2F2F2">
              <a:alpha val="100000"/>
            </a:srgbClr>
          </a:solidFill>
          <a:ln/>
        </p:spPr>
      </p:sp>
      <p:sp>
        <p:nvSpPr>
          <p:cNvPr id="13" name="Shape 4"/>
          <p:cNvSpPr/>
          <p:nvPr/>
        </p:nvSpPr>
        <p:spPr>
          <a:xfrm>
            <a:off x="8725991" y="8115300"/>
            <a:ext cx="3315114" cy="3314700"/>
          </a:xfrm>
          <a:prstGeom prst="ellipse">
            <a:avLst/>
          </a:prstGeom>
          <a:solidFill>
            <a:srgbClr val="F2F2F2">
              <a:alpha val="100000"/>
            </a:srgbClr>
          </a:solidFill>
          <a:ln/>
        </p:spPr>
      </p:sp>
      <p:sp>
        <p:nvSpPr>
          <p:cNvPr id="14" name="Text 5"/>
          <p:cNvSpPr/>
          <p:nvPr/>
        </p:nvSpPr>
        <p:spPr>
          <a:xfrm>
            <a:off x="9763287" y="5346700"/>
            <a:ext cx="1240522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2800" dirty="0">
                <a:solidFill>
                  <a:srgbClr val="FFFFFF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1</a:t>
            </a:r>
            <a:endParaRPr lang="en-US" sz="12800" dirty="0"/>
          </a:p>
        </p:txBody>
      </p:sp>
      <p:sp>
        <p:nvSpPr>
          <p:cNvPr id="15" name="Text 6"/>
          <p:cNvSpPr/>
          <p:nvPr/>
        </p:nvSpPr>
        <p:spPr>
          <a:xfrm>
            <a:off x="12989490" y="5346700"/>
            <a:ext cx="1443747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2800" dirty="0">
                <a:solidFill>
                  <a:srgbClr val="000000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2</a:t>
            </a:r>
            <a:endParaRPr lang="en-US" sz="12800" dirty="0"/>
          </a:p>
        </p:txBody>
      </p:sp>
      <p:sp>
        <p:nvSpPr>
          <p:cNvPr id="16" name="Text 7"/>
          <p:cNvSpPr/>
          <p:nvPr/>
        </p:nvSpPr>
        <p:spPr>
          <a:xfrm>
            <a:off x="9636271" y="8674100"/>
            <a:ext cx="1481852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2800" dirty="0">
                <a:solidFill>
                  <a:srgbClr val="000000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3</a:t>
            </a:r>
            <a:endParaRPr lang="en-US" sz="12800" dirty="0"/>
          </a:p>
        </p:txBody>
      </p:sp>
      <p:sp>
        <p:nvSpPr>
          <p:cNvPr id="17" name="Text 8"/>
          <p:cNvSpPr/>
          <p:nvPr/>
        </p:nvSpPr>
        <p:spPr>
          <a:xfrm>
            <a:off x="12938684" y="8674100"/>
            <a:ext cx="1532658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2800" dirty="0">
                <a:solidFill>
                  <a:srgbClr val="FFFFFF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4</a:t>
            </a:r>
            <a:endParaRPr lang="en-US" sz="12800" dirty="0"/>
          </a:p>
        </p:txBody>
      </p:sp>
      <p:sp>
        <p:nvSpPr>
          <p:cNvPr id="18" name="Shape 9"/>
          <p:cNvSpPr/>
          <p:nvPr/>
        </p:nvSpPr>
        <p:spPr>
          <a:xfrm>
            <a:off x="1803625" y="4248150"/>
            <a:ext cx="6477810" cy="1892300"/>
          </a:xfrm>
          <a:prstGeom prst="rect">
            <a:avLst/>
          </a:prstGeom>
          <a:noFill/>
          <a:ln/>
        </p:spPr>
      </p:sp>
      <p:sp>
        <p:nvSpPr>
          <p:cNvPr id="19" name="Shape 10"/>
          <p:cNvSpPr/>
          <p:nvPr/>
        </p:nvSpPr>
        <p:spPr>
          <a:xfrm>
            <a:off x="1803625" y="42481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20" name="Shape 11"/>
          <p:cNvSpPr/>
          <p:nvPr/>
        </p:nvSpPr>
        <p:spPr>
          <a:xfrm>
            <a:off x="1803625" y="42481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21" name="Shape 12"/>
          <p:cNvSpPr/>
          <p:nvPr/>
        </p:nvSpPr>
        <p:spPr>
          <a:xfrm>
            <a:off x="1803625" y="42481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22" name="Text 13"/>
          <p:cNvSpPr/>
          <p:nvPr/>
        </p:nvSpPr>
        <p:spPr>
          <a:xfrm>
            <a:off x="1651206" y="424815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Strengths</a:t>
            </a:r>
            <a:endParaRPr lang="en-US" sz="3600" dirty="0"/>
          </a:p>
        </p:txBody>
      </p:sp>
      <p:sp>
        <p:nvSpPr>
          <p:cNvPr id="23" name="Text 14"/>
          <p:cNvSpPr/>
          <p:nvPr/>
        </p:nvSpPr>
        <p:spPr>
          <a:xfrm>
            <a:off x="1668142" y="507365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unpredictable magic.</a:t>
            </a:r>
            <a:endParaRPr lang="en-US" sz="32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5632" y="4381500"/>
            <a:ext cx="1625803" cy="1625600"/>
          </a:xfrm>
          <a:prstGeom prst="rect">
            <a:avLst/>
          </a:prstGeom>
        </p:spPr>
      </p:pic>
      <p:pic>
        <p:nvPicPr>
          <p:cNvPr id="2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0319" y="4466183"/>
            <a:ext cx="1456422" cy="1456234"/>
          </a:xfrm>
          <a:prstGeom prst="rect">
            <a:avLst/>
          </a:prstGeom>
        </p:spPr>
      </p:pic>
      <p:sp>
        <p:nvSpPr>
          <p:cNvPr id="26" name="Shape 15"/>
          <p:cNvSpPr/>
          <p:nvPr/>
        </p:nvSpPr>
        <p:spPr>
          <a:xfrm>
            <a:off x="1803625" y="10102850"/>
            <a:ext cx="6477810" cy="1892300"/>
          </a:xfrm>
          <a:prstGeom prst="rect">
            <a:avLst/>
          </a:prstGeom>
          <a:noFill/>
          <a:ln/>
        </p:spPr>
      </p:sp>
      <p:sp>
        <p:nvSpPr>
          <p:cNvPr id="27" name="Shape 16"/>
          <p:cNvSpPr/>
          <p:nvPr/>
        </p:nvSpPr>
        <p:spPr>
          <a:xfrm>
            <a:off x="1803625" y="101028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28" name="Shape 17"/>
          <p:cNvSpPr/>
          <p:nvPr/>
        </p:nvSpPr>
        <p:spPr>
          <a:xfrm>
            <a:off x="1803625" y="101028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29" name="Shape 18"/>
          <p:cNvSpPr/>
          <p:nvPr/>
        </p:nvSpPr>
        <p:spPr>
          <a:xfrm>
            <a:off x="1803625" y="101028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30" name="Text 19"/>
          <p:cNvSpPr/>
          <p:nvPr/>
        </p:nvSpPr>
        <p:spPr>
          <a:xfrm>
            <a:off x="1651206" y="1010285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Opportunities</a:t>
            </a:r>
            <a:endParaRPr lang="en-US" sz="3600" dirty="0"/>
          </a:p>
        </p:txBody>
      </p:sp>
      <p:sp>
        <p:nvSpPr>
          <p:cNvPr id="31" name="Text 20"/>
          <p:cNvSpPr/>
          <p:nvPr/>
        </p:nvSpPr>
        <p:spPr>
          <a:xfrm>
            <a:off x="1668142" y="1092835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unpredictable magic.</a:t>
            </a:r>
            <a:endParaRPr lang="en-US" sz="3200" dirty="0"/>
          </a:p>
        </p:txBody>
      </p:sp>
      <p:pic>
        <p:nvPicPr>
          <p:cNvPr id="32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5632" y="10236200"/>
            <a:ext cx="1625803" cy="1625600"/>
          </a:xfrm>
          <a:prstGeom prst="rect">
            <a:avLst/>
          </a:prstGeom>
        </p:spPr>
      </p:pic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7220" y="10240963"/>
            <a:ext cx="1519452" cy="1519262"/>
          </a:xfrm>
          <a:prstGeom prst="rect">
            <a:avLst/>
          </a:prstGeom>
        </p:spPr>
      </p:pic>
      <p:sp>
        <p:nvSpPr>
          <p:cNvPr id="34" name="Shape 21"/>
          <p:cNvSpPr/>
          <p:nvPr/>
        </p:nvSpPr>
        <p:spPr>
          <a:xfrm>
            <a:off x="16118315" y="4248150"/>
            <a:ext cx="6477810" cy="1892300"/>
          </a:xfrm>
          <a:prstGeom prst="rect">
            <a:avLst/>
          </a:prstGeom>
          <a:noFill/>
          <a:ln/>
        </p:spPr>
      </p:sp>
      <p:pic>
        <p:nvPicPr>
          <p:cNvPr id="35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18315" y="4381500"/>
            <a:ext cx="1625803" cy="1625600"/>
          </a:xfrm>
          <a:prstGeom prst="rect">
            <a:avLst/>
          </a:prstGeom>
        </p:spPr>
      </p:pic>
      <p:pic>
        <p:nvPicPr>
          <p:cNvPr id="36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21540" y="4584700"/>
            <a:ext cx="1192256" cy="1190402"/>
          </a:xfrm>
          <a:prstGeom prst="rect">
            <a:avLst/>
          </a:prstGeom>
        </p:spPr>
      </p:pic>
      <p:sp>
        <p:nvSpPr>
          <p:cNvPr id="37" name="Shape 22"/>
          <p:cNvSpPr/>
          <p:nvPr/>
        </p:nvSpPr>
        <p:spPr>
          <a:xfrm>
            <a:off x="18023553" y="42481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38" name="Shape 23"/>
          <p:cNvSpPr/>
          <p:nvPr/>
        </p:nvSpPr>
        <p:spPr>
          <a:xfrm>
            <a:off x="18023553" y="42481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39" name="Shape 24"/>
          <p:cNvSpPr/>
          <p:nvPr/>
        </p:nvSpPr>
        <p:spPr>
          <a:xfrm>
            <a:off x="18023553" y="42481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40" name="Text 25"/>
          <p:cNvSpPr/>
          <p:nvPr/>
        </p:nvSpPr>
        <p:spPr>
          <a:xfrm>
            <a:off x="18023553" y="424815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Weaknesses</a:t>
            </a:r>
            <a:endParaRPr lang="en-US" sz="3600" dirty="0"/>
          </a:p>
        </p:txBody>
      </p:sp>
      <p:sp>
        <p:nvSpPr>
          <p:cNvPr id="41" name="Text 26"/>
          <p:cNvSpPr/>
          <p:nvPr/>
        </p:nvSpPr>
        <p:spPr>
          <a:xfrm>
            <a:off x="18023553" y="507365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unpredictable magic.</a:t>
            </a:r>
            <a:endParaRPr lang="en-US" sz="3200" dirty="0"/>
          </a:p>
        </p:txBody>
      </p:sp>
      <p:sp>
        <p:nvSpPr>
          <p:cNvPr id="42" name="Shape 27"/>
          <p:cNvSpPr/>
          <p:nvPr/>
        </p:nvSpPr>
        <p:spPr>
          <a:xfrm>
            <a:off x="16118315" y="10102850"/>
            <a:ext cx="6477810" cy="1892300"/>
          </a:xfrm>
          <a:prstGeom prst="rect">
            <a:avLst/>
          </a:prstGeom>
          <a:noFill/>
          <a:ln/>
        </p:spPr>
      </p:sp>
      <p:pic>
        <p:nvPicPr>
          <p:cNvPr id="4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18315" y="10236200"/>
            <a:ext cx="1625803" cy="1625600"/>
          </a:xfrm>
          <a:prstGeom prst="rect">
            <a:avLst/>
          </a:prstGeom>
        </p:spPr>
      </p:pic>
      <p:pic>
        <p:nvPicPr>
          <p:cNvPr id="4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186058" y="10236200"/>
            <a:ext cx="1490319" cy="1625600"/>
          </a:xfrm>
          <a:prstGeom prst="rect">
            <a:avLst/>
          </a:prstGeom>
        </p:spPr>
      </p:pic>
      <p:sp>
        <p:nvSpPr>
          <p:cNvPr id="45" name="Shape 28"/>
          <p:cNvSpPr/>
          <p:nvPr/>
        </p:nvSpPr>
        <p:spPr>
          <a:xfrm>
            <a:off x="18023553" y="101028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46" name="Shape 29"/>
          <p:cNvSpPr/>
          <p:nvPr/>
        </p:nvSpPr>
        <p:spPr>
          <a:xfrm>
            <a:off x="18023553" y="101028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47" name="Shape 30"/>
          <p:cNvSpPr/>
          <p:nvPr/>
        </p:nvSpPr>
        <p:spPr>
          <a:xfrm>
            <a:off x="18023553" y="1010285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48" name="Text 31"/>
          <p:cNvSpPr/>
          <p:nvPr/>
        </p:nvSpPr>
        <p:spPr>
          <a:xfrm>
            <a:off x="18023553" y="1010285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Threats</a:t>
            </a:r>
            <a:endParaRPr lang="en-US" sz="3600" dirty="0"/>
          </a:p>
        </p:txBody>
      </p:sp>
      <p:sp>
        <p:nvSpPr>
          <p:cNvPr id="49" name="Text 32"/>
          <p:cNvSpPr/>
          <p:nvPr/>
        </p:nvSpPr>
        <p:spPr>
          <a:xfrm>
            <a:off x="18023553" y="1092835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unpredictable magic.</a:t>
            </a:r>
            <a:endParaRPr lang="en-US" sz="3200" dirty="0"/>
          </a:p>
        </p:txBody>
      </p:sp>
      <p:sp>
        <p:nvSpPr>
          <p:cNvPr id="50" name="Text 33"/>
          <p:cNvSpPr/>
          <p:nvPr/>
        </p:nvSpPr>
        <p:spPr>
          <a:xfrm>
            <a:off x="8281435" y="3937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8273" y="6858000"/>
            <a:ext cx="7798775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1585" cy="4723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9660" y="8178825"/>
            <a:ext cx="8027388" cy="5537175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1219352" y="2832100"/>
            <a:ext cx="21948343" cy="9779000"/>
          </a:xfrm>
          <a:prstGeom prst="rect">
            <a:avLst/>
          </a:prstGeom>
          <a:noFill/>
          <a:ln/>
        </p:spPr>
      </p:sp>
      <p:sp>
        <p:nvSpPr>
          <p:cNvPr id="8" name="Shape 2"/>
          <p:cNvSpPr/>
          <p:nvPr/>
        </p:nvSpPr>
        <p:spPr>
          <a:xfrm>
            <a:off x="1219352" y="2832100"/>
            <a:ext cx="4572572" cy="9779000"/>
          </a:xfrm>
          <a:prstGeom prst="rect">
            <a:avLst/>
          </a:prstGeom>
          <a:noFill/>
          <a:ln/>
        </p:spPr>
      </p:sp>
      <p:sp>
        <p:nvSpPr>
          <p:cNvPr id="9" name="Shape 3"/>
          <p:cNvSpPr/>
          <p:nvPr/>
        </p:nvSpPr>
        <p:spPr>
          <a:xfrm>
            <a:off x="1219352" y="2832100"/>
            <a:ext cx="4572572" cy="3136900"/>
          </a:xfrm>
          <a:prstGeom prst="roundRect">
            <a:avLst>
              <a:gd name="adj" fmla="val 6413"/>
            </a:avLst>
          </a:prstGeom>
          <a:solidFill>
            <a:srgbClr val="F2F2F2">
              <a:alpha val="100000"/>
            </a:srgbClr>
          </a:solidFill>
          <a:ln/>
        </p:spPr>
      </p:sp>
      <p:sp>
        <p:nvSpPr>
          <p:cNvPr id="10" name="Shape 4"/>
          <p:cNvSpPr/>
          <p:nvPr/>
        </p:nvSpPr>
        <p:spPr>
          <a:xfrm>
            <a:off x="1625803" y="3136900"/>
            <a:ext cx="3759670" cy="2527300"/>
          </a:xfrm>
          <a:prstGeom prst="rect">
            <a:avLst/>
          </a:prstGeom>
          <a:noFill/>
          <a:ln/>
        </p:spPr>
      </p:sp>
      <p:sp>
        <p:nvSpPr>
          <p:cNvPr id="11" name="Text 5"/>
          <p:cNvSpPr/>
          <p:nvPr/>
        </p:nvSpPr>
        <p:spPr>
          <a:xfrm>
            <a:off x="1625803" y="3136900"/>
            <a:ext cx="396289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April</a:t>
            </a:r>
            <a:endParaRPr lang="en-US" sz="4800" dirty="0"/>
          </a:p>
        </p:txBody>
      </p:sp>
      <p:sp>
        <p:nvSpPr>
          <p:cNvPr id="12" name="Text 6"/>
          <p:cNvSpPr/>
          <p:nvPr/>
        </p:nvSpPr>
        <p:spPr>
          <a:xfrm>
            <a:off x="1625803" y="4064000"/>
            <a:ext cx="3895154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Eclipse, quest for artifact, volcano disaster</a:t>
            </a:r>
            <a:endParaRPr lang="en-US" sz="3200" dirty="0"/>
          </a:p>
        </p:txBody>
      </p:sp>
      <p:sp>
        <p:nvSpPr>
          <p:cNvPr id="13" name="Shape 7"/>
          <p:cNvSpPr/>
          <p:nvPr/>
        </p:nvSpPr>
        <p:spPr>
          <a:xfrm>
            <a:off x="1219352" y="6654800"/>
            <a:ext cx="4572572" cy="5956300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1219352" y="66548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1219352" y="66548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16" name="Text 10"/>
          <p:cNvSpPr/>
          <p:nvPr/>
        </p:nvSpPr>
        <p:spPr>
          <a:xfrm>
            <a:off x="1219352" y="66548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Eclipse</a:t>
            </a:r>
            <a:endParaRPr lang="en-US" sz="3600" dirty="0"/>
          </a:p>
        </p:txBody>
      </p:sp>
      <p:sp>
        <p:nvSpPr>
          <p:cNvPr id="17" name="Text 11"/>
          <p:cNvSpPr/>
          <p:nvPr/>
        </p:nvSpPr>
        <p:spPr>
          <a:xfrm>
            <a:off x="1219352" y="748030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Rare event causes unpredictable magic.</a:t>
            </a:r>
            <a:endParaRPr lang="en-US" sz="3200" dirty="0"/>
          </a:p>
        </p:txBody>
      </p:sp>
      <p:sp>
        <p:nvSpPr>
          <p:cNvPr id="18" name="Shape 12"/>
          <p:cNvSpPr/>
          <p:nvPr/>
        </p:nvSpPr>
        <p:spPr>
          <a:xfrm>
            <a:off x="1219352" y="89535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19" name="Shape 13"/>
          <p:cNvSpPr/>
          <p:nvPr/>
        </p:nvSpPr>
        <p:spPr>
          <a:xfrm>
            <a:off x="1219352" y="89535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20" name="Text 14"/>
          <p:cNvSpPr/>
          <p:nvPr/>
        </p:nvSpPr>
        <p:spPr>
          <a:xfrm>
            <a:off x="1219352" y="89535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Quest</a:t>
            </a:r>
            <a:endParaRPr lang="en-US" sz="3600" dirty="0"/>
          </a:p>
        </p:txBody>
      </p:sp>
      <p:sp>
        <p:nvSpPr>
          <p:cNvPr id="21" name="Text 15"/>
          <p:cNvSpPr/>
          <p:nvPr/>
        </p:nvSpPr>
        <p:spPr>
          <a:xfrm>
            <a:off x="1219352" y="977900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Adventurers seek immortal artifact.</a:t>
            </a:r>
            <a:endParaRPr lang="en-US" sz="3200" dirty="0"/>
          </a:p>
        </p:txBody>
      </p:sp>
      <p:sp>
        <p:nvSpPr>
          <p:cNvPr id="22" name="Shape 16"/>
          <p:cNvSpPr/>
          <p:nvPr/>
        </p:nvSpPr>
        <p:spPr>
          <a:xfrm>
            <a:off x="1219352" y="11252200"/>
            <a:ext cx="4572572" cy="1358900"/>
          </a:xfrm>
          <a:prstGeom prst="rect">
            <a:avLst/>
          </a:prstGeom>
          <a:noFill/>
          <a:ln/>
        </p:spPr>
      </p:sp>
      <p:sp>
        <p:nvSpPr>
          <p:cNvPr id="23" name="Shape 17"/>
          <p:cNvSpPr/>
          <p:nvPr/>
        </p:nvSpPr>
        <p:spPr>
          <a:xfrm>
            <a:off x="1219352" y="11252200"/>
            <a:ext cx="4572572" cy="1358900"/>
          </a:xfrm>
          <a:prstGeom prst="rect">
            <a:avLst/>
          </a:prstGeom>
          <a:noFill/>
          <a:ln/>
        </p:spPr>
      </p:sp>
      <p:sp>
        <p:nvSpPr>
          <p:cNvPr id="24" name="Text 18"/>
          <p:cNvSpPr/>
          <p:nvPr/>
        </p:nvSpPr>
        <p:spPr>
          <a:xfrm>
            <a:off x="1219352" y="112522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Disaster</a:t>
            </a:r>
            <a:endParaRPr lang="en-US" sz="3600" dirty="0"/>
          </a:p>
        </p:txBody>
      </p:sp>
      <p:sp>
        <p:nvSpPr>
          <p:cNvPr id="25" name="Text 19"/>
          <p:cNvSpPr/>
          <p:nvPr/>
        </p:nvSpPr>
        <p:spPr>
          <a:xfrm>
            <a:off x="1219352" y="12077700"/>
            <a:ext cx="4708055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Volcano destroys city.</a:t>
            </a:r>
            <a:endParaRPr lang="en-US" sz="3200" dirty="0"/>
          </a:p>
        </p:txBody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495" y="2832100"/>
            <a:ext cx="38105" cy="9652000"/>
          </a:xfrm>
          <a:prstGeom prst="rect">
            <a:avLst/>
          </a:prstGeom>
        </p:spPr>
      </p:pic>
      <p:sp>
        <p:nvSpPr>
          <p:cNvPr id="27" name="Shape 20"/>
          <p:cNvSpPr/>
          <p:nvPr/>
        </p:nvSpPr>
        <p:spPr>
          <a:xfrm>
            <a:off x="7011276" y="2832100"/>
            <a:ext cx="4572572" cy="9779000"/>
          </a:xfrm>
          <a:prstGeom prst="rect">
            <a:avLst/>
          </a:prstGeom>
          <a:noFill/>
          <a:ln/>
        </p:spPr>
      </p:sp>
      <p:sp>
        <p:nvSpPr>
          <p:cNvPr id="28" name="Shape 21"/>
          <p:cNvSpPr/>
          <p:nvPr/>
        </p:nvSpPr>
        <p:spPr>
          <a:xfrm>
            <a:off x="7011276" y="2832100"/>
            <a:ext cx="4572572" cy="3136900"/>
          </a:xfrm>
          <a:prstGeom prst="roundRect">
            <a:avLst>
              <a:gd name="adj" fmla="val 6413"/>
            </a:avLst>
          </a:prstGeom>
          <a:solidFill>
            <a:srgbClr val="F2F2F2">
              <a:alpha val="100000"/>
            </a:srgbClr>
          </a:solidFill>
          <a:ln/>
        </p:spPr>
      </p:sp>
      <p:sp>
        <p:nvSpPr>
          <p:cNvPr id="29" name="Shape 22"/>
          <p:cNvSpPr/>
          <p:nvPr/>
        </p:nvSpPr>
        <p:spPr>
          <a:xfrm>
            <a:off x="7417727" y="3136900"/>
            <a:ext cx="3759670" cy="2527300"/>
          </a:xfrm>
          <a:prstGeom prst="rect">
            <a:avLst/>
          </a:prstGeom>
          <a:noFill/>
          <a:ln/>
        </p:spPr>
      </p:sp>
      <p:sp>
        <p:nvSpPr>
          <p:cNvPr id="30" name="Text 23"/>
          <p:cNvSpPr/>
          <p:nvPr/>
        </p:nvSpPr>
        <p:spPr>
          <a:xfrm>
            <a:off x="7417727" y="3136900"/>
            <a:ext cx="396289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May</a:t>
            </a:r>
            <a:endParaRPr lang="en-US" sz="4800" dirty="0"/>
          </a:p>
        </p:txBody>
      </p:sp>
      <p:sp>
        <p:nvSpPr>
          <p:cNvPr id="31" name="Text 24"/>
          <p:cNvSpPr/>
          <p:nvPr/>
        </p:nvSpPr>
        <p:spPr>
          <a:xfrm>
            <a:off x="7417727" y="4064000"/>
            <a:ext cx="3895154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Shimmering City, conquest, Unicorn Crystal</a:t>
            </a:r>
            <a:endParaRPr lang="en-US" sz="3200" dirty="0"/>
          </a:p>
        </p:txBody>
      </p:sp>
      <p:sp>
        <p:nvSpPr>
          <p:cNvPr id="32" name="Shape 25"/>
          <p:cNvSpPr/>
          <p:nvPr/>
        </p:nvSpPr>
        <p:spPr>
          <a:xfrm>
            <a:off x="7011276" y="6654800"/>
            <a:ext cx="4572572" cy="5956300"/>
          </a:xfrm>
          <a:prstGeom prst="rect">
            <a:avLst/>
          </a:prstGeom>
          <a:noFill/>
          <a:ln/>
        </p:spPr>
      </p:sp>
      <p:sp>
        <p:nvSpPr>
          <p:cNvPr id="33" name="Shape 26"/>
          <p:cNvSpPr/>
          <p:nvPr/>
        </p:nvSpPr>
        <p:spPr>
          <a:xfrm>
            <a:off x="7011276" y="6654800"/>
            <a:ext cx="4572572" cy="1358900"/>
          </a:xfrm>
          <a:prstGeom prst="rect">
            <a:avLst/>
          </a:prstGeom>
          <a:noFill/>
          <a:ln/>
        </p:spPr>
      </p:sp>
      <p:sp>
        <p:nvSpPr>
          <p:cNvPr id="34" name="Shape 27"/>
          <p:cNvSpPr/>
          <p:nvPr/>
        </p:nvSpPr>
        <p:spPr>
          <a:xfrm>
            <a:off x="7011276" y="6654800"/>
            <a:ext cx="4572572" cy="1358900"/>
          </a:xfrm>
          <a:prstGeom prst="rect">
            <a:avLst/>
          </a:prstGeom>
          <a:noFill/>
          <a:ln/>
        </p:spPr>
      </p:sp>
      <p:sp>
        <p:nvSpPr>
          <p:cNvPr id="35" name="Text 28"/>
          <p:cNvSpPr/>
          <p:nvPr/>
        </p:nvSpPr>
        <p:spPr>
          <a:xfrm>
            <a:off x="7011276" y="66548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Obtain</a:t>
            </a:r>
            <a:endParaRPr lang="en-US" sz="3600" dirty="0"/>
          </a:p>
        </p:txBody>
      </p:sp>
      <p:sp>
        <p:nvSpPr>
          <p:cNvPr id="36" name="Text 29"/>
          <p:cNvSpPr/>
          <p:nvPr/>
        </p:nvSpPr>
        <p:spPr>
          <a:xfrm>
            <a:off x="7011276" y="7480300"/>
            <a:ext cx="4708055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Humans acquire Crystal </a:t>
            </a:r>
            <a:endParaRPr lang="en-US" sz="3200" dirty="0"/>
          </a:p>
        </p:txBody>
      </p:sp>
      <p:sp>
        <p:nvSpPr>
          <p:cNvPr id="37" name="Shape 30"/>
          <p:cNvSpPr/>
          <p:nvPr/>
        </p:nvSpPr>
        <p:spPr>
          <a:xfrm>
            <a:off x="7011276" y="84201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38" name="Shape 31"/>
          <p:cNvSpPr/>
          <p:nvPr/>
        </p:nvSpPr>
        <p:spPr>
          <a:xfrm>
            <a:off x="7011276" y="84201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39" name="Text 32"/>
          <p:cNvSpPr/>
          <p:nvPr/>
        </p:nvSpPr>
        <p:spPr>
          <a:xfrm>
            <a:off x="7011276" y="84201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Foundation</a:t>
            </a:r>
            <a:endParaRPr lang="en-US" sz="3600" dirty="0"/>
          </a:p>
        </p:txBody>
      </p:sp>
      <p:sp>
        <p:nvSpPr>
          <p:cNvPr id="40" name="Text 33"/>
          <p:cNvSpPr/>
          <p:nvPr/>
        </p:nvSpPr>
        <p:spPr>
          <a:xfrm>
            <a:off x="7011276" y="924560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Shimmering City established</a:t>
            </a:r>
            <a:endParaRPr lang="en-US" sz="3200" dirty="0"/>
          </a:p>
        </p:txBody>
      </p:sp>
      <p:sp>
        <p:nvSpPr>
          <p:cNvPr id="41" name="Shape 34"/>
          <p:cNvSpPr/>
          <p:nvPr/>
        </p:nvSpPr>
        <p:spPr>
          <a:xfrm>
            <a:off x="7011276" y="107188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42" name="Shape 35"/>
          <p:cNvSpPr/>
          <p:nvPr/>
        </p:nvSpPr>
        <p:spPr>
          <a:xfrm>
            <a:off x="7011276" y="107188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43" name="Text 36"/>
          <p:cNvSpPr/>
          <p:nvPr/>
        </p:nvSpPr>
        <p:spPr>
          <a:xfrm>
            <a:off x="7011276" y="107188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Rise</a:t>
            </a:r>
            <a:endParaRPr lang="en-US" sz="3600" dirty="0"/>
          </a:p>
        </p:txBody>
      </p:sp>
      <p:sp>
        <p:nvSpPr>
          <p:cNvPr id="44" name="Text 37"/>
          <p:cNvSpPr/>
          <p:nvPr/>
        </p:nvSpPr>
        <p:spPr>
          <a:xfrm>
            <a:off x="7011276" y="1154430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City expands, conquers neighbors.</a:t>
            </a:r>
            <a:endParaRPr lang="en-US" sz="3200" dirty="0"/>
          </a:p>
        </p:txBody>
      </p:sp>
      <p:pic>
        <p:nvPicPr>
          <p:cNvPr id="4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419" y="2832100"/>
            <a:ext cx="38105" cy="9652000"/>
          </a:xfrm>
          <a:prstGeom prst="rect">
            <a:avLst/>
          </a:prstGeom>
        </p:spPr>
      </p:pic>
      <p:sp>
        <p:nvSpPr>
          <p:cNvPr id="46" name="Shape 38"/>
          <p:cNvSpPr/>
          <p:nvPr/>
        </p:nvSpPr>
        <p:spPr>
          <a:xfrm>
            <a:off x="12803200" y="2832100"/>
            <a:ext cx="4572572" cy="9779000"/>
          </a:xfrm>
          <a:prstGeom prst="rect">
            <a:avLst/>
          </a:prstGeom>
          <a:noFill/>
          <a:ln/>
        </p:spPr>
      </p:sp>
      <p:sp>
        <p:nvSpPr>
          <p:cNvPr id="47" name="Shape 39"/>
          <p:cNvSpPr/>
          <p:nvPr/>
        </p:nvSpPr>
        <p:spPr>
          <a:xfrm>
            <a:off x="12803200" y="2832100"/>
            <a:ext cx="4572572" cy="3136900"/>
          </a:xfrm>
          <a:prstGeom prst="roundRect">
            <a:avLst>
              <a:gd name="adj" fmla="val 6413"/>
            </a:avLst>
          </a:prstGeom>
          <a:solidFill>
            <a:srgbClr val="F2F2F2">
              <a:alpha val="100000"/>
            </a:srgbClr>
          </a:solidFill>
          <a:ln/>
        </p:spPr>
      </p:sp>
      <p:sp>
        <p:nvSpPr>
          <p:cNvPr id="48" name="Shape 40"/>
          <p:cNvSpPr/>
          <p:nvPr/>
        </p:nvSpPr>
        <p:spPr>
          <a:xfrm>
            <a:off x="13209651" y="3136900"/>
            <a:ext cx="3759670" cy="2527300"/>
          </a:xfrm>
          <a:prstGeom prst="rect">
            <a:avLst/>
          </a:prstGeom>
          <a:noFill/>
          <a:ln/>
        </p:spPr>
      </p:sp>
      <p:sp>
        <p:nvSpPr>
          <p:cNvPr id="49" name="Text 41"/>
          <p:cNvSpPr/>
          <p:nvPr/>
        </p:nvSpPr>
        <p:spPr>
          <a:xfrm>
            <a:off x="13209651" y="3136900"/>
            <a:ext cx="396289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June</a:t>
            </a:r>
            <a:endParaRPr lang="en-US" sz="4800" dirty="0"/>
          </a:p>
        </p:txBody>
      </p:sp>
      <p:sp>
        <p:nvSpPr>
          <p:cNvPr id="50" name="Text 42"/>
          <p:cNvSpPr/>
          <p:nvPr/>
        </p:nvSpPr>
        <p:spPr>
          <a:xfrm>
            <a:off x="13209651" y="4064000"/>
            <a:ext cx="3895154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War, curse from artifact, magic discovery</a:t>
            </a:r>
            <a:endParaRPr lang="en-US" sz="3200" dirty="0"/>
          </a:p>
        </p:txBody>
      </p:sp>
      <p:sp>
        <p:nvSpPr>
          <p:cNvPr id="51" name="Shape 43"/>
          <p:cNvSpPr/>
          <p:nvPr/>
        </p:nvSpPr>
        <p:spPr>
          <a:xfrm>
            <a:off x="12803200" y="6654800"/>
            <a:ext cx="4572572" cy="5956300"/>
          </a:xfrm>
          <a:prstGeom prst="rect">
            <a:avLst/>
          </a:prstGeom>
          <a:noFill/>
          <a:ln/>
        </p:spPr>
      </p:sp>
      <p:sp>
        <p:nvSpPr>
          <p:cNvPr id="52" name="Shape 44"/>
          <p:cNvSpPr/>
          <p:nvPr/>
        </p:nvSpPr>
        <p:spPr>
          <a:xfrm>
            <a:off x="12803200" y="6654800"/>
            <a:ext cx="4572572" cy="1358900"/>
          </a:xfrm>
          <a:prstGeom prst="rect">
            <a:avLst/>
          </a:prstGeom>
          <a:noFill/>
          <a:ln/>
        </p:spPr>
      </p:sp>
      <p:sp>
        <p:nvSpPr>
          <p:cNvPr id="53" name="Shape 45"/>
          <p:cNvSpPr/>
          <p:nvPr/>
        </p:nvSpPr>
        <p:spPr>
          <a:xfrm>
            <a:off x="12803200" y="6654800"/>
            <a:ext cx="4572572" cy="1358900"/>
          </a:xfrm>
          <a:prstGeom prst="rect">
            <a:avLst/>
          </a:prstGeom>
          <a:noFill/>
          <a:ln/>
        </p:spPr>
      </p:sp>
      <p:sp>
        <p:nvSpPr>
          <p:cNvPr id="54" name="Text 46"/>
          <p:cNvSpPr/>
          <p:nvPr/>
        </p:nvSpPr>
        <p:spPr>
          <a:xfrm>
            <a:off x="12803200" y="66548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War</a:t>
            </a:r>
            <a:endParaRPr lang="en-US" sz="3600" dirty="0"/>
          </a:p>
        </p:txBody>
      </p:sp>
      <p:sp>
        <p:nvSpPr>
          <p:cNvPr id="55" name="Text 47"/>
          <p:cNvSpPr/>
          <p:nvPr/>
        </p:nvSpPr>
        <p:spPr>
          <a:xfrm>
            <a:off x="12803200" y="7480300"/>
            <a:ext cx="4708055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Kingdoms clash in.</a:t>
            </a:r>
            <a:endParaRPr lang="en-US" sz="3200" dirty="0"/>
          </a:p>
        </p:txBody>
      </p:sp>
      <p:sp>
        <p:nvSpPr>
          <p:cNvPr id="56" name="Shape 48"/>
          <p:cNvSpPr/>
          <p:nvPr/>
        </p:nvSpPr>
        <p:spPr>
          <a:xfrm>
            <a:off x="12803200" y="84201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57" name="Shape 49"/>
          <p:cNvSpPr/>
          <p:nvPr/>
        </p:nvSpPr>
        <p:spPr>
          <a:xfrm>
            <a:off x="12803200" y="84201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58" name="Text 50"/>
          <p:cNvSpPr/>
          <p:nvPr/>
        </p:nvSpPr>
        <p:spPr>
          <a:xfrm>
            <a:off x="12803200" y="84201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Transformation</a:t>
            </a:r>
            <a:endParaRPr lang="en-US" sz="3600" dirty="0"/>
          </a:p>
        </p:txBody>
      </p:sp>
      <p:sp>
        <p:nvSpPr>
          <p:cNvPr id="59" name="Text 51"/>
          <p:cNvSpPr/>
          <p:nvPr/>
        </p:nvSpPr>
        <p:spPr>
          <a:xfrm>
            <a:off x="12803200" y="924560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Peasant discovers magical powers.</a:t>
            </a:r>
            <a:endParaRPr lang="en-US" sz="3200" dirty="0"/>
          </a:p>
        </p:txBody>
      </p:sp>
      <p:sp>
        <p:nvSpPr>
          <p:cNvPr id="60" name="Shape 52"/>
          <p:cNvSpPr/>
          <p:nvPr/>
        </p:nvSpPr>
        <p:spPr>
          <a:xfrm>
            <a:off x="12803200" y="107188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61" name="Shape 53"/>
          <p:cNvSpPr/>
          <p:nvPr/>
        </p:nvSpPr>
        <p:spPr>
          <a:xfrm>
            <a:off x="12803200" y="107188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62" name="Text 54"/>
          <p:cNvSpPr/>
          <p:nvPr/>
        </p:nvSpPr>
        <p:spPr>
          <a:xfrm>
            <a:off x="12803200" y="107188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Intrigue</a:t>
            </a:r>
            <a:endParaRPr lang="en-US" sz="3600" dirty="0"/>
          </a:p>
        </p:txBody>
      </p:sp>
      <p:sp>
        <p:nvSpPr>
          <p:cNvPr id="63" name="Text 55"/>
          <p:cNvSpPr/>
          <p:nvPr/>
        </p:nvSpPr>
        <p:spPr>
          <a:xfrm>
            <a:off x="12803200" y="1154430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Plot to assassinate leader uncovered.</a:t>
            </a:r>
            <a:endParaRPr lang="en-US" sz="3200" dirty="0"/>
          </a:p>
        </p:txBody>
      </p:sp>
      <p:pic>
        <p:nvPicPr>
          <p:cNvPr id="6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7343" y="2832100"/>
            <a:ext cx="38105" cy="9652000"/>
          </a:xfrm>
          <a:prstGeom prst="rect">
            <a:avLst/>
          </a:prstGeom>
        </p:spPr>
      </p:pic>
      <p:sp>
        <p:nvSpPr>
          <p:cNvPr id="65" name="Shape 56"/>
          <p:cNvSpPr/>
          <p:nvPr/>
        </p:nvSpPr>
        <p:spPr>
          <a:xfrm>
            <a:off x="18595124" y="2832100"/>
            <a:ext cx="4572572" cy="9779000"/>
          </a:xfrm>
          <a:prstGeom prst="rect">
            <a:avLst/>
          </a:prstGeom>
          <a:noFill/>
          <a:ln/>
        </p:spPr>
      </p:sp>
      <p:sp>
        <p:nvSpPr>
          <p:cNvPr id="66" name="Shape 57"/>
          <p:cNvSpPr/>
          <p:nvPr/>
        </p:nvSpPr>
        <p:spPr>
          <a:xfrm>
            <a:off x="18595124" y="2832100"/>
            <a:ext cx="4572572" cy="3136900"/>
          </a:xfrm>
          <a:prstGeom prst="roundRect">
            <a:avLst>
              <a:gd name="adj" fmla="val 6413"/>
            </a:avLst>
          </a:prstGeom>
          <a:solidFill>
            <a:srgbClr val="F2F2F2">
              <a:alpha val="100000"/>
            </a:srgbClr>
          </a:solidFill>
          <a:ln/>
        </p:spPr>
      </p:sp>
      <p:sp>
        <p:nvSpPr>
          <p:cNvPr id="67" name="Shape 58"/>
          <p:cNvSpPr/>
          <p:nvPr/>
        </p:nvSpPr>
        <p:spPr>
          <a:xfrm>
            <a:off x="19001575" y="3136900"/>
            <a:ext cx="3759670" cy="2527300"/>
          </a:xfrm>
          <a:prstGeom prst="rect">
            <a:avLst/>
          </a:prstGeom>
          <a:noFill/>
          <a:ln/>
        </p:spPr>
      </p:sp>
      <p:sp>
        <p:nvSpPr>
          <p:cNvPr id="68" name="Text 59"/>
          <p:cNvSpPr/>
          <p:nvPr/>
        </p:nvSpPr>
        <p:spPr>
          <a:xfrm>
            <a:off x="19001575" y="3136900"/>
            <a:ext cx="396289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July</a:t>
            </a:r>
            <a:endParaRPr lang="en-US" sz="4800" dirty="0"/>
          </a:p>
        </p:txBody>
      </p:sp>
      <p:sp>
        <p:nvSpPr>
          <p:cNvPr id="69" name="Text 60"/>
          <p:cNvSpPr/>
          <p:nvPr/>
        </p:nvSpPr>
        <p:spPr>
          <a:xfrm>
            <a:off x="19001575" y="4064000"/>
            <a:ext cx="3895154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Kingdom invaded, betrayal, hero's festival</a:t>
            </a:r>
            <a:endParaRPr lang="en-US" sz="3200" dirty="0"/>
          </a:p>
        </p:txBody>
      </p:sp>
      <p:sp>
        <p:nvSpPr>
          <p:cNvPr id="70" name="Shape 61"/>
          <p:cNvSpPr/>
          <p:nvPr/>
        </p:nvSpPr>
        <p:spPr>
          <a:xfrm>
            <a:off x="18595124" y="6654800"/>
            <a:ext cx="4572572" cy="5956300"/>
          </a:xfrm>
          <a:prstGeom prst="rect">
            <a:avLst/>
          </a:prstGeom>
          <a:noFill/>
          <a:ln/>
        </p:spPr>
      </p:sp>
      <p:sp>
        <p:nvSpPr>
          <p:cNvPr id="71" name="Shape 62"/>
          <p:cNvSpPr/>
          <p:nvPr/>
        </p:nvSpPr>
        <p:spPr>
          <a:xfrm>
            <a:off x="18595124" y="6654800"/>
            <a:ext cx="4572572" cy="1358900"/>
          </a:xfrm>
          <a:prstGeom prst="rect">
            <a:avLst/>
          </a:prstGeom>
          <a:noFill/>
          <a:ln/>
        </p:spPr>
      </p:sp>
      <p:sp>
        <p:nvSpPr>
          <p:cNvPr id="72" name="Shape 63"/>
          <p:cNvSpPr/>
          <p:nvPr/>
        </p:nvSpPr>
        <p:spPr>
          <a:xfrm>
            <a:off x="18595124" y="6654800"/>
            <a:ext cx="4572572" cy="1358900"/>
          </a:xfrm>
          <a:prstGeom prst="rect">
            <a:avLst/>
          </a:prstGeom>
          <a:noFill/>
          <a:ln/>
        </p:spPr>
      </p:sp>
      <p:sp>
        <p:nvSpPr>
          <p:cNvPr id="73" name="Text 64"/>
          <p:cNvSpPr/>
          <p:nvPr/>
        </p:nvSpPr>
        <p:spPr>
          <a:xfrm>
            <a:off x="18595124" y="66548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Invasion</a:t>
            </a:r>
            <a:endParaRPr lang="en-US" sz="3600" dirty="0"/>
          </a:p>
        </p:txBody>
      </p:sp>
      <p:sp>
        <p:nvSpPr>
          <p:cNvPr id="74" name="Text 65"/>
          <p:cNvSpPr/>
          <p:nvPr/>
        </p:nvSpPr>
        <p:spPr>
          <a:xfrm>
            <a:off x="18595124" y="7480300"/>
            <a:ext cx="4708055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Kingdom attacked.</a:t>
            </a:r>
            <a:endParaRPr lang="en-US" sz="3200" dirty="0"/>
          </a:p>
        </p:txBody>
      </p:sp>
      <p:sp>
        <p:nvSpPr>
          <p:cNvPr id="75" name="Shape 66"/>
          <p:cNvSpPr/>
          <p:nvPr/>
        </p:nvSpPr>
        <p:spPr>
          <a:xfrm>
            <a:off x="18595124" y="84201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76" name="Shape 67"/>
          <p:cNvSpPr/>
          <p:nvPr/>
        </p:nvSpPr>
        <p:spPr>
          <a:xfrm>
            <a:off x="18595124" y="84201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77" name="Text 68"/>
          <p:cNvSpPr/>
          <p:nvPr/>
        </p:nvSpPr>
        <p:spPr>
          <a:xfrm>
            <a:off x="18595124" y="84201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Betrayal</a:t>
            </a:r>
            <a:endParaRPr lang="en-US" sz="3600" dirty="0"/>
          </a:p>
        </p:txBody>
      </p:sp>
      <p:sp>
        <p:nvSpPr>
          <p:cNvPr id="78" name="Text 69"/>
          <p:cNvSpPr/>
          <p:nvPr/>
        </p:nvSpPr>
        <p:spPr>
          <a:xfrm>
            <a:off x="18595124" y="924560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Queen's advisor revealed as spy.</a:t>
            </a:r>
            <a:endParaRPr lang="en-US" sz="3200" dirty="0"/>
          </a:p>
        </p:txBody>
      </p:sp>
      <p:sp>
        <p:nvSpPr>
          <p:cNvPr id="79" name="Shape 70"/>
          <p:cNvSpPr/>
          <p:nvPr/>
        </p:nvSpPr>
        <p:spPr>
          <a:xfrm>
            <a:off x="18595124" y="107188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80" name="Shape 71"/>
          <p:cNvSpPr/>
          <p:nvPr/>
        </p:nvSpPr>
        <p:spPr>
          <a:xfrm>
            <a:off x="18595124" y="10718800"/>
            <a:ext cx="4572572" cy="1892300"/>
          </a:xfrm>
          <a:prstGeom prst="rect">
            <a:avLst/>
          </a:prstGeom>
          <a:noFill/>
          <a:ln/>
        </p:spPr>
      </p:sp>
      <p:sp>
        <p:nvSpPr>
          <p:cNvPr id="81" name="Text 72"/>
          <p:cNvSpPr/>
          <p:nvPr/>
        </p:nvSpPr>
        <p:spPr>
          <a:xfrm>
            <a:off x="18595124" y="10718800"/>
            <a:ext cx="4724991" cy="7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Festival</a:t>
            </a:r>
            <a:endParaRPr lang="en-US" sz="3600" dirty="0"/>
          </a:p>
        </p:txBody>
      </p:sp>
      <p:sp>
        <p:nvSpPr>
          <p:cNvPr id="82" name="Text 73"/>
          <p:cNvSpPr/>
          <p:nvPr/>
        </p:nvSpPr>
        <p:spPr>
          <a:xfrm>
            <a:off x="18595124" y="11544300"/>
            <a:ext cx="4708055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Grand celebration in hero's honor.</a:t>
            </a:r>
            <a:endParaRPr lang="en-US" sz="3200" dirty="0"/>
          </a:p>
        </p:txBody>
      </p:sp>
      <p:sp>
        <p:nvSpPr>
          <p:cNvPr id="83" name="Text 74"/>
          <p:cNvSpPr/>
          <p:nvPr/>
        </p:nvSpPr>
        <p:spPr>
          <a:xfrm>
            <a:off x="8281435" y="3937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2188" y="6350000"/>
            <a:ext cx="9284860" cy="736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4543" cy="53086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562" y="0"/>
            <a:ext cx="3086486" cy="4612953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6769946" y="2247900"/>
            <a:ext cx="10859857" cy="9220200"/>
          </a:xfrm>
          <a:prstGeom prst="roundRect">
            <a:avLst>
              <a:gd name="adj" fmla="val 13785"/>
            </a:avLst>
          </a:prstGeom>
          <a:noFill/>
          <a:ln/>
        </p:spPr>
      </p:sp>
      <p:sp>
        <p:nvSpPr>
          <p:cNvPr id="8" name="Text 2"/>
          <p:cNvSpPr/>
          <p:nvPr/>
        </p:nvSpPr>
        <p:spPr>
          <a:xfrm>
            <a:off x="7582848" y="3060700"/>
            <a:ext cx="9572763" cy="3081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80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Thank you for choosing EaTemp</a:t>
            </a:r>
            <a:endParaRPr lang="en-US" sz="8000" dirty="0"/>
          </a:p>
        </p:txBody>
      </p:sp>
      <p:sp>
        <p:nvSpPr>
          <p:cNvPr id="9" name="Text 3"/>
          <p:cNvSpPr/>
          <p:nvPr/>
        </p:nvSpPr>
        <p:spPr>
          <a:xfrm>
            <a:off x="7582848" y="6413500"/>
            <a:ext cx="9369538" cy="4377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We offer free and high-quality slides templates for your presentations. We appreciate you choosing us and hope our templates have been helpful. </a:t>
            </a:r>
            <a:endParaRPr lang="en-US" sz="3200" dirty="0"/>
          </a:p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As a new website, we rely on your support to grow, so please help us by sharing our site with your friends and colleagues. </a:t>
            </a:r>
            <a:endParaRPr lang="en-US" sz="3200" dirty="0"/>
          </a:p>
        </p:txBody>
      </p:sp>
      <p:sp>
        <p:nvSpPr>
          <p:cNvPr id="10" name="Text 4"/>
          <p:cNvSpPr/>
          <p:nvPr/>
        </p:nvSpPr>
        <p:spPr>
          <a:xfrm rot="16200000">
            <a:off x="22199488" y="8338542"/>
            <a:ext cx="3645356" cy="4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Credit | Image: </a:t>
            </a:r>
            <a:pPr algn="l">
              <a:spcAft>
                <a:spcPts val="4000"/>
              </a:spcAft>
            </a:pP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hlinkClick r:id="rId5" invalidUrl="" action="" tgtFrame="" tooltip="Open https://unsplash.com/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pPr algn="l">
              <a:spcAft>
                <a:spcPts val="4000"/>
              </a:spcAft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2188" y="6350000"/>
            <a:ext cx="9284860" cy="736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4543" cy="53086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562" y="0"/>
            <a:ext cx="3086486" cy="4612949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014702" y="4953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  <p:sp>
        <p:nvSpPr>
          <p:cNvPr id="8" name="Shape 2"/>
          <p:cNvSpPr/>
          <p:nvPr/>
        </p:nvSpPr>
        <p:spPr>
          <a:xfrm>
            <a:off x="4051806" y="4000500"/>
            <a:ext cx="7760670" cy="1625600"/>
          </a:xfrm>
          <a:prstGeom prst="rect">
            <a:avLst/>
          </a:prstGeom>
          <a:noFill/>
          <a:ln/>
        </p:spPr>
      </p:sp>
      <p:sp>
        <p:nvSpPr>
          <p:cNvPr id="9" name="Shape 3"/>
          <p:cNvSpPr/>
          <p:nvPr/>
        </p:nvSpPr>
        <p:spPr>
          <a:xfrm>
            <a:off x="4051806" y="4083050"/>
            <a:ext cx="5931641" cy="1460500"/>
          </a:xfrm>
          <a:prstGeom prst="rect">
            <a:avLst/>
          </a:prstGeom>
          <a:noFill/>
          <a:ln/>
        </p:spPr>
      </p:sp>
      <p:sp>
        <p:nvSpPr>
          <p:cNvPr id="10" name="Text 4"/>
          <p:cNvSpPr/>
          <p:nvPr/>
        </p:nvSpPr>
        <p:spPr>
          <a:xfrm>
            <a:off x="3848581" y="4083050"/>
            <a:ext cx="6134867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Introduction</a:t>
            </a:r>
            <a:endParaRPr lang="en-US" sz="4800" dirty="0"/>
          </a:p>
        </p:txBody>
      </p:sp>
      <p:sp>
        <p:nvSpPr>
          <p:cNvPr id="11" name="Text 5"/>
          <p:cNvSpPr/>
          <p:nvPr/>
        </p:nvSpPr>
        <p:spPr>
          <a:xfrm>
            <a:off x="3916323" y="5010150"/>
            <a:ext cx="6067125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The Extraordinary Realm</a:t>
            </a:r>
            <a:endParaRPr lang="en-US" sz="320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673" y="4000500"/>
            <a:ext cx="1625803" cy="1625600"/>
          </a:xfrm>
          <a:prstGeom prst="rect">
            <a:avLst/>
          </a:prstGeom>
        </p:spPr>
      </p:pic>
      <p:sp>
        <p:nvSpPr>
          <p:cNvPr id="13" name="Shape 6"/>
          <p:cNvSpPr/>
          <p:nvPr/>
        </p:nvSpPr>
        <p:spPr>
          <a:xfrm>
            <a:off x="10186673" y="4000500"/>
            <a:ext cx="1625803" cy="1625600"/>
          </a:xfrm>
          <a:prstGeom prst="roundRect">
            <a:avLst>
              <a:gd name="adj" fmla="val 781313"/>
            </a:avLst>
          </a:prstGeom>
          <a:noFill/>
          <a:ln w="50800">
            <a:solidFill>
              <a:srgbClr val="424242"/>
            </a:solidFill>
            <a:prstDash val="solid"/>
          </a:ln>
        </p:spPr>
      </p:sp>
      <p:sp>
        <p:nvSpPr>
          <p:cNvPr id="14" name="Text 7"/>
          <p:cNvSpPr/>
          <p:nvPr/>
        </p:nvSpPr>
        <p:spPr>
          <a:xfrm>
            <a:off x="10561370" y="4298950"/>
            <a:ext cx="87641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01</a:t>
            </a:r>
            <a:endParaRPr lang="en-US" sz="4800" dirty="0"/>
          </a:p>
        </p:txBody>
      </p:sp>
      <p:sp>
        <p:nvSpPr>
          <p:cNvPr id="15" name="Shape 8"/>
          <p:cNvSpPr/>
          <p:nvPr/>
        </p:nvSpPr>
        <p:spPr>
          <a:xfrm>
            <a:off x="12574572" y="4000500"/>
            <a:ext cx="7760670" cy="1625600"/>
          </a:xfrm>
          <a:prstGeom prst="rect">
            <a:avLst/>
          </a:prstGeom>
          <a:noFill/>
          <a:ln/>
        </p:spPr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4572" y="4000500"/>
            <a:ext cx="1625803" cy="1625600"/>
          </a:xfrm>
          <a:prstGeom prst="rect">
            <a:avLst/>
          </a:prstGeom>
        </p:spPr>
      </p:pic>
      <p:sp>
        <p:nvSpPr>
          <p:cNvPr id="17" name="Shape 9"/>
          <p:cNvSpPr/>
          <p:nvPr/>
        </p:nvSpPr>
        <p:spPr>
          <a:xfrm>
            <a:off x="12574572" y="4000500"/>
            <a:ext cx="1625803" cy="1625600"/>
          </a:xfrm>
          <a:prstGeom prst="roundRect">
            <a:avLst>
              <a:gd name="adj" fmla="val 781313"/>
            </a:avLst>
          </a:prstGeom>
          <a:noFill/>
          <a:ln w="50800">
            <a:solidFill>
              <a:srgbClr val="424242"/>
            </a:solidFill>
            <a:prstDash val="solid"/>
          </a:ln>
        </p:spPr>
      </p:sp>
      <p:sp>
        <p:nvSpPr>
          <p:cNvPr id="18" name="Text 10"/>
          <p:cNvSpPr/>
          <p:nvPr/>
        </p:nvSpPr>
        <p:spPr>
          <a:xfrm>
            <a:off x="12911164" y="4298950"/>
            <a:ext cx="95261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02</a:t>
            </a:r>
            <a:endParaRPr lang="en-US" sz="4800" dirty="0"/>
          </a:p>
        </p:txBody>
      </p:sp>
      <p:sp>
        <p:nvSpPr>
          <p:cNvPr id="19" name="Shape 11"/>
          <p:cNvSpPr/>
          <p:nvPr/>
        </p:nvSpPr>
        <p:spPr>
          <a:xfrm>
            <a:off x="14403600" y="4083050"/>
            <a:ext cx="5931641" cy="1460500"/>
          </a:xfrm>
          <a:prstGeom prst="rect">
            <a:avLst/>
          </a:prstGeom>
          <a:noFill/>
          <a:ln/>
        </p:spPr>
      </p:sp>
      <p:sp>
        <p:nvSpPr>
          <p:cNvPr id="20" name="Text 12"/>
          <p:cNvSpPr/>
          <p:nvPr/>
        </p:nvSpPr>
        <p:spPr>
          <a:xfrm>
            <a:off x="14403600" y="4083050"/>
            <a:ext cx="6134867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Encounters</a:t>
            </a:r>
            <a:endParaRPr lang="en-US" sz="4800" dirty="0"/>
          </a:p>
        </p:txBody>
      </p:sp>
      <p:sp>
        <p:nvSpPr>
          <p:cNvPr id="21" name="Text 13"/>
          <p:cNvSpPr/>
          <p:nvPr/>
        </p:nvSpPr>
        <p:spPr>
          <a:xfrm>
            <a:off x="14403600" y="5010150"/>
            <a:ext cx="6067125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Unicorn Sightings</a:t>
            </a:r>
            <a:endParaRPr lang="en-US" sz="3200" dirty="0"/>
          </a:p>
        </p:txBody>
      </p:sp>
      <p:sp>
        <p:nvSpPr>
          <p:cNvPr id="22" name="Shape 14"/>
          <p:cNvSpPr/>
          <p:nvPr/>
        </p:nvSpPr>
        <p:spPr>
          <a:xfrm>
            <a:off x="4051806" y="6985000"/>
            <a:ext cx="7760670" cy="1625600"/>
          </a:xfrm>
          <a:prstGeom prst="rect">
            <a:avLst/>
          </a:prstGeom>
          <a:noFill/>
          <a:ln/>
        </p:spPr>
      </p:sp>
      <p:sp>
        <p:nvSpPr>
          <p:cNvPr id="23" name="Shape 15"/>
          <p:cNvSpPr/>
          <p:nvPr/>
        </p:nvSpPr>
        <p:spPr>
          <a:xfrm>
            <a:off x="4051806" y="7067550"/>
            <a:ext cx="5931641" cy="1460500"/>
          </a:xfrm>
          <a:prstGeom prst="rect">
            <a:avLst/>
          </a:prstGeom>
          <a:noFill/>
          <a:ln/>
        </p:spPr>
      </p:sp>
      <p:sp>
        <p:nvSpPr>
          <p:cNvPr id="24" name="Text 16"/>
          <p:cNvSpPr/>
          <p:nvPr/>
        </p:nvSpPr>
        <p:spPr>
          <a:xfrm>
            <a:off x="3848581" y="7067550"/>
            <a:ext cx="6134867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Wonders</a:t>
            </a:r>
            <a:endParaRPr lang="en-US" sz="4800" dirty="0"/>
          </a:p>
        </p:txBody>
      </p:sp>
      <p:sp>
        <p:nvSpPr>
          <p:cNvPr id="25" name="Text 17"/>
          <p:cNvSpPr/>
          <p:nvPr/>
        </p:nvSpPr>
        <p:spPr>
          <a:xfrm>
            <a:off x="3916323" y="7994650"/>
            <a:ext cx="6067125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Wishes Granted</a:t>
            </a:r>
            <a:endParaRPr lang="en-US" sz="3200" dirty="0"/>
          </a:p>
        </p:txBody>
      </p:sp>
      <p:pic>
        <p:nvPicPr>
          <p:cNvPr id="2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6673" y="6985000"/>
            <a:ext cx="1625803" cy="1625600"/>
          </a:xfrm>
          <a:prstGeom prst="rect">
            <a:avLst/>
          </a:prstGeom>
        </p:spPr>
      </p:pic>
      <p:sp>
        <p:nvSpPr>
          <p:cNvPr id="27" name="Shape 18"/>
          <p:cNvSpPr/>
          <p:nvPr/>
        </p:nvSpPr>
        <p:spPr>
          <a:xfrm>
            <a:off x="10186673" y="6985000"/>
            <a:ext cx="1625803" cy="1625600"/>
          </a:xfrm>
          <a:prstGeom prst="roundRect">
            <a:avLst>
              <a:gd name="adj" fmla="val 781313"/>
            </a:avLst>
          </a:prstGeom>
          <a:noFill/>
          <a:ln w="50800">
            <a:solidFill>
              <a:srgbClr val="424242"/>
            </a:solidFill>
            <a:prstDash val="solid"/>
          </a:ln>
        </p:spPr>
      </p:sp>
      <p:sp>
        <p:nvSpPr>
          <p:cNvPr id="28" name="Text 19"/>
          <p:cNvSpPr/>
          <p:nvPr/>
        </p:nvSpPr>
        <p:spPr>
          <a:xfrm>
            <a:off x="10516914" y="7283450"/>
            <a:ext cx="96532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03</a:t>
            </a:r>
            <a:endParaRPr lang="en-US" sz="4800" dirty="0"/>
          </a:p>
        </p:txBody>
      </p:sp>
      <p:sp>
        <p:nvSpPr>
          <p:cNvPr id="29" name="Shape 20"/>
          <p:cNvSpPr/>
          <p:nvPr/>
        </p:nvSpPr>
        <p:spPr>
          <a:xfrm>
            <a:off x="12574572" y="6985000"/>
            <a:ext cx="7760670" cy="1625600"/>
          </a:xfrm>
          <a:prstGeom prst="rect">
            <a:avLst/>
          </a:prstGeom>
          <a:noFill/>
          <a:ln/>
        </p:spPr>
      </p:sp>
      <p:pic>
        <p:nvPicPr>
          <p:cNvPr id="30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4572" y="6985000"/>
            <a:ext cx="1625803" cy="1625600"/>
          </a:xfrm>
          <a:prstGeom prst="rect">
            <a:avLst/>
          </a:prstGeom>
        </p:spPr>
      </p:pic>
      <p:sp>
        <p:nvSpPr>
          <p:cNvPr id="31" name="Shape 21"/>
          <p:cNvSpPr/>
          <p:nvPr/>
        </p:nvSpPr>
        <p:spPr>
          <a:xfrm>
            <a:off x="12574572" y="6985000"/>
            <a:ext cx="1625803" cy="1625600"/>
          </a:xfrm>
          <a:prstGeom prst="roundRect">
            <a:avLst>
              <a:gd name="adj" fmla="val 781313"/>
            </a:avLst>
          </a:prstGeom>
          <a:noFill/>
          <a:ln w="50800">
            <a:solidFill>
              <a:srgbClr val="424242"/>
            </a:solidFill>
            <a:prstDash val="solid"/>
          </a:ln>
        </p:spPr>
      </p:sp>
      <p:sp>
        <p:nvSpPr>
          <p:cNvPr id="32" name="Text 22"/>
          <p:cNvSpPr/>
          <p:nvPr/>
        </p:nvSpPr>
        <p:spPr>
          <a:xfrm>
            <a:off x="12898462" y="7283450"/>
            <a:ext cx="978022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04</a:t>
            </a:r>
            <a:endParaRPr lang="en-US" sz="4800" dirty="0"/>
          </a:p>
        </p:txBody>
      </p:sp>
      <p:sp>
        <p:nvSpPr>
          <p:cNvPr id="33" name="Shape 23"/>
          <p:cNvSpPr/>
          <p:nvPr/>
        </p:nvSpPr>
        <p:spPr>
          <a:xfrm>
            <a:off x="14403600" y="7067550"/>
            <a:ext cx="5931641" cy="1460500"/>
          </a:xfrm>
          <a:prstGeom prst="rect">
            <a:avLst/>
          </a:prstGeom>
          <a:noFill/>
          <a:ln/>
        </p:spPr>
      </p:sp>
      <p:sp>
        <p:nvSpPr>
          <p:cNvPr id="34" name="Text 24"/>
          <p:cNvSpPr/>
          <p:nvPr/>
        </p:nvSpPr>
        <p:spPr>
          <a:xfrm>
            <a:off x="14403600" y="7067550"/>
            <a:ext cx="6134867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Magic</a:t>
            </a:r>
            <a:endParaRPr lang="en-US" sz="4800" dirty="0"/>
          </a:p>
        </p:txBody>
      </p:sp>
      <p:sp>
        <p:nvSpPr>
          <p:cNvPr id="35" name="Text 25"/>
          <p:cNvSpPr/>
          <p:nvPr/>
        </p:nvSpPr>
        <p:spPr>
          <a:xfrm>
            <a:off x="14403600" y="7994650"/>
            <a:ext cx="6067125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Spellcasting</a:t>
            </a:r>
            <a:endParaRPr lang="en-US" sz="3200" dirty="0"/>
          </a:p>
        </p:txBody>
      </p:sp>
      <p:sp>
        <p:nvSpPr>
          <p:cNvPr id="36" name="Shape 26"/>
          <p:cNvSpPr/>
          <p:nvPr/>
        </p:nvSpPr>
        <p:spPr>
          <a:xfrm>
            <a:off x="4051806" y="9969500"/>
            <a:ext cx="7760670" cy="1625600"/>
          </a:xfrm>
          <a:prstGeom prst="rect">
            <a:avLst/>
          </a:prstGeom>
          <a:noFill/>
          <a:ln/>
        </p:spPr>
      </p:sp>
      <p:sp>
        <p:nvSpPr>
          <p:cNvPr id="37" name="Shape 27"/>
          <p:cNvSpPr/>
          <p:nvPr/>
        </p:nvSpPr>
        <p:spPr>
          <a:xfrm>
            <a:off x="4051806" y="10052050"/>
            <a:ext cx="5931641" cy="1460500"/>
          </a:xfrm>
          <a:prstGeom prst="rect">
            <a:avLst/>
          </a:prstGeom>
          <a:noFill/>
          <a:ln/>
        </p:spPr>
      </p:sp>
      <p:sp>
        <p:nvSpPr>
          <p:cNvPr id="38" name="Text 28"/>
          <p:cNvSpPr/>
          <p:nvPr/>
        </p:nvSpPr>
        <p:spPr>
          <a:xfrm>
            <a:off x="3848581" y="10052050"/>
            <a:ext cx="6134867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Adventure</a:t>
            </a:r>
            <a:endParaRPr lang="en-US" sz="4800" dirty="0"/>
          </a:p>
        </p:txBody>
      </p:sp>
      <p:sp>
        <p:nvSpPr>
          <p:cNvPr id="39" name="Text 29"/>
          <p:cNvSpPr/>
          <p:nvPr/>
        </p:nvSpPr>
        <p:spPr>
          <a:xfrm>
            <a:off x="3916323" y="10979150"/>
            <a:ext cx="6067125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Happily Ever After</a:t>
            </a:r>
            <a:endParaRPr lang="en-US" sz="3200" dirty="0"/>
          </a:p>
        </p:txBody>
      </p:sp>
      <p:pic>
        <p:nvPicPr>
          <p:cNvPr id="4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6673" y="9969500"/>
            <a:ext cx="1625803" cy="1625600"/>
          </a:xfrm>
          <a:prstGeom prst="rect">
            <a:avLst/>
          </a:prstGeom>
        </p:spPr>
      </p:pic>
      <p:sp>
        <p:nvSpPr>
          <p:cNvPr id="41" name="Shape 30"/>
          <p:cNvSpPr/>
          <p:nvPr/>
        </p:nvSpPr>
        <p:spPr>
          <a:xfrm>
            <a:off x="10186673" y="9969500"/>
            <a:ext cx="1625803" cy="1625600"/>
          </a:xfrm>
          <a:prstGeom prst="roundRect">
            <a:avLst>
              <a:gd name="adj" fmla="val 781313"/>
            </a:avLst>
          </a:prstGeom>
          <a:noFill/>
          <a:ln w="50800">
            <a:solidFill>
              <a:srgbClr val="424242"/>
            </a:solidFill>
            <a:prstDash val="solid"/>
          </a:ln>
        </p:spPr>
      </p:sp>
      <p:sp>
        <p:nvSpPr>
          <p:cNvPr id="42" name="Text 31"/>
          <p:cNvSpPr/>
          <p:nvPr/>
        </p:nvSpPr>
        <p:spPr>
          <a:xfrm>
            <a:off x="10529616" y="10267950"/>
            <a:ext cx="939917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05</a:t>
            </a:r>
            <a:endParaRPr lang="en-US" sz="4800" dirty="0"/>
          </a:p>
        </p:txBody>
      </p:sp>
      <p:sp>
        <p:nvSpPr>
          <p:cNvPr id="43" name="Shape 32"/>
          <p:cNvSpPr/>
          <p:nvPr/>
        </p:nvSpPr>
        <p:spPr>
          <a:xfrm>
            <a:off x="12574572" y="9969500"/>
            <a:ext cx="7760670" cy="1625600"/>
          </a:xfrm>
          <a:prstGeom prst="rect">
            <a:avLst/>
          </a:prstGeom>
          <a:noFill/>
          <a:ln/>
        </p:spPr>
      </p:sp>
      <p:pic>
        <p:nvPicPr>
          <p:cNvPr id="44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4572" y="9969500"/>
            <a:ext cx="1625803" cy="1625600"/>
          </a:xfrm>
          <a:prstGeom prst="rect">
            <a:avLst/>
          </a:prstGeom>
        </p:spPr>
      </p:pic>
      <p:sp>
        <p:nvSpPr>
          <p:cNvPr id="45" name="Shape 33"/>
          <p:cNvSpPr/>
          <p:nvPr/>
        </p:nvSpPr>
        <p:spPr>
          <a:xfrm>
            <a:off x="12574572" y="9969500"/>
            <a:ext cx="1625803" cy="1625600"/>
          </a:xfrm>
          <a:prstGeom prst="roundRect">
            <a:avLst>
              <a:gd name="adj" fmla="val 781313"/>
            </a:avLst>
          </a:prstGeom>
          <a:noFill/>
          <a:ln w="50800">
            <a:solidFill>
              <a:srgbClr val="424242"/>
            </a:solidFill>
            <a:prstDash val="solid"/>
          </a:ln>
        </p:spPr>
      </p:sp>
      <p:sp>
        <p:nvSpPr>
          <p:cNvPr id="46" name="Text 34"/>
          <p:cNvSpPr/>
          <p:nvPr/>
        </p:nvSpPr>
        <p:spPr>
          <a:xfrm>
            <a:off x="12892111" y="10267950"/>
            <a:ext cx="990724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06</a:t>
            </a:r>
            <a:endParaRPr lang="en-US" sz="4800" dirty="0"/>
          </a:p>
        </p:txBody>
      </p:sp>
      <p:sp>
        <p:nvSpPr>
          <p:cNvPr id="47" name="Shape 35"/>
          <p:cNvSpPr/>
          <p:nvPr/>
        </p:nvSpPr>
        <p:spPr>
          <a:xfrm>
            <a:off x="14403600" y="10052050"/>
            <a:ext cx="5931641" cy="1460500"/>
          </a:xfrm>
          <a:prstGeom prst="rect">
            <a:avLst/>
          </a:prstGeom>
          <a:noFill/>
          <a:ln/>
        </p:spPr>
      </p:sp>
      <p:sp>
        <p:nvSpPr>
          <p:cNvPr id="48" name="Text 36"/>
          <p:cNvSpPr/>
          <p:nvPr/>
        </p:nvSpPr>
        <p:spPr>
          <a:xfrm>
            <a:off x="14403600" y="10052050"/>
            <a:ext cx="6134867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4800" dirty="0"/>
          </a:p>
        </p:txBody>
      </p:sp>
      <p:sp>
        <p:nvSpPr>
          <p:cNvPr id="49" name="Text 37"/>
          <p:cNvSpPr/>
          <p:nvPr/>
        </p:nvSpPr>
        <p:spPr>
          <a:xfrm>
            <a:off x="14403600" y="10979150"/>
            <a:ext cx="6067125" cy="668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Embrace the Fantasy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3169" y="0"/>
            <a:ext cx="8863879" cy="54118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7400"/>
            <a:ext cx="5151576" cy="40386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014702" y="11430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  <p:sp>
        <p:nvSpPr>
          <p:cNvPr id="7" name="Shape 2"/>
          <p:cNvSpPr/>
          <p:nvPr/>
        </p:nvSpPr>
        <p:spPr>
          <a:xfrm>
            <a:off x="1816327" y="4559300"/>
            <a:ext cx="9907238" cy="2628900"/>
          </a:xfrm>
          <a:prstGeom prst="rect">
            <a:avLst/>
          </a:prstGeom>
          <a:noFill/>
          <a:ln/>
        </p:spPr>
      </p:sp>
      <p:sp>
        <p:nvSpPr>
          <p:cNvPr id="8" name="Shape 3"/>
          <p:cNvSpPr/>
          <p:nvPr/>
        </p:nvSpPr>
        <p:spPr>
          <a:xfrm>
            <a:off x="1816327" y="506095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327" y="5060950"/>
            <a:ext cx="1625803" cy="1625600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65" y="5168900"/>
            <a:ext cx="1196250" cy="1409700"/>
          </a:xfrm>
          <a:prstGeom prst="rect">
            <a:avLst/>
          </a:prstGeom>
        </p:spPr>
      </p:pic>
      <p:sp>
        <p:nvSpPr>
          <p:cNvPr id="11" name="Shape 4"/>
          <p:cNvSpPr/>
          <p:nvPr/>
        </p:nvSpPr>
        <p:spPr>
          <a:xfrm>
            <a:off x="3848581" y="4559300"/>
            <a:ext cx="7874984" cy="2628900"/>
          </a:xfrm>
          <a:prstGeom prst="rect">
            <a:avLst/>
          </a:prstGeom>
          <a:noFill/>
          <a:ln/>
        </p:spPr>
      </p:sp>
      <p:sp>
        <p:nvSpPr>
          <p:cNvPr id="12" name="Text 5"/>
          <p:cNvSpPr/>
          <p:nvPr/>
        </p:nvSpPr>
        <p:spPr>
          <a:xfrm>
            <a:off x="3848581" y="4559300"/>
            <a:ext cx="807821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Unicorn Sightings</a:t>
            </a:r>
            <a:endParaRPr lang="en-US" sz="4800" dirty="0"/>
          </a:p>
        </p:txBody>
      </p:sp>
      <p:sp>
        <p:nvSpPr>
          <p:cNvPr id="13" name="Text 6"/>
          <p:cNvSpPr/>
          <p:nvPr/>
        </p:nvSpPr>
        <p:spPr>
          <a:xfrm>
            <a:off x="3848581" y="5588000"/>
            <a:ext cx="8010468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record of the number of unicorns spotted in the fantasy realm and the beauty and mystery.</a:t>
            </a:r>
            <a:endParaRPr lang="en-US" sz="3200" dirty="0"/>
          </a:p>
        </p:txBody>
      </p:sp>
      <p:sp>
        <p:nvSpPr>
          <p:cNvPr id="14" name="Shape 7"/>
          <p:cNvSpPr/>
          <p:nvPr/>
        </p:nvSpPr>
        <p:spPr>
          <a:xfrm>
            <a:off x="12676184" y="9093200"/>
            <a:ext cx="9907238" cy="2628900"/>
          </a:xfrm>
          <a:prstGeom prst="rect">
            <a:avLst/>
          </a:prstGeom>
          <a:noFill/>
          <a:ln/>
        </p:spPr>
      </p:sp>
      <p:sp>
        <p:nvSpPr>
          <p:cNvPr id="15" name="Shape 8"/>
          <p:cNvSpPr/>
          <p:nvPr/>
        </p:nvSpPr>
        <p:spPr>
          <a:xfrm>
            <a:off x="12676184" y="959485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6184" y="9594850"/>
            <a:ext cx="1625803" cy="1625600"/>
          </a:xfrm>
          <a:prstGeom prst="rect">
            <a:avLst/>
          </a:prstGeom>
        </p:spPr>
      </p:pic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8603" y="9823450"/>
            <a:ext cx="1244756" cy="1219200"/>
          </a:xfrm>
          <a:prstGeom prst="rect">
            <a:avLst/>
          </a:prstGeom>
        </p:spPr>
      </p:pic>
      <p:sp>
        <p:nvSpPr>
          <p:cNvPr id="18" name="Shape 9"/>
          <p:cNvSpPr/>
          <p:nvPr/>
        </p:nvSpPr>
        <p:spPr>
          <a:xfrm>
            <a:off x="14708438" y="9093200"/>
            <a:ext cx="7874984" cy="2628900"/>
          </a:xfrm>
          <a:prstGeom prst="rect">
            <a:avLst/>
          </a:prstGeom>
          <a:noFill/>
          <a:ln/>
        </p:spPr>
      </p:sp>
      <p:sp>
        <p:nvSpPr>
          <p:cNvPr id="19" name="Text 10"/>
          <p:cNvSpPr/>
          <p:nvPr/>
        </p:nvSpPr>
        <p:spPr>
          <a:xfrm>
            <a:off x="14708438" y="9093200"/>
            <a:ext cx="807821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Unicorn Sightings</a:t>
            </a:r>
            <a:endParaRPr lang="en-US" sz="4800" dirty="0"/>
          </a:p>
        </p:txBody>
      </p:sp>
      <p:sp>
        <p:nvSpPr>
          <p:cNvPr id="20" name="Text 11"/>
          <p:cNvSpPr/>
          <p:nvPr/>
        </p:nvSpPr>
        <p:spPr>
          <a:xfrm>
            <a:off x="14708438" y="10121900"/>
            <a:ext cx="8010468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record of the number of unicorns spotted in the fantasy realm and the beauty and mystery.</a:t>
            </a:r>
            <a:endParaRPr lang="en-US" sz="3200" dirty="0"/>
          </a:p>
        </p:txBody>
      </p:sp>
      <p:sp>
        <p:nvSpPr>
          <p:cNvPr id="21" name="Shape 12"/>
          <p:cNvSpPr/>
          <p:nvPr/>
        </p:nvSpPr>
        <p:spPr>
          <a:xfrm>
            <a:off x="12676184" y="4559300"/>
            <a:ext cx="9907238" cy="2628900"/>
          </a:xfrm>
          <a:prstGeom prst="rect">
            <a:avLst/>
          </a:prstGeom>
          <a:noFill/>
          <a:ln/>
        </p:spPr>
      </p:sp>
      <p:sp>
        <p:nvSpPr>
          <p:cNvPr id="22" name="Shape 13"/>
          <p:cNvSpPr/>
          <p:nvPr/>
        </p:nvSpPr>
        <p:spPr>
          <a:xfrm>
            <a:off x="12676184" y="506095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2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6184" y="5060950"/>
            <a:ext cx="1625803" cy="1625600"/>
          </a:xfrm>
          <a:prstGeom prst="rect">
            <a:avLst/>
          </a:prstGeom>
        </p:spPr>
      </p:pic>
      <p:pic>
        <p:nvPicPr>
          <p:cNvPr id="2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31168" y="5162550"/>
            <a:ext cx="1116152" cy="1422558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14708438" y="4559300"/>
            <a:ext cx="7874984" cy="2628900"/>
          </a:xfrm>
          <a:prstGeom prst="rect">
            <a:avLst/>
          </a:prstGeom>
          <a:noFill/>
          <a:ln/>
        </p:spPr>
      </p:sp>
      <p:sp>
        <p:nvSpPr>
          <p:cNvPr id="26" name="Text 15"/>
          <p:cNvSpPr/>
          <p:nvPr/>
        </p:nvSpPr>
        <p:spPr>
          <a:xfrm>
            <a:off x="14708438" y="4559300"/>
            <a:ext cx="807821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Dragon Taming</a:t>
            </a:r>
            <a:endParaRPr lang="en-US" sz="4800" dirty="0"/>
          </a:p>
        </p:txBody>
      </p:sp>
      <p:sp>
        <p:nvSpPr>
          <p:cNvPr id="27" name="Text 16"/>
          <p:cNvSpPr/>
          <p:nvPr/>
        </p:nvSpPr>
        <p:spPr>
          <a:xfrm>
            <a:off x="14708438" y="5588000"/>
            <a:ext cx="8010468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closer look at the art of taming dragons and the brave adventurers who dare to take on these fearsome creatures.</a:t>
            </a:r>
            <a:endParaRPr lang="en-US" sz="3200" dirty="0"/>
          </a:p>
        </p:txBody>
      </p:sp>
      <p:sp>
        <p:nvSpPr>
          <p:cNvPr id="28" name="Shape 17"/>
          <p:cNvSpPr/>
          <p:nvPr/>
        </p:nvSpPr>
        <p:spPr>
          <a:xfrm>
            <a:off x="1816327" y="9093200"/>
            <a:ext cx="9907238" cy="2628900"/>
          </a:xfrm>
          <a:prstGeom prst="rect">
            <a:avLst/>
          </a:prstGeom>
          <a:noFill/>
          <a:ln/>
        </p:spPr>
      </p:sp>
      <p:sp>
        <p:nvSpPr>
          <p:cNvPr id="29" name="Shape 18"/>
          <p:cNvSpPr/>
          <p:nvPr/>
        </p:nvSpPr>
        <p:spPr>
          <a:xfrm>
            <a:off x="1816327" y="959485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30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6327" y="9594850"/>
            <a:ext cx="1625803" cy="1625600"/>
          </a:xfrm>
          <a:prstGeom prst="rect">
            <a:avLst/>
          </a:prstGeom>
        </p:spPr>
      </p:pic>
      <p:pic>
        <p:nvPicPr>
          <p:cNvPr id="31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5762" y="9709150"/>
            <a:ext cx="1066933" cy="1397000"/>
          </a:xfrm>
          <a:prstGeom prst="rect">
            <a:avLst/>
          </a:prstGeom>
        </p:spPr>
      </p:pic>
      <p:sp>
        <p:nvSpPr>
          <p:cNvPr id="32" name="Shape 19"/>
          <p:cNvSpPr/>
          <p:nvPr/>
        </p:nvSpPr>
        <p:spPr>
          <a:xfrm>
            <a:off x="3848581" y="9093200"/>
            <a:ext cx="7874984" cy="2628900"/>
          </a:xfrm>
          <a:prstGeom prst="rect">
            <a:avLst/>
          </a:prstGeom>
          <a:noFill/>
          <a:ln/>
        </p:spPr>
      </p:sp>
      <p:sp>
        <p:nvSpPr>
          <p:cNvPr id="33" name="Text 20"/>
          <p:cNvSpPr/>
          <p:nvPr/>
        </p:nvSpPr>
        <p:spPr>
          <a:xfrm>
            <a:off x="3848581" y="9093200"/>
            <a:ext cx="807821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Dragon Taming</a:t>
            </a:r>
            <a:endParaRPr lang="en-US" sz="4800" dirty="0"/>
          </a:p>
        </p:txBody>
      </p:sp>
      <p:sp>
        <p:nvSpPr>
          <p:cNvPr id="34" name="Text 21"/>
          <p:cNvSpPr/>
          <p:nvPr/>
        </p:nvSpPr>
        <p:spPr>
          <a:xfrm>
            <a:off x="3848581" y="10121900"/>
            <a:ext cx="8010468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closer look at the art of taming dragons and the brave adventurers who dare to take on these fearsome creatures.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2188" y="6350000"/>
            <a:ext cx="9284860" cy="736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4543" cy="53086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562" y="0"/>
            <a:ext cx="3086486" cy="4612949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014702" y="5207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  <p:sp>
        <p:nvSpPr>
          <p:cNvPr id="8" name="Shape 2"/>
          <p:cNvSpPr/>
          <p:nvPr/>
        </p:nvSpPr>
        <p:spPr>
          <a:xfrm>
            <a:off x="1829029" y="3200400"/>
            <a:ext cx="9869133" cy="4457700"/>
          </a:xfrm>
          <a:prstGeom prst="rect">
            <a:avLst/>
          </a:prstGeom>
          <a:noFill/>
          <a:ln/>
        </p:spPr>
      </p:sp>
      <p:sp>
        <p:nvSpPr>
          <p:cNvPr id="9" name="Shape 3"/>
          <p:cNvSpPr/>
          <p:nvPr/>
        </p:nvSpPr>
        <p:spPr>
          <a:xfrm>
            <a:off x="5950694" y="320040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694" y="3200400"/>
            <a:ext cx="1625803" cy="1625600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655" y="3302000"/>
            <a:ext cx="1047881" cy="1422400"/>
          </a:xfrm>
          <a:prstGeom prst="rect">
            <a:avLst/>
          </a:prstGeom>
        </p:spPr>
      </p:pic>
      <p:sp>
        <p:nvSpPr>
          <p:cNvPr id="12" name="Shape 4"/>
          <p:cNvSpPr/>
          <p:nvPr/>
        </p:nvSpPr>
        <p:spPr>
          <a:xfrm>
            <a:off x="1829029" y="5130800"/>
            <a:ext cx="9869133" cy="2527300"/>
          </a:xfrm>
          <a:prstGeom prst="rect">
            <a:avLst/>
          </a:prstGeom>
          <a:noFill/>
          <a:ln/>
        </p:spPr>
      </p:sp>
      <p:sp>
        <p:nvSpPr>
          <p:cNvPr id="13" name="Text 5"/>
          <p:cNvSpPr/>
          <p:nvPr/>
        </p:nvSpPr>
        <p:spPr>
          <a:xfrm>
            <a:off x="1727416" y="5130800"/>
            <a:ext cx="1007235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Unicorn Sightings</a:t>
            </a:r>
            <a:endParaRPr lang="en-US" sz="4800" dirty="0"/>
          </a:p>
        </p:txBody>
      </p:sp>
      <p:sp>
        <p:nvSpPr>
          <p:cNvPr id="14" name="Text 6"/>
          <p:cNvSpPr/>
          <p:nvPr/>
        </p:nvSpPr>
        <p:spPr>
          <a:xfrm>
            <a:off x="1761287" y="6057900"/>
            <a:ext cx="10004617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record of the number of unicorns spotted in the fantasy realm and the beauty and mystery. A record of the number of unicorns spotted.</a:t>
            </a:r>
            <a:endParaRPr lang="en-US" sz="3200" dirty="0"/>
          </a:p>
        </p:txBody>
      </p:sp>
      <p:sp>
        <p:nvSpPr>
          <p:cNvPr id="15" name="Shape 7"/>
          <p:cNvSpPr/>
          <p:nvPr/>
        </p:nvSpPr>
        <p:spPr>
          <a:xfrm>
            <a:off x="12688886" y="8483600"/>
            <a:ext cx="9869133" cy="4457700"/>
          </a:xfrm>
          <a:prstGeom prst="rect">
            <a:avLst/>
          </a:prstGeom>
          <a:noFill/>
          <a:ln/>
        </p:spPr>
      </p:sp>
      <p:sp>
        <p:nvSpPr>
          <p:cNvPr id="16" name="Shape 8"/>
          <p:cNvSpPr/>
          <p:nvPr/>
        </p:nvSpPr>
        <p:spPr>
          <a:xfrm>
            <a:off x="16810551" y="848360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0551" y="8483600"/>
            <a:ext cx="1625803" cy="1625600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25489" y="8591550"/>
            <a:ext cx="1196250" cy="1409700"/>
          </a:xfrm>
          <a:prstGeom prst="rect">
            <a:avLst/>
          </a:prstGeom>
        </p:spPr>
      </p:pic>
      <p:sp>
        <p:nvSpPr>
          <p:cNvPr id="19" name="Shape 9"/>
          <p:cNvSpPr/>
          <p:nvPr/>
        </p:nvSpPr>
        <p:spPr>
          <a:xfrm>
            <a:off x="12688886" y="10414000"/>
            <a:ext cx="9869133" cy="2527300"/>
          </a:xfrm>
          <a:prstGeom prst="rect">
            <a:avLst/>
          </a:prstGeom>
          <a:noFill/>
          <a:ln/>
        </p:spPr>
      </p:sp>
      <p:sp>
        <p:nvSpPr>
          <p:cNvPr id="20" name="Text 10"/>
          <p:cNvSpPr/>
          <p:nvPr/>
        </p:nvSpPr>
        <p:spPr>
          <a:xfrm>
            <a:off x="12587273" y="10414000"/>
            <a:ext cx="1007235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Unicorn Sightings</a:t>
            </a:r>
            <a:endParaRPr lang="en-US" sz="4800" dirty="0"/>
          </a:p>
        </p:txBody>
      </p:sp>
      <p:sp>
        <p:nvSpPr>
          <p:cNvPr id="21" name="Text 11"/>
          <p:cNvSpPr/>
          <p:nvPr/>
        </p:nvSpPr>
        <p:spPr>
          <a:xfrm>
            <a:off x="12621144" y="11341100"/>
            <a:ext cx="10004617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record of the number of unicorns spotted in the fantasy realm and the beauty and mystery. A record of the number of unicorns spotted.</a:t>
            </a:r>
            <a:endParaRPr lang="en-US" sz="3200" dirty="0"/>
          </a:p>
        </p:txBody>
      </p:sp>
      <p:sp>
        <p:nvSpPr>
          <p:cNvPr id="22" name="Shape 12"/>
          <p:cNvSpPr/>
          <p:nvPr/>
        </p:nvSpPr>
        <p:spPr>
          <a:xfrm>
            <a:off x="12688886" y="3200400"/>
            <a:ext cx="9869133" cy="4457700"/>
          </a:xfrm>
          <a:prstGeom prst="rect">
            <a:avLst/>
          </a:prstGeom>
          <a:noFill/>
          <a:ln/>
        </p:spPr>
      </p:sp>
      <p:sp>
        <p:nvSpPr>
          <p:cNvPr id="23" name="Shape 13"/>
          <p:cNvSpPr/>
          <p:nvPr/>
        </p:nvSpPr>
        <p:spPr>
          <a:xfrm>
            <a:off x="16810551" y="320040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2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0551" y="3200400"/>
            <a:ext cx="1625803" cy="1625600"/>
          </a:xfrm>
          <a:prstGeom prst="rect">
            <a:avLst/>
          </a:prstGeom>
        </p:spPr>
      </p:pic>
      <p:pic>
        <p:nvPicPr>
          <p:cNvPr id="25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13776" y="3454400"/>
            <a:ext cx="1219352" cy="1117600"/>
          </a:xfrm>
          <a:prstGeom prst="rect">
            <a:avLst/>
          </a:prstGeom>
        </p:spPr>
      </p:pic>
      <p:sp>
        <p:nvSpPr>
          <p:cNvPr id="26" name="Shape 14"/>
          <p:cNvSpPr/>
          <p:nvPr/>
        </p:nvSpPr>
        <p:spPr>
          <a:xfrm>
            <a:off x="12688886" y="5130800"/>
            <a:ext cx="9869133" cy="2527300"/>
          </a:xfrm>
          <a:prstGeom prst="rect">
            <a:avLst/>
          </a:prstGeom>
          <a:noFill/>
          <a:ln/>
        </p:spPr>
      </p:sp>
      <p:sp>
        <p:nvSpPr>
          <p:cNvPr id="27" name="Text 15"/>
          <p:cNvSpPr/>
          <p:nvPr/>
        </p:nvSpPr>
        <p:spPr>
          <a:xfrm>
            <a:off x="12587273" y="5130800"/>
            <a:ext cx="1007235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Dragon Taming</a:t>
            </a:r>
            <a:endParaRPr lang="en-US" sz="4800" dirty="0"/>
          </a:p>
        </p:txBody>
      </p:sp>
      <p:sp>
        <p:nvSpPr>
          <p:cNvPr id="28" name="Text 16"/>
          <p:cNvSpPr/>
          <p:nvPr/>
        </p:nvSpPr>
        <p:spPr>
          <a:xfrm>
            <a:off x="12621144" y="6057900"/>
            <a:ext cx="10004617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closer look at the art of taming dragons and the brave adventurers who dare to take on these fearsome creatures.</a:t>
            </a:r>
            <a:endParaRPr lang="en-US" sz="3200" dirty="0"/>
          </a:p>
        </p:txBody>
      </p:sp>
      <p:sp>
        <p:nvSpPr>
          <p:cNvPr id="29" name="Shape 17"/>
          <p:cNvSpPr/>
          <p:nvPr/>
        </p:nvSpPr>
        <p:spPr>
          <a:xfrm>
            <a:off x="1829029" y="8483600"/>
            <a:ext cx="9869133" cy="4457700"/>
          </a:xfrm>
          <a:prstGeom prst="rect">
            <a:avLst/>
          </a:prstGeom>
          <a:noFill/>
          <a:ln/>
        </p:spPr>
      </p:sp>
      <p:sp>
        <p:nvSpPr>
          <p:cNvPr id="30" name="Shape 18"/>
          <p:cNvSpPr/>
          <p:nvPr/>
        </p:nvSpPr>
        <p:spPr>
          <a:xfrm>
            <a:off x="5950694" y="8483600"/>
            <a:ext cx="1625803" cy="1625600"/>
          </a:xfrm>
          <a:prstGeom prst="roundRect">
            <a:avLst>
              <a:gd name="adj" fmla="val 78188"/>
            </a:avLst>
          </a:prstGeom>
          <a:noFill/>
          <a:ln/>
        </p:spPr>
      </p:sp>
      <p:pic>
        <p:nvPicPr>
          <p:cNvPr id="31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0694" y="8483600"/>
            <a:ext cx="1625803" cy="1625600"/>
          </a:xfrm>
          <a:prstGeom prst="rect">
            <a:avLst/>
          </a:prstGeom>
        </p:spPr>
      </p:pic>
      <p:pic>
        <p:nvPicPr>
          <p:cNvPr id="32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5677" y="8585200"/>
            <a:ext cx="1116152" cy="1422558"/>
          </a:xfrm>
          <a:prstGeom prst="rect">
            <a:avLst/>
          </a:prstGeom>
        </p:spPr>
      </p:pic>
      <p:sp>
        <p:nvSpPr>
          <p:cNvPr id="33" name="Shape 19"/>
          <p:cNvSpPr/>
          <p:nvPr/>
        </p:nvSpPr>
        <p:spPr>
          <a:xfrm>
            <a:off x="1829029" y="10414000"/>
            <a:ext cx="9869133" cy="2527300"/>
          </a:xfrm>
          <a:prstGeom prst="rect">
            <a:avLst/>
          </a:prstGeom>
          <a:noFill/>
          <a:ln/>
        </p:spPr>
      </p:sp>
      <p:sp>
        <p:nvSpPr>
          <p:cNvPr id="34" name="Text 20"/>
          <p:cNvSpPr/>
          <p:nvPr/>
        </p:nvSpPr>
        <p:spPr>
          <a:xfrm>
            <a:off x="1727416" y="10414000"/>
            <a:ext cx="1007235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Dragon Taming</a:t>
            </a:r>
            <a:endParaRPr lang="en-US" sz="4800" dirty="0"/>
          </a:p>
        </p:txBody>
      </p:sp>
      <p:sp>
        <p:nvSpPr>
          <p:cNvPr id="35" name="Text 21"/>
          <p:cNvSpPr/>
          <p:nvPr/>
        </p:nvSpPr>
        <p:spPr>
          <a:xfrm>
            <a:off x="1761287" y="11341100"/>
            <a:ext cx="10004617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closer look at the art of taming dragons and the brave adventurers who dare to take on these fearsome creatures.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8273" y="6858000"/>
            <a:ext cx="7798775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1585" cy="472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9660" y="8178819"/>
            <a:ext cx="8027388" cy="5537181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014702" y="6477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  <p:sp>
        <p:nvSpPr>
          <p:cNvPr id="8" name="Shape 2"/>
          <p:cNvSpPr/>
          <p:nvPr/>
        </p:nvSpPr>
        <p:spPr>
          <a:xfrm>
            <a:off x="1829029" y="3327400"/>
            <a:ext cx="9869133" cy="3949700"/>
          </a:xfrm>
          <a:prstGeom prst="rect">
            <a:avLst/>
          </a:prstGeom>
          <a:noFill/>
          <a:ln/>
        </p:spPr>
      </p:sp>
      <p:sp>
        <p:nvSpPr>
          <p:cNvPr id="9" name="Shape 3"/>
          <p:cNvSpPr/>
          <p:nvPr/>
        </p:nvSpPr>
        <p:spPr>
          <a:xfrm>
            <a:off x="1829029" y="3327400"/>
            <a:ext cx="1016127" cy="1016000"/>
          </a:xfrm>
          <a:prstGeom prst="roundRect">
            <a:avLst>
              <a:gd name="adj" fmla="val 125100"/>
            </a:avLst>
          </a:prstGeom>
          <a:noFill/>
          <a:ln/>
        </p:spPr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029" y="3327400"/>
            <a:ext cx="1016127" cy="1016000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629" y="3390900"/>
            <a:ext cx="654926" cy="889000"/>
          </a:xfrm>
          <a:prstGeom prst="rect">
            <a:avLst/>
          </a:prstGeom>
        </p:spPr>
      </p:pic>
      <p:sp>
        <p:nvSpPr>
          <p:cNvPr id="12" name="Shape 4"/>
          <p:cNvSpPr/>
          <p:nvPr/>
        </p:nvSpPr>
        <p:spPr>
          <a:xfrm>
            <a:off x="1829029" y="4648200"/>
            <a:ext cx="9869133" cy="2628900"/>
          </a:xfrm>
          <a:prstGeom prst="rect">
            <a:avLst/>
          </a:prstGeom>
          <a:noFill/>
          <a:ln/>
        </p:spPr>
      </p:sp>
      <p:sp>
        <p:nvSpPr>
          <p:cNvPr id="13" name="Text 5"/>
          <p:cNvSpPr/>
          <p:nvPr/>
        </p:nvSpPr>
        <p:spPr>
          <a:xfrm>
            <a:off x="1829029" y="4648200"/>
            <a:ext cx="1007235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Unicorn Sightings</a:t>
            </a:r>
            <a:endParaRPr lang="en-US" sz="4800" dirty="0"/>
          </a:p>
        </p:txBody>
      </p:sp>
      <p:sp>
        <p:nvSpPr>
          <p:cNvPr id="14" name="Text 6"/>
          <p:cNvSpPr/>
          <p:nvPr/>
        </p:nvSpPr>
        <p:spPr>
          <a:xfrm>
            <a:off x="1829029" y="5676900"/>
            <a:ext cx="10004617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record of the number of unicorns spotted in the fantasy realm and the beauty and mystery. A record of the number of unicorns spotted.</a:t>
            </a:r>
            <a:endParaRPr lang="en-US" sz="3200" dirty="0"/>
          </a:p>
        </p:txBody>
      </p:sp>
      <p:sp>
        <p:nvSpPr>
          <p:cNvPr id="15" name="Shape 7"/>
          <p:cNvSpPr/>
          <p:nvPr/>
        </p:nvSpPr>
        <p:spPr>
          <a:xfrm>
            <a:off x="12688886" y="8610600"/>
            <a:ext cx="9869133" cy="3949700"/>
          </a:xfrm>
          <a:prstGeom prst="rect">
            <a:avLst/>
          </a:prstGeom>
          <a:noFill/>
          <a:ln/>
        </p:spPr>
      </p:sp>
      <p:sp>
        <p:nvSpPr>
          <p:cNvPr id="16" name="Shape 8"/>
          <p:cNvSpPr/>
          <p:nvPr/>
        </p:nvSpPr>
        <p:spPr>
          <a:xfrm>
            <a:off x="12688886" y="8610600"/>
            <a:ext cx="1016127" cy="1016000"/>
          </a:xfrm>
          <a:prstGeom prst="roundRect">
            <a:avLst>
              <a:gd name="adj" fmla="val 125100"/>
            </a:avLst>
          </a:prstGeom>
          <a:noFill/>
          <a:ln/>
        </p:spPr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8886" y="8610600"/>
            <a:ext cx="1016127" cy="1016000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3220" y="8678069"/>
            <a:ext cx="747657" cy="881062"/>
          </a:xfrm>
          <a:prstGeom prst="rect">
            <a:avLst/>
          </a:prstGeom>
        </p:spPr>
      </p:pic>
      <p:sp>
        <p:nvSpPr>
          <p:cNvPr id="19" name="Shape 9"/>
          <p:cNvSpPr/>
          <p:nvPr/>
        </p:nvSpPr>
        <p:spPr>
          <a:xfrm>
            <a:off x="12688886" y="9931400"/>
            <a:ext cx="9869133" cy="2628900"/>
          </a:xfrm>
          <a:prstGeom prst="rect">
            <a:avLst/>
          </a:prstGeom>
          <a:noFill/>
          <a:ln/>
        </p:spPr>
      </p:sp>
      <p:sp>
        <p:nvSpPr>
          <p:cNvPr id="20" name="Text 10"/>
          <p:cNvSpPr/>
          <p:nvPr/>
        </p:nvSpPr>
        <p:spPr>
          <a:xfrm>
            <a:off x="12688886" y="9931400"/>
            <a:ext cx="1007235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Unicorn Sightings</a:t>
            </a:r>
            <a:endParaRPr lang="en-US" sz="4800" dirty="0"/>
          </a:p>
        </p:txBody>
      </p:sp>
      <p:sp>
        <p:nvSpPr>
          <p:cNvPr id="21" name="Text 11"/>
          <p:cNvSpPr/>
          <p:nvPr/>
        </p:nvSpPr>
        <p:spPr>
          <a:xfrm>
            <a:off x="12688886" y="10960100"/>
            <a:ext cx="10004617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record of the number of unicorns spotted in the fantasy realm and the beauty and mystery. A record of the number of unicorns spotted.</a:t>
            </a:r>
            <a:endParaRPr lang="en-US" sz="3200" dirty="0"/>
          </a:p>
        </p:txBody>
      </p:sp>
      <p:sp>
        <p:nvSpPr>
          <p:cNvPr id="22" name="Shape 12"/>
          <p:cNvSpPr/>
          <p:nvPr/>
        </p:nvSpPr>
        <p:spPr>
          <a:xfrm>
            <a:off x="12688886" y="3327400"/>
            <a:ext cx="9869133" cy="3949700"/>
          </a:xfrm>
          <a:prstGeom prst="rect">
            <a:avLst/>
          </a:prstGeom>
          <a:noFill/>
          <a:ln/>
        </p:spPr>
      </p:sp>
      <p:sp>
        <p:nvSpPr>
          <p:cNvPr id="23" name="Shape 13"/>
          <p:cNvSpPr/>
          <p:nvPr/>
        </p:nvSpPr>
        <p:spPr>
          <a:xfrm>
            <a:off x="12688886" y="3327400"/>
            <a:ext cx="1016127" cy="1016000"/>
          </a:xfrm>
          <a:prstGeom prst="roundRect">
            <a:avLst>
              <a:gd name="adj" fmla="val 125100"/>
            </a:avLst>
          </a:prstGeom>
          <a:noFill/>
          <a:ln/>
        </p:spPr>
      </p:sp>
      <p:pic>
        <p:nvPicPr>
          <p:cNvPr id="2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88886" y="3327400"/>
            <a:ext cx="1016127" cy="1016000"/>
          </a:xfrm>
          <a:prstGeom prst="rect">
            <a:avLst/>
          </a:prstGeom>
        </p:spPr>
      </p:pic>
      <p:pic>
        <p:nvPicPr>
          <p:cNvPr id="25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15902" y="3486150"/>
            <a:ext cx="762095" cy="698500"/>
          </a:xfrm>
          <a:prstGeom prst="rect">
            <a:avLst/>
          </a:prstGeom>
        </p:spPr>
      </p:pic>
      <p:sp>
        <p:nvSpPr>
          <p:cNvPr id="26" name="Shape 14"/>
          <p:cNvSpPr/>
          <p:nvPr/>
        </p:nvSpPr>
        <p:spPr>
          <a:xfrm>
            <a:off x="12688886" y="4648200"/>
            <a:ext cx="9869133" cy="2628900"/>
          </a:xfrm>
          <a:prstGeom prst="rect">
            <a:avLst/>
          </a:prstGeom>
          <a:noFill/>
          <a:ln/>
        </p:spPr>
      </p:sp>
      <p:sp>
        <p:nvSpPr>
          <p:cNvPr id="27" name="Text 15"/>
          <p:cNvSpPr/>
          <p:nvPr/>
        </p:nvSpPr>
        <p:spPr>
          <a:xfrm>
            <a:off x="12688886" y="4648200"/>
            <a:ext cx="1007235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Dragon Taming</a:t>
            </a:r>
            <a:endParaRPr lang="en-US" sz="4800" dirty="0"/>
          </a:p>
        </p:txBody>
      </p:sp>
      <p:sp>
        <p:nvSpPr>
          <p:cNvPr id="28" name="Text 16"/>
          <p:cNvSpPr/>
          <p:nvPr/>
        </p:nvSpPr>
        <p:spPr>
          <a:xfrm>
            <a:off x="12688886" y="5676900"/>
            <a:ext cx="10004617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closer look at the art of taming dragons and the brave adventurers who dare to take on these fearsome creatures.</a:t>
            </a:r>
            <a:endParaRPr lang="en-US" sz="3200" dirty="0"/>
          </a:p>
        </p:txBody>
      </p:sp>
      <p:sp>
        <p:nvSpPr>
          <p:cNvPr id="29" name="Shape 17"/>
          <p:cNvSpPr/>
          <p:nvPr/>
        </p:nvSpPr>
        <p:spPr>
          <a:xfrm>
            <a:off x="1829029" y="8610600"/>
            <a:ext cx="9869133" cy="3949700"/>
          </a:xfrm>
          <a:prstGeom prst="rect">
            <a:avLst/>
          </a:prstGeom>
          <a:noFill/>
          <a:ln/>
        </p:spPr>
      </p:sp>
      <p:sp>
        <p:nvSpPr>
          <p:cNvPr id="30" name="Shape 18"/>
          <p:cNvSpPr/>
          <p:nvPr/>
        </p:nvSpPr>
        <p:spPr>
          <a:xfrm>
            <a:off x="1829029" y="8610600"/>
            <a:ext cx="1016127" cy="1016000"/>
          </a:xfrm>
          <a:prstGeom prst="roundRect">
            <a:avLst>
              <a:gd name="adj" fmla="val 125100"/>
            </a:avLst>
          </a:prstGeom>
          <a:noFill/>
          <a:ln/>
        </p:spPr>
      </p:sp>
      <p:pic>
        <p:nvPicPr>
          <p:cNvPr id="31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9029" y="8610600"/>
            <a:ext cx="1016127" cy="1016000"/>
          </a:xfrm>
          <a:prstGeom prst="rect">
            <a:avLst/>
          </a:prstGeom>
        </p:spPr>
      </p:pic>
      <p:pic>
        <p:nvPicPr>
          <p:cNvPr id="32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394" y="8674100"/>
            <a:ext cx="697595" cy="889099"/>
          </a:xfrm>
          <a:prstGeom prst="rect">
            <a:avLst/>
          </a:prstGeom>
        </p:spPr>
      </p:pic>
      <p:sp>
        <p:nvSpPr>
          <p:cNvPr id="33" name="Shape 19"/>
          <p:cNvSpPr/>
          <p:nvPr/>
        </p:nvSpPr>
        <p:spPr>
          <a:xfrm>
            <a:off x="1829029" y="9931400"/>
            <a:ext cx="9869133" cy="2628900"/>
          </a:xfrm>
          <a:prstGeom prst="rect">
            <a:avLst/>
          </a:prstGeom>
          <a:noFill/>
          <a:ln/>
        </p:spPr>
      </p:sp>
      <p:sp>
        <p:nvSpPr>
          <p:cNvPr id="34" name="Text 20"/>
          <p:cNvSpPr/>
          <p:nvPr/>
        </p:nvSpPr>
        <p:spPr>
          <a:xfrm>
            <a:off x="1829029" y="9931400"/>
            <a:ext cx="1007235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Dragon Taming</a:t>
            </a:r>
            <a:endParaRPr lang="en-US" sz="4800" dirty="0"/>
          </a:p>
        </p:txBody>
      </p:sp>
      <p:sp>
        <p:nvSpPr>
          <p:cNvPr id="35" name="Text 21"/>
          <p:cNvSpPr/>
          <p:nvPr/>
        </p:nvSpPr>
        <p:spPr>
          <a:xfrm>
            <a:off x="1829029" y="10960100"/>
            <a:ext cx="10004617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closer look at the art of taming dragons and the brave adventurers who dare to take on these fearsome creatures.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49768" y="4787900"/>
            <a:ext cx="9437280" cy="892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2848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18937" cy="48133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6829" y="4330700"/>
            <a:ext cx="9780219" cy="9385300"/>
          </a:xfrm>
          <a:prstGeom prst="rect">
            <a:avLst/>
          </a:prstGeom>
        </p:spPr>
      </p:pic>
      <p:sp>
        <p:nvSpPr>
          <p:cNvPr id="6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8" name="Shape 1"/>
          <p:cNvSpPr/>
          <p:nvPr/>
        </p:nvSpPr>
        <p:spPr>
          <a:xfrm>
            <a:off x="1219352" y="3352800"/>
            <a:ext cx="7023978" cy="8763000"/>
          </a:xfrm>
          <a:prstGeom prst="rect">
            <a:avLst/>
          </a:prstGeom>
          <a:noFill/>
          <a:ln/>
        </p:spPr>
      </p:sp>
      <p:sp>
        <p:nvSpPr>
          <p:cNvPr id="9" name="Shape 2"/>
          <p:cNvSpPr/>
          <p:nvPr/>
        </p:nvSpPr>
        <p:spPr>
          <a:xfrm>
            <a:off x="1219352" y="3352800"/>
            <a:ext cx="5029829" cy="825500"/>
          </a:xfrm>
          <a:prstGeom prst="rect">
            <a:avLst/>
          </a:prstGeom>
          <a:noFill/>
          <a:ln/>
        </p:spPr>
      </p:sp>
      <p:sp>
        <p:nvSpPr>
          <p:cNvPr id="10" name="Text 3"/>
          <p:cNvSpPr/>
          <p:nvPr/>
        </p:nvSpPr>
        <p:spPr>
          <a:xfrm>
            <a:off x="1219352" y="3352800"/>
            <a:ext cx="5233054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Unicorn Sightings</a:t>
            </a:r>
            <a:endParaRPr lang="en-US" sz="4800" dirty="0"/>
          </a:p>
        </p:txBody>
      </p:sp>
      <p:sp>
        <p:nvSpPr>
          <p:cNvPr id="11" name="Shape 4"/>
          <p:cNvSpPr/>
          <p:nvPr/>
        </p:nvSpPr>
        <p:spPr>
          <a:xfrm>
            <a:off x="1219352" y="4787900"/>
            <a:ext cx="7023978" cy="1600200"/>
          </a:xfrm>
          <a:prstGeom prst="rect">
            <a:avLst/>
          </a:prstGeom>
          <a:noFill/>
          <a:ln/>
        </p:spPr>
      </p:sp>
      <p:sp>
        <p:nvSpPr>
          <p:cNvPr id="12" name="Text 5"/>
          <p:cNvSpPr/>
          <p:nvPr/>
        </p:nvSpPr>
        <p:spPr>
          <a:xfrm>
            <a:off x="1219352" y="4787900"/>
            <a:ext cx="7159461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record of the number of unicorns spotted in the fantasy realm and the beauty and mystery.</a:t>
            </a:r>
            <a:endParaRPr lang="en-US" sz="3200" dirty="0"/>
          </a:p>
        </p:txBody>
      </p:sp>
      <p:pic>
        <p:nvPicPr>
          <p:cNvPr id="1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352" y="6997700"/>
            <a:ext cx="7023978" cy="5118100"/>
          </a:xfrm>
          <a:prstGeom prst="rect">
            <a:avLst/>
          </a:prstGeom>
        </p:spPr>
      </p:pic>
      <p:sp>
        <p:nvSpPr>
          <p:cNvPr id="14" name="Shape 6"/>
          <p:cNvSpPr/>
          <p:nvPr/>
        </p:nvSpPr>
        <p:spPr>
          <a:xfrm>
            <a:off x="16131016" y="3352800"/>
            <a:ext cx="7023978" cy="8763000"/>
          </a:xfrm>
          <a:prstGeom prst="rect">
            <a:avLst/>
          </a:prstGeom>
          <a:noFill/>
          <a:ln/>
        </p:spPr>
      </p:sp>
      <p:sp>
        <p:nvSpPr>
          <p:cNvPr id="15" name="Shape 7"/>
          <p:cNvSpPr/>
          <p:nvPr/>
        </p:nvSpPr>
        <p:spPr>
          <a:xfrm>
            <a:off x="16131016" y="3352800"/>
            <a:ext cx="5029829" cy="825500"/>
          </a:xfrm>
          <a:prstGeom prst="rect">
            <a:avLst/>
          </a:prstGeom>
          <a:noFill/>
          <a:ln/>
        </p:spPr>
      </p:sp>
      <p:sp>
        <p:nvSpPr>
          <p:cNvPr id="16" name="Text 8"/>
          <p:cNvSpPr/>
          <p:nvPr/>
        </p:nvSpPr>
        <p:spPr>
          <a:xfrm>
            <a:off x="16131016" y="3352800"/>
            <a:ext cx="5233054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Unicorn Sightings</a:t>
            </a:r>
            <a:endParaRPr lang="en-US" sz="4800" dirty="0"/>
          </a:p>
        </p:txBody>
      </p:sp>
      <p:sp>
        <p:nvSpPr>
          <p:cNvPr id="17" name="Shape 9"/>
          <p:cNvSpPr/>
          <p:nvPr/>
        </p:nvSpPr>
        <p:spPr>
          <a:xfrm>
            <a:off x="16131016" y="4787900"/>
            <a:ext cx="7023978" cy="1600200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6131016" y="4787900"/>
            <a:ext cx="7159461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record of the number of unicorns spotted in the fantasy realm and the beauty and mystery.</a:t>
            </a:r>
            <a:endParaRPr lang="en-US" sz="3200" dirty="0"/>
          </a:p>
        </p:txBody>
      </p:sp>
      <p:pic>
        <p:nvPicPr>
          <p:cNvPr id="19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1016" y="6997700"/>
            <a:ext cx="7023978" cy="5118100"/>
          </a:xfrm>
          <a:prstGeom prst="rect">
            <a:avLst/>
          </a:prstGeom>
        </p:spPr>
      </p:pic>
      <p:sp>
        <p:nvSpPr>
          <p:cNvPr id="20" name="Shape 11"/>
          <p:cNvSpPr/>
          <p:nvPr/>
        </p:nvSpPr>
        <p:spPr>
          <a:xfrm>
            <a:off x="8675184" y="3352800"/>
            <a:ext cx="7023978" cy="8763000"/>
          </a:xfrm>
          <a:prstGeom prst="rect">
            <a:avLst/>
          </a:prstGeom>
          <a:noFill/>
          <a:ln/>
        </p:spPr>
      </p:sp>
      <p:sp>
        <p:nvSpPr>
          <p:cNvPr id="21" name="Shape 12"/>
          <p:cNvSpPr/>
          <p:nvPr/>
        </p:nvSpPr>
        <p:spPr>
          <a:xfrm>
            <a:off x="8675184" y="3352800"/>
            <a:ext cx="4356645" cy="825500"/>
          </a:xfrm>
          <a:prstGeom prst="rect">
            <a:avLst/>
          </a:prstGeom>
          <a:noFill/>
          <a:ln/>
        </p:spPr>
      </p:sp>
      <p:sp>
        <p:nvSpPr>
          <p:cNvPr id="22" name="Text 13"/>
          <p:cNvSpPr/>
          <p:nvPr/>
        </p:nvSpPr>
        <p:spPr>
          <a:xfrm>
            <a:off x="8675184" y="3352800"/>
            <a:ext cx="455987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Dragon Taming</a:t>
            </a:r>
            <a:endParaRPr lang="en-US" sz="4800" dirty="0"/>
          </a:p>
        </p:txBody>
      </p:sp>
      <p:sp>
        <p:nvSpPr>
          <p:cNvPr id="23" name="Shape 14"/>
          <p:cNvSpPr/>
          <p:nvPr/>
        </p:nvSpPr>
        <p:spPr>
          <a:xfrm>
            <a:off x="8675184" y="4787900"/>
            <a:ext cx="7023978" cy="1600200"/>
          </a:xfrm>
          <a:prstGeom prst="rect">
            <a:avLst/>
          </a:prstGeom>
          <a:noFill/>
          <a:ln/>
        </p:spPr>
      </p:sp>
      <p:sp>
        <p:nvSpPr>
          <p:cNvPr id="24" name="Text 15"/>
          <p:cNvSpPr/>
          <p:nvPr/>
        </p:nvSpPr>
        <p:spPr>
          <a:xfrm>
            <a:off x="8675184" y="4787900"/>
            <a:ext cx="7159461" cy="1735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closer look at the art of taming dragons and the brave adventurers who take on these creatures.</a:t>
            </a:r>
            <a:endParaRPr lang="en-US" sz="3200" dirty="0"/>
          </a:p>
        </p:txBody>
      </p:sp>
      <p:pic>
        <p:nvPicPr>
          <p:cNvPr id="2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184" y="6997700"/>
            <a:ext cx="7023978" cy="5118100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8014702" y="4826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3169" y="0"/>
            <a:ext cx="8863879" cy="54118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7400"/>
            <a:ext cx="5151576" cy="40386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1079635" y="3848100"/>
            <a:ext cx="5080635" cy="8763000"/>
          </a:xfrm>
          <a:prstGeom prst="rect">
            <a:avLst/>
          </a:prstGeom>
          <a:noFill/>
          <a:ln/>
        </p:spPr>
      </p:sp>
      <p:sp>
        <p:nvSpPr>
          <p:cNvPr id="7" name="Shape 2"/>
          <p:cNvSpPr/>
          <p:nvPr/>
        </p:nvSpPr>
        <p:spPr>
          <a:xfrm>
            <a:off x="1079635" y="3848100"/>
            <a:ext cx="5029829" cy="825500"/>
          </a:xfrm>
          <a:prstGeom prst="rect">
            <a:avLst/>
          </a:prstGeom>
          <a:noFill/>
          <a:ln/>
        </p:spPr>
      </p:sp>
      <p:sp>
        <p:nvSpPr>
          <p:cNvPr id="8" name="Text 3"/>
          <p:cNvSpPr/>
          <p:nvPr/>
        </p:nvSpPr>
        <p:spPr>
          <a:xfrm>
            <a:off x="1079635" y="3848100"/>
            <a:ext cx="5233054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Unicorn Sightings</a:t>
            </a:r>
            <a:endParaRPr lang="en-US" sz="4800" dirty="0"/>
          </a:p>
        </p:txBody>
      </p:sp>
      <p:sp>
        <p:nvSpPr>
          <p:cNvPr id="9" name="Shape 4"/>
          <p:cNvSpPr/>
          <p:nvPr/>
        </p:nvSpPr>
        <p:spPr>
          <a:xfrm>
            <a:off x="1079635" y="5283200"/>
            <a:ext cx="5080635" cy="2133600"/>
          </a:xfrm>
          <a:prstGeom prst="rect">
            <a:avLst/>
          </a:prstGeom>
          <a:noFill/>
          <a:ln/>
        </p:spPr>
      </p:sp>
      <p:sp>
        <p:nvSpPr>
          <p:cNvPr id="10" name="Text 5"/>
          <p:cNvSpPr/>
          <p:nvPr/>
        </p:nvSpPr>
        <p:spPr>
          <a:xfrm>
            <a:off x="1079635" y="5283200"/>
            <a:ext cx="5216119" cy="226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record of the number of unicorns spotted in the fantasy realm and the beauty and mystery.</a:t>
            </a:r>
            <a:endParaRPr lang="en-US" sz="32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35" y="8026400"/>
            <a:ext cx="5080635" cy="4584700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12511064" y="3848100"/>
            <a:ext cx="5080635" cy="8763000"/>
          </a:xfrm>
          <a:prstGeom prst="rect">
            <a:avLst/>
          </a:prstGeom>
          <a:noFill/>
          <a:ln/>
        </p:spPr>
      </p:sp>
      <p:sp>
        <p:nvSpPr>
          <p:cNvPr id="13" name="Shape 7"/>
          <p:cNvSpPr/>
          <p:nvPr/>
        </p:nvSpPr>
        <p:spPr>
          <a:xfrm>
            <a:off x="12511064" y="3848100"/>
            <a:ext cx="5029829" cy="825500"/>
          </a:xfrm>
          <a:prstGeom prst="rect">
            <a:avLst/>
          </a:prstGeom>
          <a:noFill/>
          <a:ln/>
        </p:spPr>
      </p:sp>
      <p:sp>
        <p:nvSpPr>
          <p:cNvPr id="14" name="Text 8"/>
          <p:cNvSpPr/>
          <p:nvPr/>
        </p:nvSpPr>
        <p:spPr>
          <a:xfrm>
            <a:off x="12511064" y="3848100"/>
            <a:ext cx="5233054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Unicorn Sightings</a:t>
            </a:r>
            <a:endParaRPr lang="en-US" sz="4800" dirty="0"/>
          </a:p>
        </p:txBody>
      </p:sp>
      <p:sp>
        <p:nvSpPr>
          <p:cNvPr id="15" name="Shape 9"/>
          <p:cNvSpPr/>
          <p:nvPr/>
        </p:nvSpPr>
        <p:spPr>
          <a:xfrm>
            <a:off x="12511064" y="5283200"/>
            <a:ext cx="5080635" cy="2133600"/>
          </a:xfrm>
          <a:prstGeom prst="rect">
            <a:avLst/>
          </a:prstGeom>
          <a:noFill/>
          <a:ln/>
        </p:spPr>
      </p:sp>
      <p:sp>
        <p:nvSpPr>
          <p:cNvPr id="16" name="Text 10"/>
          <p:cNvSpPr/>
          <p:nvPr/>
        </p:nvSpPr>
        <p:spPr>
          <a:xfrm>
            <a:off x="12511064" y="5283200"/>
            <a:ext cx="5216119" cy="226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record of the number of unicorns spotted in the fantasy realm and the beauty and mystery.</a:t>
            </a:r>
            <a:endParaRPr lang="en-US" sz="3200" dirty="0"/>
          </a:p>
        </p:txBody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1064" y="8026400"/>
            <a:ext cx="5080635" cy="4584700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6795349" y="3848100"/>
            <a:ext cx="5080635" cy="8763000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6795349" y="3848100"/>
            <a:ext cx="4356645" cy="825500"/>
          </a:xfrm>
          <a:prstGeom prst="rect">
            <a:avLst/>
          </a:prstGeom>
          <a:noFill/>
          <a:ln/>
        </p:spPr>
      </p:sp>
      <p:sp>
        <p:nvSpPr>
          <p:cNvPr id="20" name="Text 13"/>
          <p:cNvSpPr/>
          <p:nvPr/>
        </p:nvSpPr>
        <p:spPr>
          <a:xfrm>
            <a:off x="6795349" y="3848100"/>
            <a:ext cx="455987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Dragon Taming</a:t>
            </a:r>
            <a:endParaRPr lang="en-US" sz="4800" dirty="0"/>
          </a:p>
        </p:txBody>
      </p:sp>
      <p:sp>
        <p:nvSpPr>
          <p:cNvPr id="21" name="Shape 14"/>
          <p:cNvSpPr/>
          <p:nvPr/>
        </p:nvSpPr>
        <p:spPr>
          <a:xfrm>
            <a:off x="6795349" y="5283200"/>
            <a:ext cx="5080635" cy="2133600"/>
          </a:xfrm>
          <a:prstGeom prst="rect">
            <a:avLst/>
          </a:prstGeom>
          <a:noFill/>
          <a:ln/>
        </p:spPr>
      </p:sp>
      <p:sp>
        <p:nvSpPr>
          <p:cNvPr id="22" name="Text 15"/>
          <p:cNvSpPr/>
          <p:nvPr/>
        </p:nvSpPr>
        <p:spPr>
          <a:xfrm>
            <a:off x="6795349" y="5283200"/>
            <a:ext cx="5216119" cy="226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closer look at the art of taming dragons and the brave adventurers who take on these creatures.</a:t>
            </a:r>
            <a:endParaRPr lang="en-US" sz="3200" dirty="0"/>
          </a:p>
        </p:txBody>
      </p:sp>
      <p:pic>
        <p:nvPicPr>
          <p:cNvPr id="2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349" y="8026400"/>
            <a:ext cx="5080635" cy="4584700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18226778" y="3848100"/>
            <a:ext cx="5080635" cy="8763000"/>
          </a:xfrm>
          <a:prstGeom prst="rect">
            <a:avLst/>
          </a:prstGeom>
          <a:noFill/>
          <a:ln/>
        </p:spPr>
      </p:sp>
      <p:sp>
        <p:nvSpPr>
          <p:cNvPr id="25" name="Shape 17"/>
          <p:cNvSpPr/>
          <p:nvPr/>
        </p:nvSpPr>
        <p:spPr>
          <a:xfrm>
            <a:off x="18226778" y="3848100"/>
            <a:ext cx="4356645" cy="825500"/>
          </a:xfrm>
          <a:prstGeom prst="rect">
            <a:avLst/>
          </a:prstGeom>
          <a:noFill/>
          <a:ln/>
        </p:spPr>
      </p:sp>
      <p:sp>
        <p:nvSpPr>
          <p:cNvPr id="26" name="Text 18"/>
          <p:cNvSpPr/>
          <p:nvPr/>
        </p:nvSpPr>
        <p:spPr>
          <a:xfrm>
            <a:off x="18226778" y="3848100"/>
            <a:ext cx="455987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Dragon Taming</a:t>
            </a:r>
            <a:endParaRPr lang="en-US" sz="4800" dirty="0"/>
          </a:p>
        </p:txBody>
      </p:sp>
      <p:sp>
        <p:nvSpPr>
          <p:cNvPr id="27" name="Shape 19"/>
          <p:cNvSpPr/>
          <p:nvPr/>
        </p:nvSpPr>
        <p:spPr>
          <a:xfrm>
            <a:off x="18226778" y="5283200"/>
            <a:ext cx="5080635" cy="2133600"/>
          </a:xfrm>
          <a:prstGeom prst="rect">
            <a:avLst/>
          </a:prstGeom>
          <a:noFill/>
          <a:ln/>
        </p:spPr>
      </p:sp>
      <p:sp>
        <p:nvSpPr>
          <p:cNvPr id="28" name="Text 20"/>
          <p:cNvSpPr/>
          <p:nvPr/>
        </p:nvSpPr>
        <p:spPr>
          <a:xfrm>
            <a:off x="18226778" y="5283200"/>
            <a:ext cx="5216119" cy="226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closer look at the art of taming dragons and the brave adventurers who take on these creatures.</a:t>
            </a:r>
            <a:endParaRPr lang="en-US" sz="3200" dirty="0"/>
          </a:p>
        </p:txBody>
      </p:sp>
      <p:pic>
        <p:nvPicPr>
          <p:cNvPr id="29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6778" y="8026400"/>
            <a:ext cx="5080635" cy="4584700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8014702" y="7112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2188" y="6350000"/>
            <a:ext cx="9284860" cy="736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4543" cy="53086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562" y="0"/>
            <a:ext cx="3086486" cy="4612953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811476" y="4445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  <p:sp>
        <p:nvSpPr>
          <p:cNvPr id="8" name="Shape 2"/>
          <p:cNvSpPr/>
          <p:nvPr/>
        </p:nvSpPr>
        <p:spPr>
          <a:xfrm>
            <a:off x="1778222" y="3467100"/>
            <a:ext cx="20843305" cy="8648700"/>
          </a:xfrm>
          <a:prstGeom prst="rect">
            <a:avLst/>
          </a:prstGeom>
          <a:noFill/>
          <a:ln/>
        </p:spPr>
      </p:sp>
      <p:sp>
        <p:nvSpPr>
          <p:cNvPr id="9" name="Shape 3"/>
          <p:cNvSpPr/>
          <p:nvPr/>
        </p:nvSpPr>
        <p:spPr>
          <a:xfrm>
            <a:off x="1778222" y="3467100"/>
            <a:ext cx="6439705" cy="8648700"/>
          </a:xfrm>
          <a:prstGeom prst="roundRect">
            <a:avLst>
              <a:gd name="adj" fmla="val 3124"/>
            </a:avLst>
          </a:prstGeom>
          <a:noFill/>
          <a:ln w="12700">
            <a:solidFill>
              <a:srgbClr val="424242"/>
            </a:solidFill>
            <a:prstDash val="solid"/>
          </a:ln>
        </p:spPr>
      </p:sp>
      <p:sp>
        <p:nvSpPr>
          <p:cNvPr id="10" name="Shape 4"/>
          <p:cNvSpPr/>
          <p:nvPr/>
        </p:nvSpPr>
        <p:spPr>
          <a:xfrm>
            <a:off x="4185173" y="3924300"/>
            <a:ext cx="1625803" cy="1625600"/>
          </a:xfrm>
          <a:prstGeom prst="roundRect">
            <a:avLst>
              <a:gd name="adj" fmla="val 78188"/>
            </a:avLst>
          </a:prstGeom>
          <a:solidFill>
            <a:srgbClr val="424242">
              <a:alpha val="100000"/>
            </a:srgbClr>
          </a:solidFill>
          <a:ln/>
        </p:spPr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011" y="4229100"/>
            <a:ext cx="1016127" cy="1016000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612" y="4292600"/>
            <a:ext cx="654926" cy="88900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147068" y="5854700"/>
            <a:ext cx="1702013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8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Basic</a:t>
            </a:r>
            <a:endParaRPr lang="en-US" sz="4800" dirty="0"/>
          </a:p>
        </p:txBody>
      </p:sp>
      <p:sp>
        <p:nvSpPr>
          <p:cNvPr id="14" name="Text 6"/>
          <p:cNvSpPr/>
          <p:nvPr/>
        </p:nvSpPr>
        <p:spPr>
          <a:xfrm>
            <a:off x="2235479" y="6985000"/>
            <a:ext cx="5660674" cy="480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vl="1" marL="685800" indent="-342900">
              <a:spcAft>
                <a:spcPts val="40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Access to the entry-level dungeons.</a:t>
            </a:r>
            <a:endParaRPr lang="en-US" sz="3200" dirty="0"/>
          </a:p>
          <a:p>
            <a:pPr algn="l" lvl="1" marL="685800" indent="-342900">
              <a:spcAft>
                <a:spcPts val="40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limited number of quests and battles per month.</a:t>
            </a:r>
            <a:endParaRPr lang="en-US" sz="3200" dirty="0"/>
          </a:p>
          <a:p>
            <a:pPr algn="l" lvl="1" marL="685800" indent="-342900">
              <a:spcAft>
                <a:spcPts val="40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Ability to form a small party with fellow adventurers.</a:t>
            </a:r>
            <a:endParaRPr lang="en-US" sz="3200" dirty="0"/>
          </a:p>
        </p:txBody>
      </p:sp>
      <p:sp>
        <p:nvSpPr>
          <p:cNvPr id="15" name="Shape 7"/>
          <p:cNvSpPr/>
          <p:nvPr/>
        </p:nvSpPr>
        <p:spPr>
          <a:xfrm>
            <a:off x="8980022" y="3467100"/>
            <a:ext cx="6439705" cy="8648700"/>
          </a:xfrm>
          <a:prstGeom prst="roundRect">
            <a:avLst>
              <a:gd name="adj" fmla="val 3124"/>
            </a:avLst>
          </a:prstGeom>
          <a:noFill/>
          <a:ln w="12700">
            <a:solidFill>
              <a:srgbClr val="424242"/>
            </a:solidFill>
            <a:prstDash val="solid"/>
          </a:ln>
        </p:spPr>
      </p:sp>
      <p:sp>
        <p:nvSpPr>
          <p:cNvPr id="16" name="Shape 8"/>
          <p:cNvSpPr/>
          <p:nvPr/>
        </p:nvSpPr>
        <p:spPr>
          <a:xfrm>
            <a:off x="11386973" y="3924300"/>
            <a:ext cx="1625803" cy="1625600"/>
          </a:xfrm>
          <a:prstGeom prst="roundRect">
            <a:avLst>
              <a:gd name="adj" fmla="val 78188"/>
            </a:avLst>
          </a:prstGeom>
          <a:solidFill>
            <a:srgbClr val="424242">
              <a:alpha val="100000"/>
            </a:srgbClr>
          </a:solidFill>
          <a:ln/>
        </p:spPr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1811" y="4229100"/>
            <a:ext cx="1016127" cy="1016000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9092" y="4348212"/>
            <a:ext cx="821569" cy="777825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1431429" y="5854700"/>
            <a:ext cx="1536892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8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Elite</a:t>
            </a:r>
            <a:endParaRPr lang="en-US" sz="4800" dirty="0"/>
          </a:p>
        </p:txBody>
      </p:sp>
      <p:sp>
        <p:nvSpPr>
          <p:cNvPr id="20" name="Text 10"/>
          <p:cNvSpPr/>
          <p:nvPr/>
        </p:nvSpPr>
        <p:spPr>
          <a:xfrm>
            <a:off x="9437280" y="6985000"/>
            <a:ext cx="5660674" cy="480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vl="1" marL="685800" indent="-342900">
              <a:spcAft>
                <a:spcPts val="40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Access to the intermediate and advanced dungeons.</a:t>
            </a:r>
            <a:endParaRPr lang="en-US" sz="3200" dirty="0"/>
          </a:p>
          <a:p>
            <a:pPr algn="l" lvl="1" marL="685800" indent="-342900">
              <a:spcAft>
                <a:spcPts val="40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greater number of quests and battles</a:t>
            </a:r>
            <a:endParaRPr lang="en-US" sz="3200" dirty="0"/>
          </a:p>
          <a:p>
            <a:pPr algn="l" lvl="1" marL="685800" indent="-342900">
              <a:spcAft>
                <a:spcPts val="40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Ability to form larger parties with fellow adventurers.</a:t>
            </a:r>
            <a:endParaRPr lang="en-US" sz="3200" dirty="0"/>
          </a:p>
        </p:txBody>
      </p:sp>
      <p:sp>
        <p:nvSpPr>
          <p:cNvPr id="21" name="Shape 11"/>
          <p:cNvSpPr/>
          <p:nvPr/>
        </p:nvSpPr>
        <p:spPr>
          <a:xfrm>
            <a:off x="16181822" y="3467100"/>
            <a:ext cx="6439705" cy="8648700"/>
          </a:xfrm>
          <a:prstGeom prst="roundRect">
            <a:avLst>
              <a:gd name="adj" fmla="val 3124"/>
            </a:avLst>
          </a:prstGeom>
          <a:noFill/>
          <a:ln w="12700">
            <a:solidFill>
              <a:srgbClr val="424242"/>
            </a:solidFill>
            <a:prstDash val="solid"/>
          </a:ln>
        </p:spPr>
      </p:sp>
      <p:sp>
        <p:nvSpPr>
          <p:cNvPr id="22" name="Shape 12"/>
          <p:cNvSpPr/>
          <p:nvPr/>
        </p:nvSpPr>
        <p:spPr>
          <a:xfrm>
            <a:off x="18588773" y="3924300"/>
            <a:ext cx="1625803" cy="1625600"/>
          </a:xfrm>
          <a:prstGeom prst="roundRect">
            <a:avLst>
              <a:gd name="adj" fmla="val 78188"/>
            </a:avLst>
          </a:prstGeom>
          <a:solidFill>
            <a:srgbClr val="424242">
              <a:alpha val="100000"/>
            </a:srgbClr>
          </a:solidFill>
          <a:ln/>
        </p:spPr>
      </p:sp>
      <p:pic>
        <p:nvPicPr>
          <p:cNvPr id="23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3611" y="4229100"/>
            <a:ext cx="1016127" cy="1016000"/>
          </a:xfrm>
          <a:prstGeom prst="rect">
            <a:avLst/>
          </a:prstGeom>
        </p:spPr>
      </p:pic>
      <p:pic>
        <p:nvPicPr>
          <p:cNvPr id="24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20627" y="4387850"/>
            <a:ext cx="762095" cy="698500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17807626" y="5854700"/>
            <a:ext cx="3188098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800" dirty="0">
                <a:solidFill>
                  <a:srgbClr val="424242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Legendary</a:t>
            </a:r>
            <a:endParaRPr lang="en-US" sz="4800" dirty="0"/>
          </a:p>
        </p:txBody>
      </p:sp>
      <p:sp>
        <p:nvSpPr>
          <p:cNvPr id="26" name="Text 14"/>
          <p:cNvSpPr/>
          <p:nvPr/>
        </p:nvSpPr>
        <p:spPr>
          <a:xfrm>
            <a:off x="16639080" y="6985000"/>
            <a:ext cx="5660674" cy="480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vl="1" marL="685800" indent="-342900">
              <a:spcAft>
                <a:spcPts val="40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Access to the most challenging dungeons and encounters.</a:t>
            </a:r>
            <a:endParaRPr lang="en-US" sz="3200" dirty="0"/>
          </a:p>
          <a:p>
            <a:pPr algn="l" lvl="1" marL="685800" indent="-342900">
              <a:spcAft>
                <a:spcPts val="40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Unlimited quests and battles per month.</a:t>
            </a:r>
            <a:endParaRPr lang="en-US" sz="3200" dirty="0"/>
          </a:p>
          <a:p>
            <a:pPr algn="l" lvl="1" marL="685800" indent="-342900">
              <a:spcAft>
                <a:spcPts val="40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The ability to form the largest parties with fellow adventurers.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8273" y="6858000"/>
            <a:ext cx="7798775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1585" cy="472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9660" y="8178812"/>
            <a:ext cx="8027388" cy="5537188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191" y="2552700"/>
            <a:ext cx="7595549" cy="10147300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667" y="2552700"/>
            <a:ext cx="5728416" cy="10147300"/>
          </a:xfrm>
          <a:prstGeom prst="rect">
            <a:avLst/>
          </a:prstGeom>
        </p:spPr>
      </p:pic>
      <p:sp>
        <p:nvSpPr>
          <p:cNvPr id="9" name="Shape 1"/>
          <p:cNvSpPr/>
          <p:nvPr/>
        </p:nvSpPr>
        <p:spPr>
          <a:xfrm>
            <a:off x="16004000" y="3797300"/>
            <a:ext cx="7163695" cy="3022600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16004000" y="3797300"/>
            <a:ext cx="7366921" cy="185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Dragon Taming Technique</a:t>
            </a:r>
            <a:endParaRPr lang="en-US" sz="4800" dirty="0"/>
          </a:p>
        </p:txBody>
      </p:sp>
      <p:sp>
        <p:nvSpPr>
          <p:cNvPr id="11" name="Text 3"/>
          <p:cNvSpPr/>
          <p:nvPr/>
        </p:nvSpPr>
        <p:spPr>
          <a:xfrm>
            <a:off x="16004000" y="5753100"/>
            <a:ext cx="7299179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A guide to taming and caring for dragons in the realm of magic.</a:t>
            </a:r>
            <a:endParaRPr lang="en-US" sz="3200" dirty="0"/>
          </a:p>
        </p:txBody>
      </p:sp>
      <p:sp>
        <p:nvSpPr>
          <p:cNvPr id="12" name="Shape 4"/>
          <p:cNvSpPr/>
          <p:nvPr/>
        </p:nvSpPr>
        <p:spPr>
          <a:xfrm>
            <a:off x="16004000" y="7632700"/>
            <a:ext cx="7163695" cy="3022600"/>
          </a:xfrm>
          <a:prstGeom prst="rect">
            <a:avLst/>
          </a:prstGeom>
          <a:noFill/>
          <a:ln/>
        </p:spPr>
      </p:sp>
      <p:sp>
        <p:nvSpPr>
          <p:cNvPr id="13" name="Text 5"/>
          <p:cNvSpPr/>
          <p:nvPr/>
        </p:nvSpPr>
        <p:spPr>
          <a:xfrm>
            <a:off x="16004000" y="7632700"/>
            <a:ext cx="7366921" cy="185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The Art of Unicorn Sighting</a:t>
            </a:r>
            <a:endParaRPr lang="en-US" sz="4800" dirty="0"/>
          </a:p>
        </p:txBody>
      </p:sp>
      <p:sp>
        <p:nvSpPr>
          <p:cNvPr id="14" name="Text 6"/>
          <p:cNvSpPr/>
          <p:nvPr/>
        </p:nvSpPr>
        <p:spPr>
          <a:xfrm>
            <a:off x="16004000" y="9588500"/>
            <a:ext cx="7299179" cy="120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DM Sans Regular" pitchFamily="34" charset="0"/>
                <a:ea typeface="DM Sans Regular" pitchFamily="34" charset="-122"/>
                <a:cs typeface="DM Sans Regular" pitchFamily="34" charset="-120"/>
              </a:rPr>
              <a:t>Tips and tricks for spotting the elusive unicorns in their natural habitat.</a:t>
            </a:r>
            <a:endParaRPr lang="en-US" sz="3200" dirty="0"/>
          </a:p>
        </p:txBody>
      </p:sp>
      <p:sp>
        <p:nvSpPr>
          <p:cNvPr id="15" name="Text 7"/>
          <p:cNvSpPr/>
          <p:nvPr/>
        </p:nvSpPr>
        <p:spPr>
          <a:xfrm>
            <a:off x="8535467" y="139700"/>
            <a:ext cx="8899579" cy="2738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2800" dirty="0">
                <a:solidFill>
                  <a:srgbClr val="272727">
                    <a:alpha val="100000"/>
                  </a:srgbClr>
                </a:solidFill>
                <a:latin typeface="Abril Fatface Regular" pitchFamily="34" charset="0"/>
                <a:ea typeface="Abril Fatface Regular" pitchFamily="34" charset="-122"/>
                <a:cs typeface="Abril Fatface Regular" pitchFamily="34" charset="-120"/>
              </a:rPr>
              <a:t>Conclusion</a:t>
            </a:r>
            <a:endParaRPr lang="en-US" sz="1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2023-07-28T07:37:39Z</dcterms:created>
  <dcterms:modified xsi:type="dcterms:W3CDTF">2023-07-28T07:37:39Z</dcterms:modified>
</cp:coreProperties>
</file>